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6" r:id="rId2"/>
    <p:sldId id="509" r:id="rId3"/>
    <p:sldId id="510" r:id="rId4"/>
    <p:sldId id="343" r:id="rId5"/>
    <p:sldId id="452" r:id="rId6"/>
    <p:sldId id="403" r:id="rId7"/>
    <p:sldId id="473" r:id="rId8"/>
    <p:sldId id="474" r:id="rId9"/>
    <p:sldId id="475" r:id="rId10"/>
    <p:sldId id="476" r:id="rId11"/>
    <p:sldId id="440" r:id="rId12"/>
    <p:sldId id="406" r:id="rId13"/>
    <p:sldId id="409" r:id="rId14"/>
    <p:sldId id="444" r:id="rId15"/>
    <p:sldId id="477" r:id="rId16"/>
    <p:sldId id="494" r:id="rId17"/>
    <p:sldId id="495" r:id="rId18"/>
    <p:sldId id="497" r:id="rId19"/>
    <p:sldId id="480" r:id="rId20"/>
    <p:sldId id="484" r:id="rId21"/>
    <p:sldId id="488" r:id="rId22"/>
    <p:sldId id="489" r:id="rId23"/>
    <p:sldId id="485" r:id="rId24"/>
    <p:sldId id="346" r:id="rId25"/>
    <p:sldId id="347" r:id="rId26"/>
    <p:sldId id="445" r:id="rId27"/>
    <p:sldId id="344" r:id="rId28"/>
    <p:sldId id="345" r:id="rId29"/>
    <p:sldId id="530" r:id="rId30"/>
    <p:sldId id="368" r:id="rId31"/>
    <p:sldId id="383" r:id="rId32"/>
    <p:sldId id="380" r:id="rId33"/>
    <p:sldId id="385" r:id="rId34"/>
    <p:sldId id="386" r:id="rId35"/>
    <p:sldId id="532" r:id="rId36"/>
    <p:sldId id="511" r:id="rId37"/>
    <p:sldId id="533" r:id="rId38"/>
    <p:sldId id="508" r:id="rId39"/>
    <p:sldId id="500" r:id="rId40"/>
    <p:sldId id="542" r:id="rId41"/>
    <p:sldId id="543" r:id="rId42"/>
    <p:sldId id="544" r:id="rId43"/>
    <p:sldId id="426" r:id="rId44"/>
    <p:sldId id="545" r:id="rId45"/>
    <p:sldId id="546" r:id="rId46"/>
    <p:sldId id="547" r:id="rId47"/>
    <p:sldId id="548" r:id="rId48"/>
    <p:sldId id="549" r:id="rId49"/>
    <p:sldId id="550" r:id="rId50"/>
    <p:sldId id="537" r:id="rId51"/>
    <p:sldId id="538" r:id="rId52"/>
    <p:sldId id="539" r:id="rId53"/>
    <p:sldId id="540" r:id="rId54"/>
    <p:sldId id="541" r:id="rId55"/>
    <p:sldId id="551" r:id="rId56"/>
  </p:sldIdLst>
  <p:sldSz cx="9144000" cy="6858000" type="screen4x3"/>
  <p:notesSz cx="6985000" cy="92821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6">
          <p15:clr>
            <a:srgbClr val="A4A3A4"/>
          </p15:clr>
        </p15:guide>
        <p15:guide id="2" pos="292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FFFF"/>
    <a:srgbClr val="5F5F5F"/>
    <a:srgbClr val="FFCC00"/>
    <a:srgbClr val="FF9900"/>
    <a:srgbClr val="FF9933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735" autoAdjust="0"/>
    <p:restoredTop sz="90929"/>
  </p:normalViewPr>
  <p:slideViewPr>
    <p:cSldViewPr snapToGrid="0">
      <p:cViewPr varScale="1">
        <p:scale>
          <a:sx n="123" d="100"/>
          <a:sy n="123" d="100"/>
        </p:scale>
        <p:origin x="664" y="100"/>
      </p:cViewPr>
      <p:guideLst>
        <p:guide orient="horz" pos="2064"/>
        <p:guide pos="21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1902" y="-72"/>
      </p:cViewPr>
      <p:guideLst>
        <p:guide orient="horz" pos="2186"/>
        <p:guide pos="29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4.xml"/><Relationship Id="rId2" Type="http://schemas.openxmlformats.org/officeDocument/2006/relationships/slide" Target="slides/slide13.xml"/><Relationship Id="rId1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AE0CE96-0921-3B97-0843-AC331A27061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2700" y="-635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t" anchorCtr="0" compatLnSpc="1">
            <a:prstTxWarp prst="textNoShape">
              <a:avLst/>
            </a:prstTxWarp>
          </a:bodyPr>
          <a:lstStyle>
            <a:lvl1pPr algn="l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797CC7B-06A5-E4E7-CF7C-7D625ACE06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49700" y="-635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t" anchorCtr="0" compatLnSpc="1">
            <a:prstTxWarp prst="textNoShape">
              <a:avLst/>
            </a:prstTxWarp>
          </a:bodyPr>
          <a:lstStyle>
            <a:lvl1pPr algn="r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0C87CC1-8B16-FDA3-B776-303AFFBD4EE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5225" y="687388"/>
            <a:ext cx="4652963" cy="3489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6EC2CF58-45F2-779B-FB49-5C90391C15C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411663"/>
            <a:ext cx="5181600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664" tIns="45028" rIns="91664" bIns="450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FF09E33-C3CD-2E29-D158-4C6471686DB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2700" y="8829675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b" anchorCtr="0" compatLnSpc="1">
            <a:prstTxWarp prst="textNoShape">
              <a:avLst/>
            </a:prstTxWarp>
          </a:bodyPr>
          <a:lstStyle>
            <a:lvl1pPr algn="l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9688F8A0-3371-4B2E-6647-60E00941D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9700" y="8829675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b" anchorCtr="0" compatLnSpc="1">
            <a:prstTxWarp prst="textNoShape">
              <a:avLst/>
            </a:prstTxWarp>
          </a:bodyPr>
          <a:lstStyle>
            <a:lvl1pPr algn="r" defTabSz="893763">
              <a:defRPr sz="1000" i="1"/>
            </a:lvl1pPr>
          </a:lstStyle>
          <a:p>
            <a:fld id="{3513B795-D47C-4BD5-9A4B-C833F2207EF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492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898525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46200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7954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4FF471C-D905-5647-2319-39104125E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6DDB1A-9D59-47DB-A632-81B4FF191300}" type="slidenum">
              <a:rPr lang="en-US" altLang="LID4096"/>
              <a:pPr/>
              <a:t>24</a:t>
            </a:fld>
            <a:endParaRPr lang="en-US" altLang="LID4096"/>
          </a:p>
        </p:txBody>
      </p:sp>
      <p:sp>
        <p:nvSpPr>
          <p:cNvPr id="221186" name="Rectangle 2">
            <a:extLst>
              <a:ext uri="{FF2B5EF4-FFF2-40B4-BE49-F238E27FC236}">
                <a16:creationId xmlns:a16="http://schemas.microsoft.com/office/drawing/2014/main" id="{91C800D1-68AD-2097-2E9D-25C834E28567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65225" y="687388"/>
            <a:ext cx="4652963" cy="34893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0DF38749-D823-0413-456C-B2A5C2BB4C3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01700" y="4411663"/>
            <a:ext cx="5181600" cy="4187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8DDB1-B02C-290A-8F3D-45502C1EF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E22EDB-7D5B-8C63-2D82-CF3D74E61A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1B317-116C-36EB-99ED-5E7ED2479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7F0A9-679F-B024-B80C-1C0D0A27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9703B-7E08-E279-A9E5-060BB0321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9DB16D-F01A-44FF-8613-3751C9F5601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7154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BE97-D97E-1913-9F4A-33C24393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852CA-F729-8BE8-E094-DF53695DD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CB8DD-8C4E-33B4-EB66-1DDCB55CF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8FB1C-50B9-D01C-58E1-6FAA3EA64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A59A9-7750-3487-99DA-12CEC85B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D1B53-E4F2-44C3-BC31-1E9E05E754C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582559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F2C40-A370-7D62-0316-22CF80DBD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F57D5-03F6-E6C1-72BB-0480DCA5F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4150B-F518-5173-9A7A-B402800D3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9518A-5A47-D2C1-0A82-B4AB90D6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02B45-971E-97F2-4216-26685BD92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CF0F5-A168-405C-9900-2E594D68ED1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326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AB5EF-6308-B040-4F98-38D91BBD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DB2E8-63FB-C509-ED83-216D8E1ED5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365CA8-8303-45A5-1776-80BD60F6F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32601-E6D8-3291-17C6-903C355CC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1F0DD-082A-02BE-256C-435F9C818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FF441-8A7A-1893-1161-8F300E4E8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AE15D0-BB4A-4CFB-993A-4FDD49531E5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86370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878E1-0427-6F1A-46B8-0F417A35B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509ED5-A57A-43EE-24CB-EAF29C4B1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1A133A-900A-C779-77EC-AAF1A57ED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155C6D-1687-2DCC-B957-A3648E2F6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611C20-7CF9-1506-2ACB-B1B39B325D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19EBCF-77B0-9282-9E52-E94809873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6EF8B9-D243-FC2E-E80B-AEDA25F0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5A565E-EC74-CA0A-2727-E7139EAE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C94EB-661C-4BD1-852B-3EDBC73C982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838783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20497-64C3-E21B-946A-8297D4A25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8F32D3-71B1-1C0F-FBD0-04E957267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BC5B14-C81C-304D-5E85-E7E39567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26EA1-4121-CB39-8EE2-31814A1FB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0C511-D7FD-4F10-90C6-0154340F45F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92348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8BBCAA-47EC-2DCD-1C3B-EF6C39350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557148-F7B9-A00F-06F0-320B13CB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650A8-BBE4-80DA-A261-0C4A5753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DF8EC-883B-456D-B3C6-6EF9F5FA332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2685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6C095-3842-74ED-1177-95182F4E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29229-0695-288F-B816-A274D4CA2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5D0E0-5B1A-1701-84DC-6CB7D2D87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24374C-B17D-E8EE-98ED-CDA9B30CA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1F027-635B-FC21-DC72-4C8A70392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992052-AAF6-508A-168A-50FBA01FD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0AD52-4009-4661-9B18-5A5F6E2DB0F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9629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20125-894A-4B01-592D-EEA4AA93B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508ED3-7300-1A21-5799-0634DC58E6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BEAC6-289C-90B9-3934-4214F0112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857A2C-491D-0798-B7AB-70547127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54B91-C35B-5000-15E9-2F8379F0A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91CB14-8B8B-F539-C4F7-B02D956D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B6FD78-A9AC-44B0-AB5D-20EB59DB4B0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69889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82511-B09F-DEFA-FDF5-FD3FA029A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7CAF-FFA7-DB6B-ACC5-5CAE196FE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8A37D-85EB-E5D2-951C-3A48460B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96E28-072C-0D33-0C54-B57505E5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7271A-F65C-C04D-1166-F20E48198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1053E-4B70-4104-839D-EFE49C8B0DD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4906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9436BD-BBDF-A89A-3891-128BDD84C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22098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F0A4E8-D3A4-AC7C-FE8C-340C68A0B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381000"/>
            <a:ext cx="64770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FB9D8-EA54-5D61-260B-3BB4C80E7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04918-FF94-FC49-3247-4622E5C2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98F75-9765-81CA-7A6B-A082AC40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3EE999-11F4-403B-8A56-40FA69F4068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8553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00FFFF">
                <a:gamma/>
                <a:shade val="74510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68583E6-F8A9-32D8-C105-2018A4430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81000"/>
            <a:ext cx="8839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66E18EF-62FC-DE86-9E56-9BDFCFFE2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A71EBCE-1556-11D8-E589-D762B6A40F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3D154E-DEF5-2A83-DBB2-20FF5E0F46F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454F76D-69CB-1A3A-ABC0-A5712913AE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1F2B61-49BE-4B03-B38F-6E34D9B42CC5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0CE0D86F-8988-EB26-65D7-CC4AD47B5C5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5000"/>
        <a:buFont typeface="Symbol" panose="05050102010706020507" pitchFamily="18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34.jpeg"/><Relationship Id="rId4" Type="http://schemas.openxmlformats.org/officeDocument/2006/relationships/image" Target="../media/image38.png"/><Relationship Id="rId9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4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3.png"/><Relationship Id="rId4" Type="http://schemas.openxmlformats.org/officeDocument/2006/relationships/oleObject" Target="../embeddings/oleObject6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Jazz\@Archives-Videos\alligator-high.mpeg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8.png"/><Relationship Id="rId7" Type="http://schemas.openxmlformats.org/officeDocument/2006/relationships/image" Target="../media/image46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>
            <a:extLst>
              <a:ext uri="{FF2B5EF4-FFF2-40B4-BE49-F238E27FC236}">
                <a16:creationId xmlns:a16="http://schemas.microsoft.com/office/drawing/2014/main" id="{489CE7C9-C917-0D88-4C3A-A8BD1C1AB94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3" y="5602288"/>
            <a:ext cx="13716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>
            <a:extLst>
              <a:ext uri="{FF2B5EF4-FFF2-40B4-BE49-F238E27FC236}">
                <a16:creationId xmlns:a16="http://schemas.microsoft.com/office/drawing/2014/main" id="{1F550C0F-206B-6E8C-91D5-D65BED4770C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4002088"/>
            <a:ext cx="1447800" cy="108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4">
            <a:extLst>
              <a:ext uri="{FF2B5EF4-FFF2-40B4-BE49-F238E27FC236}">
                <a16:creationId xmlns:a16="http://schemas.microsoft.com/office/drawing/2014/main" id="{4F455810-1279-5FEF-4107-CF21523457E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5221288"/>
            <a:ext cx="1468437" cy="11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05" name="Rectangle 5">
            <a:extLst>
              <a:ext uri="{FF2B5EF4-FFF2-40B4-BE49-F238E27FC236}">
                <a16:creationId xmlns:a16="http://schemas.microsoft.com/office/drawing/2014/main" id="{E0CC6FD6-AED6-2BFC-0617-477DA34FD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50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4400" b="1"/>
              <a:t>The Ebb and Flow of </a:t>
            </a:r>
            <a:br>
              <a:rPr lang="en-US" altLang="LID4096" sz="4400" b="1"/>
            </a:br>
            <a:r>
              <a:rPr lang="en-US" altLang="LID4096" sz="4400" b="1"/>
              <a:t>Collaboration in Groupware</a:t>
            </a:r>
          </a:p>
          <a:p>
            <a:pPr algn="ctr"/>
            <a:endParaRPr lang="en-US" altLang="LID4096" sz="4400" b="1"/>
          </a:p>
          <a:p>
            <a:pPr algn="ctr"/>
            <a:r>
              <a:rPr lang="en-US" altLang="LID4096" sz="3600" b="1"/>
              <a:t>Saul Greenberg</a:t>
            </a:r>
          </a:p>
          <a:p>
            <a:pPr algn="ctr"/>
            <a:endParaRPr lang="en-US" altLang="LID4096" sz="1800" b="1"/>
          </a:p>
          <a:p>
            <a:pPr algn="ctr"/>
            <a:r>
              <a:rPr lang="en-US" altLang="LID4096" sz="2800" i="1"/>
              <a:t>University of Calgary</a:t>
            </a:r>
          </a:p>
          <a:p>
            <a:pPr algn="ctr"/>
            <a:r>
              <a:rPr lang="en-US" altLang="LID4096" sz="2800" i="1"/>
              <a:t>Canada</a:t>
            </a:r>
            <a:endParaRPr lang="en-US" altLang="LID4096" sz="1800" i="1"/>
          </a:p>
          <a:p>
            <a:pPr algn="ctr"/>
            <a:endParaRPr lang="en-US" altLang="LID4096"/>
          </a:p>
        </p:txBody>
      </p:sp>
      <p:pic>
        <p:nvPicPr>
          <p:cNvPr id="102406" name="Picture 6">
            <a:extLst>
              <a:ext uri="{FF2B5EF4-FFF2-40B4-BE49-F238E27FC236}">
                <a16:creationId xmlns:a16="http://schemas.microsoft.com/office/drawing/2014/main" id="{2DCC5400-6947-10E8-BF15-A526CA9A15D1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11688"/>
            <a:ext cx="6246813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07" name="Line 7">
            <a:extLst>
              <a:ext uri="{FF2B5EF4-FFF2-40B4-BE49-F238E27FC236}">
                <a16:creationId xmlns:a16="http://schemas.microsoft.com/office/drawing/2014/main" id="{FBD32864-9348-1C67-3AD6-487DDD76CC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7213" y="5145088"/>
            <a:ext cx="533400" cy="76200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08" name="Line 8">
            <a:extLst>
              <a:ext uri="{FF2B5EF4-FFF2-40B4-BE49-F238E27FC236}">
                <a16:creationId xmlns:a16="http://schemas.microsoft.com/office/drawing/2014/main" id="{946D71CE-C6BD-9E08-4AA6-4B2F93E02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0613" y="5145088"/>
            <a:ext cx="4648200" cy="1371600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409" name="Line 9">
            <a:extLst>
              <a:ext uri="{FF2B5EF4-FFF2-40B4-BE49-F238E27FC236}">
                <a16:creationId xmlns:a16="http://schemas.microsoft.com/office/drawing/2014/main" id="{4DF419CE-064C-E7F0-2C17-5317CEEC38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7213" y="5221288"/>
            <a:ext cx="5105400" cy="1295400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6E8F04-3C14-F694-2F17-C153D98217C9}"/>
              </a:ext>
            </a:extLst>
          </p:cNvPr>
          <p:cNvSpPr txBox="1"/>
          <p:nvPr/>
        </p:nvSpPr>
        <p:spPr>
          <a:xfrm>
            <a:off x="848865" y="73858"/>
            <a:ext cx="7446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i="1" dirty="0"/>
              <a:t>Note: Videos shown during the presentation are not included in this slide deck</a:t>
            </a:r>
            <a:endParaRPr lang="LID4096" sz="1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81" name="Rectangle 9">
            <a:extLst>
              <a:ext uri="{FF2B5EF4-FFF2-40B4-BE49-F238E27FC236}">
                <a16:creationId xmlns:a16="http://schemas.microsoft.com/office/drawing/2014/main" id="{CE203604-0516-D398-A735-6C6133F1FE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Research Focus</a:t>
            </a:r>
          </a:p>
        </p:txBody>
      </p:sp>
      <p:sp>
        <p:nvSpPr>
          <p:cNvPr id="438282" name="Rectangle 10">
            <a:extLst>
              <a:ext uri="{FF2B5EF4-FFF2-40B4-BE49-F238E27FC236}">
                <a16:creationId xmlns:a16="http://schemas.microsoft.com/office/drawing/2014/main" id="{2172CEF5-665D-BEE8-042C-AD09FB9EA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3425" y="2038350"/>
            <a:ext cx="7772400" cy="4114800"/>
          </a:xfrm>
        </p:spPr>
        <p:txBody>
          <a:bodyPr/>
          <a:lstStyle/>
          <a:p>
            <a:r>
              <a:rPr lang="en-US" altLang="LID4096"/>
              <a:t>Intimate collaborators</a:t>
            </a:r>
          </a:p>
          <a:p>
            <a:pPr lvl="1"/>
            <a:r>
              <a:rPr lang="en-US" altLang="LID4096"/>
              <a:t>real need for close coordination and collaboration</a:t>
            </a:r>
          </a:p>
        </p:txBody>
      </p:sp>
      <p:grpSp>
        <p:nvGrpSpPr>
          <p:cNvPr id="438334" name="Group 62">
            <a:extLst>
              <a:ext uri="{FF2B5EF4-FFF2-40B4-BE49-F238E27FC236}">
                <a16:creationId xmlns:a16="http://schemas.microsoft.com/office/drawing/2014/main" id="{27AFDC7A-46D4-B44C-66BF-F2A26D87331E}"/>
              </a:ext>
            </a:extLst>
          </p:cNvPr>
          <p:cNvGrpSpPr>
            <a:grpSpLocks/>
          </p:cNvGrpSpPr>
          <p:nvPr/>
        </p:nvGrpSpPr>
        <p:grpSpPr bwMode="auto">
          <a:xfrm>
            <a:off x="6811963" y="1962150"/>
            <a:ext cx="1895475" cy="1858963"/>
            <a:chOff x="3309" y="2317"/>
            <a:chExt cx="1872" cy="1836"/>
          </a:xfrm>
        </p:grpSpPr>
        <p:sp>
          <p:nvSpPr>
            <p:cNvPr id="438335" name="Oval 63">
              <a:extLst>
                <a:ext uri="{FF2B5EF4-FFF2-40B4-BE49-F238E27FC236}">
                  <a16:creationId xmlns:a16="http://schemas.microsoft.com/office/drawing/2014/main" id="{32F6EC78-881E-CD2E-E3DA-D716C12D9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887"/>
              <a:ext cx="1634" cy="69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36" name="AutoShape 64">
              <a:extLst>
                <a:ext uri="{FF2B5EF4-FFF2-40B4-BE49-F238E27FC236}">
                  <a16:creationId xmlns:a16="http://schemas.microsoft.com/office/drawing/2014/main" id="{1A866B57-2EF7-09C0-B1C3-49BED43D3C4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721" y="3016"/>
              <a:ext cx="988" cy="43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37" name="Oval 65">
              <a:extLst>
                <a:ext uri="{FF2B5EF4-FFF2-40B4-BE49-F238E27FC236}">
                  <a16:creationId xmlns:a16="http://schemas.microsoft.com/office/drawing/2014/main" id="{07A83470-B95F-715D-FC6F-72E56228B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2317"/>
              <a:ext cx="165" cy="33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38" name="Arc 66">
              <a:extLst>
                <a:ext uri="{FF2B5EF4-FFF2-40B4-BE49-F238E27FC236}">
                  <a16:creationId xmlns:a16="http://schemas.microsoft.com/office/drawing/2014/main" id="{020B0784-DCA9-A094-3987-654033417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" y="2529"/>
              <a:ext cx="117" cy="88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39" name="Arc 67">
              <a:extLst>
                <a:ext uri="{FF2B5EF4-FFF2-40B4-BE49-F238E27FC236}">
                  <a16:creationId xmlns:a16="http://schemas.microsoft.com/office/drawing/2014/main" id="{9CFC7502-08C1-5184-31AF-D54619B91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5" y="2529"/>
              <a:ext cx="116" cy="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0" name="Line 68">
              <a:extLst>
                <a:ext uri="{FF2B5EF4-FFF2-40B4-BE49-F238E27FC236}">
                  <a16:creationId xmlns:a16="http://schemas.microsoft.com/office/drawing/2014/main" id="{6F8D68F5-0934-AE2A-2499-4CB5FFF392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" y="2617"/>
              <a:ext cx="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1" name="Line 69">
              <a:extLst>
                <a:ext uri="{FF2B5EF4-FFF2-40B4-BE49-F238E27FC236}">
                  <a16:creationId xmlns:a16="http://schemas.microsoft.com/office/drawing/2014/main" id="{899B58BD-BFC3-69F4-B3C6-B01D086B91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6" y="2660"/>
              <a:ext cx="117" cy="3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2" name="Line 70">
              <a:extLst>
                <a:ext uri="{FF2B5EF4-FFF2-40B4-BE49-F238E27FC236}">
                  <a16:creationId xmlns:a16="http://schemas.microsoft.com/office/drawing/2014/main" id="{D0B38D5A-539F-3849-A303-AB47F7A4B7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7" y="2617"/>
              <a:ext cx="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3" name="Line 71">
              <a:extLst>
                <a:ext uri="{FF2B5EF4-FFF2-40B4-BE49-F238E27FC236}">
                  <a16:creationId xmlns:a16="http://schemas.microsoft.com/office/drawing/2014/main" id="{7DBD609B-C6E0-4A21-02A1-A1695C7E17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3492"/>
              <a:ext cx="381" cy="1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4" name="Line 72">
              <a:extLst>
                <a:ext uri="{FF2B5EF4-FFF2-40B4-BE49-F238E27FC236}">
                  <a16:creationId xmlns:a16="http://schemas.microsoft.com/office/drawing/2014/main" id="{531D6356-4899-D10A-886D-4E28AE9F03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3625"/>
              <a:ext cx="205" cy="4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5" name="Line 73">
              <a:extLst>
                <a:ext uri="{FF2B5EF4-FFF2-40B4-BE49-F238E27FC236}">
                  <a16:creationId xmlns:a16="http://schemas.microsoft.com/office/drawing/2014/main" id="{50D6FEF5-5507-E3D7-66F5-CB7B7C67C8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9" y="2922"/>
              <a:ext cx="117" cy="3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6" name="Arc 74">
              <a:extLst>
                <a:ext uri="{FF2B5EF4-FFF2-40B4-BE49-F238E27FC236}">
                  <a16:creationId xmlns:a16="http://schemas.microsoft.com/office/drawing/2014/main" id="{E4B62DA5-A93A-C08F-D585-977A5F868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" y="2710"/>
              <a:ext cx="330" cy="339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7" name="Oval 75">
              <a:extLst>
                <a:ext uri="{FF2B5EF4-FFF2-40B4-BE49-F238E27FC236}">
                  <a16:creationId xmlns:a16="http://schemas.microsoft.com/office/drawing/2014/main" id="{203547C0-9F81-4FF9-9DA5-160CE20C4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0" y="2542"/>
              <a:ext cx="164" cy="33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8" name="Line 76">
              <a:extLst>
                <a:ext uri="{FF2B5EF4-FFF2-40B4-BE49-F238E27FC236}">
                  <a16:creationId xmlns:a16="http://schemas.microsoft.com/office/drawing/2014/main" id="{56947E28-04D1-26DB-7361-B1BBCD23ED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9" y="2915"/>
              <a:ext cx="55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49" name="Line 77">
              <a:extLst>
                <a:ext uri="{FF2B5EF4-FFF2-40B4-BE49-F238E27FC236}">
                  <a16:creationId xmlns:a16="http://schemas.microsoft.com/office/drawing/2014/main" id="{800C930B-BC68-EB39-F03A-C023F20218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4" y="3100"/>
              <a:ext cx="87" cy="3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0" name="Oval 78">
              <a:extLst>
                <a:ext uri="{FF2B5EF4-FFF2-40B4-BE49-F238E27FC236}">
                  <a16:creationId xmlns:a16="http://schemas.microsoft.com/office/drawing/2014/main" id="{6D020E08-C706-321B-715A-5EAF18389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2362"/>
              <a:ext cx="163" cy="33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1" name="Line 79">
              <a:extLst>
                <a:ext uri="{FF2B5EF4-FFF2-40B4-BE49-F238E27FC236}">
                  <a16:creationId xmlns:a16="http://schemas.microsoft.com/office/drawing/2014/main" id="{280F99DE-EC59-E37A-F259-8D8C2BF872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3492"/>
              <a:ext cx="381" cy="1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2" name="Line 80">
              <a:extLst>
                <a:ext uri="{FF2B5EF4-FFF2-40B4-BE49-F238E27FC236}">
                  <a16:creationId xmlns:a16="http://schemas.microsoft.com/office/drawing/2014/main" id="{C8626830-5EA1-51D2-E474-D8E8CF8C98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0" y="3622"/>
              <a:ext cx="263" cy="5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3" name="Line 81">
              <a:extLst>
                <a:ext uri="{FF2B5EF4-FFF2-40B4-BE49-F238E27FC236}">
                  <a16:creationId xmlns:a16="http://schemas.microsoft.com/office/drawing/2014/main" id="{68545F5C-6C06-4A01-D7F9-D161E20335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5" y="2879"/>
              <a:ext cx="89" cy="3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4" name="Line 82">
              <a:extLst>
                <a:ext uri="{FF2B5EF4-FFF2-40B4-BE49-F238E27FC236}">
                  <a16:creationId xmlns:a16="http://schemas.microsoft.com/office/drawing/2014/main" id="{6FF4DD1D-3646-423F-01ED-924A8B7832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4" y="3055"/>
              <a:ext cx="30" cy="2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5" name="Line 83">
              <a:extLst>
                <a:ext uri="{FF2B5EF4-FFF2-40B4-BE49-F238E27FC236}">
                  <a16:creationId xmlns:a16="http://schemas.microsoft.com/office/drawing/2014/main" id="{D29D9E97-DAAF-C829-7544-C287C50767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4" y="2791"/>
              <a:ext cx="87" cy="2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6" name="Arc 84">
              <a:extLst>
                <a:ext uri="{FF2B5EF4-FFF2-40B4-BE49-F238E27FC236}">
                  <a16:creationId xmlns:a16="http://schemas.microsoft.com/office/drawing/2014/main" id="{3653065F-ACA6-6310-6AF1-6F446E218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2669"/>
              <a:ext cx="117" cy="433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7" name="Line 85">
              <a:extLst>
                <a:ext uri="{FF2B5EF4-FFF2-40B4-BE49-F238E27FC236}">
                  <a16:creationId xmlns:a16="http://schemas.microsoft.com/office/drawing/2014/main" id="{51A23145-9D44-B37E-75CB-352A2F40E3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9" y="2918"/>
              <a:ext cx="64" cy="5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8" name="Oval 86">
              <a:extLst>
                <a:ext uri="{FF2B5EF4-FFF2-40B4-BE49-F238E27FC236}">
                  <a16:creationId xmlns:a16="http://schemas.microsoft.com/office/drawing/2014/main" id="{4C489BD1-05E7-46A2-5185-5D86BA5A6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" y="3060"/>
              <a:ext cx="83" cy="3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59" name="Oval 87">
              <a:extLst>
                <a:ext uri="{FF2B5EF4-FFF2-40B4-BE49-F238E27FC236}">
                  <a16:creationId xmlns:a16="http://schemas.microsoft.com/office/drawing/2014/main" id="{0D4AC318-3DC6-9B5A-3451-9873C4540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" y="3150"/>
              <a:ext cx="120" cy="4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0" name="Oval 88">
              <a:extLst>
                <a:ext uri="{FF2B5EF4-FFF2-40B4-BE49-F238E27FC236}">
                  <a16:creationId xmlns:a16="http://schemas.microsoft.com/office/drawing/2014/main" id="{1048F1F3-E274-4E1B-FCDE-338B27528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060"/>
              <a:ext cx="84" cy="3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1" name="Oval 89">
              <a:extLst>
                <a:ext uri="{FF2B5EF4-FFF2-40B4-BE49-F238E27FC236}">
                  <a16:creationId xmlns:a16="http://schemas.microsoft.com/office/drawing/2014/main" id="{95C6A84D-1D3B-B62B-253D-519E2899A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" y="3235"/>
              <a:ext cx="122" cy="4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2" name="Oval 90">
              <a:extLst>
                <a:ext uri="{FF2B5EF4-FFF2-40B4-BE49-F238E27FC236}">
                  <a16:creationId xmlns:a16="http://schemas.microsoft.com/office/drawing/2014/main" id="{40FA7DB0-8A59-5B18-7166-00B47F2DE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" y="3322"/>
              <a:ext cx="148" cy="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3" name="Oval 91">
              <a:extLst>
                <a:ext uri="{FF2B5EF4-FFF2-40B4-BE49-F238E27FC236}">
                  <a16:creationId xmlns:a16="http://schemas.microsoft.com/office/drawing/2014/main" id="{DF8F9C99-C97D-940B-7E5A-A97466A0B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" y="3235"/>
              <a:ext cx="139" cy="4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4" name="Line 92">
              <a:extLst>
                <a:ext uri="{FF2B5EF4-FFF2-40B4-BE49-F238E27FC236}">
                  <a16:creationId xmlns:a16="http://schemas.microsoft.com/office/drawing/2014/main" id="{9D295031-F483-25BE-D734-45AF7C3AD1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51" y="3096"/>
              <a:ext cx="8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5" name="Line 93">
              <a:extLst>
                <a:ext uri="{FF2B5EF4-FFF2-40B4-BE49-F238E27FC236}">
                  <a16:creationId xmlns:a16="http://schemas.microsoft.com/office/drawing/2014/main" id="{3030C49F-A9AD-72FE-65CB-AB5A5171F1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93" y="3186"/>
              <a:ext cx="200" cy="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6" name="Line 94">
              <a:extLst>
                <a:ext uri="{FF2B5EF4-FFF2-40B4-BE49-F238E27FC236}">
                  <a16:creationId xmlns:a16="http://schemas.microsoft.com/office/drawing/2014/main" id="{D2CE470E-FDDD-E475-3CEA-B3E4D9406B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4" y="3197"/>
              <a:ext cx="33" cy="1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7" name="Line 95">
              <a:extLst>
                <a:ext uri="{FF2B5EF4-FFF2-40B4-BE49-F238E27FC236}">
                  <a16:creationId xmlns:a16="http://schemas.microsoft.com/office/drawing/2014/main" id="{14949A21-751A-367E-3887-732E039431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82" y="3100"/>
              <a:ext cx="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8" name="Line 96">
              <a:extLst>
                <a:ext uri="{FF2B5EF4-FFF2-40B4-BE49-F238E27FC236}">
                  <a16:creationId xmlns:a16="http://schemas.microsoft.com/office/drawing/2014/main" id="{DAEA69C4-7B23-B4B7-AD2B-59E9CD3C1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7" y="3289"/>
              <a:ext cx="122" cy="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69" name="AutoShape 97">
              <a:extLst>
                <a:ext uri="{FF2B5EF4-FFF2-40B4-BE49-F238E27FC236}">
                  <a16:creationId xmlns:a16="http://schemas.microsoft.com/office/drawing/2014/main" id="{7296810E-E59F-4507-40CA-1E23E8234A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040000">
              <a:off x="3260" y="2896"/>
              <a:ext cx="1006" cy="126"/>
            </a:xfrm>
            <a:prstGeom prst="homePlate">
              <a:avLst>
                <a:gd name="adj" fmla="val 75775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70" name="AutoShape 98">
              <a:extLst>
                <a:ext uri="{FF2B5EF4-FFF2-40B4-BE49-F238E27FC236}">
                  <a16:creationId xmlns:a16="http://schemas.microsoft.com/office/drawing/2014/main" id="{A3E35CA8-7EA5-1369-EAFD-E7E7D04CD2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00000">
              <a:off x="3860" y="2775"/>
              <a:ext cx="693" cy="102"/>
            </a:xfrm>
            <a:prstGeom prst="homePlate">
              <a:avLst>
                <a:gd name="adj" fmla="val 644812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71" name="AutoShape 99">
              <a:extLst>
                <a:ext uri="{FF2B5EF4-FFF2-40B4-BE49-F238E27FC236}">
                  <a16:creationId xmlns:a16="http://schemas.microsoft.com/office/drawing/2014/main" id="{BE30FFA6-7AB2-5432-323F-208717D9C21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60000" flipH="1">
              <a:off x="4226" y="2962"/>
              <a:ext cx="822" cy="105"/>
            </a:xfrm>
            <a:prstGeom prst="homePlate">
              <a:avLst>
                <a:gd name="adj" fmla="val 742989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72" name="Line 100">
              <a:extLst>
                <a:ext uri="{FF2B5EF4-FFF2-40B4-BE49-F238E27FC236}">
                  <a16:creationId xmlns:a16="http://schemas.microsoft.com/office/drawing/2014/main" id="{E99F3B7F-F6DE-5265-A253-E78903B45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" y="3055"/>
              <a:ext cx="236" cy="1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73" name="Line 101">
              <a:extLst>
                <a:ext uri="{FF2B5EF4-FFF2-40B4-BE49-F238E27FC236}">
                  <a16:creationId xmlns:a16="http://schemas.microsoft.com/office/drawing/2014/main" id="{7F8C0962-0C16-3E3F-1D7E-516C1CB146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1" y="2969"/>
              <a:ext cx="86" cy="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38374" name="Line 102">
              <a:extLst>
                <a:ext uri="{FF2B5EF4-FFF2-40B4-BE49-F238E27FC236}">
                  <a16:creationId xmlns:a16="http://schemas.microsoft.com/office/drawing/2014/main" id="{8CE68CFD-824D-C6CB-5E41-B37E7E508B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33" y="3231"/>
              <a:ext cx="326" cy="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0" name="Picture 2">
            <a:extLst>
              <a:ext uri="{FF2B5EF4-FFF2-40B4-BE49-F238E27FC236}">
                <a16:creationId xmlns:a16="http://schemas.microsoft.com/office/drawing/2014/main" id="{68268E15-C858-BAA0-019D-8C3BF4215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263" y="4972050"/>
            <a:ext cx="1628775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2371" name="Rectangle 3">
            <a:extLst>
              <a:ext uri="{FF2B5EF4-FFF2-40B4-BE49-F238E27FC236}">
                <a16:creationId xmlns:a16="http://schemas.microsoft.com/office/drawing/2014/main" id="{78464058-8C54-2004-89EC-2EBA3F21E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Research Focus</a:t>
            </a:r>
          </a:p>
        </p:txBody>
      </p:sp>
      <p:sp>
        <p:nvSpPr>
          <p:cNvPr id="442372" name="Rectangle 4">
            <a:extLst>
              <a:ext uri="{FF2B5EF4-FFF2-40B4-BE49-F238E27FC236}">
                <a16:creationId xmlns:a16="http://schemas.microsoft.com/office/drawing/2014/main" id="{3EBA6123-FBA3-21A0-21EC-37EE9DF17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3425" y="2038350"/>
            <a:ext cx="7772400" cy="4114800"/>
          </a:xfrm>
        </p:spPr>
        <p:txBody>
          <a:bodyPr/>
          <a:lstStyle/>
          <a:p>
            <a:r>
              <a:rPr lang="en-US" altLang="LID4096"/>
              <a:t>Intimate collaborators</a:t>
            </a:r>
          </a:p>
          <a:p>
            <a:pPr lvl="1"/>
            <a:r>
              <a:rPr lang="en-US" altLang="LID4096"/>
              <a:t>real need for close coordination and collaboration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Groupware for </a:t>
            </a:r>
          </a:p>
          <a:p>
            <a:pPr lvl="1"/>
            <a:r>
              <a:rPr lang="en-US" altLang="LID4096"/>
              <a:t>geographically separated</a:t>
            </a:r>
          </a:p>
          <a:p>
            <a:pPr lvl="1"/>
            <a:r>
              <a:rPr lang="en-US" altLang="LID4096"/>
              <a:t>real time</a:t>
            </a:r>
          </a:p>
        </p:txBody>
      </p:sp>
      <p:grpSp>
        <p:nvGrpSpPr>
          <p:cNvPr id="442373" name="Group 5">
            <a:extLst>
              <a:ext uri="{FF2B5EF4-FFF2-40B4-BE49-F238E27FC236}">
                <a16:creationId xmlns:a16="http://schemas.microsoft.com/office/drawing/2014/main" id="{90471C5A-3AFB-9348-A05E-A5C887387640}"/>
              </a:ext>
            </a:extLst>
          </p:cNvPr>
          <p:cNvGrpSpPr>
            <a:grpSpLocks/>
          </p:cNvGrpSpPr>
          <p:nvPr/>
        </p:nvGrpSpPr>
        <p:grpSpPr bwMode="auto">
          <a:xfrm>
            <a:off x="7626350" y="4694238"/>
            <a:ext cx="1314450" cy="1463675"/>
            <a:chOff x="4930" y="3716"/>
            <a:chExt cx="541" cy="508"/>
          </a:xfrm>
        </p:grpSpPr>
        <p:grpSp>
          <p:nvGrpSpPr>
            <p:cNvPr id="442374" name="Group 6">
              <a:extLst>
                <a:ext uri="{FF2B5EF4-FFF2-40B4-BE49-F238E27FC236}">
                  <a16:creationId xmlns:a16="http://schemas.microsoft.com/office/drawing/2014/main" id="{1276E88B-20D0-40EF-DA99-9243388FF9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0" y="3782"/>
              <a:ext cx="402" cy="259"/>
              <a:chOff x="4930" y="3782"/>
              <a:chExt cx="402" cy="259"/>
            </a:xfrm>
          </p:grpSpPr>
          <p:grpSp>
            <p:nvGrpSpPr>
              <p:cNvPr id="442375" name="Group 7">
                <a:extLst>
                  <a:ext uri="{FF2B5EF4-FFF2-40B4-BE49-F238E27FC236}">
                    <a16:creationId xmlns:a16="http://schemas.microsoft.com/office/drawing/2014/main" id="{5026F0FE-8013-5CAD-D112-6B13433847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0" y="3886"/>
                <a:ext cx="402" cy="155"/>
                <a:chOff x="4930" y="3886"/>
                <a:chExt cx="402" cy="155"/>
              </a:xfrm>
            </p:grpSpPr>
            <p:sp>
              <p:nvSpPr>
                <p:cNvPr id="442376" name="Oval 8">
                  <a:extLst>
                    <a:ext uri="{FF2B5EF4-FFF2-40B4-BE49-F238E27FC236}">
                      <a16:creationId xmlns:a16="http://schemas.microsoft.com/office/drawing/2014/main" id="{475B6058-475F-900C-6605-E5181C8E46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30" y="3894"/>
                  <a:ext cx="402" cy="14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42377" name="Oval 9">
                  <a:extLst>
                    <a:ext uri="{FF2B5EF4-FFF2-40B4-BE49-F238E27FC236}">
                      <a16:creationId xmlns:a16="http://schemas.microsoft.com/office/drawing/2014/main" id="{5C830B83-EC9B-F485-433E-B2F85928FF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30" y="3886"/>
                  <a:ext cx="402" cy="14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42378" name="Group 10">
                <a:extLst>
                  <a:ext uri="{FF2B5EF4-FFF2-40B4-BE49-F238E27FC236}">
                    <a16:creationId xmlns:a16="http://schemas.microsoft.com/office/drawing/2014/main" id="{98E55642-A2C3-12A0-A300-D1EA22C808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8" y="3782"/>
                <a:ext cx="182" cy="193"/>
                <a:chOff x="4938" y="3782"/>
                <a:chExt cx="182" cy="193"/>
              </a:xfrm>
            </p:grpSpPr>
            <p:sp>
              <p:nvSpPr>
                <p:cNvPr id="442379" name="AutoShape 11">
                  <a:extLst>
                    <a:ext uri="{FF2B5EF4-FFF2-40B4-BE49-F238E27FC236}">
                      <a16:creationId xmlns:a16="http://schemas.microsoft.com/office/drawing/2014/main" id="{9C103D44-AFA6-F4FB-F394-FA458AD3EE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920" y="3823"/>
                  <a:ext cx="170" cy="13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42380" name="Rectangle 12">
                  <a:extLst>
                    <a:ext uri="{FF2B5EF4-FFF2-40B4-BE49-F238E27FC236}">
                      <a16:creationId xmlns:a16="http://schemas.microsoft.com/office/drawing/2014/main" id="{A3857D9D-022D-15FB-1852-8F50C858C6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5074" y="3782"/>
                  <a:ext cx="46" cy="19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42381" name="Group 13">
                <a:extLst>
                  <a:ext uri="{FF2B5EF4-FFF2-40B4-BE49-F238E27FC236}">
                    <a16:creationId xmlns:a16="http://schemas.microsoft.com/office/drawing/2014/main" id="{B920D1B0-56DA-D9DA-BA8E-102E749846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13" y="3927"/>
                <a:ext cx="68" cy="31"/>
                <a:chOff x="5113" y="3927"/>
                <a:chExt cx="68" cy="31"/>
              </a:xfrm>
            </p:grpSpPr>
            <p:grpSp>
              <p:nvGrpSpPr>
                <p:cNvPr id="442382" name="Group 14">
                  <a:extLst>
                    <a:ext uri="{FF2B5EF4-FFF2-40B4-BE49-F238E27FC236}">
                      <a16:creationId xmlns:a16="http://schemas.microsoft.com/office/drawing/2014/main" id="{E356CFEC-9A5B-8447-626C-2B76CBF77E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4" y="3927"/>
                  <a:ext cx="67" cy="31"/>
                  <a:chOff x="5114" y="3927"/>
                  <a:chExt cx="67" cy="31"/>
                </a:xfrm>
              </p:grpSpPr>
              <p:sp>
                <p:nvSpPr>
                  <p:cNvPr id="442383" name="Arc 15">
                    <a:extLst>
                      <a:ext uri="{FF2B5EF4-FFF2-40B4-BE49-F238E27FC236}">
                        <a16:creationId xmlns:a16="http://schemas.microsoft.com/office/drawing/2014/main" id="{3F352AA5-092F-3794-9F1C-DD51528558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14" y="3928"/>
                    <a:ext cx="34" cy="30"/>
                  </a:xfrm>
                  <a:custGeom>
                    <a:avLst/>
                    <a:gdLst>
                      <a:gd name="G0" fmla="+- 21588 0 0"/>
                      <a:gd name="G1" fmla="+- 21591 0 0"/>
                      <a:gd name="G2" fmla="+- 21600 0 0"/>
                      <a:gd name="T0" fmla="*/ 0 w 21588"/>
                      <a:gd name="T1" fmla="*/ 20883 h 21591"/>
                      <a:gd name="T2" fmla="*/ 20963 w 21588"/>
                      <a:gd name="T3" fmla="*/ 0 h 21591"/>
                      <a:gd name="T4" fmla="*/ 21588 w 21588"/>
                      <a:gd name="T5" fmla="*/ 21591 h 215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1" fill="none" extrusionOk="0">
                        <a:moveTo>
                          <a:pt x="-1" y="20882"/>
                        </a:moveTo>
                        <a:cubicBezTo>
                          <a:pt x="373" y="9477"/>
                          <a:pt x="9555" y="330"/>
                          <a:pt x="20963" y="0"/>
                        </a:cubicBezTo>
                      </a:path>
                      <a:path w="21588" h="21591" stroke="0" extrusionOk="0">
                        <a:moveTo>
                          <a:pt x="-1" y="20882"/>
                        </a:moveTo>
                        <a:cubicBezTo>
                          <a:pt x="373" y="9477"/>
                          <a:pt x="9555" y="330"/>
                          <a:pt x="20963" y="0"/>
                        </a:cubicBezTo>
                        <a:lnTo>
                          <a:pt x="21588" y="21591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42384" name="Arc 16">
                    <a:extLst>
                      <a:ext uri="{FF2B5EF4-FFF2-40B4-BE49-F238E27FC236}">
                        <a16:creationId xmlns:a16="http://schemas.microsoft.com/office/drawing/2014/main" id="{C76837A6-7370-6EF4-D223-F91B4CD343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47" y="3927"/>
                    <a:ext cx="34" cy="3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88"/>
                      <a:gd name="T1" fmla="*/ 0 h 21600"/>
                      <a:gd name="T2" fmla="*/ 21588 w 21588"/>
                      <a:gd name="T3" fmla="*/ 20892 h 21600"/>
                      <a:gd name="T4" fmla="*/ 0 w 21588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600" fill="none" extrusionOk="0">
                        <a:moveTo>
                          <a:pt x="0" y="0"/>
                        </a:moveTo>
                        <a:cubicBezTo>
                          <a:pt x="11653" y="0"/>
                          <a:pt x="21206" y="9244"/>
                          <a:pt x="21588" y="20891"/>
                        </a:cubicBezTo>
                      </a:path>
                      <a:path w="21588" h="21600" stroke="0" extrusionOk="0">
                        <a:moveTo>
                          <a:pt x="0" y="0"/>
                        </a:moveTo>
                        <a:cubicBezTo>
                          <a:pt x="11653" y="0"/>
                          <a:pt x="21206" y="9244"/>
                          <a:pt x="21588" y="20891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42385" name="Line 17">
                  <a:extLst>
                    <a:ext uri="{FF2B5EF4-FFF2-40B4-BE49-F238E27FC236}">
                      <a16:creationId xmlns:a16="http://schemas.microsoft.com/office/drawing/2014/main" id="{ADF7E2B2-3081-7F90-C456-D5D5A38384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13" y="3957"/>
                  <a:ext cx="6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42386" name="Line 18">
                <a:extLst>
                  <a:ext uri="{FF2B5EF4-FFF2-40B4-BE49-F238E27FC236}">
                    <a16:creationId xmlns:a16="http://schemas.microsoft.com/office/drawing/2014/main" id="{A5E8FD6E-1FEF-5DAA-E9AC-6EC41F451E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93" y="3949"/>
                <a:ext cx="20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42387" name="Group 19">
              <a:extLst>
                <a:ext uri="{FF2B5EF4-FFF2-40B4-BE49-F238E27FC236}">
                  <a16:creationId xmlns:a16="http://schemas.microsoft.com/office/drawing/2014/main" id="{D9FE5205-300E-E77D-4D26-963D493929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5" y="3716"/>
              <a:ext cx="316" cy="508"/>
              <a:chOff x="5155" y="3716"/>
              <a:chExt cx="316" cy="508"/>
            </a:xfrm>
          </p:grpSpPr>
          <p:sp>
            <p:nvSpPr>
              <p:cNvPr id="442388" name="Line 20">
                <a:extLst>
                  <a:ext uri="{FF2B5EF4-FFF2-40B4-BE49-F238E27FC236}">
                    <a16:creationId xmlns:a16="http://schemas.microsoft.com/office/drawing/2014/main" id="{63FD9DE6-4E28-17A2-9461-CBA18630FD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98" y="4023"/>
                <a:ext cx="173" cy="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89" name="Line 21">
                <a:extLst>
                  <a:ext uri="{FF2B5EF4-FFF2-40B4-BE49-F238E27FC236}">
                    <a16:creationId xmlns:a16="http://schemas.microsoft.com/office/drawing/2014/main" id="{A0AB67A4-4AD7-A725-05AD-C298390AB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98" y="4068"/>
                <a:ext cx="93" cy="15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0" name="Line 22">
                <a:extLst>
                  <a:ext uri="{FF2B5EF4-FFF2-40B4-BE49-F238E27FC236}">
                    <a16:creationId xmlns:a16="http://schemas.microsoft.com/office/drawing/2014/main" id="{DF3E52B1-BC2E-36A8-C8B6-53A795AF9A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98" y="3839"/>
                <a:ext cx="80" cy="1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1" name="Line 23">
                <a:extLst>
                  <a:ext uri="{FF2B5EF4-FFF2-40B4-BE49-F238E27FC236}">
                    <a16:creationId xmlns:a16="http://schemas.microsoft.com/office/drawing/2014/main" id="{EEDC0591-C5C3-8C58-997A-272F535302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281" y="3901"/>
                <a:ext cx="17" cy="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2" name="Line 24">
                <a:extLst>
                  <a:ext uri="{FF2B5EF4-FFF2-40B4-BE49-F238E27FC236}">
                    <a16:creationId xmlns:a16="http://schemas.microsoft.com/office/drawing/2014/main" id="{313F065C-F29A-50B1-7FA4-7EB9F6E184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60" y="3839"/>
                <a:ext cx="28" cy="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3" name="Arc 25">
                <a:extLst>
                  <a:ext uri="{FF2B5EF4-FFF2-40B4-BE49-F238E27FC236}">
                    <a16:creationId xmlns:a16="http://schemas.microsoft.com/office/drawing/2014/main" id="{A17C24F9-C677-FF14-5715-39E7FE2DEE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3771"/>
                <a:ext cx="151" cy="110"/>
              </a:xfrm>
              <a:custGeom>
                <a:avLst/>
                <a:gdLst>
                  <a:gd name="G0" fmla="+- 0 0 0"/>
                  <a:gd name="G1" fmla="+- 18711 0 0"/>
                  <a:gd name="G2" fmla="+- 21600 0 0"/>
                  <a:gd name="T0" fmla="*/ 10792 w 20245"/>
                  <a:gd name="T1" fmla="*/ 0 h 18711"/>
                  <a:gd name="T2" fmla="*/ 20245 w 20245"/>
                  <a:gd name="T3" fmla="*/ 11180 h 18711"/>
                  <a:gd name="T4" fmla="*/ 0 w 20245"/>
                  <a:gd name="T5" fmla="*/ 18711 h 18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45" h="18711" fill="none" extrusionOk="0">
                    <a:moveTo>
                      <a:pt x="10791" y="0"/>
                    </a:moveTo>
                    <a:cubicBezTo>
                      <a:pt x="15148" y="2512"/>
                      <a:pt x="18491" y="6466"/>
                      <a:pt x="20244" y="11180"/>
                    </a:cubicBezTo>
                  </a:path>
                  <a:path w="20245" h="18711" stroke="0" extrusionOk="0">
                    <a:moveTo>
                      <a:pt x="10791" y="0"/>
                    </a:moveTo>
                    <a:cubicBezTo>
                      <a:pt x="15148" y="2512"/>
                      <a:pt x="18491" y="6466"/>
                      <a:pt x="20244" y="11180"/>
                    </a:cubicBezTo>
                    <a:lnTo>
                      <a:pt x="0" y="1871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4" name="Oval 26">
                <a:extLst>
                  <a:ext uri="{FF2B5EF4-FFF2-40B4-BE49-F238E27FC236}">
                    <a16:creationId xmlns:a16="http://schemas.microsoft.com/office/drawing/2014/main" id="{AAFCBC5B-E5FE-60DE-DCC0-379E02B5CF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4" y="3716"/>
                <a:ext cx="67" cy="1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5" name="Line 27">
                <a:extLst>
                  <a:ext uri="{FF2B5EF4-FFF2-40B4-BE49-F238E27FC236}">
                    <a16:creationId xmlns:a16="http://schemas.microsoft.com/office/drawing/2014/main" id="{83D6781A-90BD-9AD7-5ECF-8A3AEC5E3F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04" y="3836"/>
                <a:ext cx="25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6" name="Line 28">
                <a:extLst>
                  <a:ext uri="{FF2B5EF4-FFF2-40B4-BE49-F238E27FC236}">
                    <a16:creationId xmlns:a16="http://schemas.microsoft.com/office/drawing/2014/main" id="{E528A56A-E289-BC6C-B1E4-80E7F9DC03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29" y="3896"/>
                <a:ext cx="42" cy="12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397" name="Line 29">
                <a:extLst>
                  <a:ext uri="{FF2B5EF4-FFF2-40B4-BE49-F238E27FC236}">
                    <a16:creationId xmlns:a16="http://schemas.microsoft.com/office/drawing/2014/main" id="{A632AC4F-6218-4C30-F052-3C7B9FA9B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55" y="3909"/>
                <a:ext cx="105" cy="2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442398" name="Group 30">
            <a:extLst>
              <a:ext uri="{FF2B5EF4-FFF2-40B4-BE49-F238E27FC236}">
                <a16:creationId xmlns:a16="http://schemas.microsoft.com/office/drawing/2014/main" id="{1D724C63-FCB6-EA97-A9C1-51EC7AF86E2B}"/>
              </a:ext>
            </a:extLst>
          </p:cNvPr>
          <p:cNvGrpSpPr>
            <a:grpSpLocks/>
          </p:cNvGrpSpPr>
          <p:nvPr/>
        </p:nvGrpSpPr>
        <p:grpSpPr bwMode="auto">
          <a:xfrm>
            <a:off x="5275263" y="5503863"/>
            <a:ext cx="1179512" cy="1211262"/>
            <a:chOff x="2934" y="3698"/>
            <a:chExt cx="457" cy="578"/>
          </a:xfrm>
        </p:grpSpPr>
        <p:grpSp>
          <p:nvGrpSpPr>
            <p:cNvPr id="442399" name="Group 31">
              <a:extLst>
                <a:ext uri="{FF2B5EF4-FFF2-40B4-BE49-F238E27FC236}">
                  <a16:creationId xmlns:a16="http://schemas.microsoft.com/office/drawing/2014/main" id="{6EEBB3E4-E811-1019-6B0C-B8681F0E8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9" y="3809"/>
              <a:ext cx="402" cy="259"/>
              <a:chOff x="2989" y="3809"/>
              <a:chExt cx="402" cy="259"/>
            </a:xfrm>
          </p:grpSpPr>
          <p:grpSp>
            <p:nvGrpSpPr>
              <p:cNvPr id="442400" name="Group 32">
                <a:extLst>
                  <a:ext uri="{FF2B5EF4-FFF2-40B4-BE49-F238E27FC236}">
                    <a16:creationId xmlns:a16="http://schemas.microsoft.com/office/drawing/2014/main" id="{9AE74759-64B3-4DC2-90F1-A108A0C4D8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89" y="3913"/>
                <a:ext cx="402" cy="155"/>
                <a:chOff x="2989" y="3913"/>
                <a:chExt cx="402" cy="155"/>
              </a:xfrm>
            </p:grpSpPr>
            <p:sp>
              <p:nvSpPr>
                <p:cNvPr id="442401" name="Oval 33">
                  <a:extLst>
                    <a:ext uri="{FF2B5EF4-FFF2-40B4-BE49-F238E27FC236}">
                      <a16:creationId xmlns:a16="http://schemas.microsoft.com/office/drawing/2014/main" id="{4345ADF8-21CD-8B38-E8AB-D4C808455C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9" y="3920"/>
                  <a:ext cx="402" cy="14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42402" name="Oval 34">
                  <a:extLst>
                    <a:ext uri="{FF2B5EF4-FFF2-40B4-BE49-F238E27FC236}">
                      <a16:creationId xmlns:a16="http://schemas.microsoft.com/office/drawing/2014/main" id="{A7BF1EA7-B007-6E5C-23CF-E3D774C284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9" y="3913"/>
                  <a:ext cx="402" cy="144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42403" name="Group 35">
                <a:extLst>
                  <a:ext uri="{FF2B5EF4-FFF2-40B4-BE49-F238E27FC236}">
                    <a16:creationId xmlns:a16="http://schemas.microsoft.com/office/drawing/2014/main" id="{69245757-6A4B-439D-3FFC-091C06DA38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36" y="3809"/>
                <a:ext cx="145" cy="193"/>
                <a:chOff x="3236" y="3809"/>
                <a:chExt cx="145" cy="193"/>
              </a:xfrm>
            </p:grpSpPr>
            <p:sp>
              <p:nvSpPr>
                <p:cNvPr id="442404" name="AutoShape 36">
                  <a:extLst>
                    <a:ext uri="{FF2B5EF4-FFF2-40B4-BE49-F238E27FC236}">
                      <a16:creationId xmlns:a16="http://schemas.microsoft.com/office/drawing/2014/main" id="{FB0C40A7-CAC4-C2A5-0474-C6279239CD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230" y="3851"/>
                  <a:ext cx="170" cy="132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42405" name="Rectangle 37">
                  <a:extLst>
                    <a:ext uri="{FF2B5EF4-FFF2-40B4-BE49-F238E27FC236}">
                      <a16:creationId xmlns:a16="http://schemas.microsoft.com/office/drawing/2014/main" id="{12902C22-4FDA-30DC-C272-2FF6555E9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236" y="3809"/>
                  <a:ext cx="49" cy="18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42406" name="Group 38">
                <a:extLst>
                  <a:ext uri="{FF2B5EF4-FFF2-40B4-BE49-F238E27FC236}">
                    <a16:creationId xmlns:a16="http://schemas.microsoft.com/office/drawing/2014/main" id="{7BC487E4-0F1B-6D5F-CCD7-B968882660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0" y="4009"/>
                <a:ext cx="66" cy="30"/>
                <a:chOff x="3090" y="4009"/>
                <a:chExt cx="66" cy="30"/>
              </a:xfrm>
            </p:grpSpPr>
            <p:grpSp>
              <p:nvGrpSpPr>
                <p:cNvPr id="442407" name="Group 39">
                  <a:extLst>
                    <a:ext uri="{FF2B5EF4-FFF2-40B4-BE49-F238E27FC236}">
                      <a16:creationId xmlns:a16="http://schemas.microsoft.com/office/drawing/2014/main" id="{59BB0E2C-5081-61A7-414E-0419AF63FE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1" y="4009"/>
                  <a:ext cx="65" cy="30"/>
                  <a:chOff x="3091" y="4009"/>
                  <a:chExt cx="65" cy="30"/>
                </a:xfrm>
              </p:grpSpPr>
              <p:sp>
                <p:nvSpPr>
                  <p:cNvPr id="442408" name="Arc 40">
                    <a:extLst>
                      <a:ext uri="{FF2B5EF4-FFF2-40B4-BE49-F238E27FC236}">
                        <a16:creationId xmlns:a16="http://schemas.microsoft.com/office/drawing/2014/main" id="{DE54B26F-C229-DBFB-4C2A-76763D8A28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23" y="4009"/>
                    <a:ext cx="33" cy="3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42409" name="Arc 41">
                    <a:extLst>
                      <a:ext uri="{FF2B5EF4-FFF2-40B4-BE49-F238E27FC236}">
                        <a16:creationId xmlns:a16="http://schemas.microsoft.com/office/drawing/2014/main" id="{17974362-3136-10F8-203D-35C6916ADD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91" y="4009"/>
                    <a:ext cx="33" cy="30"/>
                  </a:xfrm>
                  <a:custGeom>
                    <a:avLst/>
                    <a:gdLst>
                      <a:gd name="G0" fmla="+- 21600 0 0"/>
                      <a:gd name="G1" fmla="+- 21590 0 0"/>
                      <a:gd name="G2" fmla="+- 21600 0 0"/>
                      <a:gd name="T0" fmla="*/ 0 w 21600"/>
                      <a:gd name="T1" fmla="*/ 21590 h 21590"/>
                      <a:gd name="T2" fmla="*/ 20946 w 21600"/>
                      <a:gd name="T3" fmla="*/ 0 h 21590"/>
                      <a:gd name="T4" fmla="*/ 21600 w 21600"/>
                      <a:gd name="T5" fmla="*/ 21590 h 215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0" fill="none" extrusionOk="0">
                        <a:moveTo>
                          <a:pt x="0" y="21589"/>
                        </a:moveTo>
                        <a:cubicBezTo>
                          <a:pt x="0" y="9915"/>
                          <a:pt x="9276" y="353"/>
                          <a:pt x="20945" y="-1"/>
                        </a:cubicBezTo>
                      </a:path>
                      <a:path w="21600" h="21590" stroke="0" extrusionOk="0">
                        <a:moveTo>
                          <a:pt x="0" y="21589"/>
                        </a:moveTo>
                        <a:cubicBezTo>
                          <a:pt x="0" y="9915"/>
                          <a:pt x="9276" y="353"/>
                          <a:pt x="20945" y="-1"/>
                        </a:cubicBezTo>
                        <a:lnTo>
                          <a:pt x="21600" y="2159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42410" name="Line 42">
                  <a:extLst>
                    <a:ext uri="{FF2B5EF4-FFF2-40B4-BE49-F238E27FC236}">
                      <a16:creationId xmlns:a16="http://schemas.microsoft.com/office/drawing/2014/main" id="{D9060547-4136-5CE1-7B87-35C663E3BD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90" y="4034"/>
                  <a:ext cx="6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42411" name="Freeform 43">
                <a:extLst>
                  <a:ext uri="{FF2B5EF4-FFF2-40B4-BE49-F238E27FC236}">
                    <a16:creationId xmlns:a16="http://schemas.microsoft.com/office/drawing/2014/main" id="{10B7BA42-4BEA-2471-E22E-57DDB5B9A6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" y="3995"/>
                <a:ext cx="185" cy="60"/>
              </a:xfrm>
              <a:custGeom>
                <a:avLst/>
                <a:gdLst>
                  <a:gd name="T0" fmla="*/ 0 w 185"/>
                  <a:gd name="T1" fmla="*/ 59 h 60"/>
                  <a:gd name="T2" fmla="*/ 8 w 185"/>
                  <a:gd name="T3" fmla="*/ 55 h 60"/>
                  <a:gd name="T4" fmla="*/ 22 w 185"/>
                  <a:gd name="T5" fmla="*/ 55 h 60"/>
                  <a:gd name="T6" fmla="*/ 31 w 185"/>
                  <a:gd name="T7" fmla="*/ 55 h 60"/>
                  <a:gd name="T8" fmla="*/ 39 w 185"/>
                  <a:gd name="T9" fmla="*/ 59 h 60"/>
                  <a:gd name="T10" fmla="*/ 46 w 185"/>
                  <a:gd name="T11" fmla="*/ 59 h 60"/>
                  <a:gd name="T12" fmla="*/ 56 w 185"/>
                  <a:gd name="T13" fmla="*/ 59 h 60"/>
                  <a:gd name="T14" fmla="*/ 64 w 185"/>
                  <a:gd name="T15" fmla="*/ 59 h 60"/>
                  <a:gd name="T16" fmla="*/ 71 w 185"/>
                  <a:gd name="T17" fmla="*/ 59 h 60"/>
                  <a:gd name="T18" fmla="*/ 79 w 185"/>
                  <a:gd name="T19" fmla="*/ 59 h 60"/>
                  <a:gd name="T20" fmla="*/ 85 w 185"/>
                  <a:gd name="T21" fmla="*/ 59 h 60"/>
                  <a:gd name="T22" fmla="*/ 93 w 185"/>
                  <a:gd name="T23" fmla="*/ 55 h 60"/>
                  <a:gd name="T24" fmla="*/ 100 w 185"/>
                  <a:gd name="T25" fmla="*/ 55 h 60"/>
                  <a:gd name="T26" fmla="*/ 106 w 185"/>
                  <a:gd name="T27" fmla="*/ 52 h 60"/>
                  <a:gd name="T28" fmla="*/ 112 w 185"/>
                  <a:gd name="T29" fmla="*/ 48 h 60"/>
                  <a:gd name="T30" fmla="*/ 119 w 185"/>
                  <a:gd name="T31" fmla="*/ 38 h 60"/>
                  <a:gd name="T32" fmla="*/ 125 w 185"/>
                  <a:gd name="T33" fmla="*/ 27 h 60"/>
                  <a:gd name="T34" fmla="*/ 133 w 185"/>
                  <a:gd name="T35" fmla="*/ 24 h 60"/>
                  <a:gd name="T36" fmla="*/ 139 w 185"/>
                  <a:gd name="T37" fmla="*/ 20 h 60"/>
                  <a:gd name="T38" fmla="*/ 154 w 185"/>
                  <a:gd name="T39" fmla="*/ 13 h 60"/>
                  <a:gd name="T40" fmla="*/ 160 w 185"/>
                  <a:gd name="T41" fmla="*/ 10 h 60"/>
                  <a:gd name="T42" fmla="*/ 167 w 185"/>
                  <a:gd name="T43" fmla="*/ 10 h 60"/>
                  <a:gd name="T44" fmla="*/ 173 w 185"/>
                  <a:gd name="T45" fmla="*/ 6 h 60"/>
                  <a:gd name="T46" fmla="*/ 179 w 185"/>
                  <a:gd name="T47" fmla="*/ 0 h 60"/>
                  <a:gd name="T48" fmla="*/ 184 w 185"/>
                  <a:gd name="T4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5" h="60">
                    <a:moveTo>
                      <a:pt x="0" y="59"/>
                    </a:moveTo>
                    <a:lnTo>
                      <a:pt x="8" y="55"/>
                    </a:lnTo>
                    <a:lnTo>
                      <a:pt x="22" y="55"/>
                    </a:lnTo>
                    <a:lnTo>
                      <a:pt x="31" y="55"/>
                    </a:lnTo>
                    <a:lnTo>
                      <a:pt x="39" y="59"/>
                    </a:lnTo>
                    <a:lnTo>
                      <a:pt x="46" y="59"/>
                    </a:lnTo>
                    <a:lnTo>
                      <a:pt x="56" y="59"/>
                    </a:lnTo>
                    <a:lnTo>
                      <a:pt x="64" y="59"/>
                    </a:lnTo>
                    <a:lnTo>
                      <a:pt x="71" y="59"/>
                    </a:lnTo>
                    <a:lnTo>
                      <a:pt x="79" y="59"/>
                    </a:lnTo>
                    <a:lnTo>
                      <a:pt x="85" y="59"/>
                    </a:lnTo>
                    <a:lnTo>
                      <a:pt x="93" y="55"/>
                    </a:lnTo>
                    <a:lnTo>
                      <a:pt x="100" y="55"/>
                    </a:lnTo>
                    <a:lnTo>
                      <a:pt x="106" y="52"/>
                    </a:lnTo>
                    <a:lnTo>
                      <a:pt x="112" y="48"/>
                    </a:lnTo>
                    <a:lnTo>
                      <a:pt x="119" y="38"/>
                    </a:lnTo>
                    <a:lnTo>
                      <a:pt x="125" y="27"/>
                    </a:lnTo>
                    <a:lnTo>
                      <a:pt x="133" y="24"/>
                    </a:lnTo>
                    <a:lnTo>
                      <a:pt x="139" y="20"/>
                    </a:lnTo>
                    <a:lnTo>
                      <a:pt x="154" y="13"/>
                    </a:lnTo>
                    <a:lnTo>
                      <a:pt x="160" y="10"/>
                    </a:lnTo>
                    <a:lnTo>
                      <a:pt x="167" y="10"/>
                    </a:lnTo>
                    <a:lnTo>
                      <a:pt x="173" y="6"/>
                    </a:lnTo>
                    <a:lnTo>
                      <a:pt x="179" y="0"/>
                    </a:lnTo>
                    <a:lnTo>
                      <a:pt x="18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442412" name="Group 44">
              <a:extLst>
                <a:ext uri="{FF2B5EF4-FFF2-40B4-BE49-F238E27FC236}">
                  <a16:creationId xmlns:a16="http://schemas.microsoft.com/office/drawing/2014/main" id="{BA6F519E-01F1-BBFE-BA99-4D16572E0C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4" y="3698"/>
              <a:ext cx="295" cy="578"/>
              <a:chOff x="2934" y="3698"/>
              <a:chExt cx="295" cy="578"/>
            </a:xfrm>
          </p:grpSpPr>
          <p:sp>
            <p:nvSpPr>
              <p:cNvPr id="442413" name="Oval 45">
                <a:extLst>
                  <a:ext uri="{FF2B5EF4-FFF2-40B4-BE49-F238E27FC236}">
                    <a16:creationId xmlns:a16="http://schemas.microsoft.com/office/drawing/2014/main" id="{DCAAE8E2-EB4B-373A-A733-2E1CD46084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3" y="3698"/>
                <a:ext cx="64" cy="99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14" name="Line 46">
                <a:extLst>
                  <a:ext uri="{FF2B5EF4-FFF2-40B4-BE49-F238E27FC236}">
                    <a16:creationId xmlns:a16="http://schemas.microsoft.com/office/drawing/2014/main" id="{94E0DB29-F2FB-B760-6474-1B45FC0549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4" y="4061"/>
                <a:ext cx="172" cy="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15" name="Line 47">
                <a:extLst>
                  <a:ext uri="{FF2B5EF4-FFF2-40B4-BE49-F238E27FC236}">
                    <a16:creationId xmlns:a16="http://schemas.microsoft.com/office/drawing/2014/main" id="{33A118D8-794C-E568-A30C-F2FD8163C1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6" y="4105"/>
                <a:ext cx="123" cy="17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16" name="Line 48">
                <a:extLst>
                  <a:ext uri="{FF2B5EF4-FFF2-40B4-BE49-F238E27FC236}">
                    <a16:creationId xmlns:a16="http://schemas.microsoft.com/office/drawing/2014/main" id="{47028503-C49E-49DB-CC0B-1913F21F9A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85" y="3861"/>
                <a:ext cx="41" cy="12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17" name="Line 49">
                <a:extLst>
                  <a:ext uri="{FF2B5EF4-FFF2-40B4-BE49-F238E27FC236}">
                    <a16:creationId xmlns:a16="http://schemas.microsoft.com/office/drawing/2014/main" id="{B6B87A74-99EB-01F2-4ED6-6B7F34BDA9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6" y="3990"/>
                <a:ext cx="103" cy="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18" name="Line 50">
                <a:extLst>
                  <a:ext uri="{FF2B5EF4-FFF2-40B4-BE49-F238E27FC236}">
                    <a16:creationId xmlns:a16="http://schemas.microsoft.com/office/drawing/2014/main" id="{A48F6519-F47E-7040-6FCA-6D9244FE59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26" y="3836"/>
                <a:ext cx="39" cy="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19" name="Arc 51">
                <a:extLst>
                  <a:ext uri="{FF2B5EF4-FFF2-40B4-BE49-F238E27FC236}">
                    <a16:creationId xmlns:a16="http://schemas.microsoft.com/office/drawing/2014/main" id="{C28058DD-0557-DACC-62BB-460113B3C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2" y="3794"/>
                <a:ext cx="53" cy="140"/>
              </a:xfrm>
              <a:custGeom>
                <a:avLst/>
                <a:gdLst>
                  <a:gd name="G0" fmla="+- 20340 0 0"/>
                  <a:gd name="G1" fmla="+- 18799 0 0"/>
                  <a:gd name="G2" fmla="+- 21600 0 0"/>
                  <a:gd name="T0" fmla="*/ 0 w 20340"/>
                  <a:gd name="T1" fmla="*/ 11529 h 18799"/>
                  <a:gd name="T2" fmla="*/ 9702 w 20340"/>
                  <a:gd name="T3" fmla="*/ 0 h 18799"/>
                  <a:gd name="T4" fmla="*/ 20340 w 20340"/>
                  <a:gd name="T5" fmla="*/ 18799 h 187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40" h="18799" fill="none" extrusionOk="0">
                    <a:moveTo>
                      <a:pt x="0" y="11529"/>
                    </a:moveTo>
                    <a:cubicBezTo>
                      <a:pt x="1745" y="6646"/>
                      <a:pt x="5189" y="2554"/>
                      <a:pt x="9702" y="0"/>
                    </a:cubicBezTo>
                  </a:path>
                  <a:path w="20340" h="18799" stroke="0" extrusionOk="0">
                    <a:moveTo>
                      <a:pt x="0" y="11529"/>
                    </a:moveTo>
                    <a:cubicBezTo>
                      <a:pt x="1745" y="6646"/>
                      <a:pt x="5189" y="2554"/>
                      <a:pt x="9702" y="0"/>
                    </a:cubicBezTo>
                    <a:lnTo>
                      <a:pt x="20340" y="18799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20" name="Line 52">
                <a:extLst>
                  <a:ext uri="{FF2B5EF4-FFF2-40B4-BE49-F238E27FC236}">
                    <a16:creationId xmlns:a16="http://schemas.microsoft.com/office/drawing/2014/main" id="{BD77C3E8-7B41-1644-9A29-1E7C38351A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34" y="3874"/>
                <a:ext cx="31" cy="18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42421" name="Line 53">
                <a:extLst>
                  <a:ext uri="{FF2B5EF4-FFF2-40B4-BE49-F238E27FC236}">
                    <a16:creationId xmlns:a16="http://schemas.microsoft.com/office/drawing/2014/main" id="{5B1BED0E-BE77-01B0-FCF5-3AEEAD0FE3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26" y="3921"/>
                <a:ext cx="39" cy="3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442422" name="Line 54">
            <a:extLst>
              <a:ext uri="{FF2B5EF4-FFF2-40B4-BE49-F238E27FC236}">
                <a16:creationId xmlns:a16="http://schemas.microsoft.com/office/drawing/2014/main" id="{1D5F3AC6-CA42-82E7-FAD9-DCA36B3C14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11913" y="5457825"/>
            <a:ext cx="1236662" cy="41910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442423" name="Group 55">
            <a:extLst>
              <a:ext uri="{FF2B5EF4-FFF2-40B4-BE49-F238E27FC236}">
                <a16:creationId xmlns:a16="http://schemas.microsoft.com/office/drawing/2014/main" id="{20C1D5E7-D8F2-C101-490B-2C94B19F7F79}"/>
              </a:ext>
            </a:extLst>
          </p:cNvPr>
          <p:cNvGrpSpPr>
            <a:grpSpLocks/>
          </p:cNvGrpSpPr>
          <p:nvPr/>
        </p:nvGrpSpPr>
        <p:grpSpPr bwMode="auto">
          <a:xfrm>
            <a:off x="6811963" y="1962150"/>
            <a:ext cx="1895475" cy="1858963"/>
            <a:chOff x="3309" y="2317"/>
            <a:chExt cx="1872" cy="1836"/>
          </a:xfrm>
        </p:grpSpPr>
        <p:sp>
          <p:nvSpPr>
            <p:cNvPr id="442424" name="Oval 56">
              <a:extLst>
                <a:ext uri="{FF2B5EF4-FFF2-40B4-BE49-F238E27FC236}">
                  <a16:creationId xmlns:a16="http://schemas.microsoft.com/office/drawing/2014/main" id="{4AC3689C-F097-9575-2438-6D3BB23609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2887"/>
              <a:ext cx="1634" cy="69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25" name="AutoShape 57">
              <a:extLst>
                <a:ext uri="{FF2B5EF4-FFF2-40B4-BE49-F238E27FC236}">
                  <a16:creationId xmlns:a16="http://schemas.microsoft.com/office/drawing/2014/main" id="{11903F68-1D01-59EB-1F5A-E29579C1FCC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721" y="3016"/>
              <a:ext cx="988" cy="43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26" name="Oval 58">
              <a:extLst>
                <a:ext uri="{FF2B5EF4-FFF2-40B4-BE49-F238E27FC236}">
                  <a16:creationId xmlns:a16="http://schemas.microsoft.com/office/drawing/2014/main" id="{76ED45DC-5029-B4E1-EEC8-16B0B7D0D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2317"/>
              <a:ext cx="165" cy="33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27" name="Arc 59">
              <a:extLst>
                <a:ext uri="{FF2B5EF4-FFF2-40B4-BE49-F238E27FC236}">
                  <a16:creationId xmlns:a16="http://schemas.microsoft.com/office/drawing/2014/main" id="{8C00A851-4DD3-B051-EA09-42EDB5B2B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3" y="2529"/>
              <a:ext cx="117" cy="88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28" name="Arc 60">
              <a:extLst>
                <a:ext uri="{FF2B5EF4-FFF2-40B4-BE49-F238E27FC236}">
                  <a16:creationId xmlns:a16="http://schemas.microsoft.com/office/drawing/2014/main" id="{B6D28012-89ED-C899-DD74-1B5D43651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5" y="2529"/>
              <a:ext cx="116" cy="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29" name="Line 61">
              <a:extLst>
                <a:ext uri="{FF2B5EF4-FFF2-40B4-BE49-F238E27FC236}">
                  <a16:creationId xmlns:a16="http://schemas.microsoft.com/office/drawing/2014/main" id="{2A033F76-1D38-5050-40A1-007DF9CF5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" y="2617"/>
              <a:ext cx="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0" name="Line 62">
              <a:extLst>
                <a:ext uri="{FF2B5EF4-FFF2-40B4-BE49-F238E27FC236}">
                  <a16:creationId xmlns:a16="http://schemas.microsoft.com/office/drawing/2014/main" id="{59471219-B859-7A78-253D-8A64039728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6" y="2660"/>
              <a:ext cx="117" cy="3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1" name="Line 63">
              <a:extLst>
                <a:ext uri="{FF2B5EF4-FFF2-40B4-BE49-F238E27FC236}">
                  <a16:creationId xmlns:a16="http://schemas.microsoft.com/office/drawing/2014/main" id="{AF963AF5-9819-B199-08AB-1D5C798702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27" y="2617"/>
              <a:ext cx="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2" name="Line 64">
              <a:extLst>
                <a:ext uri="{FF2B5EF4-FFF2-40B4-BE49-F238E27FC236}">
                  <a16:creationId xmlns:a16="http://schemas.microsoft.com/office/drawing/2014/main" id="{095A3F23-BD02-CE7B-4CA3-130B5905DC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3492"/>
              <a:ext cx="381" cy="1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3" name="Line 65">
              <a:extLst>
                <a:ext uri="{FF2B5EF4-FFF2-40B4-BE49-F238E27FC236}">
                  <a16:creationId xmlns:a16="http://schemas.microsoft.com/office/drawing/2014/main" id="{8B60CE6B-B8D1-FBE8-B887-A36E0A6C17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3625"/>
              <a:ext cx="205" cy="4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4" name="Line 66">
              <a:extLst>
                <a:ext uri="{FF2B5EF4-FFF2-40B4-BE49-F238E27FC236}">
                  <a16:creationId xmlns:a16="http://schemas.microsoft.com/office/drawing/2014/main" id="{6D8D56F5-F1BF-7339-08F3-750029E2F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9" y="2922"/>
              <a:ext cx="117" cy="3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5" name="Arc 67">
              <a:extLst>
                <a:ext uri="{FF2B5EF4-FFF2-40B4-BE49-F238E27FC236}">
                  <a16:creationId xmlns:a16="http://schemas.microsoft.com/office/drawing/2014/main" id="{0C4359EE-0CB0-57B0-17C2-92261EE68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" y="2710"/>
              <a:ext cx="330" cy="339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6" name="Oval 68">
              <a:extLst>
                <a:ext uri="{FF2B5EF4-FFF2-40B4-BE49-F238E27FC236}">
                  <a16:creationId xmlns:a16="http://schemas.microsoft.com/office/drawing/2014/main" id="{4D785DDF-47A4-B398-541A-5035530D8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0" y="2542"/>
              <a:ext cx="164" cy="33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7" name="Line 69">
              <a:extLst>
                <a:ext uri="{FF2B5EF4-FFF2-40B4-BE49-F238E27FC236}">
                  <a16:creationId xmlns:a16="http://schemas.microsoft.com/office/drawing/2014/main" id="{32E11E1F-CF57-AB1A-DA98-996D135A4F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9" y="2915"/>
              <a:ext cx="55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8" name="Line 70">
              <a:extLst>
                <a:ext uri="{FF2B5EF4-FFF2-40B4-BE49-F238E27FC236}">
                  <a16:creationId xmlns:a16="http://schemas.microsoft.com/office/drawing/2014/main" id="{562F946E-F653-D324-A89D-D24C0A7496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4" y="3100"/>
              <a:ext cx="87" cy="3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39" name="Oval 71">
              <a:extLst>
                <a:ext uri="{FF2B5EF4-FFF2-40B4-BE49-F238E27FC236}">
                  <a16:creationId xmlns:a16="http://schemas.microsoft.com/office/drawing/2014/main" id="{AC6F469F-0B5F-BD14-02BD-02058D3AB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2" y="2362"/>
              <a:ext cx="163" cy="33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0" name="Line 72">
              <a:extLst>
                <a:ext uri="{FF2B5EF4-FFF2-40B4-BE49-F238E27FC236}">
                  <a16:creationId xmlns:a16="http://schemas.microsoft.com/office/drawing/2014/main" id="{4DF4EDEB-8FE8-FE86-1925-29491F3979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9" y="3492"/>
              <a:ext cx="381" cy="1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1" name="Line 73">
              <a:extLst>
                <a:ext uri="{FF2B5EF4-FFF2-40B4-BE49-F238E27FC236}">
                  <a16:creationId xmlns:a16="http://schemas.microsoft.com/office/drawing/2014/main" id="{15E150C6-A0E9-1025-A95A-A7F35DBF3C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0" y="3622"/>
              <a:ext cx="263" cy="5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2" name="Line 74">
              <a:extLst>
                <a:ext uri="{FF2B5EF4-FFF2-40B4-BE49-F238E27FC236}">
                  <a16:creationId xmlns:a16="http://schemas.microsoft.com/office/drawing/2014/main" id="{D2BBD8D2-A6CE-C69A-FECA-1D5306C2BC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5" y="2879"/>
              <a:ext cx="89" cy="3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3" name="Line 75">
              <a:extLst>
                <a:ext uri="{FF2B5EF4-FFF2-40B4-BE49-F238E27FC236}">
                  <a16:creationId xmlns:a16="http://schemas.microsoft.com/office/drawing/2014/main" id="{09BE08AD-A4EA-D1B1-5CA8-F0C0C9CC90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14" y="3055"/>
              <a:ext cx="30" cy="2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4" name="Line 76">
              <a:extLst>
                <a:ext uri="{FF2B5EF4-FFF2-40B4-BE49-F238E27FC236}">
                  <a16:creationId xmlns:a16="http://schemas.microsoft.com/office/drawing/2014/main" id="{2FC5F7E9-8DFA-5794-AA38-73D08682A2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4" y="2791"/>
              <a:ext cx="87" cy="2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5" name="Arc 77">
              <a:extLst>
                <a:ext uri="{FF2B5EF4-FFF2-40B4-BE49-F238E27FC236}">
                  <a16:creationId xmlns:a16="http://schemas.microsoft.com/office/drawing/2014/main" id="{572C34B0-C8D6-ADAE-DA72-71E87F011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2669"/>
              <a:ext cx="117" cy="433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6" name="Line 78">
              <a:extLst>
                <a:ext uri="{FF2B5EF4-FFF2-40B4-BE49-F238E27FC236}">
                  <a16:creationId xmlns:a16="http://schemas.microsoft.com/office/drawing/2014/main" id="{8BF47E89-F96D-A722-1115-824A506931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9" y="2918"/>
              <a:ext cx="64" cy="5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7" name="Oval 79">
              <a:extLst>
                <a:ext uri="{FF2B5EF4-FFF2-40B4-BE49-F238E27FC236}">
                  <a16:creationId xmlns:a16="http://schemas.microsoft.com/office/drawing/2014/main" id="{1D6F01C2-492A-6E3A-3653-077508197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" y="3060"/>
              <a:ext cx="83" cy="3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8" name="Oval 80">
              <a:extLst>
                <a:ext uri="{FF2B5EF4-FFF2-40B4-BE49-F238E27FC236}">
                  <a16:creationId xmlns:a16="http://schemas.microsoft.com/office/drawing/2014/main" id="{DF68BED3-E29C-8B92-D200-BCA307854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" y="3150"/>
              <a:ext cx="120" cy="4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49" name="Oval 81">
              <a:extLst>
                <a:ext uri="{FF2B5EF4-FFF2-40B4-BE49-F238E27FC236}">
                  <a16:creationId xmlns:a16="http://schemas.microsoft.com/office/drawing/2014/main" id="{3D2FB577-9065-6442-257E-2A85FE5BB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060"/>
              <a:ext cx="84" cy="3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0" name="Oval 82">
              <a:extLst>
                <a:ext uri="{FF2B5EF4-FFF2-40B4-BE49-F238E27FC236}">
                  <a16:creationId xmlns:a16="http://schemas.microsoft.com/office/drawing/2014/main" id="{7DC98CC5-61C6-433D-B381-5A9E7D371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4" y="3235"/>
              <a:ext cx="122" cy="4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1" name="Oval 83">
              <a:extLst>
                <a:ext uri="{FF2B5EF4-FFF2-40B4-BE49-F238E27FC236}">
                  <a16:creationId xmlns:a16="http://schemas.microsoft.com/office/drawing/2014/main" id="{409A6052-BD08-3591-E4FA-65CD63950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2" y="3322"/>
              <a:ext cx="148" cy="8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2" name="Oval 84">
              <a:extLst>
                <a:ext uri="{FF2B5EF4-FFF2-40B4-BE49-F238E27FC236}">
                  <a16:creationId xmlns:a16="http://schemas.microsoft.com/office/drawing/2014/main" id="{867F7108-E95C-51AF-01BF-D28D00A9C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" y="3235"/>
              <a:ext cx="139" cy="4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3" name="Line 85">
              <a:extLst>
                <a:ext uri="{FF2B5EF4-FFF2-40B4-BE49-F238E27FC236}">
                  <a16:creationId xmlns:a16="http://schemas.microsoft.com/office/drawing/2014/main" id="{F4CE9881-A211-376E-089D-9D54587AF2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51" y="3096"/>
              <a:ext cx="8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4" name="Line 86">
              <a:extLst>
                <a:ext uri="{FF2B5EF4-FFF2-40B4-BE49-F238E27FC236}">
                  <a16:creationId xmlns:a16="http://schemas.microsoft.com/office/drawing/2014/main" id="{B94FED97-FE26-2D8F-B001-7CE8A6CC3F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93" y="3186"/>
              <a:ext cx="200" cy="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5" name="Line 87">
              <a:extLst>
                <a:ext uri="{FF2B5EF4-FFF2-40B4-BE49-F238E27FC236}">
                  <a16:creationId xmlns:a16="http://schemas.microsoft.com/office/drawing/2014/main" id="{99686D90-DCC4-C263-5A9E-A20EC73E2C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54" y="3197"/>
              <a:ext cx="33" cy="1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6" name="Line 88">
              <a:extLst>
                <a:ext uri="{FF2B5EF4-FFF2-40B4-BE49-F238E27FC236}">
                  <a16:creationId xmlns:a16="http://schemas.microsoft.com/office/drawing/2014/main" id="{8CECCF22-6D42-DEAF-11CC-54E3C701EE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82" y="3100"/>
              <a:ext cx="9" cy="1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7" name="Line 89">
              <a:extLst>
                <a:ext uri="{FF2B5EF4-FFF2-40B4-BE49-F238E27FC236}">
                  <a16:creationId xmlns:a16="http://schemas.microsoft.com/office/drawing/2014/main" id="{2A23C41F-CAD7-EAC4-2103-F455F21202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7" y="3289"/>
              <a:ext cx="122" cy="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8" name="AutoShape 90">
              <a:extLst>
                <a:ext uri="{FF2B5EF4-FFF2-40B4-BE49-F238E27FC236}">
                  <a16:creationId xmlns:a16="http://schemas.microsoft.com/office/drawing/2014/main" id="{8A267F39-1DBD-4F9D-40C0-78B25E435F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040000">
              <a:off x="3260" y="2896"/>
              <a:ext cx="1006" cy="126"/>
            </a:xfrm>
            <a:prstGeom prst="homePlate">
              <a:avLst>
                <a:gd name="adj" fmla="val 757753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59" name="AutoShape 91">
              <a:extLst>
                <a:ext uri="{FF2B5EF4-FFF2-40B4-BE49-F238E27FC236}">
                  <a16:creationId xmlns:a16="http://schemas.microsoft.com/office/drawing/2014/main" id="{60ECDD6E-8C3B-9267-57E0-D0A9D9FC56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00000">
              <a:off x="3860" y="2775"/>
              <a:ext cx="693" cy="102"/>
            </a:xfrm>
            <a:prstGeom prst="homePlate">
              <a:avLst>
                <a:gd name="adj" fmla="val 644812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60" name="AutoShape 92">
              <a:extLst>
                <a:ext uri="{FF2B5EF4-FFF2-40B4-BE49-F238E27FC236}">
                  <a16:creationId xmlns:a16="http://schemas.microsoft.com/office/drawing/2014/main" id="{083638FA-5653-C76B-AED4-A1FB2398121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60000" flipH="1">
              <a:off x="4226" y="2962"/>
              <a:ext cx="822" cy="105"/>
            </a:xfrm>
            <a:prstGeom prst="homePlate">
              <a:avLst>
                <a:gd name="adj" fmla="val 742989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61" name="Line 93">
              <a:extLst>
                <a:ext uri="{FF2B5EF4-FFF2-40B4-BE49-F238E27FC236}">
                  <a16:creationId xmlns:a16="http://schemas.microsoft.com/office/drawing/2014/main" id="{94199A27-AE42-D69E-F517-67E9F8F6D0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" y="3055"/>
              <a:ext cx="236" cy="1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62" name="Line 94">
              <a:extLst>
                <a:ext uri="{FF2B5EF4-FFF2-40B4-BE49-F238E27FC236}">
                  <a16:creationId xmlns:a16="http://schemas.microsoft.com/office/drawing/2014/main" id="{76D257AF-EB09-D266-C40F-D9322F68A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1" y="2969"/>
              <a:ext cx="86" cy="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42463" name="Line 95">
              <a:extLst>
                <a:ext uri="{FF2B5EF4-FFF2-40B4-BE49-F238E27FC236}">
                  <a16:creationId xmlns:a16="http://schemas.microsoft.com/office/drawing/2014/main" id="{AA00CC17-C477-6CA6-1D95-089F579AB4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33" y="3231"/>
              <a:ext cx="326" cy="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278" name="Rectangle 190">
            <a:extLst>
              <a:ext uri="{FF2B5EF4-FFF2-40B4-BE49-F238E27FC236}">
                <a16:creationId xmlns:a16="http://schemas.microsoft.com/office/drawing/2014/main" id="{82D7CDAE-E34F-356E-661E-586599A41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828800"/>
            <a:ext cx="79248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rgbClr val="FF3300"/>
              </a:buClr>
              <a:buSzPct val="75000"/>
              <a:buFont typeface="Symbol" panose="05050102010706020507" pitchFamily="18" charset="2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4000"/>
              <a:t>Groupware must support the natural </a:t>
            </a:r>
            <a:r>
              <a:rPr lang="en-US" altLang="LID4096" sz="4000" i="1"/>
              <a:t>ebb and flow</a:t>
            </a:r>
            <a:r>
              <a:rPr lang="en-US" altLang="LID4096" sz="4000"/>
              <a:t> </a:t>
            </a:r>
            <a:r>
              <a:rPr lang="en-US" altLang="LID4096" sz="4000" i="1"/>
              <a:t>of social interaction</a:t>
            </a:r>
            <a:r>
              <a:rPr lang="en-US" altLang="LID4096" sz="4000"/>
              <a:t> before it can become a natural setting for learning, work, and play.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>
            <a:extLst>
              <a:ext uri="{FF2B5EF4-FFF2-40B4-BE49-F238E27FC236}">
                <a16:creationId xmlns:a16="http://schemas.microsoft.com/office/drawing/2014/main" id="{0CB0258E-6751-D5FA-9FF2-69768618BB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Tight 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Loose Coupling</a:t>
            </a:r>
          </a:p>
        </p:txBody>
      </p:sp>
      <p:sp>
        <p:nvSpPr>
          <p:cNvPr id="353283" name="Rectangle 3">
            <a:extLst>
              <a:ext uri="{FF2B5EF4-FFF2-40B4-BE49-F238E27FC236}">
                <a16:creationId xmlns:a16="http://schemas.microsoft.com/office/drawing/2014/main" id="{11DED300-72E3-C0AA-6985-59F46C2D31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839200" cy="4114800"/>
          </a:xfrm>
        </p:spPr>
        <p:txBody>
          <a:bodyPr/>
          <a:lstStyle/>
          <a:p>
            <a:r>
              <a:rPr lang="en-US" altLang="LID4096" sz="2800"/>
              <a:t>People move between tightly and loosely coupled activities</a:t>
            </a:r>
          </a:p>
          <a:p>
            <a:pPr lvl="1"/>
            <a:r>
              <a:rPr lang="en-US" altLang="LID4096" sz="2400"/>
              <a:t>group </a:t>
            </a:r>
            <a:r>
              <a:rPr lang="en-US" altLang="LID4096" sz="2400" i="1"/>
              <a:t>and </a:t>
            </a:r>
            <a:r>
              <a:rPr lang="en-US" altLang="LID4096" sz="2400"/>
              <a:t>individual aspects to work</a:t>
            </a:r>
          </a:p>
        </p:txBody>
      </p:sp>
      <p:sp>
        <p:nvSpPr>
          <p:cNvPr id="353367" name="AutoShape 87">
            <a:extLst>
              <a:ext uri="{FF2B5EF4-FFF2-40B4-BE49-F238E27FC236}">
                <a16:creationId xmlns:a16="http://schemas.microsoft.com/office/drawing/2014/main" id="{82842084-4032-A2D5-ED32-46585A985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810000"/>
            <a:ext cx="1665288" cy="2514600"/>
          </a:xfrm>
          <a:prstGeom prst="curvedRightArrow">
            <a:avLst>
              <a:gd name="adj1" fmla="val 30200"/>
              <a:gd name="adj2" fmla="val 60400"/>
              <a:gd name="adj3" fmla="val 33333"/>
            </a:avLst>
          </a:prstGeom>
          <a:solidFill>
            <a:srgbClr val="F7D13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353368" name="AutoShape 88">
            <a:extLst>
              <a:ext uri="{FF2B5EF4-FFF2-40B4-BE49-F238E27FC236}">
                <a16:creationId xmlns:a16="http://schemas.microsoft.com/office/drawing/2014/main" id="{15FB2217-9F89-DBD4-4535-79AA5AFFB88C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096000" y="3886200"/>
            <a:ext cx="1600200" cy="2341563"/>
          </a:xfrm>
          <a:prstGeom prst="curvedRightArrow">
            <a:avLst>
              <a:gd name="adj1" fmla="val 29266"/>
              <a:gd name="adj2" fmla="val 58532"/>
              <a:gd name="adj3" fmla="val 33333"/>
            </a:avLst>
          </a:prstGeom>
          <a:solidFill>
            <a:srgbClr val="F7D13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353458" name="Group 178">
            <a:extLst>
              <a:ext uri="{FF2B5EF4-FFF2-40B4-BE49-F238E27FC236}">
                <a16:creationId xmlns:a16="http://schemas.microsoft.com/office/drawing/2014/main" id="{AA82FBFF-2E29-BDAF-2EF6-41B2605052B8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3810000"/>
            <a:ext cx="2590800" cy="2438400"/>
            <a:chOff x="3984" y="1584"/>
            <a:chExt cx="1632" cy="1536"/>
          </a:xfrm>
        </p:grpSpPr>
        <p:sp>
          <p:nvSpPr>
            <p:cNvPr id="353459" name="Rectangle 179">
              <a:extLst>
                <a:ext uri="{FF2B5EF4-FFF2-40B4-BE49-F238E27FC236}">
                  <a16:creationId xmlns:a16="http://schemas.microsoft.com/office/drawing/2014/main" id="{A73F28DA-81B5-9C80-A39A-3C08400389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584"/>
              <a:ext cx="1632" cy="1536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53460" name="Group 180">
              <a:extLst>
                <a:ext uri="{FF2B5EF4-FFF2-40B4-BE49-F238E27FC236}">
                  <a16:creationId xmlns:a16="http://schemas.microsoft.com/office/drawing/2014/main" id="{BED1F03A-71E1-C316-0707-EEE2FC36D8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2" y="1584"/>
              <a:ext cx="1525" cy="1535"/>
              <a:chOff x="2939" y="1294"/>
              <a:chExt cx="2709" cy="2725"/>
            </a:xfrm>
          </p:grpSpPr>
          <p:sp>
            <p:nvSpPr>
              <p:cNvPr id="353461" name="Oval 181">
                <a:extLst>
                  <a:ext uri="{FF2B5EF4-FFF2-40B4-BE49-F238E27FC236}">
                    <a16:creationId xmlns:a16="http://schemas.microsoft.com/office/drawing/2014/main" id="{89A52E72-DE53-394D-1893-DA4F469CCC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" y="2139"/>
                <a:ext cx="2365" cy="103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2" name="AutoShape 182">
                <a:extLst>
                  <a:ext uri="{FF2B5EF4-FFF2-40B4-BE49-F238E27FC236}">
                    <a16:creationId xmlns:a16="http://schemas.microsoft.com/office/drawing/2014/main" id="{4D78C59B-1938-0785-FAFB-D5A009B312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535" y="2331"/>
                <a:ext cx="1431" cy="643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3" name="Oval 183">
                <a:extLst>
                  <a:ext uri="{FF2B5EF4-FFF2-40B4-BE49-F238E27FC236}">
                    <a16:creationId xmlns:a16="http://schemas.microsoft.com/office/drawing/2014/main" id="{4C62FB0D-DCEA-C4A3-FB04-CB5C25899D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1" y="1294"/>
                <a:ext cx="235" cy="50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4" name="Arc 184">
                <a:extLst>
                  <a:ext uri="{FF2B5EF4-FFF2-40B4-BE49-F238E27FC236}">
                    <a16:creationId xmlns:a16="http://schemas.microsoft.com/office/drawing/2014/main" id="{5575C0BD-F130-5A4E-1BD4-D9ADD7381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1612"/>
                <a:ext cx="170" cy="13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73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</a:path>
                  <a:path w="21600" h="21600" stroke="0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5" name="Arc 185">
                <a:extLst>
                  <a:ext uri="{FF2B5EF4-FFF2-40B4-BE49-F238E27FC236}">
                    <a16:creationId xmlns:a16="http://schemas.microsoft.com/office/drawing/2014/main" id="{80E55408-A0B5-D2B8-12AD-4EDC887FC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1612"/>
                <a:ext cx="169" cy="13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6" name="Line 186">
                <a:extLst>
                  <a:ext uri="{FF2B5EF4-FFF2-40B4-BE49-F238E27FC236}">
                    <a16:creationId xmlns:a16="http://schemas.microsoft.com/office/drawing/2014/main" id="{7AE96DBB-FF7A-BF89-F9B5-CCAD19D987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7" y="1743"/>
                <a:ext cx="88" cy="5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7" name="Line 187">
                <a:extLst>
                  <a:ext uri="{FF2B5EF4-FFF2-40B4-BE49-F238E27FC236}">
                    <a16:creationId xmlns:a16="http://schemas.microsoft.com/office/drawing/2014/main" id="{152D94A1-3E02-61EB-952E-7EEADD0212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05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8" name="Line 188">
                <a:extLst>
                  <a:ext uri="{FF2B5EF4-FFF2-40B4-BE49-F238E27FC236}">
                    <a16:creationId xmlns:a16="http://schemas.microsoft.com/office/drawing/2014/main" id="{D4D8B300-D081-988C-C3BC-089621A08D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" y="1743"/>
                <a:ext cx="86" cy="5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69" name="Line 189">
                <a:extLst>
                  <a:ext uri="{FF2B5EF4-FFF2-40B4-BE49-F238E27FC236}">
                    <a16:creationId xmlns:a16="http://schemas.microsoft.com/office/drawing/2014/main" id="{106D7D72-B1DA-919D-DE91-345858F2BE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4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0" name="Line 190">
                <a:extLst>
                  <a:ext uri="{FF2B5EF4-FFF2-40B4-BE49-F238E27FC236}">
                    <a16:creationId xmlns:a16="http://schemas.microsoft.com/office/drawing/2014/main" id="{EA4E6959-9B19-5A19-2F00-42DC5D105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7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1" name="Line 191">
                <a:extLst>
                  <a:ext uri="{FF2B5EF4-FFF2-40B4-BE49-F238E27FC236}">
                    <a16:creationId xmlns:a16="http://schemas.microsoft.com/office/drawing/2014/main" id="{666AD7FD-E50B-4450-4D92-8DBD30016D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7" y="3238"/>
                <a:ext cx="297" cy="7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2" name="Line 192">
                <a:extLst>
                  <a:ext uri="{FF2B5EF4-FFF2-40B4-BE49-F238E27FC236}">
                    <a16:creationId xmlns:a16="http://schemas.microsoft.com/office/drawing/2014/main" id="{004A919C-1353-4174-EA8A-B7ADAFF624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3" y="2195"/>
                <a:ext cx="167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3" name="Line 193">
                <a:extLst>
                  <a:ext uri="{FF2B5EF4-FFF2-40B4-BE49-F238E27FC236}">
                    <a16:creationId xmlns:a16="http://schemas.microsoft.com/office/drawing/2014/main" id="{3BBCBEE1-AD6A-8D79-27BB-B936C101E1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39" y="2131"/>
                <a:ext cx="44" cy="5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4" name="Arc 194">
                <a:extLst>
                  <a:ext uri="{FF2B5EF4-FFF2-40B4-BE49-F238E27FC236}">
                    <a16:creationId xmlns:a16="http://schemas.microsoft.com/office/drawing/2014/main" id="{A37014F0-9088-6CC2-F4B0-B383981C12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1881"/>
                <a:ext cx="479" cy="501"/>
              </a:xfrm>
              <a:custGeom>
                <a:avLst/>
                <a:gdLst>
                  <a:gd name="G0" fmla="+- 0 0 0"/>
                  <a:gd name="G1" fmla="+- 18877 0 0"/>
                  <a:gd name="G2" fmla="+- 21600 0 0"/>
                  <a:gd name="T0" fmla="*/ 10499 w 20308"/>
                  <a:gd name="T1" fmla="*/ 0 h 18877"/>
                  <a:gd name="T2" fmla="*/ 20308 w 20308"/>
                  <a:gd name="T3" fmla="*/ 11519 h 18877"/>
                  <a:gd name="T4" fmla="*/ 0 w 20308"/>
                  <a:gd name="T5" fmla="*/ 18877 h 18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8" h="18877" fill="none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</a:path>
                  <a:path w="20308" h="18877" stroke="0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  <a:lnTo>
                      <a:pt x="0" y="1887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5" name="Oval 195">
                <a:extLst>
                  <a:ext uri="{FF2B5EF4-FFF2-40B4-BE49-F238E27FC236}">
                    <a16:creationId xmlns:a16="http://schemas.microsoft.com/office/drawing/2014/main" id="{17189689-A331-AA13-4873-B23E39BD1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0" y="1627"/>
                <a:ext cx="236" cy="5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6" name="Line 196">
                <a:extLst>
                  <a:ext uri="{FF2B5EF4-FFF2-40B4-BE49-F238E27FC236}">
                    <a16:creationId xmlns:a16="http://schemas.microsoft.com/office/drawing/2014/main" id="{6ECF96C9-D7A1-0166-5DFE-825E92CC28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2" y="2183"/>
                <a:ext cx="80" cy="2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7" name="Line 197">
                <a:extLst>
                  <a:ext uri="{FF2B5EF4-FFF2-40B4-BE49-F238E27FC236}">
                    <a16:creationId xmlns:a16="http://schemas.microsoft.com/office/drawing/2014/main" id="{F9076E3A-CD37-D2EC-79FD-276050AFA0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1" y="2457"/>
                <a:ext cx="127" cy="5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8" name="Oval 198">
                <a:extLst>
                  <a:ext uri="{FF2B5EF4-FFF2-40B4-BE49-F238E27FC236}">
                    <a16:creationId xmlns:a16="http://schemas.microsoft.com/office/drawing/2014/main" id="{33ACC680-3734-1E0F-D56A-A25643F34D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1359"/>
                <a:ext cx="236" cy="50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79" name="Line 199">
                <a:extLst>
                  <a:ext uri="{FF2B5EF4-FFF2-40B4-BE49-F238E27FC236}">
                    <a16:creationId xmlns:a16="http://schemas.microsoft.com/office/drawing/2014/main" id="{44F8A52B-60D8-5707-52D7-1A2E8AFCB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9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0" name="Line 200">
                <a:extLst>
                  <a:ext uri="{FF2B5EF4-FFF2-40B4-BE49-F238E27FC236}">
                    <a16:creationId xmlns:a16="http://schemas.microsoft.com/office/drawing/2014/main" id="{FE01E01A-0A96-82FD-E748-D9BE9F3384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" y="3232"/>
                <a:ext cx="382" cy="78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1" name="Line 201">
                <a:extLst>
                  <a:ext uri="{FF2B5EF4-FFF2-40B4-BE49-F238E27FC236}">
                    <a16:creationId xmlns:a16="http://schemas.microsoft.com/office/drawing/2014/main" id="{4C4E463E-24CA-035F-EDDC-D485438968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6" y="2131"/>
                <a:ext cx="131" cy="5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2" name="Line 202">
                <a:extLst>
                  <a:ext uri="{FF2B5EF4-FFF2-40B4-BE49-F238E27FC236}">
                    <a16:creationId xmlns:a16="http://schemas.microsoft.com/office/drawing/2014/main" id="{DE978072-2053-6CC9-5FDF-1F61156811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37" y="2393"/>
                <a:ext cx="42" cy="3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3" name="Line 203">
                <a:extLst>
                  <a:ext uri="{FF2B5EF4-FFF2-40B4-BE49-F238E27FC236}">
                    <a16:creationId xmlns:a16="http://schemas.microsoft.com/office/drawing/2014/main" id="{F52EEE7A-1A03-AEB6-28FE-9F7083C737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7" y="1999"/>
                <a:ext cx="126" cy="39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4" name="Arc 204">
                <a:extLst>
                  <a:ext uri="{FF2B5EF4-FFF2-40B4-BE49-F238E27FC236}">
                    <a16:creationId xmlns:a16="http://schemas.microsoft.com/office/drawing/2014/main" id="{90E12D5A-4CD2-4E0F-418D-9551185E5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6" y="1817"/>
                <a:ext cx="169" cy="643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5" name="Line 205">
                <a:extLst>
                  <a:ext uri="{FF2B5EF4-FFF2-40B4-BE49-F238E27FC236}">
                    <a16:creationId xmlns:a16="http://schemas.microsoft.com/office/drawing/2014/main" id="{BEBBF8F6-220F-194A-716F-C830BACFD5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39" y="2188"/>
                <a:ext cx="91" cy="8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6" name="Line 206">
                <a:extLst>
                  <a:ext uri="{FF2B5EF4-FFF2-40B4-BE49-F238E27FC236}">
                    <a16:creationId xmlns:a16="http://schemas.microsoft.com/office/drawing/2014/main" id="{BA09B820-6684-BF23-E651-A035051AB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7" y="2393"/>
                <a:ext cx="126" cy="19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7" name="Oval 207">
                <a:extLst>
                  <a:ext uri="{FF2B5EF4-FFF2-40B4-BE49-F238E27FC236}">
                    <a16:creationId xmlns:a16="http://schemas.microsoft.com/office/drawing/2014/main" id="{F0F10D00-F7C6-6FBA-5658-D2A56725B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397"/>
                <a:ext cx="119" cy="5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8" name="Oval 208">
                <a:extLst>
                  <a:ext uri="{FF2B5EF4-FFF2-40B4-BE49-F238E27FC236}">
                    <a16:creationId xmlns:a16="http://schemas.microsoft.com/office/drawing/2014/main" id="{32A96F2E-D556-9975-6049-42EC3F38C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5" y="2532"/>
                <a:ext cx="172" cy="7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89" name="Oval 209">
                <a:extLst>
                  <a:ext uri="{FF2B5EF4-FFF2-40B4-BE49-F238E27FC236}">
                    <a16:creationId xmlns:a16="http://schemas.microsoft.com/office/drawing/2014/main" id="{91CFC36B-3858-B22D-FCFD-5D6AC67F2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2" y="2397"/>
                <a:ext cx="117" cy="5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0" name="Oval 210">
                <a:extLst>
                  <a:ext uri="{FF2B5EF4-FFF2-40B4-BE49-F238E27FC236}">
                    <a16:creationId xmlns:a16="http://schemas.microsoft.com/office/drawing/2014/main" id="{1D4BEE53-64CF-DE15-09CD-5BE5EF8ED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8" y="2656"/>
                <a:ext cx="176" cy="74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1" name="Oval 211">
                <a:extLst>
                  <a:ext uri="{FF2B5EF4-FFF2-40B4-BE49-F238E27FC236}">
                    <a16:creationId xmlns:a16="http://schemas.microsoft.com/office/drawing/2014/main" id="{32D81200-31F3-CAAA-9276-20C325900C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2785"/>
                <a:ext cx="213" cy="123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2" name="Oval 212">
                <a:extLst>
                  <a:ext uri="{FF2B5EF4-FFF2-40B4-BE49-F238E27FC236}">
                    <a16:creationId xmlns:a16="http://schemas.microsoft.com/office/drawing/2014/main" id="{2EF00AD5-8436-537B-EA56-8D46F76759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656"/>
                <a:ext cx="200" cy="7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3" name="Line 213">
                <a:extLst>
                  <a:ext uri="{FF2B5EF4-FFF2-40B4-BE49-F238E27FC236}">
                    <a16:creationId xmlns:a16="http://schemas.microsoft.com/office/drawing/2014/main" id="{5E68DCA8-954F-AA70-1A4B-5E5D58F491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91" y="2453"/>
                <a:ext cx="10" cy="1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4" name="Line 214">
                <a:extLst>
                  <a:ext uri="{FF2B5EF4-FFF2-40B4-BE49-F238E27FC236}">
                    <a16:creationId xmlns:a16="http://schemas.microsoft.com/office/drawing/2014/main" id="{C0F1D07A-36BA-D762-EDC8-8496874CE1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9" y="2584"/>
                <a:ext cx="288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5" name="Line 215">
                <a:extLst>
                  <a:ext uri="{FF2B5EF4-FFF2-40B4-BE49-F238E27FC236}">
                    <a16:creationId xmlns:a16="http://schemas.microsoft.com/office/drawing/2014/main" id="{9FBF3752-2C76-BAC5-A767-7AAE526851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2" y="2606"/>
                <a:ext cx="48" cy="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6" name="Line 216">
                <a:extLst>
                  <a:ext uri="{FF2B5EF4-FFF2-40B4-BE49-F238E27FC236}">
                    <a16:creationId xmlns:a16="http://schemas.microsoft.com/office/drawing/2014/main" id="{96A68034-ECC0-F6C1-D950-2ED75997C0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14" y="2457"/>
                <a:ext cx="10" cy="1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7" name="Line 217">
                <a:extLst>
                  <a:ext uri="{FF2B5EF4-FFF2-40B4-BE49-F238E27FC236}">
                    <a16:creationId xmlns:a16="http://schemas.microsoft.com/office/drawing/2014/main" id="{CB434155-6386-02D3-BBB9-CF2DD81AFE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0" y="2739"/>
                <a:ext cx="176" cy="1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8" name="AutoShape 218">
                <a:extLst>
                  <a:ext uri="{FF2B5EF4-FFF2-40B4-BE49-F238E27FC236}">
                    <a16:creationId xmlns:a16="http://schemas.microsoft.com/office/drawing/2014/main" id="{ED5769A8-4A45-97E1-A803-1D1C6ADEA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920000">
                <a:off x="2998" y="2055"/>
                <a:ext cx="1483" cy="170"/>
              </a:xfrm>
              <a:prstGeom prst="homePlate">
                <a:avLst>
                  <a:gd name="adj" fmla="val 827928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99" name="AutoShape 219">
                <a:extLst>
                  <a:ext uri="{FF2B5EF4-FFF2-40B4-BE49-F238E27FC236}">
                    <a16:creationId xmlns:a16="http://schemas.microsoft.com/office/drawing/2014/main" id="{12441C86-4B3E-954E-4F03-6A1C7BA73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740000" flipH="1">
                <a:off x="4034" y="2190"/>
                <a:ext cx="1243" cy="130"/>
              </a:xfrm>
              <a:prstGeom prst="homePlate">
                <a:avLst>
                  <a:gd name="adj" fmla="val 725792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500" name="AutoShape 220">
                <a:extLst>
                  <a:ext uri="{FF2B5EF4-FFF2-40B4-BE49-F238E27FC236}">
                    <a16:creationId xmlns:a16="http://schemas.microsoft.com/office/drawing/2014/main" id="{3D7C19F0-7B7A-6D5F-47B8-A11A4DCCD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590" y="2044"/>
                <a:ext cx="1266" cy="156"/>
              </a:xfrm>
              <a:prstGeom prst="homePlate">
                <a:avLst>
                  <a:gd name="adj" fmla="val 770210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353415" name="Group 135">
            <a:extLst>
              <a:ext uri="{FF2B5EF4-FFF2-40B4-BE49-F238E27FC236}">
                <a16:creationId xmlns:a16="http://schemas.microsoft.com/office/drawing/2014/main" id="{E18A6DD8-9315-CB54-AE26-A72CBF7B6A23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3810000"/>
            <a:ext cx="2590800" cy="2438400"/>
            <a:chOff x="2064" y="1584"/>
            <a:chExt cx="1632" cy="1536"/>
          </a:xfrm>
        </p:grpSpPr>
        <p:sp>
          <p:nvSpPr>
            <p:cNvPr id="353416" name="Rectangle 136">
              <a:extLst>
                <a:ext uri="{FF2B5EF4-FFF2-40B4-BE49-F238E27FC236}">
                  <a16:creationId xmlns:a16="http://schemas.microsoft.com/office/drawing/2014/main" id="{5D7629FF-506F-744A-1A9B-5EB88098D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584"/>
              <a:ext cx="1632" cy="1536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53417" name="Group 137">
              <a:extLst>
                <a:ext uri="{FF2B5EF4-FFF2-40B4-BE49-F238E27FC236}">
                  <a16:creationId xmlns:a16="http://schemas.microsoft.com/office/drawing/2014/main" id="{116D460E-EDCB-13DC-2257-2744BFA2F6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" y="1584"/>
              <a:ext cx="1549" cy="1519"/>
              <a:chOff x="3309" y="2317"/>
              <a:chExt cx="1872" cy="1836"/>
            </a:xfrm>
          </p:grpSpPr>
          <p:sp>
            <p:nvSpPr>
              <p:cNvPr id="353418" name="Oval 138">
                <a:extLst>
                  <a:ext uri="{FF2B5EF4-FFF2-40B4-BE49-F238E27FC236}">
                    <a16:creationId xmlns:a16="http://schemas.microsoft.com/office/drawing/2014/main" id="{BA7F23E2-3BC4-2BA4-8E29-408FD6C54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" y="2887"/>
                <a:ext cx="1634" cy="695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19" name="AutoShape 139">
                <a:extLst>
                  <a:ext uri="{FF2B5EF4-FFF2-40B4-BE49-F238E27FC236}">
                    <a16:creationId xmlns:a16="http://schemas.microsoft.com/office/drawing/2014/main" id="{D63A7493-A8E9-0D89-AEA0-1B614A9A7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721" y="3016"/>
                <a:ext cx="988" cy="430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0" name="Oval 140">
                <a:extLst>
                  <a:ext uri="{FF2B5EF4-FFF2-40B4-BE49-F238E27FC236}">
                    <a16:creationId xmlns:a16="http://schemas.microsoft.com/office/drawing/2014/main" id="{77EB0BF4-CB65-6267-FA21-C59975682A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4" y="2317"/>
                <a:ext cx="165" cy="33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1" name="Arc 141">
                <a:extLst>
                  <a:ext uri="{FF2B5EF4-FFF2-40B4-BE49-F238E27FC236}">
                    <a16:creationId xmlns:a16="http://schemas.microsoft.com/office/drawing/2014/main" id="{57E16883-0281-8759-3EE8-6B251452A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3" y="2529"/>
                <a:ext cx="117" cy="88"/>
              </a:xfrm>
              <a:custGeom>
                <a:avLst/>
                <a:gdLst>
                  <a:gd name="G0" fmla="+- 21598 0 0"/>
                  <a:gd name="G1" fmla="+- 21600 0 0"/>
                  <a:gd name="G2" fmla="+- 21600 0 0"/>
                  <a:gd name="T0" fmla="*/ 0 w 21598"/>
                  <a:gd name="T1" fmla="*/ 21336 h 21600"/>
                  <a:gd name="T2" fmla="*/ 21475 w 21598"/>
                  <a:gd name="T3" fmla="*/ 0 h 21600"/>
                  <a:gd name="T4" fmla="*/ 21598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</a:path>
                  <a:path w="21598" h="21600" stroke="0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  <a:lnTo>
                      <a:pt x="21598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2" name="Arc 142">
                <a:extLst>
                  <a:ext uri="{FF2B5EF4-FFF2-40B4-BE49-F238E27FC236}">
                    <a16:creationId xmlns:a16="http://schemas.microsoft.com/office/drawing/2014/main" id="{F59A7EBE-22E3-2A82-D661-2B29F4739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2529"/>
                <a:ext cx="116" cy="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8"/>
                  <a:gd name="T1" fmla="*/ 0 h 21600"/>
                  <a:gd name="T2" fmla="*/ 21598 w 21598"/>
                  <a:gd name="T3" fmla="*/ 21335 h 21600"/>
                  <a:gd name="T4" fmla="*/ 0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</a:path>
                  <a:path w="21598" h="21600" stroke="0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3" name="Line 143">
                <a:extLst>
                  <a:ext uri="{FF2B5EF4-FFF2-40B4-BE49-F238E27FC236}">
                    <a16:creationId xmlns:a16="http://schemas.microsoft.com/office/drawing/2014/main" id="{CF4CD21C-D9C3-A32B-ED9A-0AD7757E61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6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4" name="Line 144">
                <a:extLst>
                  <a:ext uri="{FF2B5EF4-FFF2-40B4-BE49-F238E27FC236}">
                    <a16:creationId xmlns:a16="http://schemas.microsoft.com/office/drawing/2014/main" id="{0AFDBF91-961E-F90F-18A6-CB6AE2E69F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46" y="2660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5" name="Line 145">
                <a:extLst>
                  <a:ext uri="{FF2B5EF4-FFF2-40B4-BE49-F238E27FC236}">
                    <a16:creationId xmlns:a16="http://schemas.microsoft.com/office/drawing/2014/main" id="{4C6BCE3E-98CC-2144-B3D3-9D3E6F36CF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27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6" name="Line 146">
                <a:extLst>
                  <a:ext uri="{FF2B5EF4-FFF2-40B4-BE49-F238E27FC236}">
                    <a16:creationId xmlns:a16="http://schemas.microsoft.com/office/drawing/2014/main" id="{2B52DAFB-326A-59CB-C790-5244115E7A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0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7" name="Line 147">
                <a:extLst>
                  <a:ext uri="{FF2B5EF4-FFF2-40B4-BE49-F238E27FC236}">
                    <a16:creationId xmlns:a16="http://schemas.microsoft.com/office/drawing/2014/main" id="{C25F53A0-D3DA-69C2-16BE-47F38E79F7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0" y="3625"/>
                <a:ext cx="205" cy="4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8" name="Line 148">
                <a:extLst>
                  <a:ext uri="{FF2B5EF4-FFF2-40B4-BE49-F238E27FC236}">
                    <a16:creationId xmlns:a16="http://schemas.microsoft.com/office/drawing/2014/main" id="{340CBD72-3CF2-B653-EA7B-DAD787A9CF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59" y="2922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29" name="Arc 149">
                <a:extLst>
                  <a:ext uri="{FF2B5EF4-FFF2-40B4-BE49-F238E27FC236}">
                    <a16:creationId xmlns:a16="http://schemas.microsoft.com/office/drawing/2014/main" id="{C1E2FA5B-7C0A-3038-DCA1-5E35A29E7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2710"/>
                <a:ext cx="330" cy="339"/>
              </a:xfrm>
              <a:custGeom>
                <a:avLst/>
                <a:gdLst>
                  <a:gd name="G0" fmla="+- 0 0 0"/>
                  <a:gd name="G1" fmla="+- 18885 0 0"/>
                  <a:gd name="G2" fmla="+- 21600 0 0"/>
                  <a:gd name="T0" fmla="*/ 10484 w 20282"/>
                  <a:gd name="T1" fmla="*/ 0 h 18885"/>
                  <a:gd name="T2" fmla="*/ 20282 w 20282"/>
                  <a:gd name="T3" fmla="*/ 11455 h 18885"/>
                  <a:gd name="T4" fmla="*/ 0 w 20282"/>
                  <a:gd name="T5" fmla="*/ 18885 h 18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2" h="18885" fill="none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</a:path>
                  <a:path w="20282" h="18885" stroke="0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  <a:lnTo>
                      <a:pt x="0" y="1888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0" name="Oval 150">
                <a:extLst>
                  <a:ext uri="{FF2B5EF4-FFF2-40B4-BE49-F238E27FC236}">
                    <a16:creationId xmlns:a16="http://schemas.microsoft.com/office/drawing/2014/main" id="{0994395D-91E0-81FD-3CCC-966EE40A97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0" y="2542"/>
                <a:ext cx="164" cy="33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1" name="Line 151">
                <a:extLst>
                  <a:ext uri="{FF2B5EF4-FFF2-40B4-BE49-F238E27FC236}">
                    <a16:creationId xmlns:a16="http://schemas.microsoft.com/office/drawing/2014/main" id="{D49E30FC-3B84-7169-6EC1-6197D5F1E6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39" y="2915"/>
                <a:ext cx="55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2" name="Line 152">
                <a:extLst>
                  <a:ext uri="{FF2B5EF4-FFF2-40B4-BE49-F238E27FC236}">
                    <a16:creationId xmlns:a16="http://schemas.microsoft.com/office/drawing/2014/main" id="{FCCBE0F8-54C4-E4F4-4016-E475A8F628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" y="3100"/>
                <a:ext cx="87" cy="3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3" name="Oval 153">
                <a:extLst>
                  <a:ext uri="{FF2B5EF4-FFF2-40B4-BE49-F238E27FC236}">
                    <a16:creationId xmlns:a16="http://schemas.microsoft.com/office/drawing/2014/main" id="{027DE6E9-4243-B3E6-3B9F-4D57D6FB14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2" y="2362"/>
                <a:ext cx="163" cy="33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4" name="Line 154">
                <a:extLst>
                  <a:ext uri="{FF2B5EF4-FFF2-40B4-BE49-F238E27FC236}">
                    <a16:creationId xmlns:a16="http://schemas.microsoft.com/office/drawing/2014/main" id="{5EDC2E3C-CE3D-B03C-1DE1-6CB12BC8BC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9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5" name="Line 155">
                <a:extLst>
                  <a:ext uri="{FF2B5EF4-FFF2-40B4-BE49-F238E27FC236}">
                    <a16:creationId xmlns:a16="http://schemas.microsoft.com/office/drawing/2014/main" id="{FCCB1012-DC19-D5E0-506D-92B9206123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0" y="3622"/>
                <a:ext cx="263" cy="5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6" name="Line 156">
                <a:extLst>
                  <a:ext uri="{FF2B5EF4-FFF2-40B4-BE49-F238E27FC236}">
                    <a16:creationId xmlns:a16="http://schemas.microsoft.com/office/drawing/2014/main" id="{2E0B372C-E98C-510F-075C-EAC27E23AE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5" y="2879"/>
                <a:ext cx="89" cy="39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7" name="Line 157">
                <a:extLst>
                  <a:ext uri="{FF2B5EF4-FFF2-40B4-BE49-F238E27FC236}">
                    <a16:creationId xmlns:a16="http://schemas.microsoft.com/office/drawing/2014/main" id="{EF88B868-C68E-69BD-DD8B-B8CAF66C32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4" y="3055"/>
                <a:ext cx="30" cy="2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8" name="Line 158">
                <a:extLst>
                  <a:ext uri="{FF2B5EF4-FFF2-40B4-BE49-F238E27FC236}">
                    <a16:creationId xmlns:a16="http://schemas.microsoft.com/office/drawing/2014/main" id="{0425686C-9F25-F2CC-3E89-C83B8CFE20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4" y="2791"/>
                <a:ext cx="87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39" name="Arc 159">
                <a:extLst>
                  <a:ext uri="{FF2B5EF4-FFF2-40B4-BE49-F238E27FC236}">
                    <a16:creationId xmlns:a16="http://schemas.microsoft.com/office/drawing/2014/main" id="{B68294D4-93C1-EE69-8FEB-E9AD61FE2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669"/>
                <a:ext cx="117" cy="433"/>
              </a:xfrm>
              <a:custGeom>
                <a:avLst/>
                <a:gdLst>
                  <a:gd name="G0" fmla="+- 20302 0 0"/>
                  <a:gd name="G1" fmla="+- 18832 0 0"/>
                  <a:gd name="G2" fmla="+- 21600 0 0"/>
                  <a:gd name="T0" fmla="*/ 0 w 20302"/>
                  <a:gd name="T1" fmla="*/ 11458 h 18832"/>
                  <a:gd name="T2" fmla="*/ 9723 w 20302"/>
                  <a:gd name="T3" fmla="*/ 0 h 18832"/>
                  <a:gd name="T4" fmla="*/ 20302 w 20302"/>
                  <a:gd name="T5" fmla="*/ 18832 h 18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2" h="18832" fill="none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</a:path>
                  <a:path w="20302" h="18832" stroke="0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  <a:lnTo>
                      <a:pt x="20302" y="1883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0" name="Line 160">
                <a:extLst>
                  <a:ext uri="{FF2B5EF4-FFF2-40B4-BE49-F238E27FC236}">
                    <a16:creationId xmlns:a16="http://schemas.microsoft.com/office/drawing/2014/main" id="{5B295082-AB44-CFFC-E0B2-A82A72591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9" y="2918"/>
                <a:ext cx="64" cy="5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1" name="Oval 161">
                <a:extLst>
                  <a:ext uri="{FF2B5EF4-FFF2-40B4-BE49-F238E27FC236}">
                    <a16:creationId xmlns:a16="http://schemas.microsoft.com/office/drawing/2014/main" id="{4BEBBDB7-1A8A-B34A-C832-66524F2D1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060"/>
                <a:ext cx="83" cy="3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2" name="Oval 162">
                <a:extLst>
                  <a:ext uri="{FF2B5EF4-FFF2-40B4-BE49-F238E27FC236}">
                    <a16:creationId xmlns:a16="http://schemas.microsoft.com/office/drawing/2014/main" id="{912A103A-13FB-3DBC-8556-6BC6C9ABB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3150"/>
                <a:ext cx="120" cy="4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3" name="Oval 163">
                <a:extLst>
                  <a:ext uri="{FF2B5EF4-FFF2-40B4-BE49-F238E27FC236}">
                    <a16:creationId xmlns:a16="http://schemas.microsoft.com/office/drawing/2014/main" id="{E887D9BB-9228-0821-2B9C-37410FBEF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60"/>
                <a:ext cx="84" cy="3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4" name="Oval 164">
                <a:extLst>
                  <a:ext uri="{FF2B5EF4-FFF2-40B4-BE49-F238E27FC236}">
                    <a16:creationId xmlns:a16="http://schemas.microsoft.com/office/drawing/2014/main" id="{95047187-A728-636A-3C01-FD4229B882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3235"/>
                <a:ext cx="122" cy="4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5" name="Oval 165">
                <a:extLst>
                  <a:ext uri="{FF2B5EF4-FFF2-40B4-BE49-F238E27FC236}">
                    <a16:creationId xmlns:a16="http://schemas.microsoft.com/office/drawing/2014/main" id="{3105BF4D-EAB1-5D58-53E3-59773629F5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2" y="3322"/>
                <a:ext cx="148" cy="8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6" name="Oval 166">
                <a:extLst>
                  <a:ext uri="{FF2B5EF4-FFF2-40B4-BE49-F238E27FC236}">
                    <a16:creationId xmlns:a16="http://schemas.microsoft.com/office/drawing/2014/main" id="{38A551D2-F450-368F-3D89-16749FD174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235"/>
                <a:ext cx="139" cy="4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7" name="Line 167">
                <a:extLst>
                  <a:ext uri="{FF2B5EF4-FFF2-40B4-BE49-F238E27FC236}">
                    <a16:creationId xmlns:a16="http://schemas.microsoft.com/office/drawing/2014/main" id="{D36CA775-07A5-2E6B-0B27-DD4DFF22C3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1" y="3096"/>
                <a:ext cx="8" cy="1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8" name="Line 168">
                <a:extLst>
                  <a:ext uri="{FF2B5EF4-FFF2-40B4-BE49-F238E27FC236}">
                    <a16:creationId xmlns:a16="http://schemas.microsoft.com/office/drawing/2014/main" id="{2C209DD5-8FFD-A1A3-4BC1-219CFACD96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93" y="3186"/>
                <a:ext cx="200" cy="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49" name="Line 169">
                <a:extLst>
                  <a:ext uri="{FF2B5EF4-FFF2-40B4-BE49-F238E27FC236}">
                    <a16:creationId xmlns:a16="http://schemas.microsoft.com/office/drawing/2014/main" id="{F0FCA1F1-6187-2710-8B85-83ABC4AE55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4" y="3197"/>
                <a:ext cx="33" cy="12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0" name="Line 170">
                <a:extLst>
                  <a:ext uri="{FF2B5EF4-FFF2-40B4-BE49-F238E27FC236}">
                    <a16:creationId xmlns:a16="http://schemas.microsoft.com/office/drawing/2014/main" id="{A26E28AE-63AA-1544-C495-EF4DC6360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82" y="3100"/>
                <a:ext cx="9" cy="13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1" name="Line 171">
                <a:extLst>
                  <a:ext uri="{FF2B5EF4-FFF2-40B4-BE49-F238E27FC236}">
                    <a16:creationId xmlns:a16="http://schemas.microsoft.com/office/drawing/2014/main" id="{8F47E80D-31B1-6CEA-1F67-AB1B770CDA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7" y="3289"/>
                <a:ext cx="122" cy="7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2" name="AutoShape 172">
                <a:extLst>
                  <a:ext uri="{FF2B5EF4-FFF2-40B4-BE49-F238E27FC236}">
                    <a16:creationId xmlns:a16="http://schemas.microsoft.com/office/drawing/2014/main" id="{9A17A6E9-407B-2034-E4FF-D6D5E7130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040000">
                <a:off x="3260" y="2896"/>
                <a:ext cx="1006" cy="126"/>
              </a:xfrm>
              <a:prstGeom prst="homePlate">
                <a:avLst>
                  <a:gd name="adj" fmla="val 757753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3" name="AutoShape 173">
                <a:extLst>
                  <a:ext uri="{FF2B5EF4-FFF2-40B4-BE49-F238E27FC236}">
                    <a16:creationId xmlns:a16="http://schemas.microsoft.com/office/drawing/2014/main" id="{8349CC61-10E8-0743-0AE7-51E4E3267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900000">
                <a:off x="3860" y="2775"/>
                <a:ext cx="693" cy="102"/>
              </a:xfrm>
              <a:prstGeom prst="homePlate">
                <a:avLst>
                  <a:gd name="adj" fmla="val 644812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4" name="AutoShape 174">
                <a:extLst>
                  <a:ext uri="{FF2B5EF4-FFF2-40B4-BE49-F238E27FC236}">
                    <a16:creationId xmlns:a16="http://schemas.microsoft.com/office/drawing/2014/main" id="{348CD6E9-15C3-DCA5-94BC-E24BB2BD0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60000" flipH="1">
                <a:off x="4226" y="2962"/>
                <a:ext cx="822" cy="105"/>
              </a:xfrm>
              <a:prstGeom prst="homePlate">
                <a:avLst>
                  <a:gd name="adj" fmla="val 742989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5" name="Line 175">
                <a:extLst>
                  <a:ext uri="{FF2B5EF4-FFF2-40B4-BE49-F238E27FC236}">
                    <a16:creationId xmlns:a16="http://schemas.microsoft.com/office/drawing/2014/main" id="{8BB7816D-6FEE-76EB-4CB1-A8B9A851E9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" y="3055"/>
                <a:ext cx="236" cy="1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6" name="Line 176">
                <a:extLst>
                  <a:ext uri="{FF2B5EF4-FFF2-40B4-BE49-F238E27FC236}">
                    <a16:creationId xmlns:a16="http://schemas.microsoft.com/office/drawing/2014/main" id="{527DE394-F464-52D4-D582-F31186D31C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1" y="2969"/>
                <a:ext cx="86" cy="9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3457" name="Line 177">
                <a:extLst>
                  <a:ext uri="{FF2B5EF4-FFF2-40B4-BE49-F238E27FC236}">
                    <a16:creationId xmlns:a16="http://schemas.microsoft.com/office/drawing/2014/main" id="{D514AEA1-2C81-47A5-F3FC-D125409F35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3" y="3231"/>
                <a:ext cx="326" cy="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353506" name="Rectangle 226">
            <a:extLst>
              <a:ext uri="{FF2B5EF4-FFF2-40B4-BE49-F238E27FC236}">
                <a16:creationId xmlns:a16="http://schemas.microsoft.com/office/drawing/2014/main" id="{A07D2E7E-D266-32BF-D05D-66618C5DB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324600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With Carl Gutwin, U Saskatechwan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626" name="Group 2">
            <a:extLst>
              <a:ext uri="{FF2B5EF4-FFF2-40B4-BE49-F238E27FC236}">
                <a16:creationId xmlns:a16="http://schemas.microsoft.com/office/drawing/2014/main" id="{C8F7548F-CE3A-5A1F-9BC4-D1AD09C534F7}"/>
              </a:ext>
            </a:extLst>
          </p:cNvPr>
          <p:cNvGrpSpPr>
            <a:grpSpLocks/>
          </p:cNvGrpSpPr>
          <p:nvPr/>
        </p:nvGrpSpPr>
        <p:grpSpPr bwMode="auto">
          <a:xfrm>
            <a:off x="2389188" y="4041775"/>
            <a:ext cx="4471987" cy="876300"/>
            <a:chOff x="2371" y="1988"/>
            <a:chExt cx="1004" cy="840"/>
          </a:xfrm>
        </p:grpSpPr>
        <p:sp>
          <p:nvSpPr>
            <p:cNvPr id="282627" name="AutoShape 3">
              <a:extLst>
                <a:ext uri="{FF2B5EF4-FFF2-40B4-BE49-F238E27FC236}">
                  <a16:creationId xmlns:a16="http://schemas.microsoft.com/office/drawing/2014/main" id="{3C2B965E-B62E-2A81-780B-8D518B02F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1" y="2031"/>
              <a:ext cx="413" cy="797"/>
            </a:xfrm>
            <a:prstGeom prst="curvedRightArrow">
              <a:avLst>
                <a:gd name="adj1" fmla="val 38596"/>
                <a:gd name="adj2" fmla="val 77191"/>
                <a:gd name="adj3" fmla="val 33333"/>
              </a:avLst>
            </a:prstGeom>
            <a:solidFill>
              <a:srgbClr val="F7D13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82628" name="AutoShape 4">
              <a:extLst>
                <a:ext uri="{FF2B5EF4-FFF2-40B4-BE49-F238E27FC236}">
                  <a16:creationId xmlns:a16="http://schemas.microsoft.com/office/drawing/2014/main" id="{CD514EFB-6E39-55AF-5B7B-98C7EA5796C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2962" y="1988"/>
              <a:ext cx="413" cy="797"/>
            </a:xfrm>
            <a:prstGeom prst="curvedRightArrow">
              <a:avLst>
                <a:gd name="adj1" fmla="val 38596"/>
                <a:gd name="adj2" fmla="val 77191"/>
                <a:gd name="adj3" fmla="val 33333"/>
              </a:avLst>
            </a:prstGeom>
            <a:solidFill>
              <a:srgbClr val="F7D13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82629" name="Rectangle 5">
            <a:extLst>
              <a:ext uri="{FF2B5EF4-FFF2-40B4-BE49-F238E27FC236}">
                <a16:creationId xmlns:a16="http://schemas.microsoft.com/office/drawing/2014/main" id="{175646EF-4AE5-86E0-A65B-F6A721017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Tight 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Loose Coupling</a:t>
            </a:r>
          </a:p>
        </p:txBody>
      </p:sp>
      <p:sp>
        <p:nvSpPr>
          <p:cNvPr id="282630" name="Rectangle 6">
            <a:extLst>
              <a:ext uri="{FF2B5EF4-FFF2-40B4-BE49-F238E27FC236}">
                <a16:creationId xmlns:a16="http://schemas.microsoft.com/office/drawing/2014/main" id="{F0E4A471-781B-A9D5-9793-A5181329F0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825" y="5313363"/>
            <a:ext cx="8370888" cy="1385887"/>
          </a:xfrm>
          <a:noFill/>
          <a:ln/>
        </p:spPr>
        <p:txBody>
          <a:bodyPr/>
          <a:lstStyle/>
          <a:p>
            <a:pPr marL="0" indent="0"/>
            <a:r>
              <a:rPr lang="en-US" altLang="LID4096"/>
              <a:t>Workspace Awareness </a:t>
            </a:r>
          </a:p>
          <a:p>
            <a:pPr marL="852488" lvl="1"/>
            <a:r>
              <a:rPr lang="en-US" altLang="LID4096"/>
              <a:t>up-to-the-moment knowledge about others’ interaction with a shared workspace</a:t>
            </a:r>
          </a:p>
        </p:txBody>
      </p:sp>
      <p:sp>
        <p:nvSpPr>
          <p:cNvPr id="282631" name="Rectangle 7">
            <a:extLst>
              <a:ext uri="{FF2B5EF4-FFF2-40B4-BE49-F238E27FC236}">
                <a16:creationId xmlns:a16="http://schemas.microsoft.com/office/drawing/2014/main" id="{DA61B5F4-B4C2-D162-29AD-D2D3C9A55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1674813"/>
            <a:ext cx="153035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Who?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What?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Where?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When?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How?</a:t>
            </a:r>
          </a:p>
        </p:txBody>
      </p:sp>
      <p:sp>
        <p:nvSpPr>
          <p:cNvPr id="282632" name="Rectangle 8">
            <a:extLst>
              <a:ext uri="{FF2B5EF4-FFF2-40B4-BE49-F238E27FC236}">
                <a16:creationId xmlns:a16="http://schemas.microsoft.com/office/drawing/2014/main" id="{757B394F-CDF4-5655-35DB-6F8E1880A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9363" y="1714500"/>
            <a:ext cx="2922587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Peripheral vision</a:t>
            </a:r>
          </a:p>
          <a:p>
            <a:pPr algn="l">
              <a:spcBef>
                <a:spcPct val="2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Glances</a:t>
            </a:r>
          </a:p>
          <a:p>
            <a:pPr algn="l">
              <a:spcBef>
                <a:spcPct val="2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Seeing the big picture </a:t>
            </a:r>
          </a:p>
          <a:p>
            <a:pPr algn="l">
              <a:spcBef>
                <a:spcPct val="2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Verbal shadowing</a:t>
            </a:r>
            <a:endParaRPr lang="en-US" altLang="LID4096" i="1">
              <a:latin typeface="Times New Roman" panose="02020603050405020304" pitchFamily="18" charset="0"/>
            </a:endParaRPr>
          </a:p>
        </p:txBody>
      </p:sp>
      <p:grpSp>
        <p:nvGrpSpPr>
          <p:cNvPr id="282633" name="Group 9">
            <a:extLst>
              <a:ext uri="{FF2B5EF4-FFF2-40B4-BE49-F238E27FC236}">
                <a16:creationId xmlns:a16="http://schemas.microsoft.com/office/drawing/2014/main" id="{96447AF1-E2FD-3C46-7123-053A8E1203C4}"/>
              </a:ext>
            </a:extLst>
          </p:cNvPr>
          <p:cNvGrpSpPr>
            <a:grpSpLocks/>
          </p:cNvGrpSpPr>
          <p:nvPr/>
        </p:nvGrpSpPr>
        <p:grpSpPr bwMode="auto">
          <a:xfrm>
            <a:off x="7037388" y="3736975"/>
            <a:ext cx="1725612" cy="1603375"/>
            <a:chOff x="2943" y="1114"/>
            <a:chExt cx="2788" cy="1708"/>
          </a:xfrm>
        </p:grpSpPr>
        <p:sp>
          <p:nvSpPr>
            <p:cNvPr id="282634" name="Oval 10">
              <a:extLst>
                <a:ext uri="{FF2B5EF4-FFF2-40B4-BE49-F238E27FC236}">
                  <a16:creationId xmlns:a16="http://schemas.microsoft.com/office/drawing/2014/main" id="{B331B766-55B8-4D39-8C79-4FBE119C7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6" y="1644"/>
              <a:ext cx="2433" cy="6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35" name="AutoShape 11">
              <a:extLst>
                <a:ext uri="{FF2B5EF4-FFF2-40B4-BE49-F238E27FC236}">
                  <a16:creationId xmlns:a16="http://schemas.microsoft.com/office/drawing/2014/main" id="{3B977C61-50C7-912C-D7A9-DE4A277F487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56" y="1764"/>
              <a:ext cx="1472" cy="40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36" name="Oval 12">
              <a:extLst>
                <a:ext uri="{FF2B5EF4-FFF2-40B4-BE49-F238E27FC236}">
                  <a16:creationId xmlns:a16="http://schemas.microsoft.com/office/drawing/2014/main" id="{40433736-B1E2-5F5F-46B6-75FAD6D14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7" y="1114"/>
              <a:ext cx="245" cy="31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37" name="Arc 13">
              <a:extLst>
                <a:ext uri="{FF2B5EF4-FFF2-40B4-BE49-F238E27FC236}">
                  <a16:creationId xmlns:a16="http://schemas.microsoft.com/office/drawing/2014/main" id="{E94F9D0B-D3D2-E597-DC9C-1FCF0B7D7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7" y="1311"/>
              <a:ext cx="174" cy="82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38" name="Arc 14">
              <a:extLst>
                <a:ext uri="{FF2B5EF4-FFF2-40B4-BE49-F238E27FC236}">
                  <a16:creationId xmlns:a16="http://schemas.microsoft.com/office/drawing/2014/main" id="{844108EB-7D59-9617-7D48-EB051DC80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" y="1311"/>
              <a:ext cx="174" cy="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39" name="Line 15">
              <a:extLst>
                <a:ext uri="{FF2B5EF4-FFF2-40B4-BE49-F238E27FC236}">
                  <a16:creationId xmlns:a16="http://schemas.microsoft.com/office/drawing/2014/main" id="{E0703674-D80C-F511-D7F1-FBD74668BA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1" y="1393"/>
              <a:ext cx="89" cy="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0" name="Line 16">
              <a:extLst>
                <a:ext uri="{FF2B5EF4-FFF2-40B4-BE49-F238E27FC236}">
                  <a16:creationId xmlns:a16="http://schemas.microsoft.com/office/drawing/2014/main" id="{D527C34D-D250-0FE6-F8FA-7E4435977B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0" y="1433"/>
              <a:ext cx="175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1" name="Line 17">
              <a:extLst>
                <a:ext uri="{FF2B5EF4-FFF2-40B4-BE49-F238E27FC236}">
                  <a16:creationId xmlns:a16="http://schemas.microsoft.com/office/drawing/2014/main" id="{1AFD18C0-3571-89BF-CDB1-4359C19CDD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59" y="1393"/>
              <a:ext cx="89" cy="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2" name="Line 18">
              <a:extLst>
                <a:ext uri="{FF2B5EF4-FFF2-40B4-BE49-F238E27FC236}">
                  <a16:creationId xmlns:a16="http://schemas.microsoft.com/office/drawing/2014/main" id="{CF360EA9-4F06-F53B-2B55-5E8338B9DE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64" y="2207"/>
              <a:ext cx="567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3" name="Line 19">
              <a:extLst>
                <a:ext uri="{FF2B5EF4-FFF2-40B4-BE49-F238E27FC236}">
                  <a16:creationId xmlns:a16="http://schemas.microsoft.com/office/drawing/2014/main" id="{77F52083-B5F7-A09D-E4F1-461F1EC4F0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4" y="2331"/>
              <a:ext cx="305" cy="4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4" name="Line 20">
              <a:extLst>
                <a:ext uri="{FF2B5EF4-FFF2-40B4-BE49-F238E27FC236}">
                  <a16:creationId xmlns:a16="http://schemas.microsoft.com/office/drawing/2014/main" id="{78CC9F7C-61F5-7C2A-4B71-36776FB246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52" y="1677"/>
              <a:ext cx="174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5" name="Arc 21">
              <a:extLst>
                <a:ext uri="{FF2B5EF4-FFF2-40B4-BE49-F238E27FC236}">
                  <a16:creationId xmlns:a16="http://schemas.microsoft.com/office/drawing/2014/main" id="{E3739EA3-4DBE-69EF-FED6-E1EF60B98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4" y="1480"/>
              <a:ext cx="492" cy="315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6" name="Oval 22">
              <a:extLst>
                <a:ext uri="{FF2B5EF4-FFF2-40B4-BE49-F238E27FC236}">
                  <a16:creationId xmlns:a16="http://schemas.microsoft.com/office/drawing/2014/main" id="{1C052A53-8287-C968-353A-372D8F9CF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4" y="1323"/>
              <a:ext cx="244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7" name="Line 23">
              <a:extLst>
                <a:ext uri="{FF2B5EF4-FFF2-40B4-BE49-F238E27FC236}">
                  <a16:creationId xmlns:a16="http://schemas.microsoft.com/office/drawing/2014/main" id="{A2D37CF3-14A0-4D38-9BA2-D66E8516C7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9" y="1670"/>
              <a:ext cx="83" cy="1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8" name="Line 24">
              <a:extLst>
                <a:ext uri="{FF2B5EF4-FFF2-40B4-BE49-F238E27FC236}">
                  <a16:creationId xmlns:a16="http://schemas.microsoft.com/office/drawing/2014/main" id="{80D39587-DF33-8CF3-2FA4-54BF1E71F3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1" y="1842"/>
              <a:ext cx="130" cy="36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49" name="Oval 25">
              <a:extLst>
                <a:ext uri="{FF2B5EF4-FFF2-40B4-BE49-F238E27FC236}">
                  <a16:creationId xmlns:a16="http://schemas.microsoft.com/office/drawing/2014/main" id="{F9415F80-330F-72E1-E483-B45B0CDAA6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1" y="1156"/>
              <a:ext cx="244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0" name="Line 26">
              <a:extLst>
                <a:ext uri="{FF2B5EF4-FFF2-40B4-BE49-F238E27FC236}">
                  <a16:creationId xmlns:a16="http://schemas.microsoft.com/office/drawing/2014/main" id="{84B6E1FD-B435-478A-ECA8-81005CE3E4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3" y="2207"/>
              <a:ext cx="567" cy="1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1" name="Line 27">
              <a:extLst>
                <a:ext uri="{FF2B5EF4-FFF2-40B4-BE49-F238E27FC236}">
                  <a16:creationId xmlns:a16="http://schemas.microsoft.com/office/drawing/2014/main" id="{2767C0A9-FD77-40A1-B113-875BD8A38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0" y="2328"/>
              <a:ext cx="392" cy="4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2" name="Line 28">
              <a:extLst>
                <a:ext uri="{FF2B5EF4-FFF2-40B4-BE49-F238E27FC236}">
                  <a16:creationId xmlns:a16="http://schemas.microsoft.com/office/drawing/2014/main" id="{1EB39189-39D1-4A6F-5BA3-2860938C4B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6" y="1637"/>
              <a:ext cx="132" cy="3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3" name="Line 29">
              <a:extLst>
                <a:ext uri="{FF2B5EF4-FFF2-40B4-BE49-F238E27FC236}">
                  <a16:creationId xmlns:a16="http://schemas.microsoft.com/office/drawing/2014/main" id="{09C2D692-E7EC-3C8C-A8C9-3AC2D7FB51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48" y="1801"/>
              <a:ext cx="45" cy="20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4" name="Line 30">
              <a:extLst>
                <a:ext uri="{FF2B5EF4-FFF2-40B4-BE49-F238E27FC236}">
                  <a16:creationId xmlns:a16="http://schemas.microsoft.com/office/drawing/2014/main" id="{7F767E23-8430-0DFE-588D-C7FDC116BB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8" y="1555"/>
              <a:ext cx="130" cy="2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5" name="Arc 31">
              <a:extLst>
                <a:ext uri="{FF2B5EF4-FFF2-40B4-BE49-F238E27FC236}">
                  <a16:creationId xmlns:a16="http://schemas.microsoft.com/office/drawing/2014/main" id="{0B130AEF-C175-DFCB-3489-67ED43EA0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" y="1441"/>
              <a:ext cx="174" cy="403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6" name="Line 32">
              <a:extLst>
                <a:ext uri="{FF2B5EF4-FFF2-40B4-BE49-F238E27FC236}">
                  <a16:creationId xmlns:a16="http://schemas.microsoft.com/office/drawing/2014/main" id="{4ED35639-B476-B8F7-7C49-37C97DE206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43" y="1673"/>
              <a:ext cx="96" cy="5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7" name="Oval 33">
              <a:extLst>
                <a:ext uri="{FF2B5EF4-FFF2-40B4-BE49-F238E27FC236}">
                  <a16:creationId xmlns:a16="http://schemas.microsoft.com/office/drawing/2014/main" id="{8FF8A331-9551-DEDD-FEC9-AA8E974B7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1" y="1805"/>
              <a:ext cx="123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8" name="Oval 34">
              <a:extLst>
                <a:ext uri="{FF2B5EF4-FFF2-40B4-BE49-F238E27FC236}">
                  <a16:creationId xmlns:a16="http://schemas.microsoft.com/office/drawing/2014/main" id="{3C0502DA-3BC3-C9B3-5521-5D0574C146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0" y="1889"/>
              <a:ext cx="179" cy="4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59" name="Oval 35">
              <a:extLst>
                <a:ext uri="{FF2B5EF4-FFF2-40B4-BE49-F238E27FC236}">
                  <a16:creationId xmlns:a16="http://schemas.microsoft.com/office/drawing/2014/main" id="{17E525EB-FD6D-703F-78B3-BD495ED10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1" y="1805"/>
              <a:ext cx="12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0" name="Oval 36">
              <a:extLst>
                <a:ext uri="{FF2B5EF4-FFF2-40B4-BE49-F238E27FC236}">
                  <a16:creationId xmlns:a16="http://schemas.microsoft.com/office/drawing/2014/main" id="{566050D8-3FBE-20C5-0150-29B944B15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9" y="1968"/>
              <a:ext cx="181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1" name="Oval 37">
              <a:extLst>
                <a:ext uri="{FF2B5EF4-FFF2-40B4-BE49-F238E27FC236}">
                  <a16:creationId xmlns:a16="http://schemas.microsoft.com/office/drawing/2014/main" id="{8B96BE45-7DE9-C5ED-0016-524928AC7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2049"/>
              <a:ext cx="221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2" name="Oval 38">
              <a:extLst>
                <a:ext uri="{FF2B5EF4-FFF2-40B4-BE49-F238E27FC236}">
                  <a16:creationId xmlns:a16="http://schemas.microsoft.com/office/drawing/2014/main" id="{D83BC7AE-6328-FFC7-C92C-204441B55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1" y="1968"/>
              <a:ext cx="207" cy="4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3" name="Line 39">
              <a:extLst>
                <a:ext uri="{FF2B5EF4-FFF2-40B4-BE49-F238E27FC236}">
                  <a16:creationId xmlns:a16="http://schemas.microsoft.com/office/drawing/2014/main" id="{FBAFED92-1DFB-18A8-3893-DDA6D874D4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4" y="1839"/>
              <a:ext cx="11" cy="1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4" name="Line 40">
              <a:extLst>
                <a:ext uri="{FF2B5EF4-FFF2-40B4-BE49-F238E27FC236}">
                  <a16:creationId xmlns:a16="http://schemas.microsoft.com/office/drawing/2014/main" id="{F81E05DE-FB19-606B-10C8-0AF1299545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60" y="1922"/>
              <a:ext cx="297" cy="5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5" name="Line 41">
              <a:extLst>
                <a:ext uri="{FF2B5EF4-FFF2-40B4-BE49-F238E27FC236}">
                  <a16:creationId xmlns:a16="http://schemas.microsoft.com/office/drawing/2014/main" id="{A686D193-787A-6820-E6C5-2D5F0D5033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1" y="1933"/>
              <a:ext cx="49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6" name="Line 42">
              <a:extLst>
                <a:ext uri="{FF2B5EF4-FFF2-40B4-BE49-F238E27FC236}">
                  <a16:creationId xmlns:a16="http://schemas.microsoft.com/office/drawing/2014/main" id="{2CED55B7-5347-8E0C-93E9-1D0A4C62E9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45" y="1842"/>
              <a:ext cx="13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7" name="Line 43">
              <a:extLst>
                <a:ext uri="{FF2B5EF4-FFF2-40B4-BE49-F238E27FC236}">
                  <a16:creationId xmlns:a16="http://schemas.microsoft.com/office/drawing/2014/main" id="{8CB58CBD-A101-CEB2-90C2-B97A7632AF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2" y="2018"/>
              <a:ext cx="182" cy="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8" name="AutoShape 44">
              <a:extLst>
                <a:ext uri="{FF2B5EF4-FFF2-40B4-BE49-F238E27FC236}">
                  <a16:creationId xmlns:a16="http://schemas.microsoft.com/office/drawing/2014/main" id="{FCF3AB54-4AFE-9827-9016-4D353351D3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040000">
              <a:off x="3070" y="1612"/>
              <a:ext cx="962" cy="198"/>
            </a:xfrm>
            <a:prstGeom prst="homePlate">
              <a:avLst>
                <a:gd name="adj" fmla="val 461116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69" name="AutoShape 45">
              <a:extLst>
                <a:ext uri="{FF2B5EF4-FFF2-40B4-BE49-F238E27FC236}">
                  <a16:creationId xmlns:a16="http://schemas.microsoft.com/office/drawing/2014/main" id="{CB628DE2-3BC1-95FD-E425-831C5C41A85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00000">
              <a:off x="3959" y="1511"/>
              <a:ext cx="644" cy="152"/>
            </a:xfrm>
            <a:prstGeom prst="homePlate">
              <a:avLst>
                <a:gd name="adj" fmla="val 402108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0" name="AutoShape 46">
              <a:extLst>
                <a:ext uri="{FF2B5EF4-FFF2-40B4-BE49-F238E27FC236}">
                  <a16:creationId xmlns:a16="http://schemas.microsoft.com/office/drawing/2014/main" id="{9C17F6DE-C6A3-91ED-DB37-18B41C272D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60000" flipH="1">
              <a:off x="4538" y="1685"/>
              <a:ext cx="765" cy="157"/>
            </a:xfrm>
            <a:prstGeom prst="homePlate">
              <a:avLst>
                <a:gd name="adj" fmla="val 462447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1" name="Line 47">
              <a:extLst>
                <a:ext uri="{FF2B5EF4-FFF2-40B4-BE49-F238E27FC236}">
                  <a16:creationId xmlns:a16="http://schemas.microsoft.com/office/drawing/2014/main" id="{9B417F8A-D3A5-F85A-AB3C-C615915246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8" y="1801"/>
              <a:ext cx="352" cy="1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2" name="Line 48">
              <a:extLst>
                <a:ext uri="{FF2B5EF4-FFF2-40B4-BE49-F238E27FC236}">
                  <a16:creationId xmlns:a16="http://schemas.microsoft.com/office/drawing/2014/main" id="{6C747C29-0DA7-76BC-AF84-726489705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1" y="1721"/>
              <a:ext cx="128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3" name="Line 49">
              <a:extLst>
                <a:ext uri="{FF2B5EF4-FFF2-40B4-BE49-F238E27FC236}">
                  <a16:creationId xmlns:a16="http://schemas.microsoft.com/office/drawing/2014/main" id="{7E87C11C-0610-D185-B657-5FD112F9D8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66" y="1964"/>
              <a:ext cx="486" cy="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82674" name="Group 50">
            <a:extLst>
              <a:ext uri="{FF2B5EF4-FFF2-40B4-BE49-F238E27FC236}">
                <a16:creationId xmlns:a16="http://schemas.microsoft.com/office/drawing/2014/main" id="{2AF96EF2-9DE3-EFD6-4141-1FF7BACC1055}"/>
              </a:ext>
            </a:extLst>
          </p:cNvPr>
          <p:cNvGrpSpPr>
            <a:grpSpLocks/>
          </p:cNvGrpSpPr>
          <p:nvPr/>
        </p:nvGrpSpPr>
        <p:grpSpPr bwMode="auto">
          <a:xfrm>
            <a:off x="712788" y="3584575"/>
            <a:ext cx="1535112" cy="1819275"/>
            <a:chOff x="2939" y="1294"/>
            <a:chExt cx="2709" cy="2725"/>
          </a:xfrm>
        </p:grpSpPr>
        <p:sp>
          <p:nvSpPr>
            <p:cNvPr id="282675" name="Oval 51">
              <a:extLst>
                <a:ext uri="{FF2B5EF4-FFF2-40B4-BE49-F238E27FC236}">
                  <a16:creationId xmlns:a16="http://schemas.microsoft.com/office/drawing/2014/main" id="{22DCF516-CAA1-559B-90DB-FEA0B698F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2139"/>
              <a:ext cx="2365" cy="103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6" name="AutoShape 52">
              <a:extLst>
                <a:ext uri="{FF2B5EF4-FFF2-40B4-BE49-F238E27FC236}">
                  <a16:creationId xmlns:a16="http://schemas.microsoft.com/office/drawing/2014/main" id="{71FA2827-B166-A474-BF17-7D63D50A4FF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35" y="2331"/>
              <a:ext cx="1431" cy="643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7" name="Oval 53">
              <a:extLst>
                <a:ext uri="{FF2B5EF4-FFF2-40B4-BE49-F238E27FC236}">
                  <a16:creationId xmlns:a16="http://schemas.microsoft.com/office/drawing/2014/main" id="{78C9DF42-22C5-7A69-2B87-CC67AE216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1" y="1294"/>
              <a:ext cx="235" cy="50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8" name="Arc 54">
              <a:extLst>
                <a:ext uri="{FF2B5EF4-FFF2-40B4-BE49-F238E27FC236}">
                  <a16:creationId xmlns:a16="http://schemas.microsoft.com/office/drawing/2014/main" id="{C59692DE-0228-6464-75FD-860F6A162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5" y="1612"/>
              <a:ext cx="170" cy="13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73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20"/>
                    <a:pt x="9593" y="70"/>
                    <a:pt x="2147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79" name="Arc 55">
              <a:extLst>
                <a:ext uri="{FF2B5EF4-FFF2-40B4-BE49-F238E27FC236}">
                  <a16:creationId xmlns:a16="http://schemas.microsoft.com/office/drawing/2014/main" id="{20399FC7-D4C1-AE01-61B9-67178CA77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" y="1612"/>
              <a:ext cx="169" cy="13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0" name="Line 56">
              <a:extLst>
                <a:ext uri="{FF2B5EF4-FFF2-40B4-BE49-F238E27FC236}">
                  <a16:creationId xmlns:a16="http://schemas.microsoft.com/office/drawing/2014/main" id="{EF979490-CC4B-8767-1E3B-958582B32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7" y="1743"/>
              <a:ext cx="88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1" name="Line 57">
              <a:extLst>
                <a:ext uri="{FF2B5EF4-FFF2-40B4-BE49-F238E27FC236}">
                  <a16:creationId xmlns:a16="http://schemas.microsoft.com/office/drawing/2014/main" id="{CB21F1C1-F013-ABD1-A4C2-651F234C4C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5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2" name="Line 58">
              <a:extLst>
                <a:ext uri="{FF2B5EF4-FFF2-40B4-BE49-F238E27FC236}">
                  <a16:creationId xmlns:a16="http://schemas.microsoft.com/office/drawing/2014/main" id="{0A9397C2-CA98-CEC7-6B6D-826498C32B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3" y="1743"/>
              <a:ext cx="86" cy="5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3" name="Line 59">
              <a:extLst>
                <a:ext uri="{FF2B5EF4-FFF2-40B4-BE49-F238E27FC236}">
                  <a16:creationId xmlns:a16="http://schemas.microsoft.com/office/drawing/2014/main" id="{83FFBD45-B532-D08B-BE03-268ECA28A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44" y="1808"/>
              <a:ext cx="169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4" name="Line 60">
              <a:extLst>
                <a:ext uri="{FF2B5EF4-FFF2-40B4-BE49-F238E27FC236}">
                  <a16:creationId xmlns:a16="http://schemas.microsoft.com/office/drawing/2014/main" id="{EB6B74FC-950C-604D-D348-E414962618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7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5" name="Line 61">
              <a:extLst>
                <a:ext uri="{FF2B5EF4-FFF2-40B4-BE49-F238E27FC236}">
                  <a16:creationId xmlns:a16="http://schemas.microsoft.com/office/drawing/2014/main" id="{57CCE476-4E19-501A-C75D-435C9C451A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97" y="3238"/>
              <a:ext cx="297" cy="7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6" name="Line 62">
              <a:extLst>
                <a:ext uri="{FF2B5EF4-FFF2-40B4-BE49-F238E27FC236}">
                  <a16:creationId xmlns:a16="http://schemas.microsoft.com/office/drawing/2014/main" id="{50E2813C-FE00-C5BD-162C-E82E6C4E4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3" y="2195"/>
              <a:ext cx="167" cy="4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7" name="Line 63">
              <a:extLst>
                <a:ext uri="{FF2B5EF4-FFF2-40B4-BE49-F238E27FC236}">
                  <a16:creationId xmlns:a16="http://schemas.microsoft.com/office/drawing/2014/main" id="{821C02E1-325D-C867-09CC-74A19A9DA2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39" y="2131"/>
              <a:ext cx="44" cy="5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8" name="Arc 64">
              <a:extLst>
                <a:ext uri="{FF2B5EF4-FFF2-40B4-BE49-F238E27FC236}">
                  <a16:creationId xmlns:a16="http://schemas.microsoft.com/office/drawing/2014/main" id="{0368E50C-2F9E-29B8-9EBC-339B6696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" y="1881"/>
              <a:ext cx="479" cy="501"/>
            </a:xfrm>
            <a:custGeom>
              <a:avLst/>
              <a:gdLst>
                <a:gd name="G0" fmla="+- 0 0 0"/>
                <a:gd name="G1" fmla="+- 18877 0 0"/>
                <a:gd name="G2" fmla="+- 21600 0 0"/>
                <a:gd name="T0" fmla="*/ 10499 w 20308"/>
                <a:gd name="T1" fmla="*/ 0 h 18877"/>
                <a:gd name="T2" fmla="*/ 20308 w 20308"/>
                <a:gd name="T3" fmla="*/ 11519 h 18877"/>
                <a:gd name="T4" fmla="*/ 0 w 20308"/>
                <a:gd name="T5" fmla="*/ 18877 h 18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8" h="18877" fill="none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</a:path>
                <a:path w="20308" h="18877" stroke="0" extrusionOk="0">
                  <a:moveTo>
                    <a:pt x="10498" y="0"/>
                  </a:moveTo>
                  <a:cubicBezTo>
                    <a:pt x="15050" y="2531"/>
                    <a:pt x="18533" y="6622"/>
                    <a:pt x="20308" y="11518"/>
                  </a:cubicBezTo>
                  <a:lnTo>
                    <a:pt x="0" y="1887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89" name="Oval 65">
              <a:extLst>
                <a:ext uri="{FF2B5EF4-FFF2-40B4-BE49-F238E27FC236}">
                  <a16:creationId xmlns:a16="http://schemas.microsoft.com/office/drawing/2014/main" id="{923B4772-6282-D3EF-E1B1-D05360CC0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1627"/>
              <a:ext cx="236" cy="5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0" name="Line 66">
              <a:extLst>
                <a:ext uri="{FF2B5EF4-FFF2-40B4-BE49-F238E27FC236}">
                  <a16:creationId xmlns:a16="http://schemas.microsoft.com/office/drawing/2014/main" id="{E82B744A-F81D-9899-7694-1104FEE64D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2" y="2183"/>
              <a:ext cx="80" cy="2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1" name="Line 67">
              <a:extLst>
                <a:ext uri="{FF2B5EF4-FFF2-40B4-BE49-F238E27FC236}">
                  <a16:creationId xmlns:a16="http://schemas.microsoft.com/office/drawing/2014/main" id="{50C8CB33-5579-64BB-FAD7-7C24C0C6B9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1" y="2457"/>
              <a:ext cx="127" cy="5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2" name="Oval 68">
              <a:extLst>
                <a:ext uri="{FF2B5EF4-FFF2-40B4-BE49-F238E27FC236}">
                  <a16:creationId xmlns:a16="http://schemas.microsoft.com/office/drawing/2014/main" id="{086E583F-BF55-433C-471A-F7FDB8A3C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4" y="1359"/>
              <a:ext cx="236" cy="50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3" name="Line 69">
              <a:extLst>
                <a:ext uri="{FF2B5EF4-FFF2-40B4-BE49-F238E27FC236}">
                  <a16:creationId xmlns:a16="http://schemas.microsoft.com/office/drawing/2014/main" id="{21A29CC6-6AAF-9B72-3EC3-9E1104A053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9" y="3040"/>
              <a:ext cx="551" cy="19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4" name="Line 70">
              <a:extLst>
                <a:ext uri="{FF2B5EF4-FFF2-40B4-BE49-F238E27FC236}">
                  <a16:creationId xmlns:a16="http://schemas.microsoft.com/office/drawing/2014/main" id="{226AA880-43ED-14D1-517F-BB1A015837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0" y="3232"/>
              <a:ext cx="382" cy="7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5" name="Line 71">
              <a:extLst>
                <a:ext uri="{FF2B5EF4-FFF2-40B4-BE49-F238E27FC236}">
                  <a16:creationId xmlns:a16="http://schemas.microsoft.com/office/drawing/2014/main" id="{C5B4DD5D-4662-4A8A-D7BE-41CDD25BEC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2131"/>
              <a:ext cx="131" cy="5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6" name="Line 72">
              <a:extLst>
                <a:ext uri="{FF2B5EF4-FFF2-40B4-BE49-F238E27FC236}">
                  <a16:creationId xmlns:a16="http://schemas.microsoft.com/office/drawing/2014/main" id="{7ACF6F9F-6FAF-2D43-D99B-F61E81F39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37" y="2393"/>
              <a:ext cx="4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7" name="Line 73">
              <a:extLst>
                <a:ext uri="{FF2B5EF4-FFF2-40B4-BE49-F238E27FC236}">
                  <a16:creationId xmlns:a16="http://schemas.microsoft.com/office/drawing/2014/main" id="{6145E36F-C77F-0430-06E6-EC4AEBC8D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7" y="1999"/>
              <a:ext cx="126" cy="39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8" name="Arc 74">
              <a:extLst>
                <a:ext uri="{FF2B5EF4-FFF2-40B4-BE49-F238E27FC236}">
                  <a16:creationId xmlns:a16="http://schemas.microsoft.com/office/drawing/2014/main" id="{3D6C5A97-2DFF-5EC2-943A-905CC2B7E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6" y="1817"/>
              <a:ext cx="169" cy="643"/>
            </a:xfrm>
            <a:custGeom>
              <a:avLst/>
              <a:gdLst>
                <a:gd name="G0" fmla="+- 20318 0 0"/>
                <a:gd name="G1" fmla="+- 18842 0 0"/>
                <a:gd name="G2" fmla="+- 21600 0 0"/>
                <a:gd name="T0" fmla="*/ 0 w 20318"/>
                <a:gd name="T1" fmla="*/ 11511 h 18842"/>
                <a:gd name="T2" fmla="*/ 9756 w 20318"/>
                <a:gd name="T3" fmla="*/ 0 h 18842"/>
                <a:gd name="T4" fmla="*/ 20318 w 20318"/>
                <a:gd name="T5" fmla="*/ 18842 h 1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8" h="18842" fill="none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</a:path>
                <a:path w="20318" h="18842" stroke="0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  <a:lnTo>
                    <a:pt x="20318" y="1884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699" name="Line 75">
              <a:extLst>
                <a:ext uri="{FF2B5EF4-FFF2-40B4-BE49-F238E27FC236}">
                  <a16:creationId xmlns:a16="http://schemas.microsoft.com/office/drawing/2014/main" id="{F805738C-305D-D201-E344-F9081477DE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9" y="2188"/>
              <a:ext cx="91" cy="8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0" name="Line 76">
              <a:extLst>
                <a:ext uri="{FF2B5EF4-FFF2-40B4-BE49-F238E27FC236}">
                  <a16:creationId xmlns:a16="http://schemas.microsoft.com/office/drawing/2014/main" id="{D5177318-B208-3DF1-4DF5-F8ADEAD3AA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37" y="2393"/>
              <a:ext cx="126" cy="19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1" name="Oval 77">
              <a:extLst>
                <a:ext uri="{FF2B5EF4-FFF2-40B4-BE49-F238E27FC236}">
                  <a16:creationId xmlns:a16="http://schemas.microsoft.com/office/drawing/2014/main" id="{2CC8610F-FCE8-D27A-BB50-1590E4AB7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397"/>
              <a:ext cx="119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2" name="Oval 78">
              <a:extLst>
                <a:ext uri="{FF2B5EF4-FFF2-40B4-BE49-F238E27FC236}">
                  <a16:creationId xmlns:a16="http://schemas.microsoft.com/office/drawing/2014/main" id="{9C4007B7-283B-559C-9F0F-1EA801AB2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5" y="2532"/>
              <a:ext cx="172" cy="7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3" name="Oval 79">
              <a:extLst>
                <a:ext uri="{FF2B5EF4-FFF2-40B4-BE49-F238E27FC236}">
                  <a16:creationId xmlns:a16="http://schemas.microsoft.com/office/drawing/2014/main" id="{3768F5E7-E470-E160-F060-A069777B3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2" y="2397"/>
              <a:ext cx="117" cy="5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4" name="Oval 80">
              <a:extLst>
                <a:ext uri="{FF2B5EF4-FFF2-40B4-BE49-F238E27FC236}">
                  <a16:creationId xmlns:a16="http://schemas.microsoft.com/office/drawing/2014/main" id="{2867D448-68BC-681B-9960-166E011D9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" y="2656"/>
              <a:ext cx="176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5" name="Oval 81">
              <a:extLst>
                <a:ext uri="{FF2B5EF4-FFF2-40B4-BE49-F238E27FC236}">
                  <a16:creationId xmlns:a16="http://schemas.microsoft.com/office/drawing/2014/main" id="{D4573CDA-989B-2251-57FC-0AFE5E3A6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" y="2785"/>
              <a:ext cx="213" cy="12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6" name="Oval 82">
              <a:extLst>
                <a:ext uri="{FF2B5EF4-FFF2-40B4-BE49-F238E27FC236}">
                  <a16:creationId xmlns:a16="http://schemas.microsoft.com/office/drawing/2014/main" id="{B676270C-8C68-9758-8876-7B5E366B7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2656"/>
              <a:ext cx="200" cy="7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7" name="Line 83">
              <a:extLst>
                <a:ext uri="{FF2B5EF4-FFF2-40B4-BE49-F238E27FC236}">
                  <a16:creationId xmlns:a16="http://schemas.microsoft.com/office/drawing/2014/main" id="{54394131-5886-2AFC-9780-62B92AC74F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1" y="2453"/>
              <a:ext cx="10" cy="1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8" name="Line 84">
              <a:extLst>
                <a:ext uri="{FF2B5EF4-FFF2-40B4-BE49-F238E27FC236}">
                  <a16:creationId xmlns:a16="http://schemas.microsoft.com/office/drawing/2014/main" id="{37CED139-AC3A-2DD4-571F-7DD2468278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19" y="2584"/>
              <a:ext cx="288" cy="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09" name="Line 85">
              <a:extLst>
                <a:ext uri="{FF2B5EF4-FFF2-40B4-BE49-F238E27FC236}">
                  <a16:creationId xmlns:a16="http://schemas.microsoft.com/office/drawing/2014/main" id="{9C2C0C37-5084-F40B-F0EB-16146A207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2" y="2606"/>
              <a:ext cx="48" cy="1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10" name="Line 86">
              <a:extLst>
                <a:ext uri="{FF2B5EF4-FFF2-40B4-BE49-F238E27FC236}">
                  <a16:creationId xmlns:a16="http://schemas.microsoft.com/office/drawing/2014/main" id="{F32E993B-B227-7BC5-922A-DBA8DEADB7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914" y="2457"/>
              <a:ext cx="10" cy="1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11" name="Line 87">
              <a:extLst>
                <a:ext uri="{FF2B5EF4-FFF2-40B4-BE49-F238E27FC236}">
                  <a16:creationId xmlns:a16="http://schemas.microsoft.com/office/drawing/2014/main" id="{61B434E4-599D-119B-E7AF-91A16F8063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0" y="2739"/>
              <a:ext cx="176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12" name="AutoShape 88">
              <a:extLst>
                <a:ext uri="{FF2B5EF4-FFF2-40B4-BE49-F238E27FC236}">
                  <a16:creationId xmlns:a16="http://schemas.microsoft.com/office/drawing/2014/main" id="{278DB8D5-C8D6-0273-B318-224BCCEA4D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920000">
              <a:off x="2998" y="2055"/>
              <a:ext cx="1483" cy="170"/>
            </a:xfrm>
            <a:prstGeom prst="homePlate">
              <a:avLst>
                <a:gd name="adj" fmla="val 827928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13" name="AutoShape 89">
              <a:extLst>
                <a:ext uri="{FF2B5EF4-FFF2-40B4-BE49-F238E27FC236}">
                  <a16:creationId xmlns:a16="http://schemas.microsoft.com/office/drawing/2014/main" id="{A536A30F-2DD8-2C9A-AF2E-A5B961FF57F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740000" flipH="1">
              <a:off x="4034" y="2190"/>
              <a:ext cx="1243" cy="130"/>
            </a:xfrm>
            <a:prstGeom prst="homePlate">
              <a:avLst>
                <a:gd name="adj" fmla="val 725792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82714" name="AutoShape 90">
              <a:extLst>
                <a:ext uri="{FF2B5EF4-FFF2-40B4-BE49-F238E27FC236}">
                  <a16:creationId xmlns:a16="http://schemas.microsoft.com/office/drawing/2014/main" id="{EC40D6D9-52BA-3E31-EC99-7CF1DEE6C8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590" y="2044"/>
              <a:ext cx="1266" cy="156"/>
            </a:xfrm>
            <a:prstGeom prst="homePlate">
              <a:avLst>
                <a:gd name="adj" fmla="val 770210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2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30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>
            <a:extLst>
              <a:ext uri="{FF2B5EF4-FFF2-40B4-BE49-F238E27FC236}">
                <a16:creationId xmlns:a16="http://schemas.microsoft.com/office/drawing/2014/main" id="{D971DE97-50E8-A797-7FB2-B56C209E55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Tight </a:t>
            </a:r>
            <a:r>
              <a:rPr lang="en-US" altLang="LID4096">
                <a:solidFill>
                  <a:schemeClr val="bg2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chemeClr val="bg2"/>
                </a:solidFill>
              </a:rPr>
              <a:t> Loose Coupling</a:t>
            </a:r>
          </a:p>
        </p:txBody>
      </p:sp>
      <p:sp>
        <p:nvSpPr>
          <p:cNvPr id="392196" name="Rectangle 4">
            <a:extLst>
              <a:ext uri="{FF2B5EF4-FFF2-40B4-BE49-F238E27FC236}">
                <a16:creationId xmlns:a16="http://schemas.microsoft.com/office/drawing/2014/main" id="{C665BB6F-4166-8921-1E6E-C90FCC846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950" y="2219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392195" name="Picture 3">
            <a:extLst>
              <a:ext uri="{FF2B5EF4-FFF2-40B4-BE49-F238E27FC236}">
                <a16:creationId xmlns:a16="http://schemas.microsoft.com/office/drawing/2014/main" id="{7E4CB718-D5DE-ED2C-4C7B-CF0BD2E94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6477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2197" name="Rectangle 5">
            <a:extLst>
              <a:ext uri="{FF2B5EF4-FFF2-40B4-BE49-F238E27FC236}">
                <a16:creationId xmlns:a16="http://schemas.microsoft.com/office/drawing/2014/main" id="{9E315217-A259-3BEB-7793-3724931E1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038600"/>
            <a:ext cx="2743200" cy="17716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LID4096" altLang="LID4096"/>
          </a:p>
        </p:txBody>
      </p:sp>
      <p:sp>
        <p:nvSpPr>
          <p:cNvPr id="392199" name="Text Box 7">
            <a:extLst>
              <a:ext uri="{FF2B5EF4-FFF2-40B4-BE49-F238E27FC236}">
                <a16:creationId xmlns:a16="http://schemas.microsoft.com/office/drawing/2014/main" id="{BE270727-898B-95AD-CD48-44BE9EBAC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791200"/>
            <a:ext cx="18669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altLang="LID4096" sz="1800">
                <a:solidFill>
                  <a:schemeClr val="accent1"/>
                </a:solidFill>
                <a:latin typeface="Arial" panose="020B0604020202020204" pitchFamily="34" charset="0"/>
              </a:rPr>
              <a:t>Carl</a:t>
            </a:r>
          </a:p>
        </p:txBody>
      </p:sp>
      <p:sp>
        <p:nvSpPr>
          <p:cNvPr id="392202" name="Rectangle 10">
            <a:extLst>
              <a:ext uri="{FF2B5EF4-FFF2-40B4-BE49-F238E27FC236}">
                <a16:creationId xmlns:a16="http://schemas.microsoft.com/office/drawing/2014/main" id="{C999C7F1-2B19-9333-00C3-2EA7C4E3D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962400"/>
            <a:ext cx="2743200" cy="17716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LID4096" altLang="LID4096">
              <a:solidFill>
                <a:srgbClr val="FF0000"/>
              </a:solidFill>
            </a:endParaRPr>
          </a:p>
        </p:txBody>
      </p:sp>
      <p:sp>
        <p:nvSpPr>
          <p:cNvPr id="392203" name="Text Box 11">
            <a:extLst>
              <a:ext uri="{FF2B5EF4-FFF2-40B4-BE49-F238E27FC236}">
                <a16:creationId xmlns:a16="http://schemas.microsoft.com/office/drawing/2014/main" id="{69D937F3-2B5F-3562-AFCD-74D6BFBA7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657600"/>
            <a:ext cx="18669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altLang="LID4096" sz="1800">
                <a:solidFill>
                  <a:srgbClr val="FF0000"/>
                </a:solidFill>
                <a:latin typeface="Arial" panose="020B0604020202020204" pitchFamily="34" charset="0"/>
              </a:rPr>
              <a:t>Saul</a:t>
            </a:r>
          </a:p>
        </p:txBody>
      </p:sp>
      <p:sp>
        <p:nvSpPr>
          <p:cNvPr id="392204" name="Line 12">
            <a:extLst>
              <a:ext uri="{FF2B5EF4-FFF2-40B4-BE49-F238E27FC236}">
                <a16:creationId xmlns:a16="http://schemas.microsoft.com/office/drawing/2014/main" id="{EBBA26B1-8C21-10E1-8BD8-BAA16BA37D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4800600"/>
            <a:ext cx="304800" cy="228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2205" name="Line 13">
            <a:extLst>
              <a:ext uri="{FF2B5EF4-FFF2-40B4-BE49-F238E27FC236}">
                <a16:creationId xmlns:a16="http://schemas.microsoft.com/office/drawing/2014/main" id="{5420980D-A6CF-BC95-8A5D-25956A05CA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105400"/>
            <a:ext cx="304800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>
            <a:extLst>
              <a:ext uri="{FF2B5EF4-FFF2-40B4-BE49-F238E27FC236}">
                <a16:creationId xmlns:a16="http://schemas.microsoft.com/office/drawing/2014/main" id="{F9FAB650-DA69-B506-842E-6833769220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Tight </a:t>
            </a:r>
            <a:r>
              <a:rPr lang="en-US" altLang="LID4096">
                <a:solidFill>
                  <a:schemeClr val="bg2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chemeClr val="bg2"/>
                </a:solidFill>
              </a:rPr>
              <a:t> Loose Coupling</a:t>
            </a:r>
          </a:p>
        </p:txBody>
      </p:sp>
      <p:sp>
        <p:nvSpPr>
          <p:cNvPr id="393272" name="Rectangle 56">
            <a:extLst>
              <a:ext uri="{FF2B5EF4-FFF2-40B4-BE49-F238E27FC236}">
                <a16:creationId xmlns:a16="http://schemas.microsoft.com/office/drawing/2014/main" id="{BBFD6C77-4388-C5A0-D4D4-C5FBF539B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25" y="2652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393275" name="Picture 59">
            <a:extLst>
              <a:ext uri="{FF2B5EF4-FFF2-40B4-BE49-F238E27FC236}">
                <a16:creationId xmlns:a16="http://schemas.microsoft.com/office/drawing/2014/main" id="{37F26867-0BAB-A699-C349-784E9D25D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2892425"/>
            <a:ext cx="3481388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3276" name="Picture 60">
            <a:extLst>
              <a:ext uri="{FF2B5EF4-FFF2-40B4-BE49-F238E27FC236}">
                <a16:creationId xmlns:a16="http://schemas.microsoft.com/office/drawing/2014/main" id="{F586A39F-132D-4103-2C79-B886FBCEC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2924175"/>
            <a:ext cx="3481388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3277" name="Line 61">
            <a:extLst>
              <a:ext uri="{FF2B5EF4-FFF2-40B4-BE49-F238E27FC236}">
                <a16:creationId xmlns:a16="http://schemas.microsoft.com/office/drawing/2014/main" id="{D1D9BA17-9FD6-1AD1-A078-A75D5241DE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6900" y="4910138"/>
            <a:ext cx="304800" cy="228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3278" name="Line 62">
            <a:extLst>
              <a:ext uri="{FF2B5EF4-FFF2-40B4-BE49-F238E27FC236}">
                <a16:creationId xmlns:a16="http://schemas.microsoft.com/office/drawing/2014/main" id="{A521C64F-5F14-A1B2-1836-B5836EB431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3100" y="5214938"/>
            <a:ext cx="304800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3279" name="Line 63">
            <a:extLst>
              <a:ext uri="{FF2B5EF4-FFF2-40B4-BE49-F238E27FC236}">
                <a16:creationId xmlns:a16="http://schemas.microsoft.com/office/drawing/2014/main" id="{AC72F41F-8FAF-88ED-AD57-03F81C2B2994}"/>
              </a:ext>
            </a:extLst>
          </p:cNvPr>
          <p:cNvSpPr>
            <a:spLocks noChangeShapeType="1"/>
          </p:cNvSpPr>
          <p:nvPr/>
        </p:nvSpPr>
        <p:spPr bwMode="auto">
          <a:xfrm>
            <a:off x="7870825" y="5221288"/>
            <a:ext cx="304800" cy="228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3280" name="Line 64">
            <a:extLst>
              <a:ext uri="{FF2B5EF4-FFF2-40B4-BE49-F238E27FC236}">
                <a16:creationId xmlns:a16="http://schemas.microsoft.com/office/drawing/2014/main" id="{59D80908-93CF-3913-B51C-6FA6EF4577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947025" y="5526088"/>
            <a:ext cx="304800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393220" name="Group 4">
            <a:extLst>
              <a:ext uri="{FF2B5EF4-FFF2-40B4-BE49-F238E27FC236}">
                <a16:creationId xmlns:a16="http://schemas.microsoft.com/office/drawing/2014/main" id="{D5C4BEE4-A0FE-E6CF-4E89-3624EBE31007}"/>
              </a:ext>
            </a:extLst>
          </p:cNvPr>
          <p:cNvGrpSpPr>
            <a:grpSpLocks/>
          </p:cNvGrpSpPr>
          <p:nvPr/>
        </p:nvGrpSpPr>
        <p:grpSpPr bwMode="auto">
          <a:xfrm>
            <a:off x="1746250" y="5799138"/>
            <a:ext cx="5727700" cy="1058862"/>
            <a:chOff x="2934" y="3698"/>
            <a:chExt cx="2537" cy="578"/>
          </a:xfrm>
        </p:grpSpPr>
        <p:grpSp>
          <p:nvGrpSpPr>
            <p:cNvPr id="393221" name="Group 5">
              <a:extLst>
                <a:ext uri="{FF2B5EF4-FFF2-40B4-BE49-F238E27FC236}">
                  <a16:creationId xmlns:a16="http://schemas.microsoft.com/office/drawing/2014/main" id="{C23CC76B-8287-903D-11F1-514401D73C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0" y="3716"/>
              <a:ext cx="541" cy="508"/>
              <a:chOff x="4930" y="3716"/>
              <a:chExt cx="541" cy="508"/>
            </a:xfrm>
          </p:grpSpPr>
          <p:grpSp>
            <p:nvGrpSpPr>
              <p:cNvPr id="393222" name="Group 6">
                <a:extLst>
                  <a:ext uri="{FF2B5EF4-FFF2-40B4-BE49-F238E27FC236}">
                    <a16:creationId xmlns:a16="http://schemas.microsoft.com/office/drawing/2014/main" id="{9772AD6C-BC57-6A76-071A-1C0204526C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0" y="3782"/>
                <a:ext cx="402" cy="259"/>
                <a:chOff x="4930" y="3782"/>
                <a:chExt cx="402" cy="259"/>
              </a:xfrm>
            </p:grpSpPr>
            <p:grpSp>
              <p:nvGrpSpPr>
                <p:cNvPr id="393223" name="Group 7">
                  <a:extLst>
                    <a:ext uri="{FF2B5EF4-FFF2-40B4-BE49-F238E27FC236}">
                      <a16:creationId xmlns:a16="http://schemas.microsoft.com/office/drawing/2014/main" id="{0CB82E76-E673-E9F8-D95C-47DE7E4068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0" y="3886"/>
                  <a:ext cx="402" cy="155"/>
                  <a:chOff x="4930" y="3886"/>
                  <a:chExt cx="402" cy="155"/>
                </a:xfrm>
              </p:grpSpPr>
              <p:sp>
                <p:nvSpPr>
                  <p:cNvPr id="393224" name="Oval 8">
                    <a:extLst>
                      <a:ext uri="{FF2B5EF4-FFF2-40B4-BE49-F238E27FC236}">
                        <a16:creationId xmlns:a16="http://schemas.microsoft.com/office/drawing/2014/main" id="{F1FA6664-C3DF-83C9-8708-DF6065CDA6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94"/>
                    <a:ext cx="402" cy="1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3225" name="Oval 9">
                    <a:extLst>
                      <a:ext uri="{FF2B5EF4-FFF2-40B4-BE49-F238E27FC236}">
                        <a16:creationId xmlns:a16="http://schemas.microsoft.com/office/drawing/2014/main" id="{59B0B0FD-B316-EDA0-4D2F-35155A0AF1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86"/>
                    <a:ext cx="402" cy="14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3226" name="Group 10">
                  <a:extLst>
                    <a:ext uri="{FF2B5EF4-FFF2-40B4-BE49-F238E27FC236}">
                      <a16:creationId xmlns:a16="http://schemas.microsoft.com/office/drawing/2014/main" id="{D9683378-DB77-B41B-8225-B2330E366F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8" y="3782"/>
                  <a:ext cx="182" cy="193"/>
                  <a:chOff x="4938" y="3782"/>
                  <a:chExt cx="182" cy="193"/>
                </a:xfrm>
              </p:grpSpPr>
              <p:sp>
                <p:nvSpPr>
                  <p:cNvPr id="393227" name="AutoShape 11">
                    <a:extLst>
                      <a:ext uri="{FF2B5EF4-FFF2-40B4-BE49-F238E27FC236}">
                        <a16:creationId xmlns:a16="http://schemas.microsoft.com/office/drawing/2014/main" id="{FECFD467-572F-6A6F-0B1B-BEA929F36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4920" y="3823"/>
                    <a:ext cx="170" cy="134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3228" name="Rectangle 12">
                    <a:extLst>
                      <a:ext uri="{FF2B5EF4-FFF2-40B4-BE49-F238E27FC236}">
                        <a16:creationId xmlns:a16="http://schemas.microsoft.com/office/drawing/2014/main" id="{F53545D0-6456-ECF4-0FA8-117769410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5074" y="3782"/>
                    <a:ext cx="46" cy="19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3229" name="Group 13">
                  <a:extLst>
                    <a:ext uri="{FF2B5EF4-FFF2-40B4-BE49-F238E27FC236}">
                      <a16:creationId xmlns:a16="http://schemas.microsoft.com/office/drawing/2014/main" id="{0F232EBB-8DB2-7D50-20B7-655030AD7F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3" y="3927"/>
                  <a:ext cx="68" cy="31"/>
                  <a:chOff x="5113" y="3927"/>
                  <a:chExt cx="68" cy="31"/>
                </a:xfrm>
              </p:grpSpPr>
              <p:grpSp>
                <p:nvGrpSpPr>
                  <p:cNvPr id="393230" name="Group 14">
                    <a:extLst>
                      <a:ext uri="{FF2B5EF4-FFF2-40B4-BE49-F238E27FC236}">
                        <a16:creationId xmlns:a16="http://schemas.microsoft.com/office/drawing/2014/main" id="{C02578D0-73DA-9586-FCAD-4D4974D2BF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114" y="3927"/>
                    <a:ext cx="67" cy="31"/>
                    <a:chOff x="5114" y="3927"/>
                    <a:chExt cx="67" cy="31"/>
                  </a:xfrm>
                </p:grpSpPr>
                <p:sp>
                  <p:nvSpPr>
                    <p:cNvPr id="393231" name="Arc 15">
                      <a:extLst>
                        <a:ext uri="{FF2B5EF4-FFF2-40B4-BE49-F238E27FC236}">
                          <a16:creationId xmlns:a16="http://schemas.microsoft.com/office/drawing/2014/main" id="{A0FA59E0-F549-8517-D978-1DC55A1D810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14" y="3928"/>
                      <a:ext cx="34" cy="30"/>
                    </a:xfrm>
                    <a:custGeom>
                      <a:avLst/>
                      <a:gdLst>
                        <a:gd name="G0" fmla="+- 21588 0 0"/>
                        <a:gd name="G1" fmla="+- 21591 0 0"/>
                        <a:gd name="G2" fmla="+- 21600 0 0"/>
                        <a:gd name="T0" fmla="*/ 0 w 21588"/>
                        <a:gd name="T1" fmla="*/ 20883 h 21591"/>
                        <a:gd name="T2" fmla="*/ 20963 w 21588"/>
                        <a:gd name="T3" fmla="*/ 0 h 21591"/>
                        <a:gd name="T4" fmla="*/ 21588 w 21588"/>
                        <a:gd name="T5" fmla="*/ 21591 h 215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591" fill="none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</a:path>
                        <a:path w="21588" h="21591" stroke="0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  <a:lnTo>
                            <a:pt x="21588" y="21591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93232" name="Arc 16">
                      <a:extLst>
                        <a:ext uri="{FF2B5EF4-FFF2-40B4-BE49-F238E27FC236}">
                          <a16:creationId xmlns:a16="http://schemas.microsoft.com/office/drawing/2014/main" id="{ACE00152-3C27-C95E-DBF5-0487F66C85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47" y="3927"/>
                      <a:ext cx="34" cy="31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88"/>
                        <a:gd name="T1" fmla="*/ 0 h 21600"/>
                        <a:gd name="T2" fmla="*/ 21588 w 21588"/>
                        <a:gd name="T3" fmla="*/ 20892 h 21600"/>
                        <a:gd name="T4" fmla="*/ 0 w 21588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600" fill="none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</a:path>
                        <a:path w="21588" h="21600" stroke="0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93233" name="Line 17">
                    <a:extLst>
                      <a:ext uri="{FF2B5EF4-FFF2-40B4-BE49-F238E27FC236}">
                        <a16:creationId xmlns:a16="http://schemas.microsoft.com/office/drawing/2014/main" id="{6881696E-967C-361B-DB9E-6B1CD2F28C3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13" y="3957"/>
                    <a:ext cx="6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93234" name="Line 18">
                  <a:extLst>
                    <a:ext uri="{FF2B5EF4-FFF2-40B4-BE49-F238E27FC236}">
                      <a16:creationId xmlns:a16="http://schemas.microsoft.com/office/drawing/2014/main" id="{C0F34726-057C-A9C0-074F-332164EB55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093" y="3949"/>
                  <a:ext cx="20" cy="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93235" name="Group 19">
                <a:extLst>
                  <a:ext uri="{FF2B5EF4-FFF2-40B4-BE49-F238E27FC236}">
                    <a16:creationId xmlns:a16="http://schemas.microsoft.com/office/drawing/2014/main" id="{F6C28343-A442-EDE8-E058-3C96D4FBC5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5" y="3716"/>
                <a:ext cx="316" cy="508"/>
                <a:chOff x="5155" y="3716"/>
                <a:chExt cx="316" cy="508"/>
              </a:xfrm>
            </p:grpSpPr>
            <p:sp>
              <p:nvSpPr>
                <p:cNvPr id="393236" name="Line 20">
                  <a:extLst>
                    <a:ext uri="{FF2B5EF4-FFF2-40B4-BE49-F238E27FC236}">
                      <a16:creationId xmlns:a16="http://schemas.microsoft.com/office/drawing/2014/main" id="{96A29F1C-2BEB-DAEC-EB7E-8D64F99DD0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4023"/>
                  <a:ext cx="173" cy="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37" name="Line 21">
                  <a:extLst>
                    <a:ext uri="{FF2B5EF4-FFF2-40B4-BE49-F238E27FC236}">
                      <a16:creationId xmlns:a16="http://schemas.microsoft.com/office/drawing/2014/main" id="{808565F1-5839-CA32-6539-AC55A95737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98" y="4068"/>
                  <a:ext cx="93" cy="1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38" name="Line 22">
                  <a:extLst>
                    <a:ext uri="{FF2B5EF4-FFF2-40B4-BE49-F238E27FC236}">
                      <a16:creationId xmlns:a16="http://schemas.microsoft.com/office/drawing/2014/main" id="{20FB1898-4174-F800-4489-FB4CD12BF9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3839"/>
                  <a:ext cx="80" cy="13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39" name="Line 23">
                  <a:extLst>
                    <a:ext uri="{FF2B5EF4-FFF2-40B4-BE49-F238E27FC236}">
                      <a16:creationId xmlns:a16="http://schemas.microsoft.com/office/drawing/2014/main" id="{294A43E7-BE23-FA74-2CA3-FAD079CD45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281" y="3901"/>
                  <a:ext cx="17" cy="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40" name="Line 24">
                  <a:extLst>
                    <a:ext uri="{FF2B5EF4-FFF2-40B4-BE49-F238E27FC236}">
                      <a16:creationId xmlns:a16="http://schemas.microsoft.com/office/drawing/2014/main" id="{424C6EDB-1552-BB13-5479-400107EBA1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60" y="3839"/>
                  <a:ext cx="28" cy="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41" name="Arc 25">
                  <a:extLst>
                    <a:ext uri="{FF2B5EF4-FFF2-40B4-BE49-F238E27FC236}">
                      <a16:creationId xmlns:a16="http://schemas.microsoft.com/office/drawing/2014/main" id="{8B2E0EF7-4176-3308-A9D2-935216309F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8" y="3771"/>
                  <a:ext cx="151" cy="110"/>
                </a:xfrm>
                <a:custGeom>
                  <a:avLst/>
                  <a:gdLst>
                    <a:gd name="G0" fmla="+- 0 0 0"/>
                    <a:gd name="G1" fmla="+- 18711 0 0"/>
                    <a:gd name="G2" fmla="+- 21600 0 0"/>
                    <a:gd name="T0" fmla="*/ 10792 w 20245"/>
                    <a:gd name="T1" fmla="*/ 0 h 18711"/>
                    <a:gd name="T2" fmla="*/ 20245 w 20245"/>
                    <a:gd name="T3" fmla="*/ 11180 h 18711"/>
                    <a:gd name="T4" fmla="*/ 0 w 20245"/>
                    <a:gd name="T5" fmla="*/ 18711 h 18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45" h="18711" fill="none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</a:path>
                    <a:path w="20245" h="18711" stroke="0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  <a:lnTo>
                        <a:pt x="0" y="18711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42" name="Oval 26">
                  <a:extLst>
                    <a:ext uri="{FF2B5EF4-FFF2-40B4-BE49-F238E27FC236}">
                      <a16:creationId xmlns:a16="http://schemas.microsoft.com/office/drawing/2014/main" id="{80816AC0-1003-6E54-7B1A-635EA69DB5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4" y="3716"/>
                  <a:ext cx="67" cy="10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43" name="Line 27">
                  <a:extLst>
                    <a:ext uri="{FF2B5EF4-FFF2-40B4-BE49-F238E27FC236}">
                      <a16:creationId xmlns:a16="http://schemas.microsoft.com/office/drawing/2014/main" id="{0E1F061F-6BD9-8D5A-D471-B1D3A9BF647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04" y="3836"/>
                  <a:ext cx="25" cy="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44" name="Line 28">
                  <a:extLst>
                    <a:ext uri="{FF2B5EF4-FFF2-40B4-BE49-F238E27FC236}">
                      <a16:creationId xmlns:a16="http://schemas.microsoft.com/office/drawing/2014/main" id="{DDA507A6-1008-9B58-B0A9-150B26988E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29" y="3896"/>
                  <a:ext cx="42" cy="12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45" name="Line 29">
                  <a:extLst>
                    <a:ext uri="{FF2B5EF4-FFF2-40B4-BE49-F238E27FC236}">
                      <a16:creationId xmlns:a16="http://schemas.microsoft.com/office/drawing/2014/main" id="{4AA6D152-F361-B220-3D6A-2EADD2DE36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5" y="3909"/>
                  <a:ext cx="105" cy="2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393246" name="Group 30">
              <a:extLst>
                <a:ext uri="{FF2B5EF4-FFF2-40B4-BE49-F238E27FC236}">
                  <a16:creationId xmlns:a16="http://schemas.microsoft.com/office/drawing/2014/main" id="{1B9163E4-E1B3-B5E8-3E5C-E1456A719E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4" y="3698"/>
              <a:ext cx="457" cy="578"/>
              <a:chOff x="2934" y="3698"/>
              <a:chExt cx="457" cy="578"/>
            </a:xfrm>
          </p:grpSpPr>
          <p:grpSp>
            <p:nvGrpSpPr>
              <p:cNvPr id="393247" name="Group 31">
                <a:extLst>
                  <a:ext uri="{FF2B5EF4-FFF2-40B4-BE49-F238E27FC236}">
                    <a16:creationId xmlns:a16="http://schemas.microsoft.com/office/drawing/2014/main" id="{01863F0A-7746-339D-C70E-D9E6FC0ADF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89" y="3809"/>
                <a:ext cx="402" cy="259"/>
                <a:chOff x="2989" y="3809"/>
                <a:chExt cx="402" cy="259"/>
              </a:xfrm>
            </p:grpSpPr>
            <p:grpSp>
              <p:nvGrpSpPr>
                <p:cNvPr id="393248" name="Group 32">
                  <a:extLst>
                    <a:ext uri="{FF2B5EF4-FFF2-40B4-BE49-F238E27FC236}">
                      <a16:creationId xmlns:a16="http://schemas.microsoft.com/office/drawing/2014/main" id="{AC71CEFA-43CD-A87E-D9D0-4239A4A977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89" y="3913"/>
                  <a:ext cx="402" cy="155"/>
                  <a:chOff x="2989" y="3913"/>
                  <a:chExt cx="402" cy="155"/>
                </a:xfrm>
              </p:grpSpPr>
              <p:sp>
                <p:nvSpPr>
                  <p:cNvPr id="393249" name="Oval 33">
                    <a:extLst>
                      <a:ext uri="{FF2B5EF4-FFF2-40B4-BE49-F238E27FC236}">
                        <a16:creationId xmlns:a16="http://schemas.microsoft.com/office/drawing/2014/main" id="{AB97DA95-0756-1A26-C1F7-E6EFD5325D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20"/>
                    <a:ext cx="402" cy="14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3250" name="Oval 34">
                    <a:extLst>
                      <a:ext uri="{FF2B5EF4-FFF2-40B4-BE49-F238E27FC236}">
                        <a16:creationId xmlns:a16="http://schemas.microsoft.com/office/drawing/2014/main" id="{6CFD967B-C28C-9612-F83C-9046DBCEFF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13"/>
                    <a:ext cx="402" cy="14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3251" name="Group 35">
                  <a:extLst>
                    <a:ext uri="{FF2B5EF4-FFF2-40B4-BE49-F238E27FC236}">
                      <a16:creationId xmlns:a16="http://schemas.microsoft.com/office/drawing/2014/main" id="{A1C197C6-E884-9235-8A91-98DFA17F1F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6" y="3809"/>
                  <a:ext cx="145" cy="193"/>
                  <a:chOff x="3236" y="3809"/>
                  <a:chExt cx="145" cy="193"/>
                </a:xfrm>
              </p:grpSpPr>
              <p:sp>
                <p:nvSpPr>
                  <p:cNvPr id="393252" name="AutoShape 36">
                    <a:extLst>
                      <a:ext uri="{FF2B5EF4-FFF2-40B4-BE49-F238E27FC236}">
                        <a16:creationId xmlns:a16="http://schemas.microsoft.com/office/drawing/2014/main" id="{4D64B2E9-E9D3-9C49-8B3B-91627959C5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3230" y="3851"/>
                    <a:ext cx="170" cy="13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3253" name="Rectangle 37">
                    <a:extLst>
                      <a:ext uri="{FF2B5EF4-FFF2-40B4-BE49-F238E27FC236}">
                        <a16:creationId xmlns:a16="http://schemas.microsoft.com/office/drawing/2014/main" id="{DECC5573-C5B1-F74F-793C-3269F83219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3236" y="3809"/>
                    <a:ext cx="49" cy="1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3254" name="Group 38">
                  <a:extLst>
                    <a:ext uri="{FF2B5EF4-FFF2-40B4-BE49-F238E27FC236}">
                      <a16:creationId xmlns:a16="http://schemas.microsoft.com/office/drawing/2014/main" id="{99E3F0AE-21F4-AB42-652F-C376CF4536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0" y="4009"/>
                  <a:ext cx="66" cy="30"/>
                  <a:chOff x="3090" y="4009"/>
                  <a:chExt cx="66" cy="30"/>
                </a:xfrm>
              </p:grpSpPr>
              <p:grpSp>
                <p:nvGrpSpPr>
                  <p:cNvPr id="393255" name="Group 39">
                    <a:extLst>
                      <a:ext uri="{FF2B5EF4-FFF2-40B4-BE49-F238E27FC236}">
                        <a16:creationId xmlns:a16="http://schemas.microsoft.com/office/drawing/2014/main" id="{DA027116-6549-4F72-2181-904F720666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91" y="4009"/>
                    <a:ext cx="65" cy="30"/>
                    <a:chOff x="3091" y="4009"/>
                    <a:chExt cx="65" cy="30"/>
                  </a:xfrm>
                </p:grpSpPr>
                <p:sp>
                  <p:nvSpPr>
                    <p:cNvPr id="393256" name="Arc 40">
                      <a:extLst>
                        <a:ext uri="{FF2B5EF4-FFF2-40B4-BE49-F238E27FC236}">
                          <a16:creationId xmlns:a16="http://schemas.microsoft.com/office/drawing/2014/main" id="{BA8A3BA0-ECAF-5C45-FA7D-6CFE803602B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123" y="4009"/>
                      <a:ext cx="33" cy="3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93257" name="Arc 41">
                      <a:extLst>
                        <a:ext uri="{FF2B5EF4-FFF2-40B4-BE49-F238E27FC236}">
                          <a16:creationId xmlns:a16="http://schemas.microsoft.com/office/drawing/2014/main" id="{1798EA1B-972C-D3CE-6F3E-FCD3E96AF62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091" y="4009"/>
                      <a:ext cx="33" cy="30"/>
                    </a:xfrm>
                    <a:custGeom>
                      <a:avLst/>
                      <a:gdLst>
                        <a:gd name="G0" fmla="+- 21600 0 0"/>
                        <a:gd name="G1" fmla="+- 21590 0 0"/>
                        <a:gd name="G2" fmla="+- 21600 0 0"/>
                        <a:gd name="T0" fmla="*/ 0 w 21600"/>
                        <a:gd name="T1" fmla="*/ 21590 h 21590"/>
                        <a:gd name="T2" fmla="*/ 20946 w 21600"/>
                        <a:gd name="T3" fmla="*/ 0 h 21590"/>
                        <a:gd name="T4" fmla="*/ 21600 w 21600"/>
                        <a:gd name="T5" fmla="*/ 21590 h 21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0" fill="none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</a:path>
                        <a:path w="21600" h="21590" stroke="0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  <a:lnTo>
                            <a:pt x="21600" y="2159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93258" name="Line 42">
                    <a:extLst>
                      <a:ext uri="{FF2B5EF4-FFF2-40B4-BE49-F238E27FC236}">
                        <a16:creationId xmlns:a16="http://schemas.microsoft.com/office/drawing/2014/main" id="{3E1C0DC6-8990-B5D6-DA98-F8EFEBA5749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090" y="4034"/>
                    <a:ext cx="6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93259" name="Freeform 43">
                  <a:extLst>
                    <a:ext uri="{FF2B5EF4-FFF2-40B4-BE49-F238E27FC236}">
                      <a16:creationId xmlns:a16="http://schemas.microsoft.com/office/drawing/2014/main" id="{1B38DE5D-611E-DF7D-C1EB-FAA9B7AEC7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1" y="3995"/>
                  <a:ext cx="185" cy="60"/>
                </a:xfrm>
                <a:custGeom>
                  <a:avLst/>
                  <a:gdLst>
                    <a:gd name="T0" fmla="*/ 0 w 185"/>
                    <a:gd name="T1" fmla="*/ 59 h 60"/>
                    <a:gd name="T2" fmla="*/ 8 w 185"/>
                    <a:gd name="T3" fmla="*/ 55 h 60"/>
                    <a:gd name="T4" fmla="*/ 22 w 185"/>
                    <a:gd name="T5" fmla="*/ 55 h 60"/>
                    <a:gd name="T6" fmla="*/ 31 w 185"/>
                    <a:gd name="T7" fmla="*/ 55 h 60"/>
                    <a:gd name="T8" fmla="*/ 39 w 185"/>
                    <a:gd name="T9" fmla="*/ 59 h 60"/>
                    <a:gd name="T10" fmla="*/ 46 w 185"/>
                    <a:gd name="T11" fmla="*/ 59 h 60"/>
                    <a:gd name="T12" fmla="*/ 56 w 185"/>
                    <a:gd name="T13" fmla="*/ 59 h 60"/>
                    <a:gd name="T14" fmla="*/ 64 w 185"/>
                    <a:gd name="T15" fmla="*/ 59 h 60"/>
                    <a:gd name="T16" fmla="*/ 71 w 185"/>
                    <a:gd name="T17" fmla="*/ 59 h 60"/>
                    <a:gd name="T18" fmla="*/ 79 w 185"/>
                    <a:gd name="T19" fmla="*/ 59 h 60"/>
                    <a:gd name="T20" fmla="*/ 85 w 185"/>
                    <a:gd name="T21" fmla="*/ 59 h 60"/>
                    <a:gd name="T22" fmla="*/ 93 w 185"/>
                    <a:gd name="T23" fmla="*/ 55 h 60"/>
                    <a:gd name="T24" fmla="*/ 100 w 185"/>
                    <a:gd name="T25" fmla="*/ 55 h 60"/>
                    <a:gd name="T26" fmla="*/ 106 w 185"/>
                    <a:gd name="T27" fmla="*/ 52 h 60"/>
                    <a:gd name="T28" fmla="*/ 112 w 185"/>
                    <a:gd name="T29" fmla="*/ 48 h 60"/>
                    <a:gd name="T30" fmla="*/ 119 w 185"/>
                    <a:gd name="T31" fmla="*/ 38 h 60"/>
                    <a:gd name="T32" fmla="*/ 125 w 185"/>
                    <a:gd name="T33" fmla="*/ 27 h 60"/>
                    <a:gd name="T34" fmla="*/ 133 w 185"/>
                    <a:gd name="T35" fmla="*/ 24 h 60"/>
                    <a:gd name="T36" fmla="*/ 139 w 185"/>
                    <a:gd name="T37" fmla="*/ 20 h 60"/>
                    <a:gd name="T38" fmla="*/ 154 w 185"/>
                    <a:gd name="T39" fmla="*/ 13 h 60"/>
                    <a:gd name="T40" fmla="*/ 160 w 185"/>
                    <a:gd name="T41" fmla="*/ 10 h 60"/>
                    <a:gd name="T42" fmla="*/ 167 w 185"/>
                    <a:gd name="T43" fmla="*/ 10 h 60"/>
                    <a:gd name="T44" fmla="*/ 173 w 185"/>
                    <a:gd name="T45" fmla="*/ 6 h 60"/>
                    <a:gd name="T46" fmla="*/ 179 w 185"/>
                    <a:gd name="T47" fmla="*/ 0 h 60"/>
                    <a:gd name="T48" fmla="*/ 184 w 185"/>
                    <a:gd name="T4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5" h="60">
                      <a:moveTo>
                        <a:pt x="0" y="59"/>
                      </a:moveTo>
                      <a:lnTo>
                        <a:pt x="8" y="55"/>
                      </a:lnTo>
                      <a:lnTo>
                        <a:pt x="22" y="55"/>
                      </a:lnTo>
                      <a:lnTo>
                        <a:pt x="31" y="55"/>
                      </a:lnTo>
                      <a:lnTo>
                        <a:pt x="39" y="59"/>
                      </a:lnTo>
                      <a:lnTo>
                        <a:pt x="46" y="59"/>
                      </a:lnTo>
                      <a:lnTo>
                        <a:pt x="56" y="59"/>
                      </a:lnTo>
                      <a:lnTo>
                        <a:pt x="64" y="59"/>
                      </a:lnTo>
                      <a:lnTo>
                        <a:pt x="71" y="59"/>
                      </a:lnTo>
                      <a:lnTo>
                        <a:pt x="79" y="59"/>
                      </a:lnTo>
                      <a:lnTo>
                        <a:pt x="85" y="59"/>
                      </a:lnTo>
                      <a:lnTo>
                        <a:pt x="93" y="55"/>
                      </a:lnTo>
                      <a:lnTo>
                        <a:pt x="100" y="55"/>
                      </a:lnTo>
                      <a:lnTo>
                        <a:pt x="106" y="52"/>
                      </a:lnTo>
                      <a:lnTo>
                        <a:pt x="112" y="48"/>
                      </a:lnTo>
                      <a:lnTo>
                        <a:pt x="119" y="38"/>
                      </a:lnTo>
                      <a:lnTo>
                        <a:pt x="125" y="27"/>
                      </a:lnTo>
                      <a:lnTo>
                        <a:pt x="133" y="24"/>
                      </a:lnTo>
                      <a:lnTo>
                        <a:pt x="139" y="20"/>
                      </a:lnTo>
                      <a:lnTo>
                        <a:pt x="154" y="13"/>
                      </a:lnTo>
                      <a:lnTo>
                        <a:pt x="160" y="10"/>
                      </a:lnTo>
                      <a:lnTo>
                        <a:pt x="167" y="10"/>
                      </a:lnTo>
                      <a:lnTo>
                        <a:pt x="173" y="6"/>
                      </a:lnTo>
                      <a:lnTo>
                        <a:pt x="179" y="0"/>
                      </a:lnTo>
                      <a:lnTo>
                        <a:pt x="184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393260" name="Group 44">
                <a:extLst>
                  <a:ext uri="{FF2B5EF4-FFF2-40B4-BE49-F238E27FC236}">
                    <a16:creationId xmlns:a16="http://schemas.microsoft.com/office/drawing/2014/main" id="{423B4B03-C7AC-7874-A134-A2FB76C193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34" y="3698"/>
                <a:ext cx="295" cy="578"/>
                <a:chOff x="2934" y="3698"/>
                <a:chExt cx="295" cy="578"/>
              </a:xfrm>
            </p:grpSpPr>
            <p:sp>
              <p:nvSpPr>
                <p:cNvPr id="393261" name="Oval 45">
                  <a:extLst>
                    <a:ext uri="{FF2B5EF4-FFF2-40B4-BE49-F238E27FC236}">
                      <a16:creationId xmlns:a16="http://schemas.microsoft.com/office/drawing/2014/main" id="{14F2B4FA-0531-4355-7AD9-AC9AEE65DB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3" y="3698"/>
                  <a:ext cx="64" cy="9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2" name="Line 46">
                  <a:extLst>
                    <a:ext uri="{FF2B5EF4-FFF2-40B4-BE49-F238E27FC236}">
                      <a16:creationId xmlns:a16="http://schemas.microsoft.com/office/drawing/2014/main" id="{529A5092-0FF7-DE3A-AF8A-7ED5D32F7B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34" y="4061"/>
                  <a:ext cx="172" cy="4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3" name="Line 47">
                  <a:extLst>
                    <a:ext uri="{FF2B5EF4-FFF2-40B4-BE49-F238E27FC236}">
                      <a16:creationId xmlns:a16="http://schemas.microsoft.com/office/drawing/2014/main" id="{5AD13854-44F2-CCBB-32BD-30CA2C01DC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06" y="4105"/>
                  <a:ext cx="123" cy="17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4" name="Line 48">
                  <a:extLst>
                    <a:ext uri="{FF2B5EF4-FFF2-40B4-BE49-F238E27FC236}">
                      <a16:creationId xmlns:a16="http://schemas.microsoft.com/office/drawing/2014/main" id="{AE4CE612-06AA-B2A5-8446-7F302693D9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5" y="3861"/>
                  <a:ext cx="41" cy="12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5" name="Line 49">
                  <a:extLst>
                    <a:ext uri="{FF2B5EF4-FFF2-40B4-BE49-F238E27FC236}">
                      <a16:creationId xmlns:a16="http://schemas.microsoft.com/office/drawing/2014/main" id="{DB645B4E-42E9-4381-BFB7-F69E2CD015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990"/>
                  <a:ext cx="103" cy="1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6" name="Line 50">
                  <a:extLst>
                    <a:ext uri="{FF2B5EF4-FFF2-40B4-BE49-F238E27FC236}">
                      <a16:creationId xmlns:a16="http://schemas.microsoft.com/office/drawing/2014/main" id="{FFCA141A-57B4-F443-B627-E089ECC453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836"/>
                  <a:ext cx="39" cy="8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7" name="Arc 51">
                  <a:extLst>
                    <a:ext uri="{FF2B5EF4-FFF2-40B4-BE49-F238E27FC236}">
                      <a16:creationId xmlns:a16="http://schemas.microsoft.com/office/drawing/2014/main" id="{E6A672C3-B725-2575-08CF-D233D8AE74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2" y="3794"/>
                  <a:ext cx="53" cy="140"/>
                </a:xfrm>
                <a:custGeom>
                  <a:avLst/>
                  <a:gdLst>
                    <a:gd name="G0" fmla="+- 20340 0 0"/>
                    <a:gd name="G1" fmla="+- 18799 0 0"/>
                    <a:gd name="G2" fmla="+- 21600 0 0"/>
                    <a:gd name="T0" fmla="*/ 0 w 20340"/>
                    <a:gd name="T1" fmla="*/ 11529 h 18799"/>
                    <a:gd name="T2" fmla="*/ 9702 w 20340"/>
                    <a:gd name="T3" fmla="*/ 0 h 18799"/>
                    <a:gd name="T4" fmla="*/ 20340 w 20340"/>
                    <a:gd name="T5" fmla="*/ 18799 h 187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40" h="18799" fill="none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</a:path>
                    <a:path w="20340" h="18799" stroke="0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  <a:lnTo>
                        <a:pt x="20340" y="18799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8" name="Line 52">
                  <a:extLst>
                    <a:ext uri="{FF2B5EF4-FFF2-40B4-BE49-F238E27FC236}">
                      <a16:creationId xmlns:a16="http://schemas.microsoft.com/office/drawing/2014/main" id="{4BB42152-55FC-6B6D-628F-BCB04F8768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34" y="3874"/>
                  <a:ext cx="31" cy="18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3269" name="Line 53">
                  <a:extLst>
                    <a:ext uri="{FF2B5EF4-FFF2-40B4-BE49-F238E27FC236}">
                      <a16:creationId xmlns:a16="http://schemas.microsoft.com/office/drawing/2014/main" id="{C5A0FEB7-3F5B-D0F2-0CBE-F036310B53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6" y="3921"/>
                  <a:ext cx="39" cy="3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393270" name="Line 54">
              <a:extLst>
                <a:ext uri="{FF2B5EF4-FFF2-40B4-BE49-F238E27FC236}">
                  <a16:creationId xmlns:a16="http://schemas.microsoft.com/office/drawing/2014/main" id="{C1EF5959-D36B-21EF-E834-042E8A71D7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4" y="3949"/>
              <a:ext cx="1578" cy="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>
            <a:extLst>
              <a:ext uri="{FF2B5EF4-FFF2-40B4-BE49-F238E27FC236}">
                <a16:creationId xmlns:a16="http://schemas.microsoft.com/office/drawing/2014/main" id="{3ACE9764-23A3-72D2-9101-857AB1D07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>
                <a:solidFill>
                  <a:schemeClr val="bg2"/>
                </a:solidFill>
              </a:rPr>
              <a:t>Tight </a:t>
            </a:r>
            <a:r>
              <a:rPr lang="en-US" altLang="LID4096">
                <a:solidFill>
                  <a:schemeClr val="bg2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chemeClr val="bg2"/>
                </a:solidFill>
              </a:rPr>
              <a:t> </a:t>
            </a:r>
            <a:r>
              <a:rPr lang="en-US" altLang="LID4096">
                <a:solidFill>
                  <a:schemeClr val="tx1"/>
                </a:solidFill>
              </a:rPr>
              <a:t>Loose Coupling</a:t>
            </a:r>
          </a:p>
        </p:txBody>
      </p:sp>
      <p:sp>
        <p:nvSpPr>
          <p:cNvPr id="394243" name="Rectangle 3">
            <a:extLst>
              <a:ext uri="{FF2B5EF4-FFF2-40B4-BE49-F238E27FC236}">
                <a16:creationId xmlns:a16="http://schemas.microsoft.com/office/drawing/2014/main" id="{862880B3-9ED6-34C8-8A8B-D29F4D9CA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950" y="2219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394244" name="Picture 4">
            <a:extLst>
              <a:ext uri="{FF2B5EF4-FFF2-40B4-BE49-F238E27FC236}">
                <a16:creationId xmlns:a16="http://schemas.microsoft.com/office/drawing/2014/main" id="{A8F7C2A9-FDFA-3780-89CF-3244D7214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6477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4245" name="Rectangle 5">
            <a:extLst>
              <a:ext uri="{FF2B5EF4-FFF2-40B4-BE49-F238E27FC236}">
                <a16:creationId xmlns:a16="http://schemas.microsoft.com/office/drawing/2014/main" id="{6D3BEEB7-FD68-B833-3937-C9AF0AEEB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038600"/>
            <a:ext cx="2743200" cy="177165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LID4096" altLang="LID4096"/>
          </a:p>
        </p:txBody>
      </p:sp>
      <p:sp>
        <p:nvSpPr>
          <p:cNvPr id="394246" name="Text Box 6">
            <a:extLst>
              <a:ext uri="{FF2B5EF4-FFF2-40B4-BE49-F238E27FC236}">
                <a16:creationId xmlns:a16="http://schemas.microsoft.com/office/drawing/2014/main" id="{C91F1E45-DD00-F9DF-611B-BCBB48B83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791200"/>
            <a:ext cx="18669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altLang="LID4096" sz="1800">
                <a:solidFill>
                  <a:schemeClr val="accent1"/>
                </a:solidFill>
                <a:latin typeface="Arial" panose="020B0604020202020204" pitchFamily="34" charset="0"/>
              </a:rPr>
              <a:t>Carl</a:t>
            </a:r>
          </a:p>
        </p:txBody>
      </p:sp>
      <p:sp>
        <p:nvSpPr>
          <p:cNvPr id="394247" name="Rectangle 7">
            <a:extLst>
              <a:ext uri="{FF2B5EF4-FFF2-40B4-BE49-F238E27FC236}">
                <a16:creationId xmlns:a16="http://schemas.microsoft.com/office/drawing/2014/main" id="{AE4CE6BE-45F9-FB9C-B903-8411BC5CF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3338" y="3530600"/>
            <a:ext cx="2743200" cy="17716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LID4096" altLang="LID4096">
              <a:solidFill>
                <a:srgbClr val="FF0000"/>
              </a:solidFill>
            </a:endParaRPr>
          </a:p>
        </p:txBody>
      </p:sp>
      <p:sp>
        <p:nvSpPr>
          <p:cNvPr id="394248" name="Text Box 8">
            <a:extLst>
              <a:ext uri="{FF2B5EF4-FFF2-40B4-BE49-F238E27FC236}">
                <a16:creationId xmlns:a16="http://schemas.microsoft.com/office/drawing/2014/main" id="{D152236C-DD6C-EBB0-75F1-7429B9DE4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3338" y="3225800"/>
            <a:ext cx="18669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altLang="LID4096" sz="1800">
                <a:solidFill>
                  <a:srgbClr val="FF0000"/>
                </a:solidFill>
                <a:latin typeface="Arial" panose="020B0604020202020204" pitchFamily="34" charset="0"/>
              </a:rPr>
              <a:t>Saul</a:t>
            </a:r>
          </a:p>
        </p:txBody>
      </p:sp>
      <p:sp>
        <p:nvSpPr>
          <p:cNvPr id="394249" name="Line 9">
            <a:extLst>
              <a:ext uri="{FF2B5EF4-FFF2-40B4-BE49-F238E27FC236}">
                <a16:creationId xmlns:a16="http://schemas.microsoft.com/office/drawing/2014/main" id="{A72C5340-4A6C-8262-D854-84987E95363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6063" y="4232275"/>
            <a:ext cx="304800" cy="228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4250" name="Line 10">
            <a:extLst>
              <a:ext uri="{FF2B5EF4-FFF2-40B4-BE49-F238E27FC236}">
                <a16:creationId xmlns:a16="http://schemas.microsoft.com/office/drawing/2014/main" id="{8DAB7334-5D40-5A46-0CAA-00EB9B0AF1C5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105400"/>
            <a:ext cx="304800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330" name="Picture 66">
            <a:extLst>
              <a:ext uri="{FF2B5EF4-FFF2-40B4-BE49-F238E27FC236}">
                <a16:creationId xmlns:a16="http://schemas.microsoft.com/office/drawing/2014/main" id="{225B5EFD-EB80-C5C8-072A-7B2868066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838" y="2924175"/>
            <a:ext cx="3452812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5266" name="Rectangle 2">
            <a:extLst>
              <a:ext uri="{FF2B5EF4-FFF2-40B4-BE49-F238E27FC236}">
                <a16:creationId xmlns:a16="http://schemas.microsoft.com/office/drawing/2014/main" id="{D9E12D10-892D-4523-ED26-82344AEC73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>
                <a:solidFill>
                  <a:schemeClr val="bg2"/>
                </a:solidFill>
              </a:rPr>
              <a:t>Tight </a:t>
            </a:r>
            <a:r>
              <a:rPr lang="en-US" altLang="LID4096">
                <a:solidFill>
                  <a:schemeClr val="bg2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chemeClr val="bg2"/>
                </a:solidFill>
              </a:rPr>
              <a:t> </a:t>
            </a:r>
            <a:r>
              <a:rPr lang="en-US" altLang="LID4096">
                <a:solidFill>
                  <a:schemeClr val="tx1"/>
                </a:solidFill>
              </a:rPr>
              <a:t>Loose Coupling</a:t>
            </a:r>
          </a:p>
        </p:txBody>
      </p:sp>
      <p:sp>
        <p:nvSpPr>
          <p:cNvPr id="395325" name="Rectangle 61">
            <a:extLst>
              <a:ext uri="{FF2B5EF4-FFF2-40B4-BE49-F238E27FC236}">
                <a16:creationId xmlns:a16="http://schemas.microsoft.com/office/drawing/2014/main" id="{A9B5D098-6571-6480-FAC2-832B62801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1513" y="1647825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LID4096" sz="2400"/>
              <a:t>Awareness lost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altLang="LID4096" sz="2000"/>
              <a:t>no visible frame of reference	</a:t>
            </a:r>
            <a:r>
              <a:rPr lang="en-US" altLang="LID4096" sz="1000">
                <a:solidFill>
                  <a:srgbClr val="FF0000"/>
                </a:solidFill>
                <a:sym typeface="Wingdings" panose="05000000000000000000" pitchFamily="2" charset="2"/>
              </a:rPr>
              <a:t></a:t>
            </a:r>
            <a:r>
              <a:rPr lang="en-US" altLang="LID4096" sz="2000">
                <a:sym typeface="Wingdings" panose="05000000000000000000" pitchFamily="2" charset="2"/>
              </a:rPr>
              <a:t> </a:t>
            </a:r>
            <a:r>
              <a:rPr lang="en-US" altLang="LID4096" sz="2000"/>
              <a:t>gestures invisible</a:t>
            </a:r>
          </a:p>
          <a:p>
            <a:pPr lvl="1">
              <a:lnSpc>
                <a:spcPct val="80000"/>
              </a:lnSpc>
              <a:spcBef>
                <a:spcPct val="50000"/>
              </a:spcBef>
            </a:pPr>
            <a:r>
              <a:rPr lang="en-US" altLang="LID4096" sz="2000"/>
              <a:t>verbal shadowing out of context	</a:t>
            </a:r>
            <a:r>
              <a:rPr lang="en-US" altLang="LID4096" sz="1000">
                <a:solidFill>
                  <a:srgbClr val="FF0000"/>
                </a:solidFill>
                <a:sym typeface="Wingdings" panose="05000000000000000000" pitchFamily="2" charset="2"/>
              </a:rPr>
              <a:t>  </a:t>
            </a:r>
            <a:r>
              <a:rPr lang="en-US" altLang="LID4096" sz="2000"/>
              <a:t>no big picture</a:t>
            </a:r>
          </a:p>
          <a:p>
            <a:endParaRPr lang="en-US" altLang="LID4096"/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846CE84D-3FFC-8229-A4AD-449226D0D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8525" y="26527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LID4096"/>
          </a:p>
        </p:txBody>
      </p:sp>
      <p:pic>
        <p:nvPicPr>
          <p:cNvPr id="395269" name="Picture 5">
            <a:extLst>
              <a:ext uri="{FF2B5EF4-FFF2-40B4-BE49-F238E27FC236}">
                <a16:creationId xmlns:a16="http://schemas.microsoft.com/office/drawing/2014/main" id="{45BF2261-C39E-12D2-9C07-EDB5EC6B6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2924175"/>
            <a:ext cx="3481388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5271" name="Line 7">
            <a:extLst>
              <a:ext uri="{FF2B5EF4-FFF2-40B4-BE49-F238E27FC236}">
                <a16:creationId xmlns:a16="http://schemas.microsoft.com/office/drawing/2014/main" id="{892E2BB1-65E8-3912-0780-8A446E2E789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3100" y="5214938"/>
            <a:ext cx="304800" cy="228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5272" name="Line 8">
            <a:extLst>
              <a:ext uri="{FF2B5EF4-FFF2-40B4-BE49-F238E27FC236}">
                <a16:creationId xmlns:a16="http://schemas.microsoft.com/office/drawing/2014/main" id="{DAA81297-F5F4-DB67-0674-4604DC9271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9738" y="4283075"/>
            <a:ext cx="304800" cy="228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395274" name="Group 10">
            <a:extLst>
              <a:ext uri="{FF2B5EF4-FFF2-40B4-BE49-F238E27FC236}">
                <a16:creationId xmlns:a16="http://schemas.microsoft.com/office/drawing/2014/main" id="{776426B8-0A4B-F87E-CC28-6C16CF116C5E}"/>
              </a:ext>
            </a:extLst>
          </p:cNvPr>
          <p:cNvGrpSpPr>
            <a:grpSpLocks/>
          </p:cNvGrpSpPr>
          <p:nvPr/>
        </p:nvGrpSpPr>
        <p:grpSpPr bwMode="auto">
          <a:xfrm>
            <a:off x="1746250" y="5799138"/>
            <a:ext cx="5727700" cy="1058862"/>
            <a:chOff x="2934" y="3698"/>
            <a:chExt cx="2537" cy="578"/>
          </a:xfrm>
        </p:grpSpPr>
        <p:grpSp>
          <p:nvGrpSpPr>
            <p:cNvPr id="395275" name="Group 11">
              <a:extLst>
                <a:ext uri="{FF2B5EF4-FFF2-40B4-BE49-F238E27FC236}">
                  <a16:creationId xmlns:a16="http://schemas.microsoft.com/office/drawing/2014/main" id="{53CC4F82-3268-D0CA-950B-969E0834E5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0" y="3716"/>
              <a:ext cx="541" cy="508"/>
              <a:chOff x="4930" y="3716"/>
              <a:chExt cx="541" cy="508"/>
            </a:xfrm>
          </p:grpSpPr>
          <p:grpSp>
            <p:nvGrpSpPr>
              <p:cNvPr id="395276" name="Group 12">
                <a:extLst>
                  <a:ext uri="{FF2B5EF4-FFF2-40B4-BE49-F238E27FC236}">
                    <a16:creationId xmlns:a16="http://schemas.microsoft.com/office/drawing/2014/main" id="{21A37D17-434A-9AB2-865D-5BBBC6EEB4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0" y="3782"/>
                <a:ext cx="402" cy="259"/>
                <a:chOff x="4930" y="3782"/>
                <a:chExt cx="402" cy="259"/>
              </a:xfrm>
            </p:grpSpPr>
            <p:grpSp>
              <p:nvGrpSpPr>
                <p:cNvPr id="395277" name="Group 13">
                  <a:extLst>
                    <a:ext uri="{FF2B5EF4-FFF2-40B4-BE49-F238E27FC236}">
                      <a16:creationId xmlns:a16="http://schemas.microsoft.com/office/drawing/2014/main" id="{6A943B69-5D24-624D-C8DC-CE3B31B29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0" y="3886"/>
                  <a:ext cx="402" cy="155"/>
                  <a:chOff x="4930" y="3886"/>
                  <a:chExt cx="402" cy="155"/>
                </a:xfrm>
              </p:grpSpPr>
              <p:sp>
                <p:nvSpPr>
                  <p:cNvPr id="395278" name="Oval 14">
                    <a:extLst>
                      <a:ext uri="{FF2B5EF4-FFF2-40B4-BE49-F238E27FC236}">
                        <a16:creationId xmlns:a16="http://schemas.microsoft.com/office/drawing/2014/main" id="{823E940F-29AF-7063-B62B-55C30417E4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94"/>
                    <a:ext cx="402" cy="1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5279" name="Oval 15">
                    <a:extLst>
                      <a:ext uri="{FF2B5EF4-FFF2-40B4-BE49-F238E27FC236}">
                        <a16:creationId xmlns:a16="http://schemas.microsoft.com/office/drawing/2014/main" id="{8B9AA3E7-DDB2-6EEE-9502-1907D2F78F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86"/>
                    <a:ext cx="402" cy="14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5280" name="Group 16">
                  <a:extLst>
                    <a:ext uri="{FF2B5EF4-FFF2-40B4-BE49-F238E27FC236}">
                      <a16:creationId xmlns:a16="http://schemas.microsoft.com/office/drawing/2014/main" id="{D4DA0193-D79B-8332-D178-5B09A4A848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8" y="3782"/>
                  <a:ext cx="182" cy="193"/>
                  <a:chOff x="4938" y="3782"/>
                  <a:chExt cx="182" cy="193"/>
                </a:xfrm>
              </p:grpSpPr>
              <p:sp>
                <p:nvSpPr>
                  <p:cNvPr id="395281" name="AutoShape 17">
                    <a:extLst>
                      <a:ext uri="{FF2B5EF4-FFF2-40B4-BE49-F238E27FC236}">
                        <a16:creationId xmlns:a16="http://schemas.microsoft.com/office/drawing/2014/main" id="{9F755650-E71F-9DF3-92DF-2AB01A0E5C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4920" y="3823"/>
                    <a:ext cx="170" cy="134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5282" name="Rectangle 18">
                    <a:extLst>
                      <a:ext uri="{FF2B5EF4-FFF2-40B4-BE49-F238E27FC236}">
                        <a16:creationId xmlns:a16="http://schemas.microsoft.com/office/drawing/2014/main" id="{EFA333FE-0CED-3B28-365B-B593EE616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5074" y="3782"/>
                    <a:ext cx="46" cy="19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5283" name="Group 19">
                  <a:extLst>
                    <a:ext uri="{FF2B5EF4-FFF2-40B4-BE49-F238E27FC236}">
                      <a16:creationId xmlns:a16="http://schemas.microsoft.com/office/drawing/2014/main" id="{B26DC330-F315-12C7-DA20-D727EE4C1B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3" y="3927"/>
                  <a:ext cx="68" cy="31"/>
                  <a:chOff x="5113" y="3927"/>
                  <a:chExt cx="68" cy="31"/>
                </a:xfrm>
              </p:grpSpPr>
              <p:grpSp>
                <p:nvGrpSpPr>
                  <p:cNvPr id="395284" name="Group 20">
                    <a:extLst>
                      <a:ext uri="{FF2B5EF4-FFF2-40B4-BE49-F238E27FC236}">
                        <a16:creationId xmlns:a16="http://schemas.microsoft.com/office/drawing/2014/main" id="{65DB8F59-B63B-2ECA-2F67-923A5CD333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114" y="3927"/>
                    <a:ext cx="67" cy="31"/>
                    <a:chOff x="5114" y="3927"/>
                    <a:chExt cx="67" cy="31"/>
                  </a:xfrm>
                </p:grpSpPr>
                <p:sp>
                  <p:nvSpPr>
                    <p:cNvPr id="395285" name="Arc 21">
                      <a:extLst>
                        <a:ext uri="{FF2B5EF4-FFF2-40B4-BE49-F238E27FC236}">
                          <a16:creationId xmlns:a16="http://schemas.microsoft.com/office/drawing/2014/main" id="{C29E4DBB-092C-E47A-5CA6-47C8A0F0220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14" y="3928"/>
                      <a:ext cx="34" cy="30"/>
                    </a:xfrm>
                    <a:custGeom>
                      <a:avLst/>
                      <a:gdLst>
                        <a:gd name="G0" fmla="+- 21588 0 0"/>
                        <a:gd name="G1" fmla="+- 21591 0 0"/>
                        <a:gd name="G2" fmla="+- 21600 0 0"/>
                        <a:gd name="T0" fmla="*/ 0 w 21588"/>
                        <a:gd name="T1" fmla="*/ 20883 h 21591"/>
                        <a:gd name="T2" fmla="*/ 20963 w 21588"/>
                        <a:gd name="T3" fmla="*/ 0 h 21591"/>
                        <a:gd name="T4" fmla="*/ 21588 w 21588"/>
                        <a:gd name="T5" fmla="*/ 21591 h 215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591" fill="none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</a:path>
                        <a:path w="21588" h="21591" stroke="0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  <a:lnTo>
                            <a:pt x="21588" y="21591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95286" name="Arc 22">
                      <a:extLst>
                        <a:ext uri="{FF2B5EF4-FFF2-40B4-BE49-F238E27FC236}">
                          <a16:creationId xmlns:a16="http://schemas.microsoft.com/office/drawing/2014/main" id="{FDA2EBC1-EB8A-9CB8-D6F9-C9F84523FAD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47" y="3927"/>
                      <a:ext cx="34" cy="31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88"/>
                        <a:gd name="T1" fmla="*/ 0 h 21600"/>
                        <a:gd name="T2" fmla="*/ 21588 w 21588"/>
                        <a:gd name="T3" fmla="*/ 20892 h 21600"/>
                        <a:gd name="T4" fmla="*/ 0 w 21588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600" fill="none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</a:path>
                        <a:path w="21588" h="21600" stroke="0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95287" name="Line 23">
                    <a:extLst>
                      <a:ext uri="{FF2B5EF4-FFF2-40B4-BE49-F238E27FC236}">
                        <a16:creationId xmlns:a16="http://schemas.microsoft.com/office/drawing/2014/main" id="{A78B3C85-4BFD-4F52-95B7-D35CD695DE1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13" y="3957"/>
                    <a:ext cx="6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95288" name="Line 24">
                  <a:extLst>
                    <a:ext uri="{FF2B5EF4-FFF2-40B4-BE49-F238E27FC236}">
                      <a16:creationId xmlns:a16="http://schemas.microsoft.com/office/drawing/2014/main" id="{566CC273-650C-B229-606A-47E75AFA61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093" y="3949"/>
                  <a:ext cx="20" cy="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95289" name="Group 25">
                <a:extLst>
                  <a:ext uri="{FF2B5EF4-FFF2-40B4-BE49-F238E27FC236}">
                    <a16:creationId xmlns:a16="http://schemas.microsoft.com/office/drawing/2014/main" id="{4B428135-1029-0616-AA3A-316238496C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5" y="3716"/>
                <a:ext cx="316" cy="508"/>
                <a:chOff x="5155" y="3716"/>
                <a:chExt cx="316" cy="508"/>
              </a:xfrm>
            </p:grpSpPr>
            <p:sp>
              <p:nvSpPr>
                <p:cNvPr id="395290" name="Line 26">
                  <a:extLst>
                    <a:ext uri="{FF2B5EF4-FFF2-40B4-BE49-F238E27FC236}">
                      <a16:creationId xmlns:a16="http://schemas.microsoft.com/office/drawing/2014/main" id="{1C1D7126-89F5-B100-1E61-A0F50CA78B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4023"/>
                  <a:ext cx="173" cy="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1" name="Line 27">
                  <a:extLst>
                    <a:ext uri="{FF2B5EF4-FFF2-40B4-BE49-F238E27FC236}">
                      <a16:creationId xmlns:a16="http://schemas.microsoft.com/office/drawing/2014/main" id="{EB491F75-B1D0-F3BD-30BA-1C61A33C16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98" y="4068"/>
                  <a:ext cx="93" cy="1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2" name="Line 28">
                  <a:extLst>
                    <a:ext uri="{FF2B5EF4-FFF2-40B4-BE49-F238E27FC236}">
                      <a16:creationId xmlns:a16="http://schemas.microsoft.com/office/drawing/2014/main" id="{D50F00F7-0FB1-266D-BCBD-A8BF2346B5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3839"/>
                  <a:ext cx="80" cy="13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3" name="Line 29">
                  <a:extLst>
                    <a:ext uri="{FF2B5EF4-FFF2-40B4-BE49-F238E27FC236}">
                      <a16:creationId xmlns:a16="http://schemas.microsoft.com/office/drawing/2014/main" id="{635DE381-A40F-8DD2-86D8-B3E203FBE3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281" y="3901"/>
                  <a:ext cx="17" cy="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4" name="Line 30">
                  <a:extLst>
                    <a:ext uri="{FF2B5EF4-FFF2-40B4-BE49-F238E27FC236}">
                      <a16:creationId xmlns:a16="http://schemas.microsoft.com/office/drawing/2014/main" id="{72AABF94-E1E1-218C-6CA9-3693E2D85D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60" y="3839"/>
                  <a:ext cx="28" cy="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5" name="Arc 31">
                  <a:extLst>
                    <a:ext uri="{FF2B5EF4-FFF2-40B4-BE49-F238E27FC236}">
                      <a16:creationId xmlns:a16="http://schemas.microsoft.com/office/drawing/2014/main" id="{EF405CE0-B10B-BEAD-699D-4613A67B5E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8" y="3771"/>
                  <a:ext cx="151" cy="110"/>
                </a:xfrm>
                <a:custGeom>
                  <a:avLst/>
                  <a:gdLst>
                    <a:gd name="G0" fmla="+- 0 0 0"/>
                    <a:gd name="G1" fmla="+- 18711 0 0"/>
                    <a:gd name="G2" fmla="+- 21600 0 0"/>
                    <a:gd name="T0" fmla="*/ 10792 w 20245"/>
                    <a:gd name="T1" fmla="*/ 0 h 18711"/>
                    <a:gd name="T2" fmla="*/ 20245 w 20245"/>
                    <a:gd name="T3" fmla="*/ 11180 h 18711"/>
                    <a:gd name="T4" fmla="*/ 0 w 20245"/>
                    <a:gd name="T5" fmla="*/ 18711 h 18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45" h="18711" fill="none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</a:path>
                    <a:path w="20245" h="18711" stroke="0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  <a:lnTo>
                        <a:pt x="0" y="18711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6" name="Oval 32">
                  <a:extLst>
                    <a:ext uri="{FF2B5EF4-FFF2-40B4-BE49-F238E27FC236}">
                      <a16:creationId xmlns:a16="http://schemas.microsoft.com/office/drawing/2014/main" id="{CD8F4C87-879A-03EA-5BE4-32E6AEEB28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4" y="3716"/>
                  <a:ext cx="67" cy="10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7" name="Line 33">
                  <a:extLst>
                    <a:ext uri="{FF2B5EF4-FFF2-40B4-BE49-F238E27FC236}">
                      <a16:creationId xmlns:a16="http://schemas.microsoft.com/office/drawing/2014/main" id="{C3EAB570-330D-6E07-39A1-02D2457496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04" y="3836"/>
                  <a:ext cx="25" cy="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8" name="Line 34">
                  <a:extLst>
                    <a:ext uri="{FF2B5EF4-FFF2-40B4-BE49-F238E27FC236}">
                      <a16:creationId xmlns:a16="http://schemas.microsoft.com/office/drawing/2014/main" id="{EF310D2A-C996-351B-B0A2-32B6C94CF7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29" y="3896"/>
                  <a:ext cx="42" cy="12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299" name="Line 35">
                  <a:extLst>
                    <a:ext uri="{FF2B5EF4-FFF2-40B4-BE49-F238E27FC236}">
                      <a16:creationId xmlns:a16="http://schemas.microsoft.com/office/drawing/2014/main" id="{0B7790BC-8EC2-8386-518A-62B62B1FCC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5" y="3909"/>
                  <a:ext cx="105" cy="2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395300" name="Group 36">
              <a:extLst>
                <a:ext uri="{FF2B5EF4-FFF2-40B4-BE49-F238E27FC236}">
                  <a16:creationId xmlns:a16="http://schemas.microsoft.com/office/drawing/2014/main" id="{1F76C384-459D-209C-4BA5-4966E59104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4" y="3698"/>
              <a:ext cx="457" cy="578"/>
              <a:chOff x="2934" y="3698"/>
              <a:chExt cx="457" cy="578"/>
            </a:xfrm>
          </p:grpSpPr>
          <p:grpSp>
            <p:nvGrpSpPr>
              <p:cNvPr id="395301" name="Group 37">
                <a:extLst>
                  <a:ext uri="{FF2B5EF4-FFF2-40B4-BE49-F238E27FC236}">
                    <a16:creationId xmlns:a16="http://schemas.microsoft.com/office/drawing/2014/main" id="{A7B935CD-58C1-D742-AACA-40C72A3BFF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89" y="3809"/>
                <a:ext cx="402" cy="259"/>
                <a:chOff x="2989" y="3809"/>
                <a:chExt cx="402" cy="259"/>
              </a:xfrm>
            </p:grpSpPr>
            <p:grpSp>
              <p:nvGrpSpPr>
                <p:cNvPr id="395302" name="Group 38">
                  <a:extLst>
                    <a:ext uri="{FF2B5EF4-FFF2-40B4-BE49-F238E27FC236}">
                      <a16:creationId xmlns:a16="http://schemas.microsoft.com/office/drawing/2014/main" id="{76E355BE-DCF7-F402-1FA8-1C2D926A32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89" y="3913"/>
                  <a:ext cx="402" cy="155"/>
                  <a:chOff x="2989" y="3913"/>
                  <a:chExt cx="402" cy="155"/>
                </a:xfrm>
              </p:grpSpPr>
              <p:sp>
                <p:nvSpPr>
                  <p:cNvPr id="395303" name="Oval 39">
                    <a:extLst>
                      <a:ext uri="{FF2B5EF4-FFF2-40B4-BE49-F238E27FC236}">
                        <a16:creationId xmlns:a16="http://schemas.microsoft.com/office/drawing/2014/main" id="{49993FFA-6185-C5C2-695D-E41EE3B7E0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20"/>
                    <a:ext cx="402" cy="14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5304" name="Oval 40">
                    <a:extLst>
                      <a:ext uri="{FF2B5EF4-FFF2-40B4-BE49-F238E27FC236}">
                        <a16:creationId xmlns:a16="http://schemas.microsoft.com/office/drawing/2014/main" id="{DAA7F89F-65F4-4085-5F6A-A8EDBB501D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13"/>
                    <a:ext cx="402" cy="14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5305" name="Group 41">
                  <a:extLst>
                    <a:ext uri="{FF2B5EF4-FFF2-40B4-BE49-F238E27FC236}">
                      <a16:creationId xmlns:a16="http://schemas.microsoft.com/office/drawing/2014/main" id="{635E700D-F106-6D1F-349B-5B15CA9650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6" y="3809"/>
                  <a:ext cx="145" cy="193"/>
                  <a:chOff x="3236" y="3809"/>
                  <a:chExt cx="145" cy="193"/>
                </a:xfrm>
              </p:grpSpPr>
              <p:sp>
                <p:nvSpPr>
                  <p:cNvPr id="395306" name="AutoShape 42">
                    <a:extLst>
                      <a:ext uri="{FF2B5EF4-FFF2-40B4-BE49-F238E27FC236}">
                        <a16:creationId xmlns:a16="http://schemas.microsoft.com/office/drawing/2014/main" id="{0498F7D7-70E4-D109-3D95-96F295EA9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3230" y="3851"/>
                    <a:ext cx="170" cy="13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5307" name="Rectangle 43">
                    <a:extLst>
                      <a:ext uri="{FF2B5EF4-FFF2-40B4-BE49-F238E27FC236}">
                        <a16:creationId xmlns:a16="http://schemas.microsoft.com/office/drawing/2014/main" id="{53414D79-A561-0594-0500-132CB1FA40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3236" y="3809"/>
                    <a:ext cx="49" cy="1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5308" name="Group 44">
                  <a:extLst>
                    <a:ext uri="{FF2B5EF4-FFF2-40B4-BE49-F238E27FC236}">
                      <a16:creationId xmlns:a16="http://schemas.microsoft.com/office/drawing/2014/main" id="{78741CF8-8584-96BA-1DFB-396D911DFD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0" y="4009"/>
                  <a:ext cx="66" cy="30"/>
                  <a:chOff x="3090" y="4009"/>
                  <a:chExt cx="66" cy="30"/>
                </a:xfrm>
              </p:grpSpPr>
              <p:grpSp>
                <p:nvGrpSpPr>
                  <p:cNvPr id="395309" name="Group 45">
                    <a:extLst>
                      <a:ext uri="{FF2B5EF4-FFF2-40B4-BE49-F238E27FC236}">
                        <a16:creationId xmlns:a16="http://schemas.microsoft.com/office/drawing/2014/main" id="{FBD8DFF2-3252-5EFC-728A-5F1A36E3F3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91" y="4009"/>
                    <a:ext cx="65" cy="30"/>
                    <a:chOff x="3091" y="4009"/>
                    <a:chExt cx="65" cy="30"/>
                  </a:xfrm>
                </p:grpSpPr>
                <p:sp>
                  <p:nvSpPr>
                    <p:cNvPr id="395310" name="Arc 46">
                      <a:extLst>
                        <a:ext uri="{FF2B5EF4-FFF2-40B4-BE49-F238E27FC236}">
                          <a16:creationId xmlns:a16="http://schemas.microsoft.com/office/drawing/2014/main" id="{F2BC6B57-8738-23BD-5953-943E7BF6086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123" y="4009"/>
                      <a:ext cx="33" cy="3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95311" name="Arc 47">
                      <a:extLst>
                        <a:ext uri="{FF2B5EF4-FFF2-40B4-BE49-F238E27FC236}">
                          <a16:creationId xmlns:a16="http://schemas.microsoft.com/office/drawing/2014/main" id="{AD886644-4F6F-124B-0F37-787283BC782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091" y="4009"/>
                      <a:ext cx="33" cy="30"/>
                    </a:xfrm>
                    <a:custGeom>
                      <a:avLst/>
                      <a:gdLst>
                        <a:gd name="G0" fmla="+- 21600 0 0"/>
                        <a:gd name="G1" fmla="+- 21590 0 0"/>
                        <a:gd name="G2" fmla="+- 21600 0 0"/>
                        <a:gd name="T0" fmla="*/ 0 w 21600"/>
                        <a:gd name="T1" fmla="*/ 21590 h 21590"/>
                        <a:gd name="T2" fmla="*/ 20946 w 21600"/>
                        <a:gd name="T3" fmla="*/ 0 h 21590"/>
                        <a:gd name="T4" fmla="*/ 21600 w 21600"/>
                        <a:gd name="T5" fmla="*/ 21590 h 21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0" fill="none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</a:path>
                        <a:path w="21600" h="21590" stroke="0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  <a:lnTo>
                            <a:pt x="21600" y="2159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95312" name="Line 48">
                    <a:extLst>
                      <a:ext uri="{FF2B5EF4-FFF2-40B4-BE49-F238E27FC236}">
                        <a16:creationId xmlns:a16="http://schemas.microsoft.com/office/drawing/2014/main" id="{66E11EE5-0332-6EBE-DDC1-86BBBFE1DF3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090" y="4034"/>
                    <a:ext cx="6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95313" name="Freeform 49">
                  <a:extLst>
                    <a:ext uri="{FF2B5EF4-FFF2-40B4-BE49-F238E27FC236}">
                      <a16:creationId xmlns:a16="http://schemas.microsoft.com/office/drawing/2014/main" id="{97804A9D-1DAE-E036-9939-8890929F1A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1" y="3995"/>
                  <a:ext cx="185" cy="60"/>
                </a:xfrm>
                <a:custGeom>
                  <a:avLst/>
                  <a:gdLst>
                    <a:gd name="T0" fmla="*/ 0 w 185"/>
                    <a:gd name="T1" fmla="*/ 59 h 60"/>
                    <a:gd name="T2" fmla="*/ 8 w 185"/>
                    <a:gd name="T3" fmla="*/ 55 h 60"/>
                    <a:gd name="T4" fmla="*/ 22 w 185"/>
                    <a:gd name="T5" fmla="*/ 55 h 60"/>
                    <a:gd name="T6" fmla="*/ 31 w 185"/>
                    <a:gd name="T7" fmla="*/ 55 h 60"/>
                    <a:gd name="T8" fmla="*/ 39 w 185"/>
                    <a:gd name="T9" fmla="*/ 59 h 60"/>
                    <a:gd name="T10" fmla="*/ 46 w 185"/>
                    <a:gd name="T11" fmla="*/ 59 h 60"/>
                    <a:gd name="T12" fmla="*/ 56 w 185"/>
                    <a:gd name="T13" fmla="*/ 59 h 60"/>
                    <a:gd name="T14" fmla="*/ 64 w 185"/>
                    <a:gd name="T15" fmla="*/ 59 h 60"/>
                    <a:gd name="T16" fmla="*/ 71 w 185"/>
                    <a:gd name="T17" fmla="*/ 59 h 60"/>
                    <a:gd name="T18" fmla="*/ 79 w 185"/>
                    <a:gd name="T19" fmla="*/ 59 h 60"/>
                    <a:gd name="T20" fmla="*/ 85 w 185"/>
                    <a:gd name="T21" fmla="*/ 59 h 60"/>
                    <a:gd name="T22" fmla="*/ 93 w 185"/>
                    <a:gd name="T23" fmla="*/ 55 h 60"/>
                    <a:gd name="T24" fmla="*/ 100 w 185"/>
                    <a:gd name="T25" fmla="*/ 55 h 60"/>
                    <a:gd name="T26" fmla="*/ 106 w 185"/>
                    <a:gd name="T27" fmla="*/ 52 h 60"/>
                    <a:gd name="T28" fmla="*/ 112 w 185"/>
                    <a:gd name="T29" fmla="*/ 48 h 60"/>
                    <a:gd name="T30" fmla="*/ 119 w 185"/>
                    <a:gd name="T31" fmla="*/ 38 h 60"/>
                    <a:gd name="T32" fmla="*/ 125 w 185"/>
                    <a:gd name="T33" fmla="*/ 27 h 60"/>
                    <a:gd name="T34" fmla="*/ 133 w 185"/>
                    <a:gd name="T35" fmla="*/ 24 h 60"/>
                    <a:gd name="T36" fmla="*/ 139 w 185"/>
                    <a:gd name="T37" fmla="*/ 20 h 60"/>
                    <a:gd name="T38" fmla="*/ 154 w 185"/>
                    <a:gd name="T39" fmla="*/ 13 h 60"/>
                    <a:gd name="T40" fmla="*/ 160 w 185"/>
                    <a:gd name="T41" fmla="*/ 10 h 60"/>
                    <a:gd name="T42" fmla="*/ 167 w 185"/>
                    <a:gd name="T43" fmla="*/ 10 h 60"/>
                    <a:gd name="T44" fmla="*/ 173 w 185"/>
                    <a:gd name="T45" fmla="*/ 6 h 60"/>
                    <a:gd name="T46" fmla="*/ 179 w 185"/>
                    <a:gd name="T47" fmla="*/ 0 h 60"/>
                    <a:gd name="T48" fmla="*/ 184 w 185"/>
                    <a:gd name="T4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5" h="60">
                      <a:moveTo>
                        <a:pt x="0" y="59"/>
                      </a:moveTo>
                      <a:lnTo>
                        <a:pt x="8" y="55"/>
                      </a:lnTo>
                      <a:lnTo>
                        <a:pt x="22" y="55"/>
                      </a:lnTo>
                      <a:lnTo>
                        <a:pt x="31" y="55"/>
                      </a:lnTo>
                      <a:lnTo>
                        <a:pt x="39" y="59"/>
                      </a:lnTo>
                      <a:lnTo>
                        <a:pt x="46" y="59"/>
                      </a:lnTo>
                      <a:lnTo>
                        <a:pt x="56" y="59"/>
                      </a:lnTo>
                      <a:lnTo>
                        <a:pt x="64" y="59"/>
                      </a:lnTo>
                      <a:lnTo>
                        <a:pt x="71" y="59"/>
                      </a:lnTo>
                      <a:lnTo>
                        <a:pt x="79" y="59"/>
                      </a:lnTo>
                      <a:lnTo>
                        <a:pt x="85" y="59"/>
                      </a:lnTo>
                      <a:lnTo>
                        <a:pt x="93" y="55"/>
                      </a:lnTo>
                      <a:lnTo>
                        <a:pt x="100" y="55"/>
                      </a:lnTo>
                      <a:lnTo>
                        <a:pt x="106" y="52"/>
                      </a:lnTo>
                      <a:lnTo>
                        <a:pt x="112" y="48"/>
                      </a:lnTo>
                      <a:lnTo>
                        <a:pt x="119" y="38"/>
                      </a:lnTo>
                      <a:lnTo>
                        <a:pt x="125" y="27"/>
                      </a:lnTo>
                      <a:lnTo>
                        <a:pt x="133" y="24"/>
                      </a:lnTo>
                      <a:lnTo>
                        <a:pt x="139" y="20"/>
                      </a:lnTo>
                      <a:lnTo>
                        <a:pt x="154" y="13"/>
                      </a:lnTo>
                      <a:lnTo>
                        <a:pt x="160" y="10"/>
                      </a:lnTo>
                      <a:lnTo>
                        <a:pt x="167" y="10"/>
                      </a:lnTo>
                      <a:lnTo>
                        <a:pt x="173" y="6"/>
                      </a:lnTo>
                      <a:lnTo>
                        <a:pt x="179" y="0"/>
                      </a:lnTo>
                      <a:lnTo>
                        <a:pt x="184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395314" name="Group 50">
                <a:extLst>
                  <a:ext uri="{FF2B5EF4-FFF2-40B4-BE49-F238E27FC236}">
                    <a16:creationId xmlns:a16="http://schemas.microsoft.com/office/drawing/2014/main" id="{90214920-7CAD-D4EA-6CD8-95D3D4496F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34" y="3698"/>
                <a:ext cx="295" cy="578"/>
                <a:chOff x="2934" y="3698"/>
                <a:chExt cx="295" cy="578"/>
              </a:xfrm>
            </p:grpSpPr>
            <p:sp>
              <p:nvSpPr>
                <p:cNvPr id="395315" name="Oval 51">
                  <a:extLst>
                    <a:ext uri="{FF2B5EF4-FFF2-40B4-BE49-F238E27FC236}">
                      <a16:creationId xmlns:a16="http://schemas.microsoft.com/office/drawing/2014/main" id="{6B4000C0-2125-7D65-42CF-8331EE122D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3" y="3698"/>
                  <a:ext cx="64" cy="9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16" name="Line 52">
                  <a:extLst>
                    <a:ext uri="{FF2B5EF4-FFF2-40B4-BE49-F238E27FC236}">
                      <a16:creationId xmlns:a16="http://schemas.microsoft.com/office/drawing/2014/main" id="{2BC6A137-D102-8939-0D9E-871E2B8F3F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34" y="4061"/>
                  <a:ext cx="172" cy="4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17" name="Line 53">
                  <a:extLst>
                    <a:ext uri="{FF2B5EF4-FFF2-40B4-BE49-F238E27FC236}">
                      <a16:creationId xmlns:a16="http://schemas.microsoft.com/office/drawing/2014/main" id="{E5ED508F-71D0-3EBC-1091-92F27D6908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06" y="4105"/>
                  <a:ext cx="123" cy="17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18" name="Line 54">
                  <a:extLst>
                    <a:ext uri="{FF2B5EF4-FFF2-40B4-BE49-F238E27FC236}">
                      <a16:creationId xmlns:a16="http://schemas.microsoft.com/office/drawing/2014/main" id="{C9001536-DAB6-69E4-10F7-FA94CDB321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5" y="3861"/>
                  <a:ext cx="41" cy="12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19" name="Line 55">
                  <a:extLst>
                    <a:ext uri="{FF2B5EF4-FFF2-40B4-BE49-F238E27FC236}">
                      <a16:creationId xmlns:a16="http://schemas.microsoft.com/office/drawing/2014/main" id="{AD4397FB-0F04-C692-5F9E-40D02EC3AD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990"/>
                  <a:ext cx="103" cy="1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20" name="Line 56">
                  <a:extLst>
                    <a:ext uri="{FF2B5EF4-FFF2-40B4-BE49-F238E27FC236}">
                      <a16:creationId xmlns:a16="http://schemas.microsoft.com/office/drawing/2014/main" id="{C7127976-A213-8164-707B-FD95F47CD0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836"/>
                  <a:ext cx="39" cy="8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21" name="Arc 57">
                  <a:extLst>
                    <a:ext uri="{FF2B5EF4-FFF2-40B4-BE49-F238E27FC236}">
                      <a16:creationId xmlns:a16="http://schemas.microsoft.com/office/drawing/2014/main" id="{E201E98B-334B-E2F4-6E6C-0AE8284BC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2" y="3794"/>
                  <a:ext cx="53" cy="140"/>
                </a:xfrm>
                <a:custGeom>
                  <a:avLst/>
                  <a:gdLst>
                    <a:gd name="G0" fmla="+- 20340 0 0"/>
                    <a:gd name="G1" fmla="+- 18799 0 0"/>
                    <a:gd name="G2" fmla="+- 21600 0 0"/>
                    <a:gd name="T0" fmla="*/ 0 w 20340"/>
                    <a:gd name="T1" fmla="*/ 11529 h 18799"/>
                    <a:gd name="T2" fmla="*/ 9702 w 20340"/>
                    <a:gd name="T3" fmla="*/ 0 h 18799"/>
                    <a:gd name="T4" fmla="*/ 20340 w 20340"/>
                    <a:gd name="T5" fmla="*/ 18799 h 187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40" h="18799" fill="none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</a:path>
                    <a:path w="20340" h="18799" stroke="0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  <a:lnTo>
                        <a:pt x="20340" y="18799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22" name="Line 58">
                  <a:extLst>
                    <a:ext uri="{FF2B5EF4-FFF2-40B4-BE49-F238E27FC236}">
                      <a16:creationId xmlns:a16="http://schemas.microsoft.com/office/drawing/2014/main" id="{76581442-5B92-68BD-7FA8-9358FE5E15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34" y="3874"/>
                  <a:ext cx="31" cy="18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5323" name="Line 59">
                  <a:extLst>
                    <a:ext uri="{FF2B5EF4-FFF2-40B4-BE49-F238E27FC236}">
                      <a16:creationId xmlns:a16="http://schemas.microsoft.com/office/drawing/2014/main" id="{5C3A8FC0-1A45-42C5-2928-69745A8E17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6" y="3921"/>
                  <a:ext cx="39" cy="3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395324" name="Line 60">
              <a:extLst>
                <a:ext uri="{FF2B5EF4-FFF2-40B4-BE49-F238E27FC236}">
                  <a16:creationId xmlns:a16="http://schemas.microsoft.com/office/drawing/2014/main" id="{3A6C0126-FED0-EE0B-4B6D-3770A6E406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4" y="3949"/>
              <a:ext cx="1578" cy="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1" name="Rectangle 3">
            <a:extLst>
              <a:ext uri="{FF2B5EF4-FFF2-40B4-BE49-F238E27FC236}">
                <a16:creationId xmlns:a16="http://schemas.microsoft.com/office/drawing/2014/main" id="{F1D240A1-B271-E753-FD76-D81998900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Char char="·"/>
            </a:pPr>
            <a:r>
              <a:rPr lang="en-US" altLang="LID4096"/>
              <a:t>workspace awareness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en-US" altLang="LID4096"/>
              <a:t>the problem in groupware</a:t>
            </a:r>
          </a:p>
        </p:txBody>
      </p:sp>
      <p:sp>
        <p:nvSpPr>
          <p:cNvPr id="334853" name="Rectangle 5">
            <a:extLst>
              <a:ext uri="{FF2B5EF4-FFF2-40B4-BE49-F238E27FC236}">
                <a16:creationId xmlns:a16="http://schemas.microsoft.com/office/drawing/2014/main" id="{772BDB48-072F-761A-A51D-049785D862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Video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>
            <a:extLst>
              <a:ext uri="{FF2B5EF4-FFF2-40B4-BE49-F238E27FC236}">
                <a16:creationId xmlns:a16="http://schemas.microsoft.com/office/drawing/2014/main" id="{73D0B03E-1DE2-0EEB-A2DF-F3F349744D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505825" cy="1143000"/>
          </a:xfrm>
          <a:noFill/>
          <a:ln/>
        </p:spPr>
        <p:txBody>
          <a:bodyPr/>
          <a:lstStyle/>
          <a:p>
            <a:r>
              <a:rPr lang="en-US" altLang="LID4096"/>
              <a:t>Radar Overviews</a:t>
            </a:r>
          </a:p>
        </p:txBody>
      </p:sp>
      <p:sp>
        <p:nvSpPr>
          <p:cNvPr id="285699" name="Rectangle 3">
            <a:extLst>
              <a:ext uri="{FF2B5EF4-FFF2-40B4-BE49-F238E27FC236}">
                <a16:creationId xmlns:a16="http://schemas.microsoft.com/office/drawing/2014/main" id="{8F9FCC77-DBEC-5A16-C4BA-C66DE5B64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066800"/>
            <a:ext cx="14033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altLang="LID4096" b="1"/>
              <a:t>Provides</a:t>
            </a:r>
            <a:endParaRPr lang="en-US" altLang="LID4096" sz="2000" b="1"/>
          </a:p>
          <a:p>
            <a:pPr algn="l">
              <a:buFontTx/>
              <a:buChar char="•"/>
            </a:pPr>
            <a:r>
              <a:rPr lang="en-US" altLang="LID4096" sz="2000"/>
              <a:t> identity</a:t>
            </a:r>
          </a:p>
          <a:p>
            <a:pPr algn="l">
              <a:buFontTx/>
              <a:buChar char="•"/>
            </a:pPr>
            <a:r>
              <a:rPr lang="en-US" altLang="LID4096" sz="2000"/>
              <a:t> location</a:t>
            </a:r>
          </a:p>
          <a:p>
            <a:pPr algn="l">
              <a:buFontTx/>
              <a:buChar char="•"/>
            </a:pPr>
            <a:r>
              <a:rPr lang="en-US" altLang="LID4096" sz="2000"/>
              <a:t> actions</a:t>
            </a:r>
          </a:p>
          <a:p>
            <a:pPr algn="l">
              <a:buFontTx/>
              <a:buChar char="•"/>
            </a:pPr>
            <a:r>
              <a:rPr lang="en-US" altLang="LID4096" sz="2000"/>
              <a:t> gestures</a:t>
            </a:r>
          </a:p>
        </p:txBody>
      </p:sp>
      <p:pic>
        <p:nvPicPr>
          <p:cNvPr id="285700" name="Picture 4">
            <a:extLst>
              <a:ext uri="{FF2B5EF4-FFF2-40B4-BE49-F238E27FC236}">
                <a16:creationId xmlns:a16="http://schemas.microsoft.com/office/drawing/2014/main" id="{7856DB68-1D48-8216-A324-36659434825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1004888"/>
            <a:ext cx="7413625" cy="585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0" name="Picture 2">
            <a:extLst>
              <a:ext uri="{FF2B5EF4-FFF2-40B4-BE49-F238E27FC236}">
                <a16:creationId xmlns:a16="http://schemas.microsoft.com/office/drawing/2014/main" id="{80ABEBC3-BE5E-1B44-DAD6-7B45F1898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0"/>
            <a:ext cx="4340225" cy="628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8771" name="Picture 3">
            <a:extLst>
              <a:ext uri="{FF2B5EF4-FFF2-40B4-BE49-F238E27FC236}">
                <a16:creationId xmlns:a16="http://schemas.microsoft.com/office/drawing/2014/main" id="{894F8462-2BE4-9B9B-3F7C-10EE8695F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4733925" cy="628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8772" name="Group 4">
            <a:extLst>
              <a:ext uri="{FF2B5EF4-FFF2-40B4-BE49-F238E27FC236}">
                <a16:creationId xmlns:a16="http://schemas.microsoft.com/office/drawing/2014/main" id="{37F2C68D-78EA-B4ED-2127-65406676F0C4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5799138"/>
            <a:ext cx="7010400" cy="1058862"/>
            <a:chOff x="2934" y="3698"/>
            <a:chExt cx="2537" cy="578"/>
          </a:xfrm>
        </p:grpSpPr>
        <p:grpSp>
          <p:nvGrpSpPr>
            <p:cNvPr id="288773" name="Group 5">
              <a:extLst>
                <a:ext uri="{FF2B5EF4-FFF2-40B4-BE49-F238E27FC236}">
                  <a16:creationId xmlns:a16="http://schemas.microsoft.com/office/drawing/2014/main" id="{4B211E3B-C6B3-D61D-9FB4-41044CB135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0" y="3716"/>
              <a:ext cx="541" cy="508"/>
              <a:chOff x="4930" y="3716"/>
              <a:chExt cx="541" cy="508"/>
            </a:xfrm>
          </p:grpSpPr>
          <p:grpSp>
            <p:nvGrpSpPr>
              <p:cNvPr id="288774" name="Group 6">
                <a:extLst>
                  <a:ext uri="{FF2B5EF4-FFF2-40B4-BE49-F238E27FC236}">
                    <a16:creationId xmlns:a16="http://schemas.microsoft.com/office/drawing/2014/main" id="{21A1E92D-ABDE-FF52-5EB4-79281FC679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0" y="3782"/>
                <a:ext cx="402" cy="259"/>
                <a:chOff x="4930" y="3782"/>
                <a:chExt cx="402" cy="259"/>
              </a:xfrm>
            </p:grpSpPr>
            <p:grpSp>
              <p:nvGrpSpPr>
                <p:cNvPr id="288775" name="Group 7">
                  <a:extLst>
                    <a:ext uri="{FF2B5EF4-FFF2-40B4-BE49-F238E27FC236}">
                      <a16:creationId xmlns:a16="http://schemas.microsoft.com/office/drawing/2014/main" id="{CCD2F732-BF4B-CEAE-EAEE-3F3AF22311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0" y="3886"/>
                  <a:ext cx="402" cy="155"/>
                  <a:chOff x="4930" y="3886"/>
                  <a:chExt cx="402" cy="155"/>
                </a:xfrm>
              </p:grpSpPr>
              <p:sp>
                <p:nvSpPr>
                  <p:cNvPr id="288776" name="Oval 8">
                    <a:extLst>
                      <a:ext uri="{FF2B5EF4-FFF2-40B4-BE49-F238E27FC236}">
                        <a16:creationId xmlns:a16="http://schemas.microsoft.com/office/drawing/2014/main" id="{2A9390A5-421A-4803-D55A-9AAEFAD972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94"/>
                    <a:ext cx="402" cy="14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8777" name="Oval 9">
                    <a:extLst>
                      <a:ext uri="{FF2B5EF4-FFF2-40B4-BE49-F238E27FC236}">
                        <a16:creationId xmlns:a16="http://schemas.microsoft.com/office/drawing/2014/main" id="{088726F3-B5BE-687C-389B-26216AD346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30" y="3886"/>
                    <a:ext cx="402" cy="14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88778" name="Group 10">
                  <a:extLst>
                    <a:ext uri="{FF2B5EF4-FFF2-40B4-BE49-F238E27FC236}">
                      <a16:creationId xmlns:a16="http://schemas.microsoft.com/office/drawing/2014/main" id="{99F01F2B-0B6C-7B22-36DC-729F7CF020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38" y="3782"/>
                  <a:ext cx="182" cy="193"/>
                  <a:chOff x="4938" y="3782"/>
                  <a:chExt cx="182" cy="193"/>
                </a:xfrm>
              </p:grpSpPr>
              <p:sp>
                <p:nvSpPr>
                  <p:cNvPr id="288779" name="AutoShape 11">
                    <a:extLst>
                      <a:ext uri="{FF2B5EF4-FFF2-40B4-BE49-F238E27FC236}">
                        <a16:creationId xmlns:a16="http://schemas.microsoft.com/office/drawing/2014/main" id="{FF17AE47-9506-64B1-BCAA-E558DABE0E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4920" y="3823"/>
                    <a:ext cx="170" cy="134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8780" name="Rectangle 12">
                    <a:extLst>
                      <a:ext uri="{FF2B5EF4-FFF2-40B4-BE49-F238E27FC236}">
                        <a16:creationId xmlns:a16="http://schemas.microsoft.com/office/drawing/2014/main" id="{17CC5575-8175-EC7F-AD04-2B309C1575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5074" y="3782"/>
                    <a:ext cx="46" cy="190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88781" name="Group 13">
                  <a:extLst>
                    <a:ext uri="{FF2B5EF4-FFF2-40B4-BE49-F238E27FC236}">
                      <a16:creationId xmlns:a16="http://schemas.microsoft.com/office/drawing/2014/main" id="{F929240F-9B66-9E48-FEFA-0EB1DC8BC6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13" y="3927"/>
                  <a:ext cx="68" cy="31"/>
                  <a:chOff x="5113" y="3927"/>
                  <a:chExt cx="68" cy="31"/>
                </a:xfrm>
              </p:grpSpPr>
              <p:grpSp>
                <p:nvGrpSpPr>
                  <p:cNvPr id="288782" name="Group 14">
                    <a:extLst>
                      <a:ext uri="{FF2B5EF4-FFF2-40B4-BE49-F238E27FC236}">
                        <a16:creationId xmlns:a16="http://schemas.microsoft.com/office/drawing/2014/main" id="{9963E72C-0822-203D-2BAC-61F22EE1C6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114" y="3927"/>
                    <a:ext cx="67" cy="31"/>
                    <a:chOff x="5114" y="3927"/>
                    <a:chExt cx="67" cy="31"/>
                  </a:xfrm>
                </p:grpSpPr>
                <p:sp>
                  <p:nvSpPr>
                    <p:cNvPr id="288783" name="Arc 15">
                      <a:extLst>
                        <a:ext uri="{FF2B5EF4-FFF2-40B4-BE49-F238E27FC236}">
                          <a16:creationId xmlns:a16="http://schemas.microsoft.com/office/drawing/2014/main" id="{C1CD837C-7EDD-B3BF-A4F5-C4CF19035CF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14" y="3928"/>
                      <a:ext cx="34" cy="30"/>
                    </a:xfrm>
                    <a:custGeom>
                      <a:avLst/>
                      <a:gdLst>
                        <a:gd name="G0" fmla="+- 21588 0 0"/>
                        <a:gd name="G1" fmla="+- 21591 0 0"/>
                        <a:gd name="G2" fmla="+- 21600 0 0"/>
                        <a:gd name="T0" fmla="*/ 0 w 21588"/>
                        <a:gd name="T1" fmla="*/ 20883 h 21591"/>
                        <a:gd name="T2" fmla="*/ 20963 w 21588"/>
                        <a:gd name="T3" fmla="*/ 0 h 21591"/>
                        <a:gd name="T4" fmla="*/ 21588 w 21588"/>
                        <a:gd name="T5" fmla="*/ 21591 h 2159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591" fill="none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</a:path>
                        <a:path w="21588" h="21591" stroke="0" extrusionOk="0">
                          <a:moveTo>
                            <a:pt x="-1" y="20882"/>
                          </a:moveTo>
                          <a:cubicBezTo>
                            <a:pt x="373" y="9477"/>
                            <a:pt x="9555" y="330"/>
                            <a:pt x="20963" y="0"/>
                          </a:cubicBezTo>
                          <a:lnTo>
                            <a:pt x="21588" y="21591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8784" name="Arc 16">
                      <a:extLst>
                        <a:ext uri="{FF2B5EF4-FFF2-40B4-BE49-F238E27FC236}">
                          <a16:creationId xmlns:a16="http://schemas.microsoft.com/office/drawing/2014/main" id="{8B2F577E-E12C-401D-1406-7B1BB3CF77A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147" y="3927"/>
                      <a:ext cx="34" cy="31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88"/>
                        <a:gd name="T1" fmla="*/ 0 h 21600"/>
                        <a:gd name="T2" fmla="*/ 21588 w 21588"/>
                        <a:gd name="T3" fmla="*/ 20892 h 21600"/>
                        <a:gd name="T4" fmla="*/ 0 w 21588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8" h="21600" fill="none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</a:path>
                        <a:path w="21588" h="21600" stroke="0" extrusionOk="0">
                          <a:moveTo>
                            <a:pt x="0" y="0"/>
                          </a:moveTo>
                          <a:cubicBezTo>
                            <a:pt x="11653" y="0"/>
                            <a:pt x="21206" y="9244"/>
                            <a:pt x="21588" y="20891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288785" name="Line 17">
                    <a:extLst>
                      <a:ext uri="{FF2B5EF4-FFF2-40B4-BE49-F238E27FC236}">
                        <a16:creationId xmlns:a16="http://schemas.microsoft.com/office/drawing/2014/main" id="{2D6EEA8B-2D84-AD0C-60B7-05DF8E2A90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13" y="3957"/>
                    <a:ext cx="68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88786" name="Line 18">
                  <a:extLst>
                    <a:ext uri="{FF2B5EF4-FFF2-40B4-BE49-F238E27FC236}">
                      <a16:creationId xmlns:a16="http://schemas.microsoft.com/office/drawing/2014/main" id="{D7BFE4F2-EE4A-ADF7-C543-F838BE471D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093" y="3949"/>
                  <a:ext cx="20" cy="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88787" name="Group 19">
                <a:extLst>
                  <a:ext uri="{FF2B5EF4-FFF2-40B4-BE49-F238E27FC236}">
                    <a16:creationId xmlns:a16="http://schemas.microsoft.com/office/drawing/2014/main" id="{B7E9A27C-8F96-2C71-14E7-B712BC6AFB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5" y="3716"/>
                <a:ext cx="316" cy="508"/>
                <a:chOff x="5155" y="3716"/>
                <a:chExt cx="316" cy="508"/>
              </a:xfrm>
            </p:grpSpPr>
            <p:sp>
              <p:nvSpPr>
                <p:cNvPr id="288788" name="Line 20">
                  <a:extLst>
                    <a:ext uri="{FF2B5EF4-FFF2-40B4-BE49-F238E27FC236}">
                      <a16:creationId xmlns:a16="http://schemas.microsoft.com/office/drawing/2014/main" id="{3F41C5AF-6B7C-A87F-6107-C68684CFB0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4023"/>
                  <a:ext cx="173" cy="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89" name="Line 21">
                  <a:extLst>
                    <a:ext uri="{FF2B5EF4-FFF2-40B4-BE49-F238E27FC236}">
                      <a16:creationId xmlns:a16="http://schemas.microsoft.com/office/drawing/2014/main" id="{2D286CCA-04D5-762F-39BF-A9C1E105AB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98" y="4068"/>
                  <a:ext cx="93" cy="15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0" name="Line 22">
                  <a:extLst>
                    <a:ext uri="{FF2B5EF4-FFF2-40B4-BE49-F238E27FC236}">
                      <a16:creationId xmlns:a16="http://schemas.microsoft.com/office/drawing/2014/main" id="{64D86CFB-E305-8C4B-2F33-D28128F43E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98" y="3839"/>
                  <a:ext cx="80" cy="13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1" name="Line 23">
                  <a:extLst>
                    <a:ext uri="{FF2B5EF4-FFF2-40B4-BE49-F238E27FC236}">
                      <a16:creationId xmlns:a16="http://schemas.microsoft.com/office/drawing/2014/main" id="{DA8ED7C7-CD53-EAC0-5F7B-2D1A1333EA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5281" y="3901"/>
                  <a:ext cx="17" cy="6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2" name="Line 24">
                  <a:extLst>
                    <a:ext uri="{FF2B5EF4-FFF2-40B4-BE49-F238E27FC236}">
                      <a16:creationId xmlns:a16="http://schemas.microsoft.com/office/drawing/2014/main" id="{C36CFBD4-174B-7D93-F9C7-A26087F8F6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260" y="3839"/>
                  <a:ext cx="28" cy="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3" name="Arc 25">
                  <a:extLst>
                    <a:ext uri="{FF2B5EF4-FFF2-40B4-BE49-F238E27FC236}">
                      <a16:creationId xmlns:a16="http://schemas.microsoft.com/office/drawing/2014/main" id="{606B4374-4480-E686-822F-9E48A6F136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8" y="3771"/>
                  <a:ext cx="151" cy="110"/>
                </a:xfrm>
                <a:custGeom>
                  <a:avLst/>
                  <a:gdLst>
                    <a:gd name="G0" fmla="+- 0 0 0"/>
                    <a:gd name="G1" fmla="+- 18711 0 0"/>
                    <a:gd name="G2" fmla="+- 21600 0 0"/>
                    <a:gd name="T0" fmla="*/ 10792 w 20245"/>
                    <a:gd name="T1" fmla="*/ 0 h 18711"/>
                    <a:gd name="T2" fmla="*/ 20245 w 20245"/>
                    <a:gd name="T3" fmla="*/ 11180 h 18711"/>
                    <a:gd name="T4" fmla="*/ 0 w 20245"/>
                    <a:gd name="T5" fmla="*/ 18711 h 18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45" h="18711" fill="none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</a:path>
                    <a:path w="20245" h="18711" stroke="0" extrusionOk="0">
                      <a:moveTo>
                        <a:pt x="10791" y="0"/>
                      </a:moveTo>
                      <a:cubicBezTo>
                        <a:pt x="15148" y="2512"/>
                        <a:pt x="18491" y="6466"/>
                        <a:pt x="20244" y="11180"/>
                      </a:cubicBezTo>
                      <a:lnTo>
                        <a:pt x="0" y="18711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4" name="Oval 26">
                  <a:extLst>
                    <a:ext uri="{FF2B5EF4-FFF2-40B4-BE49-F238E27FC236}">
                      <a16:creationId xmlns:a16="http://schemas.microsoft.com/office/drawing/2014/main" id="{4A021EAE-7DCD-E682-FED3-6A6CF0A1FC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4" y="3716"/>
                  <a:ext cx="67" cy="10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5" name="Line 27">
                  <a:extLst>
                    <a:ext uri="{FF2B5EF4-FFF2-40B4-BE49-F238E27FC236}">
                      <a16:creationId xmlns:a16="http://schemas.microsoft.com/office/drawing/2014/main" id="{F2CAE663-A41E-A3FD-69C5-B1B655EA7C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04" y="3836"/>
                  <a:ext cx="25" cy="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6" name="Line 28">
                  <a:extLst>
                    <a:ext uri="{FF2B5EF4-FFF2-40B4-BE49-F238E27FC236}">
                      <a16:creationId xmlns:a16="http://schemas.microsoft.com/office/drawing/2014/main" id="{C1AE72B6-A288-9E48-2C8D-AE4B6D8A4F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29" y="3896"/>
                  <a:ext cx="42" cy="12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797" name="Line 29">
                  <a:extLst>
                    <a:ext uri="{FF2B5EF4-FFF2-40B4-BE49-F238E27FC236}">
                      <a16:creationId xmlns:a16="http://schemas.microsoft.com/office/drawing/2014/main" id="{F46DAC16-54A8-4472-1189-17E2DFDE86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55" y="3909"/>
                  <a:ext cx="105" cy="2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288798" name="Group 30">
              <a:extLst>
                <a:ext uri="{FF2B5EF4-FFF2-40B4-BE49-F238E27FC236}">
                  <a16:creationId xmlns:a16="http://schemas.microsoft.com/office/drawing/2014/main" id="{50954A96-5575-8A7D-1614-8D3CB657E9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34" y="3698"/>
              <a:ext cx="457" cy="578"/>
              <a:chOff x="2934" y="3698"/>
              <a:chExt cx="457" cy="578"/>
            </a:xfrm>
          </p:grpSpPr>
          <p:grpSp>
            <p:nvGrpSpPr>
              <p:cNvPr id="288799" name="Group 31">
                <a:extLst>
                  <a:ext uri="{FF2B5EF4-FFF2-40B4-BE49-F238E27FC236}">
                    <a16:creationId xmlns:a16="http://schemas.microsoft.com/office/drawing/2014/main" id="{221F02AB-185B-12B3-525B-BDC2B0D463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89" y="3809"/>
                <a:ext cx="402" cy="259"/>
                <a:chOff x="2989" y="3809"/>
                <a:chExt cx="402" cy="259"/>
              </a:xfrm>
            </p:grpSpPr>
            <p:grpSp>
              <p:nvGrpSpPr>
                <p:cNvPr id="288800" name="Group 32">
                  <a:extLst>
                    <a:ext uri="{FF2B5EF4-FFF2-40B4-BE49-F238E27FC236}">
                      <a16:creationId xmlns:a16="http://schemas.microsoft.com/office/drawing/2014/main" id="{651F0FF5-01FB-0AFC-DAEE-6DCF721923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89" y="3913"/>
                  <a:ext cx="402" cy="155"/>
                  <a:chOff x="2989" y="3913"/>
                  <a:chExt cx="402" cy="155"/>
                </a:xfrm>
              </p:grpSpPr>
              <p:sp>
                <p:nvSpPr>
                  <p:cNvPr id="288801" name="Oval 33">
                    <a:extLst>
                      <a:ext uri="{FF2B5EF4-FFF2-40B4-BE49-F238E27FC236}">
                        <a16:creationId xmlns:a16="http://schemas.microsoft.com/office/drawing/2014/main" id="{327E0E91-988D-99F4-EECD-5EB16DA25A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20"/>
                    <a:ext cx="402" cy="14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8802" name="Oval 34">
                    <a:extLst>
                      <a:ext uri="{FF2B5EF4-FFF2-40B4-BE49-F238E27FC236}">
                        <a16:creationId xmlns:a16="http://schemas.microsoft.com/office/drawing/2014/main" id="{141A86FE-0197-E82A-6AA9-0C4C53F99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989" y="3913"/>
                    <a:ext cx="402" cy="14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88803" name="Group 35">
                  <a:extLst>
                    <a:ext uri="{FF2B5EF4-FFF2-40B4-BE49-F238E27FC236}">
                      <a16:creationId xmlns:a16="http://schemas.microsoft.com/office/drawing/2014/main" id="{221535CF-3896-E6AA-F42D-230471CD84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36" y="3809"/>
                  <a:ext cx="145" cy="193"/>
                  <a:chOff x="3236" y="3809"/>
                  <a:chExt cx="145" cy="193"/>
                </a:xfrm>
              </p:grpSpPr>
              <p:sp>
                <p:nvSpPr>
                  <p:cNvPr id="288804" name="AutoShape 36">
                    <a:extLst>
                      <a:ext uri="{FF2B5EF4-FFF2-40B4-BE49-F238E27FC236}">
                        <a16:creationId xmlns:a16="http://schemas.microsoft.com/office/drawing/2014/main" id="{8476568E-0D72-1140-B1EC-7BD8BF1F35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3230" y="3851"/>
                    <a:ext cx="170" cy="13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8805" name="Rectangle 37">
                    <a:extLst>
                      <a:ext uri="{FF2B5EF4-FFF2-40B4-BE49-F238E27FC236}">
                        <a16:creationId xmlns:a16="http://schemas.microsoft.com/office/drawing/2014/main" id="{5B537CA7-9626-5604-A97A-6FC0F958B1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3236" y="3809"/>
                    <a:ext cx="49" cy="188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88806" name="Group 38">
                  <a:extLst>
                    <a:ext uri="{FF2B5EF4-FFF2-40B4-BE49-F238E27FC236}">
                      <a16:creationId xmlns:a16="http://schemas.microsoft.com/office/drawing/2014/main" id="{E6EBCD80-B5AF-150F-055C-E1B9ED007C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90" y="4009"/>
                  <a:ext cx="66" cy="30"/>
                  <a:chOff x="3090" y="4009"/>
                  <a:chExt cx="66" cy="30"/>
                </a:xfrm>
              </p:grpSpPr>
              <p:grpSp>
                <p:nvGrpSpPr>
                  <p:cNvPr id="288807" name="Group 39">
                    <a:extLst>
                      <a:ext uri="{FF2B5EF4-FFF2-40B4-BE49-F238E27FC236}">
                        <a16:creationId xmlns:a16="http://schemas.microsoft.com/office/drawing/2014/main" id="{399FB277-C128-31D7-8C92-C21DE7199F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91" y="4009"/>
                    <a:ext cx="65" cy="30"/>
                    <a:chOff x="3091" y="4009"/>
                    <a:chExt cx="65" cy="30"/>
                  </a:xfrm>
                </p:grpSpPr>
                <p:sp>
                  <p:nvSpPr>
                    <p:cNvPr id="288808" name="Arc 40">
                      <a:extLst>
                        <a:ext uri="{FF2B5EF4-FFF2-40B4-BE49-F238E27FC236}">
                          <a16:creationId xmlns:a16="http://schemas.microsoft.com/office/drawing/2014/main" id="{D7452FFC-B466-BF66-852A-DA7730613DC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123" y="4009"/>
                      <a:ext cx="33" cy="3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88809" name="Arc 41">
                      <a:extLst>
                        <a:ext uri="{FF2B5EF4-FFF2-40B4-BE49-F238E27FC236}">
                          <a16:creationId xmlns:a16="http://schemas.microsoft.com/office/drawing/2014/main" id="{5C8A8F35-1485-2724-530F-046E5D490E1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091" y="4009"/>
                      <a:ext cx="33" cy="30"/>
                    </a:xfrm>
                    <a:custGeom>
                      <a:avLst/>
                      <a:gdLst>
                        <a:gd name="G0" fmla="+- 21600 0 0"/>
                        <a:gd name="G1" fmla="+- 21590 0 0"/>
                        <a:gd name="G2" fmla="+- 21600 0 0"/>
                        <a:gd name="T0" fmla="*/ 0 w 21600"/>
                        <a:gd name="T1" fmla="*/ 21590 h 21590"/>
                        <a:gd name="T2" fmla="*/ 20946 w 21600"/>
                        <a:gd name="T3" fmla="*/ 0 h 21590"/>
                        <a:gd name="T4" fmla="*/ 21600 w 21600"/>
                        <a:gd name="T5" fmla="*/ 21590 h 2159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0" fill="none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</a:path>
                        <a:path w="21600" h="21590" stroke="0" extrusionOk="0">
                          <a:moveTo>
                            <a:pt x="0" y="21589"/>
                          </a:moveTo>
                          <a:cubicBezTo>
                            <a:pt x="0" y="9915"/>
                            <a:pt x="9276" y="353"/>
                            <a:pt x="20945" y="-1"/>
                          </a:cubicBezTo>
                          <a:lnTo>
                            <a:pt x="21600" y="2159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288810" name="Line 42">
                    <a:extLst>
                      <a:ext uri="{FF2B5EF4-FFF2-40B4-BE49-F238E27FC236}">
                        <a16:creationId xmlns:a16="http://schemas.microsoft.com/office/drawing/2014/main" id="{9B885E38-CB8A-FA94-FFFB-AB312C1BC6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090" y="4034"/>
                    <a:ext cx="66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88811" name="Freeform 43">
                  <a:extLst>
                    <a:ext uri="{FF2B5EF4-FFF2-40B4-BE49-F238E27FC236}">
                      <a16:creationId xmlns:a16="http://schemas.microsoft.com/office/drawing/2014/main" id="{DA888CFB-2978-AC6D-FD89-708B741846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1" y="3995"/>
                  <a:ext cx="185" cy="60"/>
                </a:xfrm>
                <a:custGeom>
                  <a:avLst/>
                  <a:gdLst>
                    <a:gd name="T0" fmla="*/ 0 w 185"/>
                    <a:gd name="T1" fmla="*/ 59 h 60"/>
                    <a:gd name="T2" fmla="*/ 8 w 185"/>
                    <a:gd name="T3" fmla="*/ 55 h 60"/>
                    <a:gd name="T4" fmla="*/ 22 w 185"/>
                    <a:gd name="T5" fmla="*/ 55 h 60"/>
                    <a:gd name="T6" fmla="*/ 31 w 185"/>
                    <a:gd name="T7" fmla="*/ 55 h 60"/>
                    <a:gd name="T8" fmla="*/ 39 w 185"/>
                    <a:gd name="T9" fmla="*/ 59 h 60"/>
                    <a:gd name="T10" fmla="*/ 46 w 185"/>
                    <a:gd name="T11" fmla="*/ 59 h 60"/>
                    <a:gd name="T12" fmla="*/ 56 w 185"/>
                    <a:gd name="T13" fmla="*/ 59 h 60"/>
                    <a:gd name="T14" fmla="*/ 64 w 185"/>
                    <a:gd name="T15" fmla="*/ 59 h 60"/>
                    <a:gd name="T16" fmla="*/ 71 w 185"/>
                    <a:gd name="T17" fmla="*/ 59 h 60"/>
                    <a:gd name="T18" fmla="*/ 79 w 185"/>
                    <a:gd name="T19" fmla="*/ 59 h 60"/>
                    <a:gd name="T20" fmla="*/ 85 w 185"/>
                    <a:gd name="T21" fmla="*/ 59 h 60"/>
                    <a:gd name="T22" fmla="*/ 93 w 185"/>
                    <a:gd name="T23" fmla="*/ 55 h 60"/>
                    <a:gd name="T24" fmla="*/ 100 w 185"/>
                    <a:gd name="T25" fmla="*/ 55 h 60"/>
                    <a:gd name="T26" fmla="*/ 106 w 185"/>
                    <a:gd name="T27" fmla="*/ 52 h 60"/>
                    <a:gd name="T28" fmla="*/ 112 w 185"/>
                    <a:gd name="T29" fmla="*/ 48 h 60"/>
                    <a:gd name="T30" fmla="*/ 119 w 185"/>
                    <a:gd name="T31" fmla="*/ 38 h 60"/>
                    <a:gd name="T32" fmla="*/ 125 w 185"/>
                    <a:gd name="T33" fmla="*/ 27 h 60"/>
                    <a:gd name="T34" fmla="*/ 133 w 185"/>
                    <a:gd name="T35" fmla="*/ 24 h 60"/>
                    <a:gd name="T36" fmla="*/ 139 w 185"/>
                    <a:gd name="T37" fmla="*/ 20 h 60"/>
                    <a:gd name="T38" fmla="*/ 154 w 185"/>
                    <a:gd name="T39" fmla="*/ 13 h 60"/>
                    <a:gd name="T40" fmla="*/ 160 w 185"/>
                    <a:gd name="T41" fmla="*/ 10 h 60"/>
                    <a:gd name="T42" fmla="*/ 167 w 185"/>
                    <a:gd name="T43" fmla="*/ 10 h 60"/>
                    <a:gd name="T44" fmla="*/ 173 w 185"/>
                    <a:gd name="T45" fmla="*/ 6 h 60"/>
                    <a:gd name="T46" fmla="*/ 179 w 185"/>
                    <a:gd name="T47" fmla="*/ 0 h 60"/>
                    <a:gd name="T48" fmla="*/ 184 w 185"/>
                    <a:gd name="T4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85" h="60">
                      <a:moveTo>
                        <a:pt x="0" y="59"/>
                      </a:moveTo>
                      <a:lnTo>
                        <a:pt x="8" y="55"/>
                      </a:lnTo>
                      <a:lnTo>
                        <a:pt x="22" y="55"/>
                      </a:lnTo>
                      <a:lnTo>
                        <a:pt x="31" y="55"/>
                      </a:lnTo>
                      <a:lnTo>
                        <a:pt x="39" y="59"/>
                      </a:lnTo>
                      <a:lnTo>
                        <a:pt x="46" y="59"/>
                      </a:lnTo>
                      <a:lnTo>
                        <a:pt x="56" y="59"/>
                      </a:lnTo>
                      <a:lnTo>
                        <a:pt x="64" y="59"/>
                      </a:lnTo>
                      <a:lnTo>
                        <a:pt x="71" y="59"/>
                      </a:lnTo>
                      <a:lnTo>
                        <a:pt x="79" y="59"/>
                      </a:lnTo>
                      <a:lnTo>
                        <a:pt x="85" y="59"/>
                      </a:lnTo>
                      <a:lnTo>
                        <a:pt x="93" y="55"/>
                      </a:lnTo>
                      <a:lnTo>
                        <a:pt x="100" y="55"/>
                      </a:lnTo>
                      <a:lnTo>
                        <a:pt x="106" y="52"/>
                      </a:lnTo>
                      <a:lnTo>
                        <a:pt x="112" y="48"/>
                      </a:lnTo>
                      <a:lnTo>
                        <a:pt x="119" y="38"/>
                      </a:lnTo>
                      <a:lnTo>
                        <a:pt x="125" y="27"/>
                      </a:lnTo>
                      <a:lnTo>
                        <a:pt x="133" y="24"/>
                      </a:lnTo>
                      <a:lnTo>
                        <a:pt x="139" y="20"/>
                      </a:lnTo>
                      <a:lnTo>
                        <a:pt x="154" y="13"/>
                      </a:lnTo>
                      <a:lnTo>
                        <a:pt x="160" y="10"/>
                      </a:lnTo>
                      <a:lnTo>
                        <a:pt x="167" y="10"/>
                      </a:lnTo>
                      <a:lnTo>
                        <a:pt x="173" y="6"/>
                      </a:lnTo>
                      <a:lnTo>
                        <a:pt x="179" y="0"/>
                      </a:lnTo>
                      <a:lnTo>
                        <a:pt x="184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288812" name="Group 44">
                <a:extLst>
                  <a:ext uri="{FF2B5EF4-FFF2-40B4-BE49-F238E27FC236}">
                    <a16:creationId xmlns:a16="http://schemas.microsoft.com/office/drawing/2014/main" id="{2DA7B4B0-B400-7E81-1556-7EB885FEB7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34" y="3698"/>
                <a:ext cx="295" cy="578"/>
                <a:chOff x="2934" y="3698"/>
                <a:chExt cx="295" cy="578"/>
              </a:xfrm>
            </p:grpSpPr>
            <p:sp>
              <p:nvSpPr>
                <p:cNvPr id="288813" name="Oval 45">
                  <a:extLst>
                    <a:ext uri="{FF2B5EF4-FFF2-40B4-BE49-F238E27FC236}">
                      <a16:creationId xmlns:a16="http://schemas.microsoft.com/office/drawing/2014/main" id="{7A1053AA-4572-8A63-326A-82D86B3D0D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3" y="3698"/>
                  <a:ext cx="64" cy="9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14" name="Line 46">
                  <a:extLst>
                    <a:ext uri="{FF2B5EF4-FFF2-40B4-BE49-F238E27FC236}">
                      <a16:creationId xmlns:a16="http://schemas.microsoft.com/office/drawing/2014/main" id="{F6D274DB-D5DF-4839-BC32-1DF4DB8593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34" y="4061"/>
                  <a:ext cx="172" cy="4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15" name="Line 47">
                  <a:extLst>
                    <a:ext uri="{FF2B5EF4-FFF2-40B4-BE49-F238E27FC236}">
                      <a16:creationId xmlns:a16="http://schemas.microsoft.com/office/drawing/2014/main" id="{20984CCF-1DFC-2840-9302-E337F5647F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06" y="4105"/>
                  <a:ext cx="123" cy="17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16" name="Line 48">
                  <a:extLst>
                    <a:ext uri="{FF2B5EF4-FFF2-40B4-BE49-F238E27FC236}">
                      <a16:creationId xmlns:a16="http://schemas.microsoft.com/office/drawing/2014/main" id="{56047FA6-7703-1BFE-579E-7D95D50A66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85" y="3861"/>
                  <a:ext cx="41" cy="12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17" name="Line 49">
                  <a:extLst>
                    <a:ext uri="{FF2B5EF4-FFF2-40B4-BE49-F238E27FC236}">
                      <a16:creationId xmlns:a16="http://schemas.microsoft.com/office/drawing/2014/main" id="{70F9A15E-B298-3AFF-0951-18B0ECDE15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990"/>
                  <a:ext cx="103" cy="1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18" name="Line 50">
                  <a:extLst>
                    <a:ext uri="{FF2B5EF4-FFF2-40B4-BE49-F238E27FC236}">
                      <a16:creationId xmlns:a16="http://schemas.microsoft.com/office/drawing/2014/main" id="{D204652C-81AD-50DF-56C3-C31F3C7E9D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26" y="3836"/>
                  <a:ext cx="39" cy="8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19" name="Arc 51">
                  <a:extLst>
                    <a:ext uri="{FF2B5EF4-FFF2-40B4-BE49-F238E27FC236}">
                      <a16:creationId xmlns:a16="http://schemas.microsoft.com/office/drawing/2014/main" id="{69B646DC-BDF3-4613-2F31-354275AADD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2" y="3794"/>
                  <a:ext cx="53" cy="140"/>
                </a:xfrm>
                <a:custGeom>
                  <a:avLst/>
                  <a:gdLst>
                    <a:gd name="G0" fmla="+- 20340 0 0"/>
                    <a:gd name="G1" fmla="+- 18799 0 0"/>
                    <a:gd name="G2" fmla="+- 21600 0 0"/>
                    <a:gd name="T0" fmla="*/ 0 w 20340"/>
                    <a:gd name="T1" fmla="*/ 11529 h 18799"/>
                    <a:gd name="T2" fmla="*/ 9702 w 20340"/>
                    <a:gd name="T3" fmla="*/ 0 h 18799"/>
                    <a:gd name="T4" fmla="*/ 20340 w 20340"/>
                    <a:gd name="T5" fmla="*/ 18799 h 187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40" h="18799" fill="none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</a:path>
                    <a:path w="20340" h="18799" stroke="0" extrusionOk="0">
                      <a:moveTo>
                        <a:pt x="0" y="11529"/>
                      </a:moveTo>
                      <a:cubicBezTo>
                        <a:pt x="1745" y="6646"/>
                        <a:pt x="5189" y="2554"/>
                        <a:pt x="9702" y="0"/>
                      </a:cubicBezTo>
                      <a:lnTo>
                        <a:pt x="20340" y="18799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20" name="Line 52">
                  <a:extLst>
                    <a:ext uri="{FF2B5EF4-FFF2-40B4-BE49-F238E27FC236}">
                      <a16:creationId xmlns:a16="http://schemas.microsoft.com/office/drawing/2014/main" id="{327C02C3-D7F3-93E2-B192-BB7736B28C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34" y="3874"/>
                  <a:ext cx="31" cy="18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8821" name="Line 53">
                  <a:extLst>
                    <a:ext uri="{FF2B5EF4-FFF2-40B4-BE49-F238E27FC236}">
                      <a16:creationId xmlns:a16="http://schemas.microsoft.com/office/drawing/2014/main" id="{F6756111-DB40-6430-31CB-5CEBD7FF1A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6" y="3921"/>
                  <a:ext cx="39" cy="3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288822" name="Line 54">
              <a:extLst>
                <a:ext uri="{FF2B5EF4-FFF2-40B4-BE49-F238E27FC236}">
                  <a16:creationId xmlns:a16="http://schemas.microsoft.com/office/drawing/2014/main" id="{60E36C57-2C30-7940-1831-AE6212E42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4" y="3949"/>
              <a:ext cx="1578" cy="0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88823" name="Rectangle 55">
            <a:extLst>
              <a:ext uri="{FF2B5EF4-FFF2-40B4-BE49-F238E27FC236}">
                <a16:creationId xmlns:a16="http://schemas.microsoft.com/office/drawing/2014/main" id="{4BA04B8F-E6E8-6736-BE57-5381C8AEA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114300"/>
            <a:ext cx="39338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4400" b="1">
                <a:solidFill>
                  <a:schemeClr val="tx2"/>
                </a:solidFill>
              </a:rPr>
              <a:t>Fisheye Views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>
            <a:extLst>
              <a:ext uri="{FF2B5EF4-FFF2-40B4-BE49-F238E27FC236}">
                <a16:creationId xmlns:a16="http://schemas.microsoft.com/office/drawing/2014/main" id="{2DD0D064-E798-9725-49E2-8CD120451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Char char="·"/>
            </a:pPr>
            <a:r>
              <a:rPr lang="en-US" altLang="LID4096"/>
              <a:t>Radar overview </a:t>
            </a:r>
          </a:p>
        </p:txBody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CEE846D3-E113-7D85-2814-6B787C4F50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Video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>
            <a:extLst>
              <a:ext uri="{FF2B5EF4-FFF2-40B4-BE49-F238E27FC236}">
                <a16:creationId xmlns:a16="http://schemas.microsoft.com/office/drawing/2014/main" id="{B1E07705-AD0C-4141-DE04-DD49C8621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LID4096">
                <a:solidFill>
                  <a:schemeClr val="tx1"/>
                </a:solidFill>
              </a:rPr>
              <a:t>Tight 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chemeClr val="bg2"/>
                </a:solidFill>
              </a:rPr>
              <a:t> </a:t>
            </a:r>
            <a:r>
              <a:rPr lang="en-US" altLang="LID4096">
                <a:solidFill>
                  <a:schemeClr val="tx1"/>
                </a:solidFill>
              </a:rPr>
              <a:t>Loose Coupling</a:t>
            </a:r>
          </a:p>
        </p:txBody>
      </p:sp>
      <p:sp>
        <p:nvSpPr>
          <p:cNvPr id="397315" name="Rectangle 3">
            <a:extLst>
              <a:ext uri="{FF2B5EF4-FFF2-40B4-BE49-F238E27FC236}">
                <a16:creationId xmlns:a16="http://schemas.microsoft.com/office/drawing/2014/main" id="{CB9F5C0B-4FBF-F714-BC95-2A38F0B0E3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401050" cy="4114800"/>
          </a:xfrm>
          <a:noFill/>
          <a:ln/>
        </p:spPr>
        <p:txBody>
          <a:bodyPr/>
          <a:lstStyle/>
          <a:p>
            <a:pPr marL="96838" indent="-96838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800"/>
              <a:t>Theory</a:t>
            </a:r>
          </a:p>
          <a:p>
            <a:pPr marL="381000" lvl="1" indent="-92075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400"/>
              <a:t> framework of workspace awareness </a:t>
            </a:r>
          </a:p>
          <a:p>
            <a:pPr marL="381000" lvl="1" indent="-92075">
              <a:lnSpc>
                <a:spcPct val="90000"/>
              </a:lnSpc>
              <a:buFont typeface="Wingdings" panose="05000000000000000000" pitchFamily="2" charset="2"/>
              <a:buNone/>
              <a:tabLst>
                <a:tab pos="576263" algn="l"/>
              </a:tabLst>
            </a:pPr>
            <a:endParaRPr lang="en-US" altLang="LID4096" sz="2400"/>
          </a:p>
          <a:p>
            <a:pPr marL="96838" indent="-96838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800"/>
              <a:t>Application</a:t>
            </a:r>
          </a:p>
          <a:p>
            <a:pPr marL="381000" lvl="1" indent="-92075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400"/>
              <a:t> visualization systems created to provide workspace awareness</a:t>
            </a:r>
          </a:p>
          <a:p>
            <a:pPr marL="381000" lvl="1" indent="-92075">
              <a:lnSpc>
                <a:spcPct val="90000"/>
              </a:lnSpc>
              <a:tabLst>
                <a:tab pos="576263" algn="l"/>
              </a:tabLst>
            </a:pPr>
            <a:endParaRPr lang="en-US" altLang="LID4096" sz="2400"/>
          </a:p>
          <a:p>
            <a:pPr marL="96838" indent="-96838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800"/>
              <a:t>Evaluation</a:t>
            </a:r>
          </a:p>
          <a:p>
            <a:pPr marL="381000" lvl="1" indent="-92075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200"/>
              <a:t> critical awareness information is present </a:t>
            </a:r>
          </a:p>
          <a:p>
            <a:pPr marL="381000" lvl="1" indent="-92075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200"/>
              <a:t> supported ebb and flow between tight and loose coupling</a:t>
            </a:r>
          </a:p>
          <a:p>
            <a:pPr marL="96838" indent="-96838">
              <a:lnSpc>
                <a:spcPct val="90000"/>
              </a:lnSpc>
              <a:buClr>
                <a:schemeClr val="tx1"/>
              </a:buClr>
              <a:buFontTx/>
              <a:buNone/>
              <a:tabLst>
                <a:tab pos="576263" algn="l"/>
              </a:tabLst>
            </a:pPr>
            <a:r>
              <a:rPr lang="en-US" altLang="LID4096" sz="2600" i="1"/>
              <a:t>  but</a:t>
            </a:r>
          </a:p>
          <a:p>
            <a:pPr marL="381000" lvl="1" indent="-92075">
              <a:lnSpc>
                <a:spcPct val="90000"/>
              </a:lnSpc>
              <a:tabLst>
                <a:tab pos="576263" algn="l"/>
              </a:tabLst>
            </a:pPr>
            <a:r>
              <a:rPr lang="en-US" altLang="LID4096" sz="2200"/>
              <a:t> each visualization technique has particular problems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>
            <a:extLst>
              <a:ext uri="{FF2B5EF4-FFF2-40B4-BE49-F238E27FC236}">
                <a16:creationId xmlns:a16="http://schemas.microsoft.com/office/drawing/2014/main" id="{362FEE5B-2F99-9EC5-C883-A1BF9858F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Seams in Groupware</a:t>
            </a:r>
          </a:p>
        </p:txBody>
      </p:sp>
      <p:sp>
        <p:nvSpPr>
          <p:cNvPr id="418819" name="Rectangle 3">
            <a:extLst>
              <a:ext uri="{FF2B5EF4-FFF2-40B4-BE49-F238E27FC236}">
                <a16:creationId xmlns:a16="http://schemas.microsoft.com/office/drawing/2014/main" id="{9E0EC1C0-60EA-8CDF-3948-EECACBE155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single user 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 	multi-user</a:t>
            </a:r>
          </a:p>
        </p:txBody>
      </p:sp>
      <p:grpSp>
        <p:nvGrpSpPr>
          <p:cNvPr id="418887" name="Group 71">
            <a:extLst>
              <a:ext uri="{FF2B5EF4-FFF2-40B4-BE49-F238E27FC236}">
                <a16:creationId xmlns:a16="http://schemas.microsoft.com/office/drawing/2014/main" id="{B9491337-D552-C50B-AB91-3AD623A55ACC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343400"/>
            <a:ext cx="8707438" cy="2411413"/>
            <a:chOff x="144" y="2736"/>
            <a:chExt cx="5485" cy="1519"/>
          </a:xfrm>
        </p:grpSpPr>
        <p:grpSp>
          <p:nvGrpSpPr>
            <p:cNvPr id="418820" name="Group 4">
              <a:extLst>
                <a:ext uri="{FF2B5EF4-FFF2-40B4-BE49-F238E27FC236}">
                  <a16:creationId xmlns:a16="http://schemas.microsoft.com/office/drawing/2014/main" id="{5C9CCC59-F02E-865C-53E0-F829107F88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736"/>
              <a:ext cx="1426" cy="1498"/>
              <a:chOff x="576" y="2677"/>
              <a:chExt cx="1426" cy="1498"/>
            </a:xfrm>
          </p:grpSpPr>
          <p:sp>
            <p:nvSpPr>
              <p:cNvPr id="418821" name="Oval 5">
                <a:extLst>
                  <a:ext uri="{FF2B5EF4-FFF2-40B4-BE49-F238E27FC236}">
                    <a16:creationId xmlns:a16="http://schemas.microsoft.com/office/drawing/2014/main" id="{A943FCAE-9309-9F4D-3AC4-F96C6EC3EE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" y="3116"/>
                <a:ext cx="1331" cy="585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2" name="AutoShape 6">
                <a:extLst>
                  <a:ext uri="{FF2B5EF4-FFF2-40B4-BE49-F238E27FC236}">
                    <a16:creationId xmlns:a16="http://schemas.microsoft.com/office/drawing/2014/main" id="{8431291F-35F5-A2B4-39BF-FC2ADD476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912" y="3224"/>
                <a:ext cx="805" cy="362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3" name="Oval 7">
                <a:extLst>
                  <a:ext uri="{FF2B5EF4-FFF2-40B4-BE49-F238E27FC236}">
                    <a16:creationId xmlns:a16="http://schemas.microsoft.com/office/drawing/2014/main" id="{0B463BE3-8A07-4DED-0EE4-C198B90CA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2677"/>
                <a:ext cx="133" cy="28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4" name="Line 8">
                <a:extLst>
                  <a:ext uri="{FF2B5EF4-FFF2-40B4-BE49-F238E27FC236}">
                    <a16:creationId xmlns:a16="http://schemas.microsoft.com/office/drawing/2014/main" id="{7B927FFF-6CAA-DE1A-C710-8E486E5432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3624"/>
                <a:ext cx="310" cy="11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5" name="Line 9">
                <a:extLst>
                  <a:ext uri="{FF2B5EF4-FFF2-40B4-BE49-F238E27FC236}">
                    <a16:creationId xmlns:a16="http://schemas.microsoft.com/office/drawing/2014/main" id="{3DABF41C-35FF-0F61-9513-F0C8F34406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6" y="3732"/>
                <a:ext cx="215" cy="44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6" name="Line 10">
                <a:extLst>
                  <a:ext uri="{FF2B5EF4-FFF2-40B4-BE49-F238E27FC236}">
                    <a16:creationId xmlns:a16="http://schemas.microsoft.com/office/drawing/2014/main" id="{44697A44-A680-2469-3C90-0A5177760D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" y="3111"/>
                <a:ext cx="74" cy="3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7" name="Line 11">
                <a:extLst>
                  <a:ext uri="{FF2B5EF4-FFF2-40B4-BE49-F238E27FC236}">
                    <a16:creationId xmlns:a16="http://schemas.microsoft.com/office/drawing/2014/main" id="{17077A98-6762-D403-7DAE-769BE815F7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4" y="3259"/>
                <a:ext cx="23" cy="1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8" name="Line 12">
                <a:extLst>
                  <a:ext uri="{FF2B5EF4-FFF2-40B4-BE49-F238E27FC236}">
                    <a16:creationId xmlns:a16="http://schemas.microsoft.com/office/drawing/2014/main" id="{EA22EA2E-D498-BF95-0ABF-D71CA8A47A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" y="3037"/>
                <a:ext cx="71" cy="2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29" name="Arc 13">
                <a:extLst>
                  <a:ext uri="{FF2B5EF4-FFF2-40B4-BE49-F238E27FC236}">
                    <a16:creationId xmlns:a16="http://schemas.microsoft.com/office/drawing/2014/main" id="{9016297B-A9C4-5FCF-45E9-9FF12DE4D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2935"/>
                <a:ext cx="95" cy="362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0" name="Line 14">
                <a:extLst>
                  <a:ext uri="{FF2B5EF4-FFF2-40B4-BE49-F238E27FC236}">
                    <a16:creationId xmlns:a16="http://schemas.microsoft.com/office/drawing/2014/main" id="{26178780-F9EB-2242-B253-83AEDA5F02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6" y="3144"/>
                <a:ext cx="51" cy="4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1" name="Line 15">
                <a:extLst>
                  <a:ext uri="{FF2B5EF4-FFF2-40B4-BE49-F238E27FC236}">
                    <a16:creationId xmlns:a16="http://schemas.microsoft.com/office/drawing/2014/main" id="{CCD5795B-AFFB-75DE-C68B-D9FD1694FC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4" y="3259"/>
                <a:ext cx="71" cy="11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2" name="Oval 16">
                <a:extLst>
                  <a:ext uri="{FF2B5EF4-FFF2-40B4-BE49-F238E27FC236}">
                    <a16:creationId xmlns:a16="http://schemas.microsoft.com/office/drawing/2014/main" id="{A8F98161-66DC-3338-DF3D-74C863DF4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261"/>
                <a:ext cx="67" cy="3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3" name="Oval 17">
                <a:extLst>
                  <a:ext uri="{FF2B5EF4-FFF2-40B4-BE49-F238E27FC236}">
                    <a16:creationId xmlns:a16="http://schemas.microsoft.com/office/drawing/2014/main" id="{0298E8EC-D6BE-AB73-9767-65F6D585C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3337"/>
                <a:ext cx="97" cy="4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4" name="Oval 18">
                <a:extLst>
                  <a:ext uri="{FF2B5EF4-FFF2-40B4-BE49-F238E27FC236}">
                    <a16:creationId xmlns:a16="http://schemas.microsoft.com/office/drawing/2014/main" id="{D6B0A4CC-6468-6436-66EB-48063E001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4" y="3261"/>
                <a:ext cx="66" cy="3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5" name="Oval 19">
                <a:extLst>
                  <a:ext uri="{FF2B5EF4-FFF2-40B4-BE49-F238E27FC236}">
                    <a16:creationId xmlns:a16="http://schemas.microsoft.com/office/drawing/2014/main" id="{42BA2CA3-E0CA-62B4-47D9-330E848728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9" y="3407"/>
                <a:ext cx="99" cy="4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6" name="Oval 20">
                <a:extLst>
                  <a:ext uri="{FF2B5EF4-FFF2-40B4-BE49-F238E27FC236}">
                    <a16:creationId xmlns:a16="http://schemas.microsoft.com/office/drawing/2014/main" id="{A9D8880D-927D-533B-14B1-7CD53073F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3480"/>
                <a:ext cx="120" cy="6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7" name="Oval 21">
                <a:extLst>
                  <a:ext uri="{FF2B5EF4-FFF2-40B4-BE49-F238E27FC236}">
                    <a16:creationId xmlns:a16="http://schemas.microsoft.com/office/drawing/2014/main" id="{E366F711-EF65-4550-67EC-60A2588B2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407"/>
                <a:ext cx="112" cy="4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8" name="Line 22">
                <a:extLst>
                  <a:ext uri="{FF2B5EF4-FFF2-40B4-BE49-F238E27FC236}">
                    <a16:creationId xmlns:a16="http://schemas.microsoft.com/office/drawing/2014/main" id="{38D74E45-88CD-D35F-8AE7-27FD655359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06" y="3293"/>
                <a:ext cx="6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39" name="Line 23">
                <a:extLst>
                  <a:ext uri="{FF2B5EF4-FFF2-40B4-BE49-F238E27FC236}">
                    <a16:creationId xmlns:a16="http://schemas.microsoft.com/office/drawing/2014/main" id="{4D411C56-598C-7160-5DF2-3504A7E1C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97" y="3367"/>
                <a:ext cx="162" cy="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40" name="Line 24">
                <a:extLst>
                  <a:ext uri="{FF2B5EF4-FFF2-40B4-BE49-F238E27FC236}">
                    <a16:creationId xmlns:a16="http://schemas.microsoft.com/office/drawing/2014/main" id="{1470B854-60A6-BDF2-AD3B-456ABA721E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3379"/>
                <a:ext cx="27" cy="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41" name="Line 25">
                <a:extLst>
                  <a:ext uri="{FF2B5EF4-FFF2-40B4-BE49-F238E27FC236}">
                    <a16:creationId xmlns:a16="http://schemas.microsoft.com/office/drawing/2014/main" id="{D51002BE-18A9-7CA6-A888-7D79C213EB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25" y="3295"/>
                <a:ext cx="5" cy="1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8842" name="Line 26">
                <a:extLst>
                  <a:ext uri="{FF2B5EF4-FFF2-40B4-BE49-F238E27FC236}">
                    <a16:creationId xmlns:a16="http://schemas.microsoft.com/office/drawing/2014/main" id="{B033CA28-A152-87D1-A804-592A646A26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5" y="3454"/>
                <a:ext cx="99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18844" name="Oval 28">
              <a:extLst>
                <a:ext uri="{FF2B5EF4-FFF2-40B4-BE49-F238E27FC236}">
                  <a16:creationId xmlns:a16="http://schemas.microsoft.com/office/drawing/2014/main" id="{C3ED9FEF-3730-409F-5A5C-BF9600E41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208"/>
              <a:ext cx="1352" cy="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45" name="AutoShape 29">
              <a:extLst>
                <a:ext uri="{FF2B5EF4-FFF2-40B4-BE49-F238E27FC236}">
                  <a16:creationId xmlns:a16="http://schemas.microsoft.com/office/drawing/2014/main" id="{09F7BAB6-77E6-1B99-DD1E-98EACC653FC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21" y="3314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46" name="Oval 30">
              <a:extLst>
                <a:ext uri="{FF2B5EF4-FFF2-40B4-BE49-F238E27FC236}">
                  <a16:creationId xmlns:a16="http://schemas.microsoft.com/office/drawing/2014/main" id="{CC614C3A-C3FD-C8EE-C770-E06784847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" y="2736"/>
              <a:ext cx="136" cy="27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47" name="Arc 31">
              <a:extLst>
                <a:ext uri="{FF2B5EF4-FFF2-40B4-BE49-F238E27FC236}">
                  <a16:creationId xmlns:a16="http://schemas.microsoft.com/office/drawing/2014/main" id="{C09B80A4-9FBD-D8FB-40DF-689BEC7E4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911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48" name="Arc 32">
              <a:extLst>
                <a:ext uri="{FF2B5EF4-FFF2-40B4-BE49-F238E27FC236}">
                  <a16:creationId xmlns:a16="http://schemas.microsoft.com/office/drawing/2014/main" id="{F378B6FB-18E5-DC9E-1EC5-4EE19F8A8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2911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49" name="Line 33">
              <a:extLst>
                <a:ext uri="{FF2B5EF4-FFF2-40B4-BE49-F238E27FC236}">
                  <a16:creationId xmlns:a16="http://schemas.microsoft.com/office/drawing/2014/main" id="{7541A7FB-986D-7C95-17D8-1E06745753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2984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0" name="Line 34">
              <a:extLst>
                <a:ext uri="{FF2B5EF4-FFF2-40B4-BE49-F238E27FC236}">
                  <a16:creationId xmlns:a16="http://schemas.microsoft.com/office/drawing/2014/main" id="{199A1D09-9054-AF33-9900-C8073C9D0C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0" y="3020"/>
              <a:ext cx="97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1" name="Line 35">
              <a:extLst>
                <a:ext uri="{FF2B5EF4-FFF2-40B4-BE49-F238E27FC236}">
                  <a16:creationId xmlns:a16="http://schemas.microsoft.com/office/drawing/2014/main" id="{E13A2848-3ED0-5153-9AA9-0B52225EAE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2" y="2984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2" name="Line 36">
              <a:extLst>
                <a:ext uri="{FF2B5EF4-FFF2-40B4-BE49-F238E27FC236}">
                  <a16:creationId xmlns:a16="http://schemas.microsoft.com/office/drawing/2014/main" id="{95970871-F2DF-8715-1C02-36A2C62E53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14" y="3708"/>
              <a:ext cx="315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3" name="Line 37">
              <a:extLst>
                <a:ext uri="{FF2B5EF4-FFF2-40B4-BE49-F238E27FC236}">
                  <a16:creationId xmlns:a16="http://schemas.microsoft.com/office/drawing/2014/main" id="{87F28941-0BA2-C80A-8817-5BCD951F3B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" y="3818"/>
              <a:ext cx="169" cy="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4" name="Line 38">
              <a:extLst>
                <a:ext uri="{FF2B5EF4-FFF2-40B4-BE49-F238E27FC236}">
                  <a16:creationId xmlns:a16="http://schemas.microsoft.com/office/drawing/2014/main" id="{F783790B-9C46-28CA-1C3D-A35CD1993D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63" y="3237"/>
              <a:ext cx="96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5" name="Arc 39">
              <a:extLst>
                <a:ext uri="{FF2B5EF4-FFF2-40B4-BE49-F238E27FC236}">
                  <a16:creationId xmlns:a16="http://schemas.microsoft.com/office/drawing/2014/main" id="{EEC14EFB-F987-CDFA-B6EF-044C73C91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3061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6" name="Oval 40">
              <a:extLst>
                <a:ext uri="{FF2B5EF4-FFF2-40B4-BE49-F238E27FC236}">
                  <a16:creationId xmlns:a16="http://schemas.microsoft.com/office/drawing/2014/main" id="{53F7932E-7C64-C1BA-52FE-D2381AEBF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922"/>
              <a:ext cx="135" cy="2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7" name="Line 41">
              <a:extLst>
                <a:ext uri="{FF2B5EF4-FFF2-40B4-BE49-F238E27FC236}">
                  <a16:creationId xmlns:a16="http://schemas.microsoft.com/office/drawing/2014/main" id="{86B4A856-8B45-CCAB-D09C-F52466AEDE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2" y="3231"/>
              <a:ext cx="45" cy="1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8" name="Line 42">
              <a:extLst>
                <a:ext uri="{FF2B5EF4-FFF2-40B4-BE49-F238E27FC236}">
                  <a16:creationId xmlns:a16="http://schemas.microsoft.com/office/drawing/2014/main" id="{E1793686-86AE-F110-84B2-DB13C49A71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7" y="3384"/>
              <a:ext cx="7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59" name="Oval 43">
              <a:extLst>
                <a:ext uri="{FF2B5EF4-FFF2-40B4-BE49-F238E27FC236}">
                  <a16:creationId xmlns:a16="http://schemas.microsoft.com/office/drawing/2014/main" id="{D937797B-CAFE-1062-FC98-4F607937F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" y="2773"/>
              <a:ext cx="135" cy="2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0" name="Line 44">
              <a:extLst>
                <a:ext uri="{FF2B5EF4-FFF2-40B4-BE49-F238E27FC236}">
                  <a16:creationId xmlns:a16="http://schemas.microsoft.com/office/drawing/2014/main" id="{4269D96D-2D92-A0AC-C2AB-6989466F74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3708"/>
              <a:ext cx="315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1" name="Line 45">
              <a:extLst>
                <a:ext uri="{FF2B5EF4-FFF2-40B4-BE49-F238E27FC236}">
                  <a16:creationId xmlns:a16="http://schemas.microsoft.com/office/drawing/2014/main" id="{CD236819-65BC-8078-4748-9E846F1F0B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" y="3816"/>
              <a:ext cx="218" cy="4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2" name="Line 46">
              <a:extLst>
                <a:ext uri="{FF2B5EF4-FFF2-40B4-BE49-F238E27FC236}">
                  <a16:creationId xmlns:a16="http://schemas.microsoft.com/office/drawing/2014/main" id="{DA2C4C77-B642-E366-626E-DD02E87DF9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201"/>
              <a:ext cx="74" cy="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3" name="Line 47">
              <a:extLst>
                <a:ext uri="{FF2B5EF4-FFF2-40B4-BE49-F238E27FC236}">
                  <a16:creationId xmlns:a16="http://schemas.microsoft.com/office/drawing/2014/main" id="{A3106CF1-DE65-5B86-E557-5C493BBB44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0" y="3347"/>
              <a:ext cx="24" cy="18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4" name="Line 48">
              <a:extLst>
                <a:ext uri="{FF2B5EF4-FFF2-40B4-BE49-F238E27FC236}">
                  <a16:creationId xmlns:a16="http://schemas.microsoft.com/office/drawing/2014/main" id="{813F7821-62D7-FF1A-30E5-145B636DA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0" y="3128"/>
              <a:ext cx="72" cy="21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5" name="Arc 49">
              <a:extLst>
                <a:ext uri="{FF2B5EF4-FFF2-40B4-BE49-F238E27FC236}">
                  <a16:creationId xmlns:a16="http://schemas.microsoft.com/office/drawing/2014/main" id="{BACA9A53-ED1B-7106-725B-3578AA4AC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27"/>
              <a:ext cx="97" cy="358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6" name="Line 50">
              <a:extLst>
                <a:ext uri="{FF2B5EF4-FFF2-40B4-BE49-F238E27FC236}">
                  <a16:creationId xmlns:a16="http://schemas.microsoft.com/office/drawing/2014/main" id="{12ECEBE7-4F85-4DA7-168F-BC18B2ABA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0" y="3233"/>
              <a:ext cx="53" cy="4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7" name="Oval 51">
              <a:extLst>
                <a:ext uri="{FF2B5EF4-FFF2-40B4-BE49-F238E27FC236}">
                  <a16:creationId xmlns:a16="http://schemas.microsoft.com/office/drawing/2014/main" id="{9F02AFAE-F424-3EA3-A738-5056E2308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51"/>
              <a:ext cx="68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8" name="Oval 52">
              <a:extLst>
                <a:ext uri="{FF2B5EF4-FFF2-40B4-BE49-F238E27FC236}">
                  <a16:creationId xmlns:a16="http://schemas.microsoft.com/office/drawing/2014/main" id="{5DF0F010-8981-0FFC-018A-1844E12D4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3425"/>
              <a:ext cx="99" cy="3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69" name="Oval 53">
              <a:extLst>
                <a:ext uri="{FF2B5EF4-FFF2-40B4-BE49-F238E27FC236}">
                  <a16:creationId xmlns:a16="http://schemas.microsoft.com/office/drawing/2014/main" id="{28B0EC73-457F-B764-840A-0D464CDA4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" y="3351"/>
              <a:ext cx="69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0" name="Oval 54">
              <a:extLst>
                <a:ext uri="{FF2B5EF4-FFF2-40B4-BE49-F238E27FC236}">
                  <a16:creationId xmlns:a16="http://schemas.microsoft.com/office/drawing/2014/main" id="{1E54D59F-6831-4128-672D-91B9DE934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496"/>
              <a:ext cx="101" cy="3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1" name="Oval 55">
              <a:extLst>
                <a:ext uri="{FF2B5EF4-FFF2-40B4-BE49-F238E27FC236}">
                  <a16:creationId xmlns:a16="http://schemas.microsoft.com/office/drawing/2014/main" id="{C05F6385-D737-27AE-CD37-9077556A5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" y="3567"/>
              <a:ext cx="122" cy="6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2" name="Oval 56">
              <a:extLst>
                <a:ext uri="{FF2B5EF4-FFF2-40B4-BE49-F238E27FC236}">
                  <a16:creationId xmlns:a16="http://schemas.microsoft.com/office/drawing/2014/main" id="{FDE70051-9973-C5B1-415D-B9288DCE9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496"/>
              <a:ext cx="115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3" name="Line 57">
              <a:extLst>
                <a:ext uri="{FF2B5EF4-FFF2-40B4-BE49-F238E27FC236}">
                  <a16:creationId xmlns:a16="http://schemas.microsoft.com/office/drawing/2014/main" id="{2C2275AA-D9EE-DEA2-3B02-1B5B9C205E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5" y="3380"/>
              <a:ext cx="7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4" name="Line 58">
              <a:extLst>
                <a:ext uri="{FF2B5EF4-FFF2-40B4-BE49-F238E27FC236}">
                  <a16:creationId xmlns:a16="http://schemas.microsoft.com/office/drawing/2014/main" id="{5F684CD1-4A57-2BCE-1B19-1C3629E063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1" y="3455"/>
              <a:ext cx="166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5" name="Line 59">
              <a:extLst>
                <a:ext uri="{FF2B5EF4-FFF2-40B4-BE49-F238E27FC236}">
                  <a16:creationId xmlns:a16="http://schemas.microsoft.com/office/drawing/2014/main" id="{A434A4EA-9D6D-6149-3746-5DB452C3C5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9" y="3464"/>
              <a:ext cx="28" cy="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6" name="Line 60">
              <a:extLst>
                <a:ext uri="{FF2B5EF4-FFF2-40B4-BE49-F238E27FC236}">
                  <a16:creationId xmlns:a16="http://schemas.microsoft.com/office/drawing/2014/main" id="{C6955991-A585-4842-0712-001ADDEA9C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7" y="3384"/>
              <a:ext cx="7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77" name="Line 61">
              <a:extLst>
                <a:ext uri="{FF2B5EF4-FFF2-40B4-BE49-F238E27FC236}">
                  <a16:creationId xmlns:a16="http://schemas.microsoft.com/office/drawing/2014/main" id="{7AA0FDD7-A55E-522D-FC05-608D68A4E1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3540"/>
              <a:ext cx="101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81" name="Line 65">
              <a:extLst>
                <a:ext uri="{FF2B5EF4-FFF2-40B4-BE49-F238E27FC236}">
                  <a16:creationId xmlns:a16="http://schemas.microsoft.com/office/drawing/2014/main" id="{851C5CBD-23E0-3277-B249-6ADB679E8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2" y="3347"/>
              <a:ext cx="195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82" name="Line 66">
              <a:extLst>
                <a:ext uri="{FF2B5EF4-FFF2-40B4-BE49-F238E27FC236}">
                  <a16:creationId xmlns:a16="http://schemas.microsoft.com/office/drawing/2014/main" id="{563258F7-6200-7497-DBFB-431AFDF1FC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1" y="3275"/>
              <a:ext cx="71" cy="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8883" name="Line 67">
              <a:extLst>
                <a:ext uri="{FF2B5EF4-FFF2-40B4-BE49-F238E27FC236}">
                  <a16:creationId xmlns:a16="http://schemas.microsoft.com/office/drawing/2014/main" id="{200AD7E4-56F5-39A5-3ECD-19D19A67A4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3" y="3492"/>
              <a:ext cx="270" cy="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18884" name="Group 68">
              <a:extLst>
                <a:ext uri="{FF2B5EF4-FFF2-40B4-BE49-F238E27FC236}">
                  <a16:creationId xmlns:a16="http://schemas.microsoft.com/office/drawing/2014/main" id="{C0753009-2A57-07AB-3990-A73A8266AD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2976"/>
              <a:ext cx="1033" cy="695"/>
              <a:chOff x="2104" y="3350"/>
              <a:chExt cx="1639" cy="840"/>
            </a:xfrm>
          </p:grpSpPr>
          <p:sp>
            <p:nvSpPr>
              <p:cNvPr id="418885" name="AutoShape 69">
                <a:extLst>
                  <a:ext uri="{FF2B5EF4-FFF2-40B4-BE49-F238E27FC236}">
                    <a16:creationId xmlns:a16="http://schemas.microsoft.com/office/drawing/2014/main" id="{2D457CA0-1D24-96DE-258E-45220E867D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3393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solidFill>
                <a:srgbClr val="F7D131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18886" name="AutoShape 70">
                <a:extLst>
                  <a:ext uri="{FF2B5EF4-FFF2-40B4-BE49-F238E27FC236}">
                    <a16:creationId xmlns:a16="http://schemas.microsoft.com/office/drawing/2014/main" id="{BCF8101B-6A68-AE44-F2CA-6002D07213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069" y="3350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solidFill>
                <a:srgbClr val="F7D131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AutoShape 2">
            <a:extLst>
              <a:ext uri="{FF2B5EF4-FFF2-40B4-BE49-F238E27FC236}">
                <a16:creationId xmlns:a16="http://schemas.microsoft.com/office/drawing/2014/main" id="{AFB509EC-BB6A-4C06-88B6-92EBF002A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733800"/>
            <a:ext cx="2362200" cy="457200"/>
          </a:xfrm>
          <a:prstGeom prst="rightArrow">
            <a:avLst>
              <a:gd name="adj1" fmla="val 23611"/>
              <a:gd name="adj2" fmla="val 66664"/>
            </a:avLst>
          </a:prstGeom>
          <a:solidFill>
            <a:srgbClr val="F7D13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419843" name="Rectangle 3">
            <a:extLst>
              <a:ext uri="{FF2B5EF4-FFF2-40B4-BE49-F238E27FC236}">
                <a16:creationId xmlns:a16="http://schemas.microsoft.com/office/drawing/2014/main" id="{02E48A1A-EAE3-E689-B3C1-05E6A70C33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Seams in Groupware</a:t>
            </a:r>
          </a:p>
        </p:txBody>
      </p:sp>
      <p:sp>
        <p:nvSpPr>
          <p:cNvPr id="419844" name="Rectangle 4">
            <a:extLst>
              <a:ext uri="{FF2B5EF4-FFF2-40B4-BE49-F238E27FC236}">
                <a16:creationId xmlns:a16="http://schemas.microsoft.com/office/drawing/2014/main" id="{4B0F815E-BAA5-FF7F-F8FF-C9A3D1A1ED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single user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5F5F5F"/>
                </a:solidFill>
              </a:rPr>
              <a:t>  	multi-user</a:t>
            </a:r>
          </a:p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asynchronous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 	synchronous</a:t>
            </a:r>
          </a:p>
        </p:txBody>
      </p:sp>
      <p:grpSp>
        <p:nvGrpSpPr>
          <p:cNvPr id="419845" name="Group 5">
            <a:extLst>
              <a:ext uri="{FF2B5EF4-FFF2-40B4-BE49-F238E27FC236}">
                <a16:creationId xmlns:a16="http://schemas.microsoft.com/office/drawing/2014/main" id="{B26C225D-5364-7E70-3B0A-6D056C9C00F0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343400"/>
            <a:ext cx="2263775" cy="2378075"/>
            <a:chOff x="576" y="2677"/>
            <a:chExt cx="1426" cy="1498"/>
          </a:xfrm>
        </p:grpSpPr>
        <p:sp>
          <p:nvSpPr>
            <p:cNvPr id="419846" name="Oval 6">
              <a:extLst>
                <a:ext uri="{FF2B5EF4-FFF2-40B4-BE49-F238E27FC236}">
                  <a16:creationId xmlns:a16="http://schemas.microsoft.com/office/drawing/2014/main" id="{4BB60984-35F7-5D87-D133-A7D0CA24C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" y="3116"/>
              <a:ext cx="1331" cy="58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47" name="AutoShape 7">
              <a:extLst>
                <a:ext uri="{FF2B5EF4-FFF2-40B4-BE49-F238E27FC236}">
                  <a16:creationId xmlns:a16="http://schemas.microsoft.com/office/drawing/2014/main" id="{BFB4D684-1CFC-5E69-5414-6B47FBD3575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12" y="3224"/>
              <a:ext cx="805" cy="362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48" name="Oval 8">
              <a:extLst>
                <a:ext uri="{FF2B5EF4-FFF2-40B4-BE49-F238E27FC236}">
                  <a16:creationId xmlns:a16="http://schemas.microsoft.com/office/drawing/2014/main" id="{9C72CA8B-0001-E9C0-4F4F-9689B6110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" y="2677"/>
              <a:ext cx="133" cy="28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49" name="Line 9">
              <a:extLst>
                <a:ext uri="{FF2B5EF4-FFF2-40B4-BE49-F238E27FC236}">
                  <a16:creationId xmlns:a16="http://schemas.microsoft.com/office/drawing/2014/main" id="{3660F2DA-8A6A-9EA4-0B1D-4D4EF4F493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3624"/>
              <a:ext cx="310" cy="11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0" name="Line 10">
              <a:extLst>
                <a:ext uri="{FF2B5EF4-FFF2-40B4-BE49-F238E27FC236}">
                  <a16:creationId xmlns:a16="http://schemas.microsoft.com/office/drawing/2014/main" id="{8B93BA14-4A7C-B9A8-E85E-36A4EBF073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" y="3732"/>
              <a:ext cx="215" cy="44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1" name="Line 11">
              <a:extLst>
                <a:ext uri="{FF2B5EF4-FFF2-40B4-BE49-F238E27FC236}">
                  <a16:creationId xmlns:a16="http://schemas.microsoft.com/office/drawing/2014/main" id="{85992FC5-13F8-8654-51F5-B240CC604B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0" y="3111"/>
              <a:ext cx="74" cy="3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2" name="Line 12">
              <a:extLst>
                <a:ext uri="{FF2B5EF4-FFF2-40B4-BE49-F238E27FC236}">
                  <a16:creationId xmlns:a16="http://schemas.microsoft.com/office/drawing/2014/main" id="{C092508C-A471-6B8C-146F-729B97F24C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4" y="3259"/>
              <a:ext cx="23" cy="1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3" name="Line 13">
              <a:extLst>
                <a:ext uri="{FF2B5EF4-FFF2-40B4-BE49-F238E27FC236}">
                  <a16:creationId xmlns:a16="http://schemas.microsoft.com/office/drawing/2014/main" id="{2E1DF92A-32DA-2848-1835-CDD395DA35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4" y="3037"/>
              <a:ext cx="71" cy="2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4" name="Arc 14">
              <a:extLst>
                <a:ext uri="{FF2B5EF4-FFF2-40B4-BE49-F238E27FC236}">
                  <a16:creationId xmlns:a16="http://schemas.microsoft.com/office/drawing/2014/main" id="{EA506D3E-7C8D-40E8-765C-2670CEA41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" y="2935"/>
              <a:ext cx="95" cy="362"/>
            </a:xfrm>
            <a:custGeom>
              <a:avLst/>
              <a:gdLst>
                <a:gd name="G0" fmla="+- 20318 0 0"/>
                <a:gd name="G1" fmla="+- 18842 0 0"/>
                <a:gd name="G2" fmla="+- 21600 0 0"/>
                <a:gd name="T0" fmla="*/ 0 w 20318"/>
                <a:gd name="T1" fmla="*/ 11511 h 18842"/>
                <a:gd name="T2" fmla="*/ 9756 w 20318"/>
                <a:gd name="T3" fmla="*/ 0 h 18842"/>
                <a:gd name="T4" fmla="*/ 20318 w 20318"/>
                <a:gd name="T5" fmla="*/ 18842 h 1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8" h="18842" fill="none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</a:path>
                <a:path w="20318" h="18842" stroke="0" extrusionOk="0">
                  <a:moveTo>
                    <a:pt x="0" y="11511"/>
                  </a:moveTo>
                  <a:cubicBezTo>
                    <a:pt x="1762" y="6626"/>
                    <a:pt x="5226" y="2539"/>
                    <a:pt x="9756" y="0"/>
                  </a:cubicBezTo>
                  <a:lnTo>
                    <a:pt x="20318" y="1884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5" name="Line 15">
              <a:extLst>
                <a:ext uri="{FF2B5EF4-FFF2-40B4-BE49-F238E27FC236}">
                  <a16:creationId xmlns:a16="http://schemas.microsoft.com/office/drawing/2014/main" id="{54AD92EF-3DC9-CDE1-9664-9BEB5227F0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6" y="3144"/>
              <a:ext cx="51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6" name="Line 16">
              <a:extLst>
                <a:ext uri="{FF2B5EF4-FFF2-40B4-BE49-F238E27FC236}">
                  <a16:creationId xmlns:a16="http://schemas.microsoft.com/office/drawing/2014/main" id="{CF6474E1-C3AC-2404-7E8D-E87088903C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44" y="3259"/>
              <a:ext cx="71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7" name="Oval 17">
              <a:extLst>
                <a:ext uri="{FF2B5EF4-FFF2-40B4-BE49-F238E27FC236}">
                  <a16:creationId xmlns:a16="http://schemas.microsoft.com/office/drawing/2014/main" id="{0447ED74-FE89-59D5-3C4A-B137B39AF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" y="3261"/>
              <a:ext cx="67" cy="3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8" name="Oval 18">
              <a:extLst>
                <a:ext uri="{FF2B5EF4-FFF2-40B4-BE49-F238E27FC236}">
                  <a16:creationId xmlns:a16="http://schemas.microsoft.com/office/drawing/2014/main" id="{AC3DC518-C2C6-2612-DBCB-FDF2AB6C4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4" y="3337"/>
              <a:ext cx="97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59" name="Oval 19">
              <a:extLst>
                <a:ext uri="{FF2B5EF4-FFF2-40B4-BE49-F238E27FC236}">
                  <a16:creationId xmlns:a16="http://schemas.microsoft.com/office/drawing/2014/main" id="{4C2D8AAA-6522-50E0-D672-5E00F2135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4" y="3261"/>
              <a:ext cx="66" cy="3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0" name="Oval 20">
              <a:extLst>
                <a:ext uri="{FF2B5EF4-FFF2-40B4-BE49-F238E27FC236}">
                  <a16:creationId xmlns:a16="http://schemas.microsoft.com/office/drawing/2014/main" id="{BE19C81E-ED32-1018-7ABE-88C9ECA51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9" y="3407"/>
              <a:ext cx="99" cy="4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1" name="Oval 21">
              <a:extLst>
                <a:ext uri="{FF2B5EF4-FFF2-40B4-BE49-F238E27FC236}">
                  <a16:creationId xmlns:a16="http://schemas.microsoft.com/office/drawing/2014/main" id="{0A637F55-6299-2C7D-FE1C-3D268370A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" y="3480"/>
              <a:ext cx="120" cy="6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2" name="Oval 22">
              <a:extLst>
                <a:ext uri="{FF2B5EF4-FFF2-40B4-BE49-F238E27FC236}">
                  <a16:creationId xmlns:a16="http://schemas.microsoft.com/office/drawing/2014/main" id="{EEEC6986-BCF6-C295-1E82-C36F8A37B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" y="3407"/>
              <a:ext cx="112" cy="4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3" name="Line 23">
              <a:extLst>
                <a:ext uri="{FF2B5EF4-FFF2-40B4-BE49-F238E27FC236}">
                  <a16:creationId xmlns:a16="http://schemas.microsoft.com/office/drawing/2014/main" id="{79B63BC0-98AC-1F58-F37F-276D587CC8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06" y="3293"/>
              <a:ext cx="6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4" name="Line 24">
              <a:extLst>
                <a:ext uri="{FF2B5EF4-FFF2-40B4-BE49-F238E27FC236}">
                  <a16:creationId xmlns:a16="http://schemas.microsoft.com/office/drawing/2014/main" id="{2EF845EF-B42E-4AAB-AB6F-1E74132DEA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97" y="3367"/>
              <a:ext cx="16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5" name="Line 25">
              <a:extLst>
                <a:ext uri="{FF2B5EF4-FFF2-40B4-BE49-F238E27FC236}">
                  <a16:creationId xmlns:a16="http://schemas.microsoft.com/office/drawing/2014/main" id="{D9235B08-18CC-E5BB-DCF6-83B7E735C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4" y="3379"/>
              <a:ext cx="27" cy="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6" name="Line 26">
              <a:extLst>
                <a:ext uri="{FF2B5EF4-FFF2-40B4-BE49-F238E27FC236}">
                  <a16:creationId xmlns:a16="http://schemas.microsoft.com/office/drawing/2014/main" id="{013F59B9-A29C-5B45-C356-4BB73D21F1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25" y="3295"/>
              <a:ext cx="5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867" name="Line 27">
              <a:extLst>
                <a:ext uri="{FF2B5EF4-FFF2-40B4-BE49-F238E27FC236}">
                  <a16:creationId xmlns:a16="http://schemas.microsoft.com/office/drawing/2014/main" id="{AFA25C60-B4D1-1B20-A445-86CF8C97C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5" y="3454"/>
              <a:ext cx="99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19869" name="Oval 29">
            <a:extLst>
              <a:ext uri="{FF2B5EF4-FFF2-40B4-BE49-F238E27FC236}">
                <a16:creationId xmlns:a16="http://schemas.microsoft.com/office/drawing/2014/main" id="{5DDE6021-32B0-D153-C4A5-D7F44B87A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092700"/>
            <a:ext cx="2146300" cy="9128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0" name="AutoShape 30">
            <a:extLst>
              <a:ext uri="{FF2B5EF4-FFF2-40B4-BE49-F238E27FC236}">
                <a16:creationId xmlns:a16="http://schemas.microsoft.com/office/drawing/2014/main" id="{FCD65B39-9A23-9E2A-97CD-A43C0D2F572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7018338" y="5260975"/>
            <a:ext cx="1296987" cy="565150"/>
          </a:xfrm>
          <a:custGeom>
            <a:avLst/>
            <a:gdLst>
              <a:gd name="G0" fmla="+- 1964 0 0"/>
              <a:gd name="G1" fmla="+- 21600 0 1964"/>
              <a:gd name="G2" fmla="*/ 1964 1 2"/>
              <a:gd name="G3" fmla="+- 21600 0 G2"/>
              <a:gd name="G4" fmla="+/ 1964 21600 2"/>
              <a:gd name="G5" fmla="+/ G1 0 2"/>
              <a:gd name="G6" fmla="*/ 21600 21600 1964"/>
              <a:gd name="G7" fmla="*/ G6 1 2"/>
              <a:gd name="G8" fmla="+- 21600 0 G7"/>
              <a:gd name="G9" fmla="*/ 21600 1 2"/>
              <a:gd name="G10" fmla="+- 1964 0 G9"/>
              <a:gd name="G11" fmla="?: G10 G8 0"/>
              <a:gd name="G12" fmla="?: G10 G7 21600"/>
              <a:gd name="T0" fmla="*/ 20618 w 21600"/>
              <a:gd name="T1" fmla="*/ 10800 h 21600"/>
              <a:gd name="T2" fmla="*/ 10800 w 21600"/>
              <a:gd name="T3" fmla="*/ 21600 h 21600"/>
              <a:gd name="T4" fmla="*/ 982 w 21600"/>
              <a:gd name="T5" fmla="*/ 10800 h 21600"/>
              <a:gd name="T6" fmla="*/ 10800 w 21600"/>
              <a:gd name="T7" fmla="*/ 0 h 21600"/>
              <a:gd name="T8" fmla="*/ 2782 w 21600"/>
              <a:gd name="T9" fmla="*/ 2782 h 21600"/>
              <a:gd name="T10" fmla="*/ 18818 w 21600"/>
              <a:gd name="T11" fmla="*/ 1881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64" y="21600"/>
                </a:lnTo>
                <a:lnTo>
                  <a:pt x="1963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1" name="Oval 31">
            <a:extLst>
              <a:ext uri="{FF2B5EF4-FFF2-40B4-BE49-F238E27FC236}">
                <a16:creationId xmlns:a16="http://schemas.microsoft.com/office/drawing/2014/main" id="{E4ECE4D9-8530-EA69-48F9-1AD89A456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4343400"/>
            <a:ext cx="215900" cy="4381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2" name="Arc 32">
            <a:extLst>
              <a:ext uri="{FF2B5EF4-FFF2-40B4-BE49-F238E27FC236}">
                <a16:creationId xmlns:a16="http://schemas.microsoft.com/office/drawing/2014/main" id="{69344E6F-3B0F-234F-5064-93A85F6B644B}"/>
              </a:ext>
            </a:extLst>
          </p:cNvPr>
          <p:cNvSpPr>
            <a:spLocks/>
          </p:cNvSpPr>
          <p:nvPr/>
        </p:nvSpPr>
        <p:spPr bwMode="auto">
          <a:xfrm>
            <a:off x="7362825" y="4621213"/>
            <a:ext cx="153988" cy="115887"/>
          </a:xfrm>
          <a:custGeom>
            <a:avLst/>
            <a:gdLst>
              <a:gd name="G0" fmla="+- 21598 0 0"/>
              <a:gd name="G1" fmla="+- 21600 0 0"/>
              <a:gd name="G2" fmla="+- 21600 0 0"/>
              <a:gd name="T0" fmla="*/ 0 w 21598"/>
              <a:gd name="T1" fmla="*/ 21336 h 21600"/>
              <a:gd name="T2" fmla="*/ 21475 w 21598"/>
              <a:gd name="T3" fmla="*/ 0 h 21600"/>
              <a:gd name="T4" fmla="*/ 21598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-1" y="21335"/>
                </a:moveTo>
                <a:cubicBezTo>
                  <a:pt x="143" y="9558"/>
                  <a:pt x="9696" y="67"/>
                  <a:pt x="21475" y="0"/>
                </a:cubicBezTo>
              </a:path>
              <a:path w="21598" h="21600" stroke="0" extrusionOk="0">
                <a:moveTo>
                  <a:pt x="-1" y="21335"/>
                </a:moveTo>
                <a:cubicBezTo>
                  <a:pt x="143" y="9558"/>
                  <a:pt x="9696" y="67"/>
                  <a:pt x="21475" y="0"/>
                </a:cubicBezTo>
                <a:lnTo>
                  <a:pt x="21598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3" name="Arc 33">
            <a:extLst>
              <a:ext uri="{FF2B5EF4-FFF2-40B4-BE49-F238E27FC236}">
                <a16:creationId xmlns:a16="http://schemas.microsoft.com/office/drawing/2014/main" id="{E394D275-EC67-3DED-5401-CA8BABEEAE6C}"/>
              </a:ext>
            </a:extLst>
          </p:cNvPr>
          <p:cNvSpPr>
            <a:spLocks/>
          </p:cNvSpPr>
          <p:nvPr/>
        </p:nvSpPr>
        <p:spPr bwMode="auto">
          <a:xfrm>
            <a:off x="7745413" y="4621213"/>
            <a:ext cx="152400" cy="11588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98"/>
              <a:gd name="T1" fmla="*/ 0 h 21600"/>
              <a:gd name="T2" fmla="*/ 21598 w 21598"/>
              <a:gd name="T3" fmla="*/ 21335 h 21600"/>
              <a:gd name="T4" fmla="*/ 0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0" y="0"/>
                </a:moveTo>
                <a:cubicBezTo>
                  <a:pt x="11825" y="0"/>
                  <a:pt x="21453" y="9509"/>
                  <a:pt x="21598" y="21334"/>
                </a:cubicBezTo>
              </a:path>
              <a:path w="21598" h="21600" stroke="0" extrusionOk="0">
                <a:moveTo>
                  <a:pt x="0" y="0"/>
                </a:moveTo>
                <a:cubicBezTo>
                  <a:pt x="11825" y="0"/>
                  <a:pt x="21453" y="9509"/>
                  <a:pt x="21598" y="21334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4" name="Line 34">
            <a:extLst>
              <a:ext uri="{FF2B5EF4-FFF2-40B4-BE49-F238E27FC236}">
                <a16:creationId xmlns:a16="http://schemas.microsoft.com/office/drawing/2014/main" id="{1265610C-D2B8-8ABC-40B1-C1C589E960D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6000" y="4737100"/>
            <a:ext cx="79375" cy="4619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5" name="Line 35">
            <a:extLst>
              <a:ext uri="{FF2B5EF4-FFF2-40B4-BE49-F238E27FC236}">
                <a16:creationId xmlns:a16="http://schemas.microsoft.com/office/drawing/2014/main" id="{A9BFF188-503E-DB85-F843-910014D415A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45375" y="4794250"/>
            <a:ext cx="153988" cy="4048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6" name="Line 36">
            <a:extLst>
              <a:ext uri="{FF2B5EF4-FFF2-40B4-BE49-F238E27FC236}">
                <a16:creationId xmlns:a16="http://schemas.microsoft.com/office/drawing/2014/main" id="{A9B67E49-872C-8189-B6F4-28EBB5C2B3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13675" y="4737100"/>
            <a:ext cx="79375" cy="4619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7" name="Line 37">
            <a:extLst>
              <a:ext uri="{FF2B5EF4-FFF2-40B4-BE49-F238E27FC236}">
                <a16:creationId xmlns:a16="http://schemas.microsoft.com/office/drawing/2014/main" id="{83C243CE-BF8A-1077-2DAA-04ABD232D75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35975" y="5886450"/>
            <a:ext cx="500063" cy="174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8" name="Line 38">
            <a:extLst>
              <a:ext uri="{FF2B5EF4-FFF2-40B4-BE49-F238E27FC236}">
                <a16:creationId xmlns:a16="http://schemas.microsoft.com/office/drawing/2014/main" id="{9884F462-4300-AB18-0AF4-D7492956D870}"/>
              </a:ext>
            </a:extLst>
          </p:cNvPr>
          <p:cNvSpPr>
            <a:spLocks noChangeShapeType="1"/>
          </p:cNvSpPr>
          <p:nvPr/>
        </p:nvSpPr>
        <p:spPr bwMode="auto">
          <a:xfrm>
            <a:off x="8435975" y="6061075"/>
            <a:ext cx="268288" cy="635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79" name="Line 39">
            <a:extLst>
              <a:ext uri="{FF2B5EF4-FFF2-40B4-BE49-F238E27FC236}">
                <a16:creationId xmlns:a16="http://schemas.microsoft.com/office/drawing/2014/main" id="{981EB2B1-0650-F860-568B-6F780AC235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13763" y="5138738"/>
            <a:ext cx="152400" cy="404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0" name="Arc 40">
            <a:extLst>
              <a:ext uri="{FF2B5EF4-FFF2-40B4-BE49-F238E27FC236}">
                <a16:creationId xmlns:a16="http://schemas.microsoft.com/office/drawing/2014/main" id="{92C5234C-0809-C335-EB48-515FAF026628}"/>
              </a:ext>
            </a:extLst>
          </p:cNvPr>
          <p:cNvSpPr>
            <a:spLocks/>
          </p:cNvSpPr>
          <p:nvPr/>
        </p:nvSpPr>
        <p:spPr bwMode="auto">
          <a:xfrm>
            <a:off x="8321675" y="4859338"/>
            <a:ext cx="433388" cy="446087"/>
          </a:xfrm>
          <a:custGeom>
            <a:avLst/>
            <a:gdLst>
              <a:gd name="G0" fmla="+- 0 0 0"/>
              <a:gd name="G1" fmla="+- 18885 0 0"/>
              <a:gd name="G2" fmla="+- 21600 0 0"/>
              <a:gd name="T0" fmla="*/ 10484 w 20282"/>
              <a:gd name="T1" fmla="*/ 0 h 18885"/>
              <a:gd name="T2" fmla="*/ 20282 w 20282"/>
              <a:gd name="T3" fmla="*/ 11455 h 18885"/>
              <a:gd name="T4" fmla="*/ 0 w 20282"/>
              <a:gd name="T5" fmla="*/ 18885 h 18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82" h="18885" fill="none" extrusionOk="0">
                <a:moveTo>
                  <a:pt x="10484" y="-1"/>
                </a:moveTo>
                <a:cubicBezTo>
                  <a:pt x="15019" y="2517"/>
                  <a:pt x="18497" y="6583"/>
                  <a:pt x="20281" y="11455"/>
                </a:cubicBezTo>
              </a:path>
              <a:path w="20282" h="18885" stroke="0" extrusionOk="0">
                <a:moveTo>
                  <a:pt x="10484" y="-1"/>
                </a:moveTo>
                <a:cubicBezTo>
                  <a:pt x="15019" y="2517"/>
                  <a:pt x="18497" y="6583"/>
                  <a:pt x="20281" y="11455"/>
                </a:cubicBezTo>
                <a:lnTo>
                  <a:pt x="0" y="18885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1" name="Oval 41">
            <a:extLst>
              <a:ext uri="{FF2B5EF4-FFF2-40B4-BE49-F238E27FC236}">
                <a16:creationId xmlns:a16="http://schemas.microsoft.com/office/drawing/2014/main" id="{D463F86B-2AE2-BE29-3C2C-DE0C75F764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1200" y="4638675"/>
            <a:ext cx="214313" cy="436563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2" name="Line 42">
            <a:extLst>
              <a:ext uri="{FF2B5EF4-FFF2-40B4-BE49-F238E27FC236}">
                <a16:creationId xmlns:a16="http://schemas.microsoft.com/office/drawing/2014/main" id="{E4AD433A-4CA9-D18D-89DF-468411405A6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50300" y="5129213"/>
            <a:ext cx="71438" cy="250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3" name="Line 43">
            <a:extLst>
              <a:ext uri="{FF2B5EF4-FFF2-40B4-BE49-F238E27FC236}">
                <a16:creationId xmlns:a16="http://schemas.microsoft.com/office/drawing/2014/main" id="{4F69264E-7925-350E-D36D-FCCD1AAB9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1738" y="5372100"/>
            <a:ext cx="114300" cy="514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4" name="Oval 44">
            <a:extLst>
              <a:ext uri="{FF2B5EF4-FFF2-40B4-BE49-F238E27FC236}">
                <a16:creationId xmlns:a16="http://schemas.microsoft.com/office/drawing/2014/main" id="{861EFE64-94B4-8F25-15F2-E61F68354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9238" y="4402138"/>
            <a:ext cx="214312" cy="436562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5" name="Line 45">
            <a:extLst>
              <a:ext uri="{FF2B5EF4-FFF2-40B4-BE49-F238E27FC236}">
                <a16:creationId xmlns:a16="http://schemas.microsoft.com/office/drawing/2014/main" id="{6397FEDF-CD20-B009-A30D-1DC99D3341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886450"/>
            <a:ext cx="500063" cy="174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6" name="Line 46">
            <a:extLst>
              <a:ext uri="{FF2B5EF4-FFF2-40B4-BE49-F238E27FC236}">
                <a16:creationId xmlns:a16="http://schemas.microsoft.com/office/drawing/2014/main" id="{3A0BF5BF-CE8C-DADF-0DDC-8E80738CE5D9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7063" y="6057900"/>
            <a:ext cx="346075" cy="6969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7" name="Line 47">
            <a:extLst>
              <a:ext uri="{FF2B5EF4-FFF2-40B4-BE49-F238E27FC236}">
                <a16:creationId xmlns:a16="http://schemas.microsoft.com/office/drawing/2014/main" id="{F943C4E1-BBE3-F22B-9D35-8C801CB575B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5081588"/>
            <a:ext cx="117475" cy="520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8" name="Line 48">
            <a:extLst>
              <a:ext uri="{FF2B5EF4-FFF2-40B4-BE49-F238E27FC236}">
                <a16:creationId xmlns:a16="http://schemas.microsoft.com/office/drawing/2014/main" id="{414C7119-9185-0132-C135-28D8029C55D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46875" y="5313363"/>
            <a:ext cx="3810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89" name="Line 49">
            <a:extLst>
              <a:ext uri="{FF2B5EF4-FFF2-40B4-BE49-F238E27FC236}">
                <a16:creationId xmlns:a16="http://schemas.microsoft.com/office/drawing/2014/main" id="{83A6D0D7-3707-BF1E-205A-8801594BB6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46875" y="4965700"/>
            <a:ext cx="114300" cy="347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0" name="Arc 50">
            <a:extLst>
              <a:ext uri="{FF2B5EF4-FFF2-40B4-BE49-F238E27FC236}">
                <a16:creationId xmlns:a16="http://schemas.microsoft.com/office/drawing/2014/main" id="{446FC699-9C23-CC3F-11A1-1D48BDCC7B9E}"/>
              </a:ext>
            </a:extLst>
          </p:cNvPr>
          <p:cNvSpPr>
            <a:spLocks/>
          </p:cNvSpPr>
          <p:nvPr/>
        </p:nvSpPr>
        <p:spPr bwMode="auto">
          <a:xfrm>
            <a:off x="6554788" y="4805363"/>
            <a:ext cx="153987" cy="568325"/>
          </a:xfrm>
          <a:custGeom>
            <a:avLst/>
            <a:gdLst>
              <a:gd name="G0" fmla="+- 20302 0 0"/>
              <a:gd name="G1" fmla="+- 18832 0 0"/>
              <a:gd name="G2" fmla="+- 21600 0 0"/>
              <a:gd name="T0" fmla="*/ 0 w 20302"/>
              <a:gd name="T1" fmla="*/ 11458 h 18832"/>
              <a:gd name="T2" fmla="*/ 9723 w 20302"/>
              <a:gd name="T3" fmla="*/ 0 h 18832"/>
              <a:gd name="T4" fmla="*/ 20302 w 20302"/>
              <a:gd name="T5" fmla="*/ 18832 h 18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302" h="18832" fill="none" extrusionOk="0">
                <a:moveTo>
                  <a:pt x="-1" y="11457"/>
                </a:moveTo>
                <a:cubicBezTo>
                  <a:pt x="1764" y="6597"/>
                  <a:pt x="5214" y="2532"/>
                  <a:pt x="9722" y="-1"/>
                </a:cubicBezTo>
              </a:path>
              <a:path w="20302" h="18832" stroke="0" extrusionOk="0">
                <a:moveTo>
                  <a:pt x="-1" y="11457"/>
                </a:moveTo>
                <a:cubicBezTo>
                  <a:pt x="1764" y="6597"/>
                  <a:pt x="5214" y="2532"/>
                  <a:pt x="9722" y="-1"/>
                </a:cubicBezTo>
                <a:lnTo>
                  <a:pt x="20302" y="18832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1" name="Line 51">
            <a:extLst>
              <a:ext uri="{FF2B5EF4-FFF2-40B4-BE49-F238E27FC236}">
                <a16:creationId xmlns:a16="http://schemas.microsoft.com/office/drawing/2014/main" id="{791C29E6-F09D-19B4-F585-AF8B3D5460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77000" y="5132388"/>
            <a:ext cx="84138" cy="7540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2" name="Oval 52">
            <a:extLst>
              <a:ext uri="{FF2B5EF4-FFF2-40B4-BE49-F238E27FC236}">
                <a16:creationId xmlns:a16="http://schemas.microsoft.com/office/drawing/2014/main" id="{A0FAEBFF-5CC0-5A99-5553-47AC49134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25" y="5319713"/>
            <a:ext cx="107950" cy="46037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3" name="Oval 53">
            <a:extLst>
              <a:ext uri="{FF2B5EF4-FFF2-40B4-BE49-F238E27FC236}">
                <a16:creationId xmlns:a16="http://schemas.microsoft.com/office/drawing/2014/main" id="{7654A3E8-DD19-79A8-290B-19EA4B238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5437188"/>
            <a:ext cx="157162" cy="58737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4" name="Oval 54">
            <a:extLst>
              <a:ext uri="{FF2B5EF4-FFF2-40B4-BE49-F238E27FC236}">
                <a16:creationId xmlns:a16="http://schemas.microsoft.com/office/drawing/2014/main" id="{FA11E6DA-0268-FF6C-6FAB-59AEE65E3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9088" y="5319713"/>
            <a:ext cx="109537" cy="46037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5" name="Oval 55">
            <a:extLst>
              <a:ext uri="{FF2B5EF4-FFF2-40B4-BE49-F238E27FC236}">
                <a16:creationId xmlns:a16="http://schemas.microsoft.com/office/drawing/2014/main" id="{D63721EE-7CA3-6883-EC28-B763F173B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2575" y="5549900"/>
            <a:ext cx="160338" cy="60325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6" name="Oval 56">
            <a:extLst>
              <a:ext uri="{FF2B5EF4-FFF2-40B4-BE49-F238E27FC236}">
                <a16:creationId xmlns:a16="http://schemas.microsoft.com/office/drawing/2014/main" id="{31AF6C63-BC66-24F6-E020-EDB7D5BD3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8088" y="5662613"/>
            <a:ext cx="193675" cy="106362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7" name="Oval 57">
            <a:extLst>
              <a:ext uri="{FF2B5EF4-FFF2-40B4-BE49-F238E27FC236}">
                <a16:creationId xmlns:a16="http://schemas.microsoft.com/office/drawing/2014/main" id="{393AF363-1123-D6EA-FE40-E5E798437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25" y="5549900"/>
            <a:ext cx="182563" cy="63500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8" name="Line 58">
            <a:extLst>
              <a:ext uri="{FF2B5EF4-FFF2-40B4-BE49-F238E27FC236}">
                <a16:creationId xmlns:a16="http://schemas.microsoft.com/office/drawing/2014/main" id="{7779D213-7A4F-6748-D796-A1BC33BBF1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77188" y="5365750"/>
            <a:ext cx="11112" cy="17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9" name="Line 59">
            <a:extLst>
              <a:ext uri="{FF2B5EF4-FFF2-40B4-BE49-F238E27FC236}">
                <a16:creationId xmlns:a16="http://schemas.microsoft.com/office/drawing/2014/main" id="{43CC6231-C19C-8657-5DDF-2CEE41D9840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37463" y="5484813"/>
            <a:ext cx="263525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00" name="Line 60">
            <a:extLst>
              <a:ext uri="{FF2B5EF4-FFF2-40B4-BE49-F238E27FC236}">
                <a16:creationId xmlns:a16="http://schemas.microsoft.com/office/drawing/2014/main" id="{30B44BB0-FEAF-1DC5-EB20-9A19A873E3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6663" y="5499100"/>
            <a:ext cx="44450" cy="158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01" name="Line 61">
            <a:extLst>
              <a:ext uri="{FF2B5EF4-FFF2-40B4-BE49-F238E27FC236}">
                <a16:creationId xmlns:a16="http://schemas.microsoft.com/office/drawing/2014/main" id="{928BA8B1-E94D-0B36-F078-89777525113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361238" y="5372100"/>
            <a:ext cx="11112" cy="171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02" name="Line 62">
            <a:extLst>
              <a:ext uri="{FF2B5EF4-FFF2-40B4-BE49-F238E27FC236}">
                <a16:creationId xmlns:a16="http://schemas.microsoft.com/office/drawing/2014/main" id="{C259388A-23A6-1369-194A-E5178E8A0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4575" y="5619750"/>
            <a:ext cx="160338" cy="96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06" name="Line 66">
            <a:extLst>
              <a:ext uri="{FF2B5EF4-FFF2-40B4-BE49-F238E27FC236}">
                <a16:creationId xmlns:a16="http://schemas.microsoft.com/office/drawing/2014/main" id="{927D3263-2850-7BB8-D246-BFE201B538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1175" y="5313363"/>
            <a:ext cx="309563" cy="2047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07" name="Line 67">
            <a:extLst>
              <a:ext uri="{FF2B5EF4-FFF2-40B4-BE49-F238E27FC236}">
                <a16:creationId xmlns:a16="http://schemas.microsoft.com/office/drawing/2014/main" id="{1D1A7877-09A1-FAA5-0FED-D8796FD72F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00963" y="5199063"/>
            <a:ext cx="112712" cy="128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08" name="Line 68">
            <a:extLst>
              <a:ext uri="{FF2B5EF4-FFF2-40B4-BE49-F238E27FC236}">
                <a16:creationId xmlns:a16="http://schemas.microsoft.com/office/drawing/2014/main" id="{0C144E69-E558-6328-E6FA-9D95C7B776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85138" y="5543550"/>
            <a:ext cx="428625" cy="412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419909" name="Group 69">
            <a:extLst>
              <a:ext uri="{FF2B5EF4-FFF2-40B4-BE49-F238E27FC236}">
                <a16:creationId xmlns:a16="http://schemas.microsoft.com/office/drawing/2014/main" id="{5A0C25DD-81B8-63AA-280A-0E78066CE46E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3733800"/>
            <a:ext cx="536575" cy="530225"/>
            <a:chOff x="4349" y="2363"/>
            <a:chExt cx="338" cy="334"/>
          </a:xfrm>
        </p:grpSpPr>
        <p:sp>
          <p:nvSpPr>
            <p:cNvPr id="419910" name="Oval 70">
              <a:extLst>
                <a:ext uri="{FF2B5EF4-FFF2-40B4-BE49-F238E27FC236}">
                  <a16:creationId xmlns:a16="http://schemas.microsoft.com/office/drawing/2014/main" id="{F0023B13-4A84-63E3-74DF-44AAC71E2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" y="2363"/>
              <a:ext cx="338" cy="334"/>
            </a:xfrm>
            <a:prstGeom prst="ellipse">
              <a:avLst/>
            </a:prstGeom>
            <a:noFill/>
            <a:ln w="25399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911" name="Line 71">
              <a:extLst>
                <a:ext uri="{FF2B5EF4-FFF2-40B4-BE49-F238E27FC236}">
                  <a16:creationId xmlns:a16="http://schemas.microsoft.com/office/drawing/2014/main" id="{755CB8EC-C4D3-D318-F65F-94C8C1C504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8" y="2406"/>
              <a:ext cx="0" cy="124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912" name="Line 72">
              <a:extLst>
                <a:ext uri="{FF2B5EF4-FFF2-40B4-BE49-F238E27FC236}">
                  <a16:creationId xmlns:a16="http://schemas.microsoft.com/office/drawing/2014/main" id="{1FC85D5A-05F9-5E3D-8916-5E26EA4F38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18" y="2489"/>
              <a:ext cx="68" cy="41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419913" name="Group 73">
            <a:extLst>
              <a:ext uri="{FF2B5EF4-FFF2-40B4-BE49-F238E27FC236}">
                <a16:creationId xmlns:a16="http://schemas.microsoft.com/office/drawing/2014/main" id="{97178989-57B1-86CA-FCC6-2A44B724CD18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733800"/>
            <a:ext cx="536575" cy="530225"/>
            <a:chOff x="1180" y="2391"/>
            <a:chExt cx="338" cy="334"/>
          </a:xfrm>
        </p:grpSpPr>
        <p:sp>
          <p:nvSpPr>
            <p:cNvPr id="419914" name="Oval 74">
              <a:extLst>
                <a:ext uri="{FF2B5EF4-FFF2-40B4-BE49-F238E27FC236}">
                  <a16:creationId xmlns:a16="http://schemas.microsoft.com/office/drawing/2014/main" id="{16BE8B7B-221E-9E21-63EF-458AFB468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" y="2391"/>
              <a:ext cx="338" cy="334"/>
            </a:xfrm>
            <a:prstGeom prst="ellipse">
              <a:avLst/>
            </a:prstGeom>
            <a:noFill/>
            <a:ln w="25399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915" name="Line 75">
              <a:extLst>
                <a:ext uri="{FF2B5EF4-FFF2-40B4-BE49-F238E27FC236}">
                  <a16:creationId xmlns:a16="http://schemas.microsoft.com/office/drawing/2014/main" id="{D2EF28CE-D934-2D68-C554-6B4864317B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9" y="2434"/>
              <a:ext cx="0" cy="124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916" name="Line 76">
              <a:extLst>
                <a:ext uri="{FF2B5EF4-FFF2-40B4-BE49-F238E27FC236}">
                  <a16:creationId xmlns:a16="http://schemas.microsoft.com/office/drawing/2014/main" id="{2551252D-48DE-F2BC-C5F1-0FA2E16656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0" y="2558"/>
              <a:ext cx="79" cy="0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419917" name="Group 77">
            <a:extLst>
              <a:ext uri="{FF2B5EF4-FFF2-40B4-BE49-F238E27FC236}">
                <a16:creationId xmlns:a16="http://schemas.microsoft.com/office/drawing/2014/main" id="{EDB2DA07-B615-806B-9CF2-A7556D87F557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3733800"/>
            <a:ext cx="536575" cy="530225"/>
            <a:chOff x="1824" y="2400"/>
            <a:chExt cx="338" cy="334"/>
          </a:xfrm>
        </p:grpSpPr>
        <p:sp>
          <p:nvSpPr>
            <p:cNvPr id="419918" name="Oval 78">
              <a:extLst>
                <a:ext uri="{FF2B5EF4-FFF2-40B4-BE49-F238E27FC236}">
                  <a16:creationId xmlns:a16="http://schemas.microsoft.com/office/drawing/2014/main" id="{DA5E02A7-42A8-2CBB-3999-E33BE723E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338" cy="334"/>
            </a:xfrm>
            <a:prstGeom prst="ellipse">
              <a:avLst/>
            </a:prstGeom>
            <a:noFill/>
            <a:ln w="25399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919" name="Line 79">
              <a:extLst>
                <a:ext uri="{FF2B5EF4-FFF2-40B4-BE49-F238E27FC236}">
                  <a16:creationId xmlns:a16="http://schemas.microsoft.com/office/drawing/2014/main" id="{AC5B7A55-C8E2-27B6-CA71-82CA34DBFC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3" y="2568"/>
              <a:ext cx="0" cy="124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920" name="Line 80">
              <a:extLst>
                <a:ext uri="{FF2B5EF4-FFF2-40B4-BE49-F238E27FC236}">
                  <a16:creationId xmlns:a16="http://schemas.microsoft.com/office/drawing/2014/main" id="{C2B9C77E-C580-A91D-7026-3ECAB79887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4" y="2567"/>
              <a:ext cx="79" cy="0"/>
            </a:xfrm>
            <a:prstGeom prst="line">
              <a:avLst/>
            </a:prstGeom>
            <a:noFill/>
            <a:ln w="12699">
              <a:solidFill>
                <a:schemeClr val="accent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19922" name="Oval 82">
            <a:extLst>
              <a:ext uri="{FF2B5EF4-FFF2-40B4-BE49-F238E27FC236}">
                <a16:creationId xmlns:a16="http://schemas.microsoft.com/office/drawing/2014/main" id="{ECF3BC1D-EAE2-30A5-269B-8A8643765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026025"/>
            <a:ext cx="2146300" cy="9128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23" name="AutoShape 83">
            <a:extLst>
              <a:ext uri="{FF2B5EF4-FFF2-40B4-BE49-F238E27FC236}">
                <a16:creationId xmlns:a16="http://schemas.microsoft.com/office/drawing/2014/main" id="{66BD808A-03E6-4428-1BA6-2245D3757F94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733800" y="5191125"/>
            <a:ext cx="1296988" cy="565150"/>
          </a:xfrm>
          <a:custGeom>
            <a:avLst/>
            <a:gdLst>
              <a:gd name="G0" fmla="+- 1964 0 0"/>
              <a:gd name="G1" fmla="+- 21600 0 1964"/>
              <a:gd name="G2" fmla="*/ 1964 1 2"/>
              <a:gd name="G3" fmla="+- 21600 0 G2"/>
              <a:gd name="G4" fmla="+/ 1964 21600 2"/>
              <a:gd name="G5" fmla="+/ G1 0 2"/>
              <a:gd name="G6" fmla="*/ 21600 21600 1964"/>
              <a:gd name="G7" fmla="*/ G6 1 2"/>
              <a:gd name="G8" fmla="+- 21600 0 G7"/>
              <a:gd name="G9" fmla="*/ 21600 1 2"/>
              <a:gd name="G10" fmla="+- 1964 0 G9"/>
              <a:gd name="G11" fmla="?: G10 G8 0"/>
              <a:gd name="G12" fmla="?: G10 G7 21600"/>
              <a:gd name="T0" fmla="*/ 20618 w 21600"/>
              <a:gd name="T1" fmla="*/ 10800 h 21600"/>
              <a:gd name="T2" fmla="*/ 10800 w 21600"/>
              <a:gd name="T3" fmla="*/ 21600 h 21600"/>
              <a:gd name="T4" fmla="*/ 982 w 21600"/>
              <a:gd name="T5" fmla="*/ 10800 h 21600"/>
              <a:gd name="T6" fmla="*/ 10800 w 21600"/>
              <a:gd name="T7" fmla="*/ 0 h 21600"/>
              <a:gd name="T8" fmla="*/ 2782 w 21600"/>
              <a:gd name="T9" fmla="*/ 2782 h 21600"/>
              <a:gd name="T10" fmla="*/ 18818 w 21600"/>
              <a:gd name="T11" fmla="*/ 1881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64" y="21600"/>
                </a:lnTo>
                <a:lnTo>
                  <a:pt x="1963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24" name="Line 84">
            <a:extLst>
              <a:ext uri="{FF2B5EF4-FFF2-40B4-BE49-F238E27FC236}">
                <a16:creationId xmlns:a16="http://schemas.microsoft.com/office/drawing/2014/main" id="{5028A2DB-0918-30FE-9B27-6D55B1CE56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59375" y="5819775"/>
            <a:ext cx="500063" cy="174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25" name="Line 85">
            <a:extLst>
              <a:ext uri="{FF2B5EF4-FFF2-40B4-BE49-F238E27FC236}">
                <a16:creationId xmlns:a16="http://schemas.microsoft.com/office/drawing/2014/main" id="{56EA3185-0961-D3BE-4FBE-B3F7965321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9375" y="5994400"/>
            <a:ext cx="268288" cy="635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26" name="Line 86">
            <a:extLst>
              <a:ext uri="{FF2B5EF4-FFF2-40B4-BE49-F238E27FC236}">
                <a16:creationId xmlns:a16="http://schemas.microsoft.com/office/drawing/2014/main" id="{B67CB1C1-888B-ADAF-7027-E78BEF1A80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37163" y="5072063"/>
            <a:ext cx="152400" cy="404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27" name="Arc 87">
            <a:extLst>
              <a:ext uri="{FF2B5EF4-FFF2-40B4-BE49-F238E27FC236}">
                <a16:creationId xmlns:a16="http://schemas.microsoft.com/office/drawing/2014/main" id="{4A509C00-7D10-F740-F7BB-4C0C350DBD9A}"/>
              </a:ext>
            </a:extLst>
          </p:cNvPr>
          <p:cNvSpPr>
            <a:spLocks/>
          </p:cNvSpPr>
          <p:nvPr/>
        </p:nvSpPr>
        <p:spPr bwMode="auto">
          <a:xfrm>
            <a:off x="5045075" y="4792663"/>
            <a:ext cx="433388" cy="446087"/>
          </a:xfrm>
          <a:custGeom>
            <a:avLst/>
            <a:gdLst>
              <a:gd name="G0" fmla="+- 0 0 0"/>
              <a:gd name="G1" fmla="+- 18885 0 0"/>
              <a:gd name="G2" fmla="+- 21600 0 0"/>
              <a:gd name="T0" fmla="*/ 10484 w 20282"/>
              <a:gd name="T1" fmla="*/ 0 h 18885"/>
              <a:gd name="T2" fmla="*/ 20282 w 20282"/>
              <a:gd name="T3" fmla="*/ 11455 h 18885"/>
              <a:gd name="T4" fmla="*/ 0 w 20282"/>
              <a:gd name="T5" fmla="*/ 18885 h 18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82" h="18885" fill="none" extrusionOk="0">
                <a:moveTo>
                  <a:pt x="10484" y="-1"/>
                </a:moveTo>
                <a:cubicBezTo>
                  <a:pt x="15019" y="2517"/>
                  <a:pt x="18497" y="6583"/>
                  <a:pt x="20281" y="11455"/>
                </a:cubicBezTo>
              </a:path>
              <a:path w="20282" h="18885" stroke="0" extrusionOk="0">
                <a:moveTo>
                  <a:pt x="10484" y="-1"/>
                </a:moveTo>
                <a:cubicBezTo>
                  <a:pt x="15019" y="2517"/>
                  <a:pt x="18497" y="6583"/>
                  <a:pt x="20281" y="11455"/>
                </a:cubicBezTo>
                <a:lnTo>
                  <a:pt x="0" y="18885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28" name="Oval 88">
            <a:extLst>
              <a:ext uri="{FF2B5EF4-FFF2-40B4-BE49-F238E27FC236}">
                <a16:creationId xmlns:a16="http://schemas.microsoft.com/office/drawing/2014/main" id="{86491758-5608-34A6-366F-EC936A65A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4600" y="4572000"/>
            <a:ext cx="214313" cy="436563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29" name="Line 89">
            <a:extLst>
              <a:ext uri="{FF2B5EF4-FFF2-40B4-BE49-F238E27FC236}">
                <a16:creationId xmlns:a16="http://schemas.microsoft.com/office/drawing/2014/main" id="{6A22F5BA-F855-2A19-E56A-C7E430C3C1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3700" y="5062538"/>
            <a:ext cx="71438" cy="250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0" name="Line 90">
            <a:extLst>
              <a:ext uri="{FF2B5EF4-FFF2-40B4-BE49-F238E27FC236}">
                <a16:creationId xmlns:a16="http://schemas.microsoft.com/office/drawing/2014/main" id="{420F7138-39E4-5EEF-036E-1BB98B6D6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45138" y="5305425"/>
            <a:ext cx="114300" cy="514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1" name="Oval 91">
            <a:extLst>
              <a:ext uri="{FF2B5EF4-FFF2-40B4-BE49-F238E27FC236}">
                <a16:creationId xmlns:a16="http://schemas.microsoft.com/office/drawing/2014/main" id="{6CD88F6F-B423-2923-E0A1-C73523A89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025" y="5253038"/>
            <a:ext cx="107950" cy="46037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2" name="Oval 92">
            <a:extLst>
              <a:ext uri="{FF2B5EF4-FFF2-40B4-BE49-F238E27FC236}">
                <a16:creationId xmlns:a16="http://schemas.microsoft.com/office/drawing/2014/main" id="{186FA0A3-5A5F-2081-078A-305A63078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5370513"/>
            <a:ext cx="157162" cy="58737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3" name="Oval 93">
            <a:extLst>
              <a:ext uri="{FF2B5EF4-FFF2-40B4-BE49-F238E27FC236}">
                <a16:creationId xmlns:a16="http://schemas.microsoft.com/office/drawing/2014/main" id="{C9BA3078-4C69-4A78-0313-7BA1219A1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488" y="5253038"/>
            <a:ext cx="109537" cy="46037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4" name="Oval 94">
            <a:extLst>
              <a:ext uri="{FF2B5EF4-FFF2-40B4-BE49-F238E27FC236}">
                <a16:creationId xmlns:a16="http://schemas.microsoft.com/office/drawing/2014/main" id="{B1EDFBBF-EE1C-F073-AD61-34F73A857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5975" y="5483225"/>
            <a:ext cx="160338" cy="60325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5" name="Oval 95">
            <a:extLst>
              <a:ext uri="{FF2B5EF4-FFF2-40B4-BE49-F238E27FC236}">
                <a16:creationId xmlns:a16="http://schemas.microsoft.com/office/drawing/2014/main" id="{8EB8DE1F-FFAD-33F0-9755-1F9114863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488" y="5595938"/>
            <a:ext cx="193675" cy="106362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6" name="Oval 96">
            <a:extLst>
              <a:ext uri="{FF2B5EF4-FFF2-40B4-BE49-F238E27FC236}">
                <a16:creationId xmlns:a16="http://schemas.microsoft.com/office/drawing/2014/main" id="{84D16FF5-8C33-FF77-6891-45C14C181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0025" y="5483225"/>
            <a:ext cx="182563" cy="63500"/>
          </a:xfrm>
          <a:prstGeom prst="ellipse">
            <a:avLst/>
          </a:prstGeom>
          <a:solidFill>
            <a:srgbClr val="99CCFF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7" name="Line 97">
            <a:extLst>
              <a:ext uri="{FF2B5EF4-FFF2-40B4-BE49-F238E27FC236}">
                <a16:creationId xmlns:a16="http://schemas.microsoft.com/office/drawing/2014/main" id="{CB98A4BF-4576-98F8-5A31-CA9316EFBE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588" y="5299075"/>
            <a:ext cx="11112" cy="17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8" name="Line 98">
            <a:extLst>
              <a:ext uri="{FF2B5EF4-FFF2-40B4-BE49-F238E27FC236}">
                <a16:creationId xmlns:a16="http://schemas.microsoft.com/office/drawing/2014/main" id="{09D7FD35-A918-F987-D4B8-768F08E63A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60863" y="5418138"/>
            <a:ext cx="263525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39" name="Line 99">
            <a:extLst>
              <a:ext uri="{FF2B5EF4-FFF2-40B4-BE49-F238E27FC236}">
                <a16:creationId xmlns:a16="http://schemas.microsoft.com/office/drawing/2014/main" id="{6240B339-A551-046B-8413-34BC328E1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0063" y="5432425"/>
            <a:ext cx="44450" cy="158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40" name="Line 100">
            <a:extLst>
              <a:ext uri="{FF2B5EF4-FFF2-40B4-BE49-F238E27FC236}">
                <a16:creationId xmlns:a16="http://schemas.microsoft.com/office/drawing/2014/main" id="{784CB6F3-BD7C-A480-3D04-78F7A88163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92575" y="5343525"/>
            <a:ext cx="22225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41" name="Line 101">
            <a:extLst>
              <a:ext uri="{FF2B5EF4-FFF2-40B4-BE49-F238E27FC236}">
                <a16:creationId xmlns:a16="http://schemas.microsoft.com/office/drawing/2014/main" id="{83A845CE-AB15-F5ED-1980-336715FA0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7975" y="5553075"/>
            <a:ext cx="160338" cy="96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43" name="Line 103">
            <a:extLst>
              <a:ext uri="{FF2B5EF4-FFF2-40B4-BE49-F238E27FC236}">
                <a16:creationId xmlns:a16="http://schemas.microsoft.com/office/drawing/2014/main" id="{671525E6-BF94-B4B0-599D-386091DDABE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8538" y="5476875"/>
            <a:ext cx="428625" cy="412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44" name="AutoShape 104">
            <a:extLst>
              <a:ext uri="{FF2B5EF4-FFF2-40B4-BE49-F238E27FC236}">
                <a16:creationId xmlns:a16="http://schemas.microsoft.com/office/drawing/2014/main" id="{781B8568-93FE-4F9D-EF81-9E7CA84E1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33800"/>
            <a:ext cx="2362200" cy="457200"/>
          </a:xfrm>
          <a:prstGeom prst="rightArrow">
            <a:avLst>
              <a:gd name="adj1" fmla="val 23611"/>
              <a:gd name="adj2" fmla="val 66664"/>
            </a:avLst>
          </a:prstGeom>
          <a:solidFill>
            <a:srgbClr val="F7D13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2" name="Picture 4">
            <a:extLst>
              <a:ext uri="{FF2B5EF4-FFF2-40B4-BE49-F238E27FC236}">
                <a16:creationId xmlns:a16="http://schemas.microsoft.com/office/drawing/2014/main" id="{083B0694-8FF8-9284-88F9-52A4BCE8C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828925"/>
            <a:ext cx="2743200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1890" name="Rectangle 2">
            <a:extLst>
              <a:ext uri="{FF2B5EF4-FFF2-40B4-BE49-F238E27FC236}">
                <a16:creationId xmlns:a16="http://schemas.microsoft.com/office/drawing/2014/main" id="{B89ACC62-11F0-2D54-1C6C-6AD16D736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Seams in Groupware</a:t>
            </a:r>
          </a:p>
        </p:txBody>
      </p:sp>
      <p:pic>
        <p:nvPicPr>
          <p:cNvPr id="421891" name="Picture 3">
            <a:extLst>
              <a:ext uri="{FF2B5EF4-FFF2-40B4-BE49-F238E27FC236}">
                <a16:creationId xmlns:a16="http://schemas.microsoft.com/office/drawing/2014/main" id="{84CCD641-62FB-25A2-3EC3-8323E857B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14463"/>
            <a:ext cx="295275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21898" name="Group 10">
            <a:extLst>
              <a:ext uri="{FF2B5EF4-FFF2-40B4-BE49-F238E27FC236}">
                <a16:creationId xmlns:a16="http://schemas.microsoft.com/office/drawing/2014/main" id="{DA08D122-C4A5-9EAB-EB5A-EC0B3DC9BC42}"/>
              </a:ext>
            </a:extLst>
          </p:cNvPr>
          <p:cNvGrpSpPr>
            <a:grpSpLocks/>
          </p:cNvGrpSpPr>
          <p:nvPr/>
        </p:nvGrpSpPr>
        <p:grpSpPr bwMode="auto">
          <a:xfrm>
            <a:off x="4624388" y="2395538"/>
            <a:ext cx="4391025" cy="4348162"/>
            <a:chOff x="2913" y="1509"/>
            <a:chExt cx="2766" cy="2739"/>
          </a:xfrm>
        </p:grpSpPr>
        <p:pic>
          <p:nvPicPr>
            <p:cNvPr id="421897" name="Picture 9">
              <a:extLst>
                <a:ext uri="{FF2B5EF4-FFF2-40B4-BE49-F238E27FC236}">
                  <a16:creationId xmlns:a16="http://schemas.microsoft.com/office/drawing/2014/main" id="{47B77851-0A35-AFBC-DA2C-C31BC7790F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" y="1908"/>
              <a:ext cx="2766" cy="2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1895" name="Picture 7">
              <a:extLst>
                <a:ext uri="{FF2B5EF4-FFF2-40B4-BE49-F238E27FC236}">
                  <a16:creationId xmlns:a16="http://schemas.microsoft.com/office/drawing/2014/main" id="{116AA8CF-50DF-DE29-15B1-E5CD4E47F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0" y="1509"/>
              <a:ext cx="1476" cy="1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1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>
            <a:extLst>
              <a:ext uri="{FF2B5EF4-FFF2-40B4-BE49-F238E27FC236}">
                <a16:creationId xmlns:a16="http://schemas.microsoft.com/office/drawing/2014/main" id="{83CC9885-9B69-6B8A-903A-B80222EF7160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Collaborative Environments</a:t>
            </a:r>
          </a:p>
        </p:txBody>
      </p:sp>
      <p:sp>
        <p:nvSpPr>
          <p:cNvPr id="401411" name="Rectangle 3">
            <a:extLst>
              <a:ext uri="{FF2B5EF4-FFF2-40B4-BE49-F238E27FC236}">
                <a16:creationId xmlns:a16="http://schemas.microsoft.com/office/drawing/2014/main" id="{EB2B0774-F4AF-2278-3730-82C181B68C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438" y="187960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Physical team rooms</a:t>
            </a:r>
          </a:p>
          <a:p>
            <a:pPr lvl="1">
              <a:lnSpc>
                <a:spcPct val="120000"/>
              </a:lnSpc>
            </a:pPr>
            <a:r>
              <a:rPr lang="en-US" altLang="LID4096"/>
              <a:t>naturally supports seamless interactions</a:t>
            </a:r>
          </a:p>
          <a:p>
            <a:pPr lvl="1"/>
            <a:r>
              <a:rPr lang="en-US" altLang="LID4096"/>
              <a:t>a place for</a:t>
            </a:r>
          </a:p>
          <a:p>
            <a:pPr lvl="2"/>
            <a:r>
              <a:rPr lang="en-US" altLang="LID4096"/>
              <a:t>individual </a:t>
            </a:r>
            <a:r>
              <a:rPr lang="en-US" altLang="LID4096" i="1"/>
              <a:t>and</a:t>
            </a:r>
            <a:r>
              <a:rPr lang="en-US" altLang="LID4096"/>
              <a:t> group work</a:t>
            </a:r>
          </a:p>
          <a:p>
            <a:pPr lvl="2"/>
            <a:r>
              <a:rPr lang="en-US" altLang="LID4096"/>
              <a:t>face to face meetings</a:t>
            </a:r>
          </a:p>
          <a:p>
            <a:pPr lvl="2"/>
            <a:r>
              <a:rPr lang="en-US" altLang="LID4096"/>
              <a:t>leaving reminders, work artifacts</a:t>
            </a:r>
          </a:p>
          <a:p>
            <a:pPr lvl="2"/>
            <a:r>
              <a:rPr lang="en-US" altLang="LID4096"/>
              <a:t>casual meetings and activities</a:t>
            </a:r>
          </a:p>
        </p:txBody>
      </p:sp>
      <p:grpSp>
        <p:nvGrpSpPr>
          <p:cNvPr id="401412" name="Group 4">
            <a:extLst>
              <a:ext uri="{FF2B5EF4-FFF2-40B4-BE49-F238E27FC236}">
                <a16:creationId xmlns:a16="http://schemas.microsoft.com/office/drawing/2014/main" id="{3D40DB27-8AC8-CD2F-3096-A16B699B15E4}"/>
              </a:ext>
            </a:extLst>
          </p:cNvPr>
          <p:cNvGrpSpPr>
            <a:grpSpLocks/>
          </p:cNvGrpSpPr>
          <p:nvPr/>
        </p:nvGrpSpPr>
        <p:grpSpPr bwMode="auto">
          <a:xfrm>
            <a:off x="5445125" y="3532188"/>
            <a:ext cx="3709988" cy="3322637"/>
            <a:chOff x="3430" y="2225"/>
            <a:chExt cx="2337" cy="2093"/>
          </a:xfrm>
        </p:grpSpPr>
        <p:sp>
          <p:nvSpPr>
            <p:cNvPr id="401413" name="Rectangle 5">
              <a:extLst>
                <a:ext uri="{FF2B5EF4-FFF2-40B4-BE49-F238E27FC236}">
                  <a16:creationId xmlns:a16="http://schemas.microsoft.com/office/drawing/2014/main" id="{DF1030FA-E879-C4C7-D1DA-097A0B54F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" y="2225"/>
              <a:ext cx="1591" cy="952"/>
            </a:xfrm>
            <a:prstGeom prst="rect">
              <a:avLst/>
            </a:prstGeom>
            <a:solidFill>
              <a:schemeClr val="bg1"/>
            </a:solidFill>
            <a:ln w="253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l"/>
              <a:r>
                <a:rPr lang="en-US" altLang="LID4096" sz="1600">
                  <a:latin typeface="Brush Script MT" panose="03060802040406070304" pitchFamily="66" charset="0"/>
                </a:rPr>
                <a:t>Research ideas</a:t>
              </a:r>
            </a:p>
            <a:p>
              <a:pPr algn="l">
                <a:buFontTx/>
                <a:buChar char="•"/>
              </a:pPr>
              <a:r>
                <a:rPr lang="en-US" altLang="LID4096" sz="1600">
                  <a:latin typeface="Brush Script MT" panose="03060802040406070304" pitchFamily="66" charset="0"/>
                </a:rPr>
                <a:t>rooms metaphor</a:t>
              </a:r>
            </a:p>
            <a:p>
              <a:pPr algn="l">
                <a:buFontTx/>
                <a:buChar char="•"/>
              </a:pPr>
              <a:r>
                <a:rPr lang="en-US" altLang="LID4096" sz="1600">
                  <a:latin typeface="Brush Script MT" panose="03060802040406070304" pitchFamily="66" charset="0"/>
                </a:rPr>
                <a:t>meeting room tool?</a:t>
              </a:r>
            </a:p>
            <a:p>
              <a:pPr algn="l">
                <a:buFontTx/>
                <a:buChar char="•"/>
              </a:pPr>
              <a:r>
                <a:rPr lang="en-US" altLang="LID4096" sz="1600">
                  <a:latin typeface="Brush Script MT" panose="03060802040406070304" pitchFamily="66" charset="0"/>
                </a:rPr>
                <a:t>multiple input devices</a:t>
              </a:r>
              <a:endParaRPr lang="en-US" altLang="LID4096">
                <a:latin typeface="Brush Script MT" panose="03060802040406070304" pitchFamily="66" charset="0"/>
              </a:endParaRP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	</a:t>
              </a:r>
            </a:p>
          </p:txBody>
        </p:sp>
        <p:sp>
          <p:nvSpPr>
            <p:cNvPr id="401414" name="Oval 6">
              <a:extLst>
                <a:ext uri="{FF2B5EF4-FFF2-40B4-BE49-F238E27FC236}">
                  <a16:creationId xmlns:a16="http://schemas.microsoft.com/office/drawing/2014/main" id="{94C41FAB-B60F-5423-2522-D7C824F10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" y="3396"/>
              <a:ext cx="1480" cy="505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15" name="AutoShape 7">
              <a:extLst>
                <a:ext uri="{FF2B5EF4-FFF2-40B4-BE49-F238E27FC236}">
                  <a16:creationId xmlns:a16="http://schemas.microsoft.com/office/drawing/2014/main" id="{186553F6-FD32-5DE8-83D9-91129667DA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803" y="3491"/>
              <a:ext cx="897" cy="314"/>
            </a:xfrm>
            <a:custGeom>
              <a:avLst/>
              <a:gdLst>
                <a:gd name="G0" fmla="+- 1962 0 0"/>
                <a:gd name="G1" fmla="+- 21600 0 1962"/>
                <a:gd name="G2" fmla="*/ 1962 1 2"/>
                <a:gd name="G3" fmla="+- 21600 0 G2"/>
                <a:gd name="G4" fmla="+/ 1962 21600 2"/>
                <a:gd name="G5" fmla="+/ G1 0 2"/>
                <a:gd name="G6" fmla="*/ 21600 21600 1962"/>
                <a:gd name="G7" fmla="*/ G6 1 2"/>
                <a:gd name="G8" fmla="+- 21600 0 G7"/>
                <a:gd name="G9" fmla="*/ 21600 1 2"/>
                <a:gd name="G10" fmla="+- 1962 0 G9"/>
                <a:gd name="G11" fmla="?: G10 G8 0"/>
                <a:gd name="G12" fmla="?: G10 G7 21600"/>
                <a:gd name="T0" fmla="*/ 20619 w 21600"/>
                <a:gd name="T1" fmla="*/ 10800 h 21600"/>
                <a:gd name="T2" fmla="*/ 10800 w 21600"/>
                <a:gd name="T3" fmla="*/ 21600 h 21600"/>
                <a:gd name="T4" fmla="*/ 981 w 21600"/>
                <a:gd name="T5" fmla="*/ 10800 h 21600"/>
                <a:gd name="T6" fmla="*/ 10800 w 21600"/>
                <a:gd name="T7" fmla="*/ 0 h 21600"/>
                <a:gd name="T8" fmla="*/ 2781 w 21600"/>
                <a:gd name="T9" fmla="*/ 2781 h 21600"/>
                <a:gd name="T10" fmla="*/ 18819 w 21600"/>
                <a:gd name="T11" fmla="*/ 1881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2" y="21600"/>
                  </a:lnTo>
                  <a:lnTo>
                    <a:pt x="1963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16" name="Oval 8">
              <a:extLst>
                <a:ext uri="{FF2B5EF4-FFF2-40B4-BE49-F238E27FC236}">
                  <a16:creationId xmlns:a16="http://schemas.microsoft.com/office/drawing/2014/main" id="{1450ACF6-56FC-70E0-26D5-337DD6277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0" y="2984"/>
              <a:ext cx="150" cy="244"/>
            </a:xfrm>
            <a:prstGeom prst="ellipse">
              <a:avLst/>
            </a:prstGeom>
            <a:solidFill>
              <a:srgbClr val="CCC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17" name="Arc 9">
              <a:extLst>
                <a:ext uri="{FF2B5EF4-FFF2-40B4-BE49-F238E27FC236}">
                  <a16:creationId xmlns:a16="http://schemas.microsoft.com/office/drawing/2014/main" id="{1E95051E-14D0-89FA-E281-296E0CD94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" y="3140"/>
              <a:ext cx="105" cy="64"/>
            </a:xfrm>
            <a:custGeom>
              <a:avLst/>
              <a:gdLst>
                <a:gd name="G0" fmla="+- 21597 0 0"/>
                <a:gd name="G1" fmla="+- 21599 0 0"/>
                <a:gd name="G2" fmla="+- 21600 0 0"/>
                <a:gd name="T0" fmla="*/ 0 w 21597"/>
                <a:gd name="T1" fmla="*/ 21264 h 21599"/>
                <a:gd name="T2" fmla="*/ 21393 w 21597"/>
                <a:gd name="T3" fmla="*/ 0 h 21599"/>
                <a:gd name="T4" fmla="*/ 21597 w 21597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599" fill="none" extrusionOk="0">
                  <a:moveTo>
                    <a:pt x="-1" y="21263"/>
                  </a:moveTo>
                  <a:cubicBezTo>
                    <a:pt x="181" y="9546"/>
                    <a:pt x="9674" y="110"/>
                    <a:pt x="21392" y="-1"/>
                  </a:cubicBezTo>
                </a:path>
                <a:path w="21597" h="21599" stroke="0" extrusionOk="0">
                  <a:moveTo>
                    <a:pt x="-1" y="21263"/>
                  </a:moveTo>
                  <a:cubicBezTo>
                    <a:pt x="181" y="9546"/>
                    <a:pt x="9674" y="110"/>
                    <a:pt x="21392" y="-1"/>
                  </a:cubicBezTo>
                  <a:lnTo>
                    <a:pt x="21597" y="21599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18" name="Arc 10">
              <a:extLst>
                <a:ext uri="{FF2B5EF4-FFF2-40B4-BE49-F238E27FC236}">
                  <a16:creationId xmlns:a16="http://schemas.microsoft.com/office/drawing/2014/main" id="{A7598F38-42DB-ECD6-9E94-20AB4313E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139"/>
              <a:ext cx="106" cy="65"/>
            </a:xfrm>
            <a:custGeom>
              <a:avLst/>
              <a:gdLst>
                <a:gd name="G0" fmla="+- 203 0 0"/>
                <a:gd name="G1" fmla="+- 21600 0 0"/>
                <a:gd name="G2" fmla="+- 21600 0 0"/>
                <a:gd name="T0" fmla="*/ 0 w 21800"/>
                <a:gd name="T1" fmla="*/ 1 h 21600"/>
                <a:gd name="T2" fmla="*/ 21800 w 21800"/>
                <a:gd name="T3" fmla="*/ 21264 h 21600"/>
                <a:gd name="T4" fmla="*/ 203 w 218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0" h="21600" fill="none" extrusionOk="0">
                  <a:moveTo>
                    <a:pt x="-1" y="0"/>
                  </a:moveTo>
                  <a:cubicBezTo>
                    <a:pt x="67" y="0"/>
                    <a:pt x="135" y="0"/>
                    <a:pt x="203" y="0"/>
                  </a:cubicBezTo>
                  <a:cubicBezTo>
                    <a:pt x="12001" y="0"/>
                    <a:pt x="21616" y="9467"/>
                    <a:pt x="21800" y="21263"/>
                  </a:cubicBezTo>
                </a:path>
                <a:path w="21800" h="21600" stroke="0" extrusionOk="0">
                  <a:moveTo>
                    <a:pt x="-1" y="0"/>
                  </a:moveTo>
                  <a:cubicBezTo>
                    <a:pt x="67" y="0"/>
                    <a:pt x="135" y="0"/>
                    <a:pt x="203" y="0"/>
                  </a:cubicBezTo>
                  <a:cubicBezTo>
                    <a:pt x="12001" y="0"/>
                    <a:pt x="21616" y="9467"/>
                    <a:pt x="21800" y="21263"/>
                  </a:cubicBezTo>
                  <a:lnTo>
                    <a:pt x="203" y="21600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01419" name="Group 11">
              <a:extLst>
                <a:ext uri="{FF2B5EF4-FFF2-40B4-BE49-F238E27FC236}">
                  <a16:creationId xmlns:a16="http://schemas.microsoft.com/office/drawing/2014/main" id="{528DB245-2ECE-59E7-EE33-5965308D1E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45" y="3203"/>
              <a:ext cx="158" cy="254"/>
              <a:chOff x="4045" y="3203"/>
              <a:chExt cx="158" cy="254"/>
            </a:xfrm>
          </p:grpSpPr>
          <p:sp>
            <p:nvSpPr>
              <p:cNvPr id="401420" name="Line 12">
                <a:extLst>
                  <a:ext uri="{FF2B5EF4-FFF2-40B4-BE49-F238E27FC236}">
                    <a16:creationId xmlns:a16="http://schemas.microsoft.com/office/drawing/2014/main" id="{B8590A5E-30F8-CBDD-566B-9F7E377F6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5" y="3203"/>
                <a:ext cx="52" cy="25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1421" name="Line 13">
                <a:extLst>
                  <a:ext uri="{FF2B5EF4-FFF2-40B4-BE49-F238E27FC236}">
                    <a16:creationId xmlns:a16="http://schemas.microsoft.com/office/drawing/2014/main" id="{927D2BBD-E23D-277B-08C0-BD33C1A9BA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7" y="3234"/>
                <a:ext cx="106" cy="22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01422" name="Group 14">
              <a:extLst>
                <a:ext uri="{FF2B5EF4-FFF2-40B4-BE49-F238E27FC236}">
                  <a16:creationId xmlns:a16="http://schemas.microsoft.com/office/drawing/2014/main" id="{B6931B1E-E2FA-DF29-737F-CC3151AC37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9" y="3203"/>
              <a:ext cx="158" cy="254"/>
              <a:chOff x="4249" y="3203"/>
              <a:chExt cx="158" cy="254"/>
            </a:xfrm>
          </p:grpSpPr>
          <p:sp>
            <p:nvSpPr>
              <p:cNvPr id="401423" name="Line 15">
                <a:extLst>
                  <a:ext uri="{FF2B5EF4-FFF2-40B4-BE49-F238E27FC236}">
                    <a16:creationId xmlns:a16="http://schemas.microsoft.com/office/drawing/2014/main" id="{040F2E8D-69B7-C077-2781-262266874F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55" y="3203"/>
                <a:ext cx="52" cy="25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1424" name="Line 16">
                <a:extLst>
                  <a:ext uri="{FF2B5EF4-FFF2-40B4-BE49-F238E27FC236}">
                    <a16:creationId xmlns:a16="http://schemas.microsoft.com/office/drawing/2014/main" id="{0BFE3571-95A4-6706-BD03-06E2095712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9" y="3234"/>
                <a:ext cx="105" cy="222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01425" name="Line 17">
              <a:extLst>
                <a:ext uri="{FF2B5EF4-FFF2-40B4-BE49-F238E27FC236}">
                  <a16:creationId xmlns:a16="http://schemas.microsoft.com/office/drawing/2014/main" id="{A8EB7B70-50A6-6806-81E7-339D8A0099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3" y="3840"/>
              <a:ext cx="345" cy="96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26" name="Line 18">
              <a:extLst>
                <a:ext uri="{FF2B5EF4-FFF2-40B4-BE49-F238E27FC236}">
                  <a16:creationId xmlns:a16="http://schemas.microsoft.com/office/drawing/2014/main" id="{67DEA7AB-1D7E-A8BF-A097-EBC4610FB3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3" y="3937"/>
              <a:ext cx="185" cy="349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27" name="Line 19">
              <a:extLst>
                <a:ext uri="{FF2B5EF4-FFF2-40B4-BE49-F238E27FC236}">
                  <a16:creationId xmlns:a16="http://schemas.microsoft.com/office/drawing/2014/main" id="{91A227B0-5392-0617-40D1-9FFE7B8A7C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37" y="3425"/>
              <a:ext cx="105" cy="223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28" name="Line 20">
              <a:extLst>
                <a:ext uri="{FF2B5EF4-FFF2-40B4-BE49-F238E27FC236}">
                  <a16:creationId xmlns:a16="http://schemas.microsoft.com/office/drawing/2014/main" id="{0F607B68-3E70-6D9B-34F3-26CF4F8D30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0" y="3393"/>
              <a:ext cx="26" cy="25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29" name="Line 21">
              <a:extLst>
                <a:ext uri="{FF2B5EF4-FFF2-40B4-BE49-F238E27FC236}">
                  <a16:creationId xmlns:a16="http://schemas.microsoft.com/office/drawing/2014/main" id="{5A7303EA-1945-29C4-D539-685489BF1E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7" y="3394"/>
              <a:ext cx="502" cy="19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0" name="Arc 22">
              <a:extLst>
                <a:ext uri="{FF2B5EF4-FFF2-40B4-BE49-F238E27FC236}">
                  <a16:creationId xmlns:a16="http://schemas.microsoft.com/office/drawing/2014/main" id="{7CADAEE8-74AE-B6E6-673E-367CD0EEB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3" y="3271"/>
              <a:ext cx="299" cy="246"/>
            </a:xfrm>
            <a:custGeom>
              <a:avLst/>
              <a:gdLst>
                <a:gd name="G0" fmla="+- 0 0 0"/>
                <a:gd name="G1" fmla="+- 18923 0 0"/>
                <a:gd name="G2" fmla="+- 21600 0 0"/>
                <a:gd name="T0" fmla="*/ 10416 w 20265"/>
                <a:gd name="T1" fmla="*/ 0 h 18923"/>
                <a:gd name="T2" fmla="*/ 20265 w 20265"/>
                <a:gd name="T3" fmla="*/ 11446 h 18923"/>
                <a:gd name="T4" fmla="*/ 0 w 20265"/>
                <a:gd name="T5" fmla="*/ 18923 h 18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65" h="18923" fill="none" extrusionOk="0">
                  <a:moveTo>
                    <a:pt x="10415" y="0"/>
                  </a:moveTo>
                  <a:cubicBezTo>
                    <a:pt x="14968" y="2506"/>
                    <a:pt x="18465" y="6570"/>
                    <a:pt x="20264" y="11446"/>
                  </a:cubicBezTo>
                </a:path>
                <a:path w="20265" h="18923" stroke="0" extrusionOk="0">
                  <a:moveTo>
                    <a:pt x="10415" y="0"/>
                  </a:moveTo>
                  <a:cubicBezTo>
                    <a:pt x="14968" y="2506"/>
                    <a:pt x="18465" y="6570"/>
                    <a:pt x="20264" y="11446"/>
                  </a:cubicBezTo>
                  <a:lnTo>
                    <a:pt x="0" y="18923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1" name="Oval 23">
              <a:extLst>
                <a:ext uri="{FF2B5EF4-FFF2-40B4-BE49-F238E27FC236}">
                  <a16:creationId xmlns:a16="http://schemas.microsoft.com/office/drawing/2014/main" id="{70B7028A-BED3-D480-D99C-F64A94CD1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8" y="3143"/>
              <a:ext cx="150" cy="244"/>
            </a:xfrm>
            <a:prstGeom prst="ellipse">
              <a:avLst/>
            </a:prstGeom>
            <a:solidFill>
              <a:srgbClr val="CCC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2" name="Line 24">
              <a:extLst>
                <a:ext uri="{FF2B5EF4-FFF2-40B4-BE49-F238E27FC236}">
                  <a16:creationId xmlns:a16="http://schemas.microsoft.com/office/drawing/2014/main" id="{ADE50145-0496-77C6-2A50-574616DF1B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9" y="3419"/>
              <a:ext cx="50" cy="137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3" name="Line 25">
              <a:extLst>
                <a:ext uri="{FF2B5EF4-FFF2-40B4-BE49-F238E27FC236}">
                  <a16:creationId xmlns:a16="http://schemas.microsoft.com/office/drawing/2014/main" id="{020925E9-051C-A080-69EF-CC84DB6145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9" y="3554"/>
              <a:ext cx="79" cy="28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4" name="Oval 26">
              <a:extLst>
                <a:ext uri="{FF2B5EF4-FFF2-40B4-BE49-F238E27FC236}">
                  <a16:creationId xmlns:a16="http://schemas.microsoft.com/office/drawing/2014/main" id="{871D6FFB-A3A3-B466-C0E6-E8E2516D7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" y="3016"/>
              <a:ext cx="150" cy="243"/>
            </a:xfrm>
            <a:prstGeom prst="ellipse">
              <a:avLst/>
            </a:prstGeom>
            <a:solidFill>
              <a:srgbClr val="CCCCFF"/>
            </a:solidFill>
            <a:ln w="253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5" name="Line 27">
              <a:extLst>
                <a:ext uri="{FF2B5EF4-FFF2-40B4-BE49-F238E27FC236}">
                  <a16:creationId xmlns:a16="http://schemas.microsoft.com/office/drawing/2014/main" id="{3885A146-FF9C-9773-E149-85A49706F6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30" y="3840"/>
              <a:ext cx="344" cy="96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6" name="Line 28">
              <a:extLst>
                <a:ext uri="{FF2B5EF4-FFF2-40B4-BE49-F238E27FC236}">
                  <a16:creationId xmlns:a16="http://schemas.microsoft.com/office/drawing/2014/main" id="{C7B1CB9B-698F-2D93-F1F0-EAA7A9FFF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6" y="3934"/>
              <a:ext cx="237" cy="384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7" name="Line 29">
              <a:extLst>
                <a:ext uri="{FF2B5EF4-FFF2-40B4-BE49-F238E27FC236}">
                  <a16:creationId xmlns:a16="http://schemas.microsoft.com/office/drawing/2014/main" id="{45F2A080-4F17-280E-7F32-DD13822B91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6" y="3394"/>
              <a:ext cx="79" cy="287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8" name="Line 30">
              <a:extLst>
                <a:ext uri="{FF2B5EF4-FFF2-40B4-BE49-F238E27FC236}">
                  <a16:creationId xmlns:a16="http://schemas.microsoft.com/office/drawing/2014/main" id="{FC6C11AF-B679-6451-1435-1542A08F27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16" y="3520"/>
              <a:ext cx="26" cy="16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39" name="Line 31">
              <a:extLst>
                <a:ext uri="{FF2B5EF4-FFF2-40B4-BE49-F238E27FC236}">
                  <a16:creationId xmlns:a16="http://schemas.microsoft.com/office/drawing/2014/main" id="{F63D2422-FBE4-8F78-E31B-01CFB0EC95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6" y="3330"/>
              <a:ext cx="79" cy="190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0" name="Arc 32">
              <a:extLst>
                <a:ext uri="{FF2B5EF4-FFF2-40B4-BE49-F238E27FC236}">
                  <a16:creationId xmlns:a16="http://schemas.microsoft.com/office/drawing/2014/main" id="{8D1DBF2E-B51D-0549-AC35-91A605E8B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" y="3242"/>
              <a:ext cx="107" cy="313"/>
            </a:xfrm>
            <a:custGeom>
              <a:avLst/>
              <a:gdLst>
                <a:gd name="G0" fmla="+- 20301 0 0"/>
                <a:gd name="G1" fmla="+- 18729 0 0"/>
                <a:gd name="G2" fmla="+- 21600 0 0"/>
                <a:gd name="T0" fmla="*/ 0 w 20301"/>
                <a:gd name="T1" fmla="*/ 11352 h 18729"/>
                <a:gd name="T2" fmla="*/ 9541 w 20301"/>
                <a:gd name="T3" fmla="*/ 0 h 18729"/>
                <a:gd name="T4" fmla="*/ 20301 w 20301"/>
                <a:gd name="T5" fmla="*/ 18729 h 18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1" h="18729" fill="none" extrusionOk="0">
                  <a:moveTo>
                    <a:pt x="-1" y="11351"/>
                  </a:moveTo>
                  <a:cubicBezTo>
                    <a:pt x="1740" y="6560"/>
                    <a:pt x="5120" y="2539"/>
                    <a:pt x="9540" y="-1"/>
                  </a:cubicBezTo>
                </a:path>
                <a:path w="20301" h="18729" stroke="0" extrusionOk="0">
                  <a:moveTo>
                    <a:pt x="-1" y="11351"/>
                  </a:moveTo>
                  <a:cubicBezTo>
                    <a:pt x="1740" y="6560"/>
                    <a:pt x="5120" y="2539"/>
                    <a:pt x="9540" y="-1"/>
                  </a:cubicBezTo>
                  <a:lnTo>
                    <a:pt x="20301" y="18729"/>
                  </a:lnTo>
                  <a:close/>
                </a:path>
              </a:pathLst>
            </a:custGeom>
            <a:noFill/>
            <a:ln w="25399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1" name="Line 33">
              <a:extLst>
                <a:ext uri="{FF2B5EF4-FFF2-40B4-BE49-F238E27FC236}">
                  <a16:creationId xmlns:a16="http://schemas.microsoft.com/office/drawing/2014/main" id="{7DD0DE6F-2DFF-66A7-5DB7-3770F5E55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0" y="3422"/>
              <a:ext cx="57" cy="417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2" name="Line 34">
              <a:extLst>
                <a:ext uri="{FF2B5EF4-FFF2-40B4-BE49-F238E27FC236}">
                  <a16:creationId xmlns:a16="http://schemas.microsoft.com/office/drawing/2014/main" id="{D77A060C-2C91-2F12-1D5D-F1E02CA520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6" y="3521"/>
              <a:ext cx="79" cy="95"/>
            </a:xfrm>
            <a:prstGeom prst="line">
              <a:avLst/>
            </a:prstGeom>
            <a:noFill/>
            <a:ln w="253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3" name="Oval 35">
              <a:extLst>
                <a:ext uri="{FF2B5EF4-FFF2-40B4-BE49-F238E27FC236}">
                  <a16:creationId xmlns:a16="http://schemas.microsoft.com/office/drawing/2014/main" id="{55DCF541-6DD9-95B1-1618-A0A32A377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3523"/>
              <a:ext cx="75" cy="27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4" name="Oval 36">
              <a:extLst>
                <a:ext uri="{FF2B5EF4-FFF2-40B4-BE49-F238E27FC236}">
                  <a16:creationId xmlns:a16="http://schemas.microsoft.com/office/drawing/2014/main" id="{5568BC59-058B-98AC-E124-0ACD55947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3589"/>
              <a:ext cx="110" cy="35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5" name="Oval 37">
              <a:extLst>
                <a:ext uri="{FF2B5EF4-FFF2-40B4-BE49-F238E27FC236}">
                  <a16:creationId xmlns:a16="http://schemas.microsoft.com/office/drawing/2014/main" id="{C777C027-7D0A-1BED-CA37-B7B1FCB41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" y="3523"/>
              <a:ext cx="75" cy="27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6" name="Oval 38">
              <a:extLst>
                <a:ext uri="{FF2B5EF4-FFF2-40B4-BE49-F238E27FC236}">
                  <a16:creationId xmlns:a16="http://schemas.microsoft.com/office/drawing/2014/main" id="{0BA2DDBA-8B73-0FAC-1306-FE27B3543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4" y="3651"/>
              <a:ext cx="111" cy="34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7" name="Oval 39">
              <a:extLst>
                <a:ext uri="{FF2B5EF4-FFF2-40B4-BE49-F238E27FC236}">
                  <a16:creationId xmlns:a16="http://schemas.microsoft.com/office/drawing/2014/main" id="{46569F52-8AED-12C7-FB36-ABBC2D530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3715"/>
              <a:ext cx="136" cy="57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8" name="Oval 40">
              <a:extLst>
                <a:ext uri="{FF2B5EF4-FFF2-40B4-BE49-F238E27FC236}">
                  <a16:creationId xmlns:a16="http://schemas.microsoft.com/office/drawing/2014/main" id="{047AD491-3B55-FB57-2040-F4662AD7E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9" y="3651"/>
              <a:ext cx="127" cy="36"/>
            </a:xfrm>
            <a:prstGeom prst="ellipse">
              <a:avLst/>
            </a:prstGeom>
            <a:solidFill>
              <a:srgbClr val="99CCFF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49" name="Line 41">
              <a:extLst>
                <a:ext uri="{FF2B5EF4-FFF2-40B4-BE49-F238E27FC236}">
                  <a16:creationId xmlns:a16="http://schemas.microsoft.com/office/drawing/2014/main" id="{15D3C643-E83A-C1F8-2D27-62F042D582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6" y="3552"/>
              <a:ext cx="6" cy="96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50" name="Line 42">
              <a:extLst>
                <a:ext uri="{FF2B5EF4-FFF2-40B4-BE49-F238E27FC236}">
                  <a16:creationId xmlns:a16="http://schemas.microsoft.com/office/drawing/2014/main" id="{0544014C-56AE-F504-9350-05C28CAE56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232" y="3615"/>
              <a:ext cx="182" cy="47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51" name="Line 43">
              <a:extLst>
                <a:ext uri="{FF2B5EF4-FFF2-40B4-BE49-F238E27FC236}">
                  <a16:creationId xmlns:a16="http://schemas.microsoft.com/office/drawing/2014/main" id="{B4869EDF-01B6-DD88-F8D9-CFA75BDF2C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6" y="3625"/>
              <a:ext cx="30" cy="87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52" name="Line 44">
              <a:extLst>
                <a:ext uri="{FF2B5EF4-FFF2-40B4-BE49-F238E27FC236}">
                  <a16:creationId xmlns:a16="http://schemas.microsoft.com/office/drawing/2014/main" id="{54FCB739-56FD-A785-1C1E-1B46CD2D26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41" y="3553"/>
              <a:ext cx="6" cy="94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1453" name="Line 45">
              <a:extLst>
                <a:ext uri="{FF2B5EF4-FFF2-40B4-BE49-F238E27FC236}">
                  <a16:creationId xmlns:a16="http://schemas.microsoft.com/office/drawing/2014/main" id="{8630F686-183E-1FB3-13C3-31A2F81514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64" y="3691"/>
              <a:ext cx="108" cy="53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aphicFrame>
          <p:nvGraphicFramePr>
            <p:cNvPr id="401454" name="Object 46">
              <a:extLst>
                <a:ext uri="{FF2B5EF4-FFF2-40B4-BE49-F238E27FC236}">
                  <a16:creationId xmlns:a16="http://schemas.microsoft.com/office/drawing/2014/main" id="{F8D0B169-B327-26E2-7BA4-3757E2CAED8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687" y="3593"/>
            <a:ext cx="223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2" imgW="372960" imgH="403200" progId="MS_ClipArt_Gallery.2">
                    <p:embed/>
                  </p:oleObj>
                </mc:Choice>
                <mc:Fallback>
                  <p:oleObj name="Clip" r:id="rId2" imgW="372960" imgH="403200" progId="MS_ClipArt_Gallery.2">
                    <p:embed/>
                    <p:pic>
                      <p:nvPicPr>
                        <p:cNvPr id="0" name="Object 46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7" y="3593"/>
                          <a:ext cx="223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1455" name="Object 47">
              <a:extLst>
                <a:ext uri="{FF2B5EF4-FFF2-40B4-BE49-F238E27FC236}">
                  <a16:creationId xmlns:a16="http://schemas.microsoft.com/office/drawing/2014/main" id="{E94087E0-BBA8-5C15-004A-71618E8BF85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702" y="3328"/>
            <a:ext cx="224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4" imgW="374400" imgH="403200" progId="MS_ClipArt_Gallery.2">
                    <p:embed/>
                  </p:oleObj>
                </mc:Choice>
                <mc:Fallback>
                  <p:oleObj name="Clip" r:id="rId4" imgW="374400" imgH="403200" progId="MS_ClipArt_Gallery.2">
                    <p:embed/>
                    <p:pic>
                      <p:nvPicPr>
                        <p:cNvPr id="0" name="Object 47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2" y="3328"/>
                          <a:ext cx="224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1456" name="Group 48">
              <a:extLst>
                <a:ext uri="{FF2B5EF4-FFF2-40B4-BE49-F238E27FC236}">
                  <a16:creationId xmlns:a16="http://schemas.microsoft.com/office/drawing/2014/main" id="{3469640B-0A92-222C-1D78-879AC15686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47" y="2958"/>
              <a:ext cx="410" cy="1358"/>
              <a:chOff x="5347" y="2958"/>
              <a:chExt cx="410" cy="1358"/>
            </a:xfrm>
          </p:grpSpPr>
          <p:sp>
            <p:nvSpPr>
              <p:cNvPr id="401457" name="Rectangle 49">
                <a:extLst>
                  <a:ext uri="{FF2B5EF4-FFF2-40B4-BE49-F238E27FC236}">
                    <a16:creationId xmlns:a16="http://schemas.microsoft.com/office/drawing/2014/main" id="{C91BA4E1-F4F1-6A74-68EC-E417662D1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7" y="2958"/>
                <a:ext cx="410" cy="1358"/>
              </a:xfrm>
              <a:prstGeom prst="rect">
                <a:avLst/>
              </a:prstGeom>
              <a:solidFill>
                <a:srgbClr val="C0C0C0"/>
              </a:solidFill>
              <a:ln w="12699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401458" name="Group 50">
                <a:extLst>
                  <a:ext uri="{FF2B5EF4-FFF2-40B4-BE49-F238E27FC236}">
                    <a16:creationId xmlns:a16="http://schemas.microsoft.com/office/drawing/2014/main" id="{50C5EBB1-824F-3992-8D68-54A7A6F78F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75" y="3019"/>
                <a:ext cx="353" cy="384"/>
                <a:chOff x="5375" y="3019"/>
                <a:chExt cx="353" cy="384"/>
              </a:xfrm>
            </p:grpSpPr>
            <p:sp>
              <p:nvSpPr>
                <p:cNvPr id="401459" name="Rectangle 51">
                  <a:extLst>
                    <a:ext uri="{FF2B5EF4-FFF2-40B4-BE49-F238E27FC236}">
                      <a16:creationId xmlns:a16="http://schemas.microsoft.com/office/drawing/2014/main" id="{496B9781-54DA-0263-2A1A-7C0481B2F8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5" y="3019"/>
                  <a:ext cx="353" cy="384"/>
                </a:xfrm>
                <a:prstGeom prst="rect">
                  <a:avLst/>
                </a:prstGeom>
                <a:solidFill>
                  <a:srgbClr val="9F9F9F"/>
                </a:solidFill>
                <a:ln w="12699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401460" name="Group 52">
                  <a:extLst>
                    <a:ext uri="{FF2B5EF4-FFF2-40B4-BE49-F238E27FC236}">
                      <a16:creationId xmlns:a16="http://schemas.microsoft.com/office/drawing/2014/main" id="{C9DD53FE-1D03-840B-6D59-9E2E75B28E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2" y="3078"/>
                  <a:ext cx="159" cy="72"/>
                  <a:chOff x="5482" y="3078"/>
                  <a:chExt cx="159" cy="72"/>
                </a:xfrm>
              </p:grpSpPr>
              <p:sp>
                <p:nvSpPr>
                  <p:cNvPr id="401461" name="Freeform 53">
                    <a:extLst>
                      <a:ext uri="{FF2B5EF4-FFF2-40B4-BE49-F238E27FC236}">
                        <a16:creationId xmlns:a16="http://schemas.microsoft.com/office/drawing/2014/main" id="{742F4CD0-D100-1518-E9BB-6E774DA896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2" y="3084"/>
                    <a:ext cx="159" cy="66"/>
                  </a:xfrm>
                  <a:custGeom>
                    <a:avLst/>
                    <a:gdLst>
                      <a:gd name="T0" fmla="*/ 10 w 159"/>
                      <a:gd name="T1" fmla="*/ 24 h 66"/>
                      <a:gd name="T2" fmla="*/ 24 w 159"/>
                      <a:gd name="T3" fmla="*/ 52 h 66"/>
                      <a:gd name="T4" fmla="*/ 151 w 159"/>
                      <a:gd name="T5" fmla="*/ 52 h 66"/>
                      <a:gd name="T6" fmla="*/ 135 w 159"/>
                      <a:gd name="T7" fmla="*/ 20 h 66"/>
                      <a:gd name="T8" fmla="*/ 135 w 159"/>
                      <a:gd name="T9" fmla="*/ 0 h 66"/>
                      <a:gd name="T10" fmla="*/ 158 w 159"/>
                      <a:gd name="T11" fmla="*/ 43 h 66"/>
                      <a:gd name="T12" fmla="*/ 158 w 159"/>
                      <a:gd name="T13" fmla="*/ 65 h 66"/>
                      <a:gd name="T14" fmla="*/ 20 w 159"/>
                      <a:gd name="T15" fmla="*/ 65 h 66"/>
                      <a:gd name="T16" fmla="*/ 0 w 159"/>
                      <a:gd name="T17" fmla="*/ 24 h 66"/>
                      <a:gd name="T18" fmla="*/ 10 w 159"/>
                      <a:gd name="T19" fmla="*/ 24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9" h="66">
                        <a:moveTo>
                          <a:pt x="10" y="24"/>
                        </a:moveTo>
                        <a:lnTo>
                          <a:pt x="24" y="52"/>
                        </a:lnTo>
                        <a:lnTo>
                          <a:pt x="151" y="52"/>
                        </a:lnTo>
                        <a:lnTo>
                          <a:pt x="135" y="20"/>
                        </a:lnTo>
                        <a:lnTo>
                          <a:pt x="135" y="0"/>
                        </a:lnTo>
                        <a:lnTo>
                          <a:pt x="158" y="43"/>
                        </a:lnTo>
                        <a:lnTo>
                          <a:pt x="158" y="65"/>
                        </a:lnTo>
                        <a:lnTo>
                          <a:pt x="20" y="65"/>
                        </a:lnTo>
                        <a:lnTo>
                          <a:pt x="0" y="24"/>
                        </a:lnTo>
                        <a:lnTo>
                          <a:pt x="10" y="24"/>
                        </a:lnTo>
                      </a:path>
                    </a:pathLst>
                  </a:custGeom>
                  <a:solidFill>
                    <a:srgbClr val="5F5F5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401462" name="Freeform 54">
                    <a:extLst>
                      <a:ext uri="{FF2B5EF4-FFF2-40B4-BE49-F238E27FC236}">
                        <a16:creationId xmlns:a16="http://schemas.microsoft.com/office/drawing/2014/main" id="{D951D85E-717E-3805-01C0-457234D4AC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2" y="3078"/>
                    <a:ext cx="74" cy="33"/>
                  </a:xfrm>
                  <a:custGeom>
                    <a:avLst/>
                    <a:gdLst>
                      <a:gd name="T0" fmla="*/ 7 w 74"/>
                      <a:gd name="T1" fmla="*/ 10 h 33"/>
                      <a:gd name="T2" fmla="*/ 9 w 74"/>
                      <a:gd name="T3" fmla="*/ 0 h 33"/>
                      <a:gd name="T4" fmla="*/ 2 w 74"/>
                      <a:gd name="T5" fmla="*/ 0 h 33"/>
                      <a:gd name="T6" fmla="*/ 0 w 74"/>
                      <a:gd name="T7" fmla="*/ 10 h 33"/>
                      <a:gd name="T8" fmla="*/ 0 w 74"/>
                      <a:gd name="T9" fmla="*/ 32 h 33"/>
                      <a:gd name="T10" fmla="*/ 73 w 74"/>
                      <a:gd name="T11" fmla="*/ 32 h 33"/>
                      <a:gd name="T12" fmla="*/ 73 w 74"/>
                      <a:gd name="T13" fmla="*/ 10 h 33"/>
                      <a:gd name="T14" fmla="*/ 7 w 74"/>
                      <a:gd name="T15" fmla="*/ 1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4" h="33">
                        <a:moveTo>
                          <a:pt x="7" y="10"/>
                        </a:moveTo>
                        <a:lnTo>
                          <a:pt x="9" y="0"/>
                        </a:lnTo>
                        <a:lnTo>
                          <a:pt x="2" y="0"/>
                        </a:lnTo>
                        <a:lnTo>
                          <a:pt x="0" y="10"/>
                        </a:lnTo>
                        <a:lnTo>
                          <a:pt x="0" y="32"/>
                        </a:lnTo>
                        <a:lnTo>
                          <a:pt x="73" y="32"/>
                        </a:lnTo>
                        <a:lnTo>
                          <a:pt x="73" y="10"/>
                        </a:lnTo>
                        <a:lnTo>
                          <a:pt x="7" y="10"/>
                        </a:lnTo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401463" name="Freeform 55">
                    <a:extLst>
                      <a:ext uri="{FF2B5EF4-FFF2-40B4-BE49-F238E27FC236}">
                        <a16:creationId xmlns:a16="http://schemas.microsoft.com/office/drawing/2014/main" id="{6BF72F79-DD14-EB82-9E12-665D86BE4E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48" y="3078"/>
                    <a:ext cx="73" cy="33"/>
                  </a:xfrm>
                  <a:custGeom>
                    <a:avLst/>
                    <a:gdLst>
                      <a:gd name="T0" fmla="*/ 64 w 73"/>
                      <a:gd name="T1" fmla="*/ 10 h 33"/>
                      <a:gd name="T2" fmla="*/ 62 w 73"/>
                      <a:gd name="T3" fmla="*/ 0 h 33"/>
                      <a:gd name="T4" fmla="*/ 69 w 73"/>
                      <a:gd name="T5" fmla="*/ 0 h 33"/>
                      <a:gd name="T6" fmla="*/ 72 w 73"/>
                      <a:gd name="T7" fmla="*/ 10 h 33"/>
                      <a:gd name="T8" fmla="*/ 72 w 73"/>
                      <a:gd name="T9" fmla="*/ 32 h 33"/>
                      <a:gd name="T10" fmla="*/ 0 w 73"/>
                      <a:gd name="T11" fmla="*/ 32 h 33"/>
                      <a:gd name="T12" fmla="*/ 0 w 73"/>
                      <a:gd name="T13" fmla="*/ 10 h 33"/>
                      <a:gd name="T14" fmla="*/ 64 w 73"/>
                      <a:gd name="T15" fmla="*/ 1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3" h="33">
                        <a:moveTo>
                          <a:pt x="64" y="10"/>
                        </a:moveTo>
                        <a:lnTo>
                          <a:pt x="62" y="0"/>
                        </a:lnTo>
                        <a:lnTo>
                          <a:pt x="69" y="0"/>
                        </a:lnTo>
                        <a:lnTo>
                          <a:pt x="72" y="10"/>
                        </a:lnTo>
                        <a:lnTo>
                          <a:pt x="72" y="32"/>
                        </a:lnTo>
                        <a:lnTo>
                          <a:pt x="0" y="32"/>
                        </a:lnTo>
                        <a:lnTo>
                          <a:pt x="0" y="10"/>
                        </a:lnTo>
                        <a:lnTo>
                          <a:pt x="64" y="10"/>
                        </a:lnTo>
                      </a:path>
                    </a:pathLst>
                  </a:custGeom>
                  <a:solidFill>
                    <a:srgbClr val="C0C0C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401464" name="Freeform 56">
                    <a:extLst>
                      <a:ext uri="{FF2B5EF4-FFF2-40B4-BE49-F238E27FC236}">
                        <a16:creationId xmlns:a16="http://schemas.microsoft.com/office/drawing/2014/main" id="{F3D0F78C-EB9C-4C95-9ADC-0F12019FB0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82" y="3078"/>
                    <a:ext cx="17" cy="17"/>
                  </a:xfrm>
                  <a:custGeom>
                    <a:avLst/>
                    <a:gdLst>
                      <a:gd name="T0" fmla="*/ 12 w 17"/>
                      <a:gd name="T1" fmla="*/ 16 h 17"/>
                      <a:gd name="T2" fmla="*/ 16 w 17"/>
                      <a:gd name="T3" fmla="*/ 0 h 17"/>
                      <a:gd name="T4" fmla="*/ 4 w 17"/>
                      <a:gd name="T5" fmla="*/ 0 h 17"/>
                      <a:gd name="T6" fmla="*/ 0 w 17"/>
                      <a:gd name="T7" fmla="*/ 16 h 17"/>
                      <a:gd name="T8" fmla="*/ 12 w 17"/>
                      <a:gd name="T9" fmla="*/ 1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17">
                        <a:moveTo>
                          <a:pt x="12" y="16"/>
                        </a:moveTo>
                        <a:lnTo>
                          <a:pt x="16" y="0"/>
                        </a:lnTo>
                        <a:lnTo>
                          <a:pt x="4" y="0"/>
                        </a:lnTo>
                        <a:lnTo>
                          <a:pt x="0" y="16"/>
                        </a:lnTo>
                        <a:lnTo>
                          <a:pt x="12" y="16"/>
                        </a:lnTo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  <p:sp>
                <p:nvSpPr>
                  <p:cNvPr id="401465" name="Freeform 57">
                    <a:extLst>
                      <a:ext uri="{FF2B5EF4-FFF2-40B4-BE49-F238E27FC236}">
                        <a16:creationId xmlns:a16="http://schemas.microsoft.com/office/drawing/2014/main" id="{46B0F4DC-055A-8AF5-94DF-AD722B3AC4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11" y="3078"/>
                    <a:ext cx="17" cy="17"/>
                  </a:xfrm>
                  <a:custGeom>
                    <a:avLst/>
                    <a:gdLst>
                      <a:gd name="T0" fmla="*/ 3 w 17"/>
                      <a:gd name="T1" fmla="*/ 16 h 17"/>
                      <a:gd name="T2" fmla="*/ 0 w 17"/>
                      <a:gd name="T3" fmla="*/ 0 h 17"/>
                      <a:gd name="T4" fmla="*/ 11 w 17"/>
                      <a:gd name="T5" fmla="*/ 0 h 17"/>
                      <a:gd name="T6" fmla="*/ 16 w 17"/>
                      <a:gd name="T7" fmla="*/ 16 h 17"/>
                      <a:gd name="T8" fmla="*/ 3 w 17"/>
                      <a:gd name="T9" fmla="*/ 1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17">
                        <a:moveTo>
                          <a:pt x="3" y="16"/>
                        </a:moveTo>
                        <a:lnTo>
                          <a:pt x="0" y="0"/>
                        </a:lnTo>
                        <a:lnTo>
                          <a:pt x="11" y="0"/>
                        </a:lnTo>
                        <a:lnTo>
                          <a:pt x="16" y="16"/>
                        </a:lnTo>
                        <a:lnTo>
                          <a:pt x="3" y="16"/>
                        </a:lnTo>
                      </a:path>
                    </a:pathLst>
                  </a:custGeom>
                  <a:solidFill>
                    <a:srgbClr val="8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01466" name="Group 58">
                  <a:extLst>
                    <a:ext uri="{FF2B5EF4-FFF2-40B4-BE49-F238E27FC236}">
                      <a16:creationId xmlns:a16="http://schemas.microsoft.com/office/drawing/2014/main" id="{1A144C5B-2A06-686F-B572-B37ECA36F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9" y="3268"/>
                  <a:ext cx="125" cy="124"/>
                  <a:chOff x="5489" y="3268"/>
                  <a:chExt cx="125" cy="124"/>
                </a:xfrm>
              </p:grpSpPr>
              <p:sp>
                <p:nvSpPr>
                  <p:cNvPr id="401467" name="Rectangle 59">
                    <a:extLst>
                      <a:ext uri="{FF2B5EF4-FFF2-40B4-BE49-F238E27FC236}">
                        <a16:creationId xmlns:a16="http://schemas.microsoft.com/office/drawing/2014/main" id="{CF3F272E-0C67-FF58-6B8B-A9B5FEFC1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489" y="3268"/>
                    <a:ext cx="125" cy="58"/>
                  </a:xfrm>
                  <a:prstGeom prst="rect">
                    <a:avLst/>
                  </a:prstGeom>
                  <a:solidFill>
                    <a:srgbClr val="808080"/>
                  </a:solidFill>
                  <a:ln w="12699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01468" name="Rectangle 60">
                    <a:extLst>
                      <a:ext uri="{FF2B5EF4-FFF2-40B4-BE49-F238E27FC236}">
                        <a16:creationId xmlns:a16="http://schemas.microsoft.com/office/drawing/2014/main" id="{AFAD5608-26FC-B1DE-2FCE-40C952C053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497" y="3276"/>
                    <a:ext cx="110" cy="43"/>
                  </a:xfrm>
                  <a:prstGeom prst="rect">
                    <a:avLst/>
                  </a:prstGeom>
                  <a:solidFill>
                    <a:srgbClr val="FFFFFF"/>
                  </a:solidFill>
                  <a:ln w="12699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grpSp>
                <p:nvGrpSpPr>
                  <p:cNvPr id="401469" name="Group 61">
                    <a:extLst>
                      <a:ext uri="{FF2B5EF4-FFF2-40B4-BE49-F238E27FC236}">
                        <a16:creationId xmlns:a16="http://schemas.microsoft.com/office/drawing/2014/main" id="{B7536434-33C4-3F61-9C32-DF04B38985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537" y="3343"/>
                    <a:ext cx="30" cy="49"/>
                    <a:chOff x="5537" y="3343"/>
                    <a:chExt cx="30" cy="49"/>
                  </a:xfrm>
                </p:grpSpPr>
                <p:sp>
                  <p:nvSpPr>
                    <p:cNvPr id="401470" name="Oval 62">
                      <a:extLst>
                        <a:ext uri="{FF2B5EF4-FFF2-40B4-BE49-F238E27FC236}">
                          <a16:creationId xmlns:a16="http://schemas.microsoft.com/office/drawing/2014/main" id="{D7A51646-7239-CDC7-97EF-22A4C9D122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540" y="3346"/>
                      <a:ext cx="27" cy="46"/>
                    </a:xfrm>
                    <a:prstGeom prst="ellipse">
                      <a:avLst/>
                    </a:prstGeom>
                    <a:solidFill>
                      <a:srgbClr val="3F3F3F"/>
                    </a:solidFill>
                    <a:ln w="12699">
                      <a:solidFill>
                        <a:srgbClr val="3F3F3F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grpSp>
                  <p:nvGrpSpPr>
                    <p:cNvPr id="401471" name="Group 63">
                      <a:extLst>
                        <a:ext uri="{FF2B5EF4-FFF2-40B4-BE49-F238E27FC236}">
                          <a16:creationId xmlns:a16="http://schemas.microsoft.com/office/drawing/2014/main" id="{F5735F89-CC40-9F95-DE22-E146A0925A2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537" y="3343"/>
                      <a:ext cx="27" cy="46"/>
                      <a:chOff x="5537" y="3343"/>
                      <a:chExt cx="27" cy="46"/>
                    </a:xfrm>
                  </p:grpSpPr>
                  <p:sp>
                    <p:nvSpPr>
                      <p:cNvPr id="401472" name="Oval 64">
                        <a:extLst>
                          <a:ext uri="{FF2B5EF4-FFF2-40B4-BE49-F238E27FC236}">
                            <a16:creationId xmlns:a16="http://schemas.microsoft.com/office/drawing/2014/main" id="{41E8FA8D-1E2C-C9DC-7DEC-80E42D2AD546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37" y="3343"/>
                        <a:ext cx="27" cy="46"/>
                      </a:xfrm>
                      <a:prstGeom prst="ellipse">
                        <a:avLst/>
                      </a:prstGeom>
                      <a:solidFill>
                        <a:srgbClr val="C0C0C0"/>
                      </a:solidFill>
                      <a:ln w="12699">
                        <a:solidFill>
                          <a:srgbClr val="808080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401473" name="Oval 65">
                        <a:extLst>
                          <a:ext uri="{FF2B5EF4-FFF2-40B4-BE49-F238E27FC236}">
                            <a16:creationId xmlns:a16="http://schemas.microsoft.com/office/drawing/2014/main" id="{F9A7D92A-4190-AA2F-A439-E6DF9EBE75BC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48" y="3354"/>
                        <a:ext cx="8" cy="8"/>
                      </a:xfrm>
                      <a:prstGeom prst="ellipse">
                        <a:avLst/>
                      </a:prstGeom>
                      <a:solidFill>
                        <a:srgbClr val="3F3F3F"/>
                      </a:solidFill>
                      <a:ln w="12699">
                        <a:solidFill>
                          <a:srgbClr val="3F3F3F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401474" name="Freeform 66">
                        <a:extLst>
                          <a:ext uri="{FF2B5EF4-FFF2-40B4-BE49-F238E27FC236}">
                            <a16:creationId xmlns:a16="http://schemas.microsoft.com/office/drawing/2014/main" id="{C0CB2F97-1ECD-60E8-FC6C-567228FC9A3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545" y="3363"/>
                        <a:ext cx="17" cy="19"/>
                      </a:xfrm>
                      <a:custGeom>
                        <a:avLst/>
                        <a:gdLst>
                          <a:gd name="T0" fmla="*/ 5 w 17"/>
                          <a:gd name="T1" fmla="*/ 0 h 19"/>
                          <a:gd name="T2" fmla="*/ 0 w 17"/>
                          <a:gd name="T3" fmla="*/ 18 h 19"/>
                          <a:gd name="T4" fmla="*/ 16 w 17"/>
                          <a:gd name="T5" fmla="*/ 18 h 19"/>
                          <a:gd name="T6" fmla="*/ 11 w 17"/>
                          <a:gd name="T7" fmla="*/ 0 h 19"/>
                          <a:gd name="T8" fmla="*/ 5 w 17"/>
                          <a:gd name="T9" fmla="*/ 0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7" h="19">
                            <a:moveTo>
                              <a:pt x="5" y="0"/>
                            </a:moveTo>
                            <a:lnTo>
                              <a:pt x="0" y="18"/>
                            </a:lnTo>
                            <a:lnTo>
                              <a:pt x="16" y="18"/>
                            </a:lnTo>
                            <a:lnTo>
                              <a:pt x="11" y="0"/>
                            </a:lnTo>
                            <a:lnTo>
                              <a:pt x="5" y="0"/>
                            </a:lnTo>
                          </a:path>
                        </a:pathLst>
                      </a:custGeom>
                      <a:solidFill>
                        <a:srgbClr val="3F3F3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LID4096"/>
                      </a:p>
                    </p:txBody>
                  </p:sp>
                </p:grpSp>
              </p:grpSp>
            </p:grpSp>
          </p:grpSp>
          <p:grpSp>
            <p:nvGrpSpPr>
              <p:cNvPr id="401475" name="Group 67">
                <a:extLst>
                  <a:ext uri="{FF2B5EF4-FFF2-40B4-BE49-F238E27FC236}">
                    <a16:creationId xmlns:a16="http://schemas.microsoft.com/office/drawing/2014/main" id="{047C02B7-BF34-FD2E-7F1C-85266A4B5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75" y="3451"/>
                <a:ext cx="353" cy="384"/>
                <a:chOff x="5375" y="3451"/>
                <a:chExt cx="353" cy="384"/>
              </a:xfrm>
            </p:grpSpPr>
            <p:sp>
              <p:nvSpPr>
                <p:cNvPr id="401476" name="Rectangle 68">
                  <a:extLst>
                    <a:ext uri="{FF2B5EF4-FFF2-40B4-BE49-F238E27FC236}">
                      <a16:creationId xmlns:a16="http://schemas.microsoft.com/office/drawing/2014/main" id="{E09F650E-E696-EDC3-E1ED-16DB2C492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5" y="3451"/>
                  <a:ext cx="353" cy="384"/>
                </a:xfrm>
                <a:prstGeom prst="rect">
                  <a:avLst/>
                </a:prstGeom>
                <a:solidFill>
                  <a:srgbClr val="9F9F9F"/>
                </a:solidFill>
                <a:ln w="12699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401477" name="Group 69">
                  <a:extLst>
                    <a:ext uri="{FF2B5EF4-FFF2-40B4-BE49-F238E27FC236}">
                      <a16:creationId xmlns:a16="http://schemas.microsoft.com/office/drawing/2014/main" id="{040FECEB-811E-0A6F-6891-B5E665771E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2" y="3511"/>
                  <a:ext cx="159" cy="313"/>
                  <a:chOff x="5482" y="3511"/>
                  <a:chExt cx="159" cy="313"/>
                </a:xfrm>
              </p:grpSpPr>
              <p:grpSp>
                <p:nvGrpSpPr>
                  <p:cNvPr id="401478" name="Group 70">
                    <a:extLst>
                      <a:ext uri="{FF2B5EF4-FFF2-40B4-BE49-F238E27FC236}">
                        <a16:creationId xmlns:a16="http://schemas.microsoft.com/office/drawing/2014/main" id="{C4153ADB-3185-4198-1D78-96793C488B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2" y="3511"/>
                    <a:ext cx="159" cy="71"/>
                    <a:chOff x="5482" y="3511"/>
                    <a:chExt cx="159" cy="71"/>
                  </a:xfrm>
                </p:grpSpPr>
                <p:sp>
                  <p:nvSpPr>
                    <p:cNvPr id="401479" name="Freeform 71">
                      <a:extLst>
                        <a:ext uri="{FF2B5EF4-FFF2-40B4-BE49-F238E27FC236}">
                          <a16:creationId xmlns:a16="http://schemas.microsoft.com/office/drawing/2014/main" id="{EB21BD64-7BA1-5D40-8B45-835FC8A5D5C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516"/>
                      <a:ext cx="159" cy="66"/>
                    </a:xfrm>
                    <a:custGeom>
                      <a:avLst/>
                      <a:gdLst>
                        <a:gd name="T0" fmla="*/ 10 w 159"/>
                        <a:gd name="T1" fmla="*/ 24 h 66"/>
                        <a:gd name="T2" fmla="*/ 24 w 159"/>
                        <a:gd name="T3" fmla="*/ 52 h 66"/>
                        <a:gd name="T4" fmla="*/ 151 w 159"/>
                        <a:gd name="T5" fmla="*/ 52 h 66"/>
                        <a:gd name="T6" fmla="*/ 135 w 159"/>
                        <a:gd name="T7" fmla="*/ 19 h 66"/>
                        <a:gd name="T8" fmla="*/ 135 w 159"/>
                        <a:gd name="T9" fmla="*/ 0 h 66"/>
                        <a:gd name="T10" fmla="*/ 158 w 159"/>
                        <a:gd name="T11" fmla="*/ 44 h 66"/>
                        <a:gd name="T12" fmla="*/ 158 w 159"/>
                        <a:gd name="T13" fmla="*/ 65 h 66"/>
                        <a:gd name="T14" fmla="*/ 20 w 159"/>
                        <a:gd name="T15" fmla="*/ 65 h 66"/>
                        <a:gd name="T16" fmla="*/ 0 w 159"/>
                        <a:gd name="T17" fmla="*/ 24 h 66"/>
                        <a:gd name="T18" fmla="*/ 10 w 159"/>
                        <a:gd name="T19" fmla="*/ 24 h 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59" h="66">
                          <a:moveTo>
                            <a:pt x="10" y="24"/>
                          </a:moveTo>
                          <a:lnTo>
                            <a:pt x="24" y="52"/>
                          </a:lnTo>
                          <a:lnTo>
                            <a:pt x="151" y="52"/>
                          </a:lnTo>
                          <a:lnTo>
                            <a:pt x="135" y="19"/>
                          </a:lnTo>
                          <a:lnTo>
                            <a:pt x="135" y="0"/>
                          </a:lnTo>
                          <a:lnTo>
                            <a:pt x="158" y="44"/>
                          </a:lnTo>
                          <a:lnTo>
                            <a:pt x="158" y="65"/>
                          </a:lnTo>
                          <a:lnTo>
                            <a:pt x="20" y="65"/>
                          </a:lnTo>
                          <a:lnTo>
                            <a:pt x="0" y="24"/>
                          </a:lnTo>
                          <a:lnTo>
                            <a:pt x="10" y="24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480" name="Freeform 72">
                      <a:extLst>
                        <a:ext uri="{FF2B5EF4-FFF2-40B4-BE49-F238E27FC236}">
                          <a16:creationId xmlns:a16="http://schemas.microsoft.com/office/drawing/2014/main" id="{F82573F3-45FB-7577-5E1A-1809C21A552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511"/>
                      <a:ext cx="74" cy="32"/>
                    </a:xfrm>
                    <a:custGeom>
                      <a:avLst/>
                      <a:gdLst>
                        <a:gd name="T0" fmla="*/ 7 w 74"/>
                        <a:gd name="T1" fmla="*/ 10 h 32"/>
                        <a:gd name="T2" fmla="*/ 9 w 74"/>
                        <a:gd name="T3" fmla="*/ 0 h 32"/>
                        <a:gd name="T4" fmla="*/ 2 w 74"/>
                        <a:gd name="T5" fmla="*/ 0 h 32"/>
                        <a:gd name="T6" fmla="*/ 0 w 74"/>
                        <a:gd name="T7" fmla="*/ 10 h 32"/>
                        <a:gd name="T8" fmla="*/ 0 w 74"/>
                        <a:gd name="T9" fmla="*/ 31 h 32"/>
                        <a:gd name="T10" fmla="*/ 73 w 74"/>
                        <a:gd name="T11" fmla="*/ 31 h 32"/>
                        <a:gd name="T12" fmla="*/ 73 w 74"/>
                        <a:gd name="T13" fmla="*/ 10 h 32"/>
                        <a:gd name="T14" fmla="*/ 7 w 74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4" h="32">
                          <a:moveTo>
                            <a:pt x="7" y="10"/>
                          </a:moveTo>
                          <a:lnTo>
                            <a:pt x="9" y="0"/>
                          </a:lnTo>
                          <a:lnTo>
                            <a:pt x="2" y="0"/>
                          </a:lnTo>
                          <a:lnTo>
                            <a:pt x="0" y="10"/>
                          </a:lnTo>
                          <a:lnTo>
                            <a:pt x="0" y="31"/>
                          </a:lnTo>
                          <a:lnTo>
                            <a:pt x="73" y="31"/>
                          </a:lnTo>
                          <a:lnTo>
                            <a:pt x="73" y="10"/>
                          </a:lnTo>
                          <a:lnTo>
                            <a:pt x="7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481" name="Freeform 73">
                      <a:extLst>
                        <a:ext uri="{FF2B5EF4-FFF2-40B4-BE49-F238E27FC236}">
                          <a16:creationId xmlns:a16="http://schemas.microsoft.com/office/drawing/2014/main" id="{BE3CF109-67BB-7168-4791-BE65CDF9EB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48" y="3511"/>
                      <a:ext cx="73" cy="32"/>
                    </a:xfrm>
                    <a:custGeom>
                      <a:avLst/>
                      <a:gdLst>
                        <a:gd name="T0" fmla="*/ 64 w 73"/>
                        <a:gd name="T1" fmla="*/ 10 h 32"/>
                        <a:gd name="T2" fmla="*/ 62 w 73"/>
                        <a:gd name="T3" fmla="*/ 0 h 32"/>
                        <a:gd name="T4" fmla="*/ 69 w 73"/>
                        <a:gd name="T5" fmla="*/ 0 h 32"/>
                        <a:gd name="T6" fmla="*/ 72 w 73"/>
                        <a:gd name="T7" fmla="*/ 10 h 32"/>
                        <a:gd name="T8" fmla="*/ 72 w 73"/>
                        <a:gd name="T9" fmla="*/ 31 h 32"/>
                        <a:gd name="T10" fmla="*/ 0 w 73"/>
                        <a:gd name="T11" fmla="*/ 31 h 32"/>
                        <a:gd name="T12" fmla="*/ 0 w 73"/>
                        <a:gd name="T13" fmla="*/ 10 h 32"/>
                        <a:gd name="T14" fmla="*/ 64 w 73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3" h="32">
                          <a:moveTo>
                            <a:pt x="64" y="10"/>
                          </a:moveTo>
                          <a:lnTo>
                            <a:pt x="62" y="0"/>
                          </a:lnTo>
                          <a:lnTo>
                            <a:pt x="69" y="0"/>
                          </a:lnTo>
                          <a:lnTo>
                            <a:pt x="72" y="10"/>
                          </a:lnTo>
                          <a:lnTo>
                            <a:pt x="72" y="31"/>
                          </a:lnTo>
                          <a:lnTo>
                            <a:pt x="0" y="31"/>
                          </a:lnTo>
                          <a:lnTo>
                            <a:pt x="0" y="10"/>
                          </a:lnTo>
                          <a:lnTo>
                            <a:pt x="64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482" name="Freeform 74">
                      <a:extLst>
                        <a:ext uri="{FF2B5EF4-FFF2-40B4-BE49-F238E27FC236}">
                          <a16:creationId xmlns:a16="http://schemas.microsoft.com/office/drawing/2014/main" id="{D334D306-B53D-20D5-22A2-86632EC392B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511"/>
                      <a:ext cx="17" cy="17"/>
                    </a:xfrm>
                    <a:custGeom>
                      <a:avLst/>
                      <a:gdLst>
                        <a:gd name="T0" fmla="*/ 12 w 17"/>
                        <a:gd name="T1" fmla="*/ 16 h 17"/>
                        <a:gd name="T2" fmla="*/ 16 w 17"/>
                        <a:gd name="T3" fmla="*/ 0 h 17"/>
                        <a:gd name="T4" fmla="*/ 4 w 17"/>
                        <a:gd name="T5" fmla="*/ 0 h 17"/>
                        <a:gd name="T6" fmla="*/ 0 w 17"/>
                        <a:gd name="T7" fmla="*/ 16 h 17"/>
                        <a:gd name="T8" fmla="*/ 12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12" y="16"/>
                          </a:moveTo>
                          <a:lnTo>
                            <a:pt x="16" y="0"/>
                          </a:lnTo>
                          <a:lnTo>
                            <a:pt x="4" y="0"/>
                          </a:lnTo>
                          <a:lnTo>
                            <a:pt x="0" y="16"/>
                          </a:lnTo>
                          <a:lnTo>
                            <a:pt x="12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483" name="Freeform 75">
                      <a:extLst>
                        <a:ext uri="{FF2B5EF4-FFF2-40B4-BE49-F238E27FC236}">
                          <a16:creationId xmlns:a16="http://schemas.microsoft.com/office/drawing/2014/main" id="{C3FAEAE1-FEFF-5E9F-AF6B-C08C4F9E28F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611" y="3511"/>
                      <a:ext cx="17" cy="17"/>
                    </a:xfrm>
                    <a:custGeom>
                      <a:avLst/>
                      <a:gdLst>
                        <a:gd name="T0" fmla="*/ 3 w 17"/>
                        <a:gd name="T1" fmla="*/ 16 h 17"/>
                        <a:gd name="T2" fmla="*/ 0 w 17"/>
                        <a:gd name="T3" fmla="*/ 0 h 17"/>
                        <a:gd name="T4" fmla="*/ 11 w 17"/>
                        <a:gd name="T5" fmla="*/ 0 h 17"/>
                        <a:gd name="T6" fmla="*/ 16 w 17"/>
                        <a:gd name="T7" fmla="*/ 16 h 17"/>
                        <a:gd name="T8" fmla="*/ 3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3" y="16"/>
                          </a:moveTo>
                          <a:lnTo>
                            <a:pt x="0" y="0"/>
                          </a:lnTo>
                          <a:lnTo>
                            <a:pt x="11" y="0"/>
                          </a:lnTo>
                          <a:lnTo>
                            <a:pt x="16" y="16"/>
                          </a:lnTo>
                          <a:lnTo>
                            <a:pt x="3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401484" name="Group 76">
                    <a:extLst>
                      <a:ext uri="{FF2B5EF4-FFF2-40B4-BE49-F238E27FC236}">
                        <a16:creationId xmlns:a16="http://schemas.microsoft.com/office/drawing/2014/main" id="{5DAA7998-A79B-9F65-A1AF-ACB2503ECF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9" y="3701"/>
                    <a:ext cx="125" cy="123"/>
                    <a:chOff x="5489" y="3701"/>
                    <a:chExt cx="125" cy="123"/>
                  </a:xfrm>
                </p:grpSpPr>
                <p:sp>
                  <p:nvSpPr>
                    <p:cNvPr id="401485" name="Rectangle 77">
                      <a:extLst>
                        <a:ext uri="{FF2B5EF4-FFF2-40B4-BE49-F238E27FC236}">
                          <a16:creationId xmlns:a16="http://schemas.microsoft.com/office/drawing/2014/main" id="{F6C7D998-BEA0-41DF-D702-C5614189A6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9" y="3701"/>
                      <a:ext cx="125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486" name="Rectangle 78">
                      <a:extLst>
                        <a:ext uri="{FF2B5EF4-FFF2-40B4-BE49-F238E27FC236}">
                          <a16:creationId xmlns:a16="http://schemas.microsoft.com/office/drawing/2014/main" id="{D1DA9BA1-940D-9DCD-34B7-3C8A81A68E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97" y="3708"/>
                      <a:ext cx="110" cy="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grpSp>
                  <p:nvGrpSpPr>
                    <p:cNvPr id="401487" name="Group 79">
                      <a:extLst>
                        <a:ext uri="{FF2B5EF4-FFF2-40B4-BE49-F238E27FC236}">
                          <a16:creationId xmlns:a16="http://schemas.microsoft.com/office/drawing/2014/main" id="{24FA3791-5396-089F-8E78-833FB828B217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537" y="3775"/>
                      <a:ext cx="30" cy="49"/>
                      <a:chOff x="5537" y="3775"/>
                      <a:chExt cx="30" cy="49"/>
                    </a:xfrm>
                  </p:grpSpPr>
                  <p:sp>
                    <p:nvSpPr>
                      <p:cNvPr id="401488" name="Oval 80">
                        <a:extLst>
                          <a:ext uri="{FF2B5EF4-FFF2-40B4-BE49-F238E27FC236}">
                            <a16:creationId xmlns:a16="http://schemas.microsoft.com/office/drawing/2014/main" id="{F5DD06CE-0D19-EC98-EFCC-4AC587D40E8D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40" y="3778"/>
                        <a:ext cx="27" cy="46"/>
                      </a:xfrm>
                      <a:prstGeom prst="ellipse">
                        <a:avLst/>
                      </a:prstGeom>
                      <a:solidFill>
                        <a:srgbClr val="3F3F3F"/>
                      </a:solidFill>
                      <a:ln w="12699">
                        <a:solidFill>
                          <a:srgbClr val="3F3F3F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grpSp>
                    <p:nvGrpSpPr>
                      <p:cNvPr id="401489" name="Group 81">
                        <a:extLst>
                          <a:ext uri="{FF2B5EF4-FFF2-40B4-BE49-F238E27FC236}">
                            <a16:creationId xmlns:a16="http://schemas.microsoft.com/office/drawing/2014/main" id="{39A6D1EA-ADF3-2F6D-091B-DD90AB237841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5537" y="3775"/>
                        <a:ext cx="27" cy="46"/>
                        <a:chOff x="5537" y="3775"/>
                        <a:chExt cx="27" cy="46"/>
                      </a:xfrm>
                    </p:grpSpPr>
                    <p:sp>
                      <p:nvSpPr>
                        <p:cNvPr id="401490" name="Oval 82">
                          <a:extLst>
                            <a:ext uri="{FF2B5EF4-FFF2-40B4-BE49-F238E27FC236}">
                              <a16:creationId xmlns:a16="http://schemas.microsoft.com/office/drawing/2014/main" id="{C51DA76F-9C49-D6C7-92D4-41B4AC7108A5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37" y="3775"/>
                          <a:ext cx="27" cy="46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12699">
                          <a:solidFill>
                            <a:srgbClr val="80808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401491" name="Oval 83">
                          <a:extLst>
                            <a:ext uri="{FF2B5EF4-FFF2-40B4-BE49-F238E27FC236}">
                              <a16:creationId xmlns:a16="http://schemas.microsoft.com/office/drawing/2014/main" id="{09DB9452-5B8E-F25C-971C-3D172DE55F4C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48" y="3785"/>
                          <a:ext cx="8" cy="8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 w="12699">
                          <a:solidFill>
                            <a:srgbClr val="3F3F3F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401492" name="Freeform 84">
                          <a:extLst>
                            <a:ext uri="{FF2B5EF4-FFF2-40B4-BE49-F238E27FC236}">
                              <a16:creationId xmlns:a16="http://schemas.microsoft.com/office/drawing/2014/main" id="{8912E337-55CB-56A4-FD94-68FBADC8685C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545" y="3794"/>
                          <a:ext cx="17" cy="20"/>
                        </a:xfrm>
                        <a:custGeom>
                          <a:avLst/>
                          <a:gdLst>
                            <a:gd name="T0" fmla="*/ 5 w 17"/>
                            <a:gd name="T1" fmla="*/ 0 h 20"/>
                            <a:gd name="T2" fmla="*/ 0 w 17"/>
                            <a:gd name="T3" fmla="*/ 19 h 20"/>
                            <a:gd name="T4" fmla="*/ 16 w 17"/>
                            <a:gd name="T5" fmla="*/ 19 h 20"/>
                            <a:gd name="T6" fmla="*/ 11 w 17"/>
                            <a:gd name="T7" fmla="*/ 0 h 20"/>
                            <a:gd name="T8" fmla="*/ 5 w 17"/>
                            <a:gd name="T9" fmla="*/ 0 h 2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7" h="20">
                              <a:moveTo>
                                <a:pt x="5" y="0"/>
                              </a:moveTo>
                              <a:lnTo>
                                <a:pt x="0" y="19"/>
                              </a:lnTo>
                              <a:lnTo>
                                <a:pt x="16" y="19"/>
                              </a:lnTo>
                              <a:lnTo>
                                <a:pt x="11" y="0"/>
                              </a:lnTo>
                              <a:lnTo>
                                <a:pt x="5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LID4096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401493" name="Group 85">
                <a:extLst>
                  <a:ext uri="{FF2B5EF4-FFF2-40B4-BE49-F238E27FC236}">
                    <a16:creationId xmlns:a16="http://schemas.microsoft.com/office/drawing/2014/main" id="{410F3601-B5FF-3BD1-DEDB-876BCBF9EF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75" y="3879"/>
                <a:ext cx="353" cy="385"/>
                <a:chOff x="5375" y="3879"/>
                <a:chExt cx="353" cy="385"/>
              </a:xfrm>
            </p:grpSpPr>
            <p:sp>
              <p:nvSpPr>
                <p:cNvPr id="401494" name="Rectangle 86">
                  <a:extLst>
                    <a:ext uri="{FF2B5EF4-FFF2-40B4-BE49-F238E27FC236}">
                      <a16:creationId xmlns:a16="http://schemas.microsoft.com/office/drawing/2014/main" id="{ACE289A0-9649-0755-7FA5-9C658C7DD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5" y="3879"/>
                  <a:ext cx="353" cy="385"/>
                </a:xfrm>
                <a:prstGeom prst="rect">
                  <a:avLst/>
                </a:prstGeom>
                <a:solidFill>
                  <a:srgbClr val="9F9F9F"/>
                </a:solidFill>
                <a:ln w="12699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401495" name="Group 87">
                  <a:extLst>
                    <a:ext uri="{FF2B5EF4-FFF2-40B4-BE49-F238E27FC236}">
                      <a16:creationId xmlns:a16="http://schemas.microsoft.com/office/drawing/2014/main" id="{18E30F52-6E21-A946-785A-B0041AC5F5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482" y="3939"/>
                  <a:ext cx="159" cy="313"/>
                  <a:chOff x="5482" y="3939"/>
                  <a:chExt cx="159" cy="313"/>
                </a:xfrm>
              </p:grpSpPr>
              <p:grpSp>
                <p:nvGrpSpPr>
                  <p:cNvPr id="401496" name="Group 88">
                    <a:extLst>
                      <a:ext uri="{FF2B5EF4-FFF2-40B4-BE49-F238E27FC236}">
                        <a16:creationId xmlns:a16="http://schemas.microsoft.com/office/drawing/2014/main" id="{3D8A2503-65FE-CDCB-C95F-38ECD2D436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2" y="3939"/>
                    <a:ext cx="159" cy="72"/>
                    <a:chOff x="5482" y="3939"/>
                    <a:chExt cx="159" cy="72"/>
                  </a:xfrm>
                </p:grpSpPr>
                <p:sp>
                  <p:nvSpPr>
                    <p:cNvPr id="401497" name="Freeform 89">
                      <a:extLst>
                        <a:ext uri="{FF2B5EF4-FFF2-40B4-BE49-F238E27FC236}">
                          <a16:creationId xmlns:a16="http://schemas.microsoft.com/office/drawing/2014/main" id="{17E88119-0895-DF7C-8F7A-206A96BC173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944"/>
                      <a:ext cx="159" cy="67"/>
                    </a:xfrm>
                    <a:custGeom>
                      <a:avLst/>
                      <a:gdLst>
                        <a:gd name="T0" fmla="*/ 10 w 159"/>
                        <a:gd name="T1" fmla="*/ 24 h 67"/>
                        <a:gd name="T2" fmla="*/ 24 w 159"/>
                        <a:gd name="T3" fmla="*/ 53 h 67"/>
                        <a:gd name="T4" fmla="*/ 151 w 159"/>
                        <a:gd name="T5" fmla="*/ 53 h 67"/>
                        <a:gd name="T6" fmla="*/ 135 w 159"/>
                        <a:gd name="T7" fmla="*/ 20 h 67"/>
                        <a:gd name="T8" fmla="*/ 135 w 159"/>
                        <a:gd name="T9" fmla="*/ 0 h 67"/>
                        <a:gd name="T10" fmla="*/ 158 w 159"/>
                        <a:gd name="T11" fmla="*/ 44 h 67"/>
                        <a:gd name="T12" fmla="*/ 158 w 159"/>
                        <a:gd name="T13" fmla="*/ 66 h 67"/>
                        <a:gd name="T14" fmla="*/ 20 w 159"/>
                        <a:gd name="T15" fmla="*/ 66 h 67"/>
                        <a:gd name="T16" fmla="*/ 0 w 159"/>
                        <a:gd name="T17" fmla="*/ 24 h 67"/>
                        <a:gd name="T18" fmla="*/ 10 w 159"/>
                        <a:gd name="T19" fmla="*/ 24 h 6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</a:cxnLst>
                      <a:rect l="0" t="0" r="r" b="b"/>
                      <a:pathLst>
                        <a:path w="159" h="67">
                          <a:moveTo>
                            <a:pt x="10" y="24"/>
                          </a:moveTo>
                          <a:lnTo>
                            <a:pt x="24" y="53"/>
                          </a:lnTo>
                          <a:lnTo>
                            <a:pt x="151" y="53"/>
                          </a:lnTo>
                          <a:lnTo>
                            <a:pt x="135" y="20"/>
                          </a:lnTo>
                          <a:lnTo>
                            <a:pt x="135" y="0"/>
                          </a:lnTo>
                          <a:lnTo>
                            <a:pt x="158" y="44"/>
                          </a:lnTo>
                          <a:lnTo>
                            <a:pt x="158" y="66"/>
                          </a:lnTo>
                          <a:lnTo>
                            <a:pt x="20" y="66"/>
                          </a:lnTo>
                          <a:lnTo>
                            <a:pt x="0" y="24"/>
                          </a:lnTo>
                          <a:lnTo>
                            <a:pt x="10" y="24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498" name="Freeform 90">
                      <a:extLst>
                        <a:ext uri="{FF2B5EF4-FFF2-40B4-BE49-F238E27FC236}">
                          <a16:creationId xmlns:a16="http://schemas.microsoft.com/office/drawing/2014/main" id="{8B7CF53F-C63F-32E9-A180-CE86ADA7B91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939"/>
                      <a:ext cx="74" cy="32"/>
                    </a:xfrm>
                    <a:custGeom>
                      <a:avLst/>
                      <a:gdLst>
                        <a:gd name="T0" fmla="*/ 7 w 74"/>
                        <a:gd name="T1" fmla="*/ 10 h 32"/>
                        <a:gd name="T2" fmla="*/ 9 w 74"/>
                        <a:gd name="T3" fmla="*/ 0 h 32"/>
                        <a:gd name="T4" fmla="*/ 2 w 74"/>
                        <a:gd name="T5" fmla="*/ 0 h 32"/>
                        <a:gd name="T6" fmla="*/ 0 w 74"/>
                        <a:gd name="T7" fmla="*/ 10 h 32"/>
                        <a:gd name="T8" fmla="*/ 0 w 74"/>
                        <a:gd name="T9" fmla="*/ 31 h 32"/>
                        <a:gd name="T10" fmla="*/ 73 w 74"/>
                        <a:gd name="T11" fmla="*/ 31 h 32"/>
                        <a:gd name="T12" fmla="*/ 73 w 74"/>
                        <a:gd name="T13" fmla="*/ 10 h 32"/>
                        <a:gd name="T14" fmla="*/ 7 w 74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4" h="32">
                          <a:moveTo>
                            <a:pt x="7" y="10"/>
                          </a:moveTo>
                          <a:lnTo>
                            <a:pt x="9" y="0"/>
                          </a:lnTo>
                          <a:lnTo>
                            <a:pt x="2" y="0"/>
                          </a:lnTo>
                          <a:lnTo>
                            <a:pt x="0" y="10"/>
                          </a:lnTo>
                          <a:lnTo>
                            <a:pt x="0" y="31"/>
                          </a:lnTo>
                          <a:lnTo>
                            <a:pt x="73" y="31"/>
                          </a:lnTo>
                          <a:lnTo>
                            <a:pt x="73" y="10"/>
                          </a:lnTo>
                          <a:lnTo>
                            <a:pt x="7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499" name="Freeform 91">
                      <a:extLst>
                        <a:ext uri="{FF2B5EF4-FFF2-40B4-BE49-F238E27FC236}">
                          <a16:creationId xmlns:a16="http://schemas.microsoft.com/office/drawing/2014/main" id="{505D7B2D-AD59-EB00-4C81-45E7E25784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48" y="3939"/>
                      <a:ext cx="73" cy="32"/>
                    </a:xfrm>
                    <a:custGeom>
                      <a:avLst/>
                      <a:gdLst>
                        <a:gd name="T0" fmla="*/ 64 w 73"/>
                        <a:gd name="T1" fmla="*/ 10 h 32"/>
                        <a:gd name="T2" fmla="*/ 62 w 73"/>
                        <a:gd name="T3" fmla="*/ 0 h 32"/>
                        <a:gd name="T4" fmla="*/ 69 w 73"/>
                        <a:gd name="T5" fmla="*/ 0 h 32"/>
                        <a:gd name="T6" fmla="*/ 72 w 73"/>
                        <a:gd name="T7" fmla="*/ 10 h 32"/>
                        <a:gd name="T8" fmla="*/ 72 w 73"/>
                        <a:gd name="T9" fmla="*/ 31 h 32"/>
                        <a:gd name="T10" fmla="*/ 0 w 73"/>
                        <a:gd name="T11" fmla="*/ 31 h 32"/>
                        <a:gd name="T12" fmla="*/ 0 w 73"/>
                        <a:gd name="T13" fmla="*/ 10 h 32"/>
                        <a:gd name="T14" fmla="*/ 64 w 73"/>
                        <a:gd name="T15" fmla="*/ 10 h 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73" h="32">
                          <a:moveTo>
                            <a:pt x="64" y="10"/>
                          </a:moveTo>
                          <a:lnTo>
                            <a:pt x="62" y="0"/>
                          </a:lnTo>
                          <a:lnTo>
                            <a:pt x="69" y="0"/>
                          </a:lnTo>
                          <a:lnTo>
                            <a:pt x="72" y="10"/>
                          </a:lnTo>
                          <a:lnTo>
                            <a:pt x="72" y="31"/>
                          </a:lnTo>
                          <a:lnTo>
                            <a:pt x="0" y="31"/>
                          </a:lnTo>
                          <a:lnTo>
                            <a:pt x="0" y="10"/>
                          </a:lnTo>
                          <a:lnTo>
                            <a:pt x="64" y="1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500" name="Freeform 92">
                      <a:extLst>
                        <a:ext uri="{FF2B5EF4-FFF2-40B4-BE49-F238E27FC236}">
                          <a16:creationId xmlns:a16="http://schemas.microsoft.com/office/drawing/2014/main" id="{96E2942B-F74E-777B-1497-87BC41E3D7D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482" y="3939"/>
                      <a:ext cx="17" cy="17"/>
                    </a:xfrm>
                    <a:custGeom>
                      <a:avLst/>
                      <a:gdLst>
                        <a:gd name="T0" fmla="*/ 12 w 17"/>
                        <a:gd name="T1" fmla="*/ 16 h 17"/>
                        <a:gd name="T2" fmla="*/ 16 w 17"/>
                        <a:gd name="T3" fmla="*/ 0 h 17"/>
                        <a:gd name="T4" fmla="*/ 4 w 17"/>
                        <a:gd name="T5" fmla="*/ 0 h 17"/>
                        <a:gd name="T6" fmla="*/ 0 w 17"/>
                        <a:gd name="T7" fmla="*/ 16 h 17"/>
                        <a:gd name="T8" fmla="*/ 12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12" y="16"/>
                          </a:moveTo>
                          <a:lnTo>
                            <a:pt x="16" y="0"/>
                          </a:lnTo>
                          <a:lnTo>
                            <a:pt x="4" y="0"/>
                          </a:lnTo>
                          <a:lnTo>
                            <a:pt x="0" y="16"/>
                          </a:lnTo>
                          <a:lnTo>
                            <a:pt x="12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501" name="Freeform 93">
                      <a:extLst>
                        <a:ext uri="{FF2B5EF4-FFF2-40B4-BE49-F238E27FC236}">
                          <a16:creationId xmlns:a16="http://schemas.microsoft.com/office/drawing/2014/main" id="{4D9C9A0F-151A-DB26-7B45-AC344A7224A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611" y="3939"/>
                      <a:ext cx="17" cy="17"/>
                    </a:xfrm>
                    <a:custGeom>
                      <a:avLst/>
                      <a:gdLst>
                        <a:gd name="T0" fmla="*/ 3 w 17"/>
                        <a:gd name="T1" fmla="*/ 16 h 17"/>
                        <a:gd name="T2" fmla="*/ 0 w 17"/>
                        <a:gd name="T3" fmla="*/ 0 h 17"/>
                        <a:gd name="T4" fmla="*/ 11 w 17"/>
                        <a:gd name="T5" fmla="*/ 0 h 17"/>
                        <a:gd name="T6" fmla="*/ 16 w 17"/>
                        <a:gd name="T7" fmla="*/ 16 h 17"/>
                        <a:gd name="T8" fmla="*/ 3 w 17"/>
                        <a:gd name="T9" fmla="*/ 16 h 1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7" h="17">
                          <a:moveTo>
                            <a:pt x="3" y="16"/>
                          </a:moveTo>
                          <a:lnTo>
                            <a:pt x="0" y="0"/>
                          </a:lnTo>
                          <a:lnTo>
                            <a:pt x="11" y="0"/>
                          </a:lnTo>
                          <a:lnTo>
                            <a:pt x="16" y="16"/>
                          </a:lnTo>
                          <a:lnTo>
                            <a:pt x="3" y="16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401502" name="Group 94">
                    <a:extLst>
                      <a:ext uri="{FF2B5EF4-FFF2-40B4-BE49-F238E27FC236}">
                        <a16:creationId xmlns:a16="http://schemas.microsoft.com/office/drawing/2014/main" id="{FF63A2D3-0ED9-7C94-1F36-B399078F91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489" y="4130"/>
                    <a:ext cx="125" cy="122"/>
                    <a:chOff x="5489" y="4130"/>
                    <a:chExt cx="125" cy="122"/>
                  </a:xfrm>
                </p:grpSpPr>
                <p:sp>
                  <p:nvSpPr>
                    <p:cNvPr id="401503" name="Rectangle 95">
                      <a:extLst>
                        <a:ext uri="{FF2B5EF4-FFF2-40B4-BE49-F238E27FC236}">
                          <a16:creationId xmlns:a16="http://schemas.microsoft.com/office/drawing/2014/main" id="{C323FAA1-2CA0-B67A-6A47-C3DB271054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9" y="4130"/>
                      <a:ext cx="125" cy="57"/>
                    </a:xfrm>
                    <a:prstGeom prst="rect">
                      <a:avLst/>
                    </a:prstGeom>
                    <a:solidFill>
                      <a:srgbClr val="808080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01504" name="Rectangle 96">
                      <a:extLst>
                        <a:ext uri="{FF2B5EF4-FFF2-40B4-BE49-F238E27FC236}">
                          <a16:creationId xmlns:a16="http://schemas.microsoft.com/office/drawing/2014/main" id="{32254B46-0D24-9015-0E0B-788BA0EB93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97" y="4137"/>
                      <a:ext cx="110" cy="4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699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grpSp>
                  <p:nvGrpSpPr>
                    <p:cNvPr id="401505" name="Group 97">
                      <a:extLst>
                        <a:ext uri="{FF2B5EF4-FFF2-40B4-BE49-F238E27FC236}">
                          <a16:creationId xmlns:a16="http://schemas.microsoft.com/office/drawing/2014/main" id="{FEC0E3F0-8773-5E2D-0376-2748708E31C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537" y="4204"/>
                      <a:ext cx="30" cy="48"/>
                      <a:chOff x="5537" y="4204"/>
                      <a:chExt cx="30" cy="48"/>
                    </a:xfrm>
                  </p:grpSpPr>
                  <p:sp>
                    <p:nvSpPr>
                      <p:cNvPr id="401506" name="Oval 98">
                        <a:extLst>
                          <a:ext uri="{FF2B5EF4-FFF2-40B4-BE49-F238E27FC236}">
                            <a16:creationId xmlns:a16="http://schemas.microsoft.com/office/drawing/2014/main" id="{21AAF54B-DA14-7176-0088-A2E9FA61886E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5540" y="4206"/>
                        <a:ext cx="27" cy="46"/>
                      </a:xfrm>
                      <a:prstGeom prst="ellipse">
                        <a:avLst/>
                      </a:prstGeom>
                      <a:solidFill>
                        <a:srgbClr val="3F3F3F"/>
                      </a:solidFill>
                      <a:ln w="12699">
                        <a:solidFill>
                          <a:srgbClr val="3F3F3F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grpSp>
                    <p:nvGrpSpPr>
                      <p:cNvPr id="401507" name="Group 99">
                        <a:extLst>
                          <a:ext uri="{FF2B5EF4-FFF2-40B4-BE49-F238E27FC236}">
                            <a16:creationId xmlns:a16="http://schemas.microsoft.com/office/drawing/2014/main" id="{D67D9164-843F-B57A-E33B-F1E0A65DC65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5537" y="4204"/>
                        <a:ext cx="27" cy="46"/>
                        <a:chOff x="5537" y="4204"/>
                        <a:chExt cx="27" cy="46"/>
                      </a:xfrm>
                    </p:grpSpPr>
                    <p:sp>
                      <p:nvSpPr>
                        <p:cNvPr id="401508" name="Oval 100">
                          <a:extLst>
                            <a:ext uri="{FF2B5EF4-FFF2-40B4-BE49-F238E27FC236}">
                              <a16:creationId xmlns:a16="http://schemas.microsoft.com/office/drawing/2014/main" id="{0268FD80-5FAD-12B2-AA59-B2DD412AB7B0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37" y="4204"/>
                          <a:ext cx="27" cy="46"/>
                        </a:xfrm>
                        <a:prstGeom prst="ellipse">
                          <a:avLst/>
                        </a:prstGeom>
                        <a:solidFill>
                          <a:srgbClr val="C0C0C0"/>
                        </a:solidFill>
                        <a:ln w="12699">
                          <a:solidFill>
                            <a:srgbClr val="808080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401509" name="Oval 101">
                          <a:extLst>
                            <a:ext uri="{FF2B5EF4-FFF2-40B4-BE49-F238E27FC236}">
                              <a16:creationId xmlns:a16="http://schemas.microsoft.com/office/drawing/2014/main" id="{EC17FBB2-F0E9-1E28-F508-4DFDF6BF7446}"/>
                            </a:ext>
                          </a:extLst>
                        </p:cNvPr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5548" y="4214"/>
                          <a:ext cx="8" cy="8"/>
                        </a:xfrm>
                        <a:prstGeom prst="ellipse">
                          <a:avLst/>
                        </a:prstGeom>
                        <a:solidFill>
                          <a:srgbClr val="3F3F3F"/>
                        </a:solidFill>
                        <a:ln w="12699">
                          <a:solidFill>
                            <a:srgbClr val="3F3F3F"/>
                          </a:solidFill>
                          <a:round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LID4096"/>
                        </a:p>
                      </p:txBody>
                    </p:sp>
                    <p:sp>
                      <p:nvSpPr>
                        <p:cNvPr id="401510" name="Freeform 102">
                          <a:extLst>
                            <a:ext uri="{FF2B5EF4-FFF2-40B4-BE49-F238E27FC236}">
                              <a16:creationId xmlns:a16="http://schemas.microsoft.com/office/drawing/2014/main" id="{773C31B5-0B4C-62ED-1143-A166FFA325B9}"/>
                            </a:ext>
                          </a:extLst>
                        </p:cNvPr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545" y="4223"/>
                          <a:ext cx="17" cy="19"/>
                        </a:xfrm>
                        <a:custGeom>
                          <a:avLst/>
                          <a:gdLst>
                            <a:gd name="T0" fmla="*/ 5 w 17"/>
                            <a:gd name="T1" fmla="*/ 0 h 19"/>
                            <a:gd name="T2" fmla="*/ 0 w 17"/>
                            <a:gd name="T3" fmla="*/ 18 h 19"/>
                            <a:gd name="T4" fmla="*/ 16 w 17"/>
                            <a:gd name="T5" fmla="*/ 18 h 19"/>
                            <a:gd name="T6" fmla="*/ 11 w 17"/>
                            <a:gd name="T7" fmla="*/ 0 h 19"/>
                            <a:gd name="T8" fmla="*/ 5 w 17"/>
                            <a:gd name="T9" fmla="*/ 0 h 19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  <a:cxn ang="0">
                              <a:pos x="T6" y="T7"/>
                            </a:cxn>
                            <a:cxn ang="0">
                              <a:pos x="T8" y="T9"/>
                            </a:cxn>
                          </a:cxnLst>
                          <a:rect l="0" t="0" r="r" b="b"/>
                          <a:pathLst>
                            <a:path w="17" h="19">
                              <a:moveTo>
                                <a:pt x="5" y="0"/>
                              </a:moveTo>
                              <a:lnTo>
                                <a:pt x="0" y="18"/>
                              </a:lnTo>
                              <a:lnTo>
                                <a:pt x="16" y="18"/>
                              </a:lnTo>
                              <a:lnTo>
                                <a:pt x="11" y="0"/>
                              </a:lnTo>
                              <a:lnTo>
                                <a:pt x="5" y="0"/>
                              </a:lnTo>
                            </a:path>
                          </a:pathLst>
                        </a:custGeom>
                        <a:solidFill>
                          <a:srgbClr val="3F3F3F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chemeClr val="tx1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LID4096"/>
                        </a:p>
                      </p:txBody>
                    </p:sp>
                  </p:grpSp>
                </p:grpSp>
              </p:grpSp>
            </p:grpSp>
          </p:grpSp>
        </p:grpSp>
        <p:graphicFrame>
          <p:nvGraphicFramePr>
            <p:cNvPr id="401511" name="Object 103">
              <a:extLst>
                <a:ext uri="{FF2B5EF4-FFF2-40B4-BE49-F238E27FC236}">
                  <a16:creationId xmlns:a16="http://schemas.microsoft.com/office/drawing/2014/main" id="{93820A4A-28CB-1D90-95DF-3D1376CD2F8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284" y="2310"/>
            <a:ext cx="483" cy="4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6" imgW="807840" imgH="807840" progId="MS_ClipArt_Gallery.2">
                    <p:embed/>
                  </p:oleObj>
                </mc:Choice>
                <mc:Fallback>
                  <p:oleObj name="Clip" r:id="rId6" imgW="807840" imgH="807840" progId="MS_ClipArt_Gallery.2">
                    <p:embed/>
                    <p:pic>
                      <p:nvPicPr>
                        <p:cNvPr id="0" name="Object 10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4" y="2310"/>
                          <a:ext cx="483" cy="48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1512" name="Rectangle 104">
            <a:extLst>
              <a:ext uri="{FF2B5EF4-FFF2-40B4-BE49-F238E27FC236}">
                <a16:creationId xmlns:a16="http://schemas.microsoft.com/office/drawing/2014/main" id="{80309457-7C61-3BA2-2167-E72CF8D4F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324600"/>
            <a:ext cx="388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With Mark Roseman, Teamwave Ltd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9" name="Rectangle 5">
            <a:extLst>
              <a:ext uri="{FF2B5EF4-FFF2-40B4-BE49-F238E27FC236}">
                <a16:creationId xmlns:a16="http://schemas.microsoft.com/office/drawing/2014/main" id="{9DA377F5-279B-382C-490E-1D5A66F4B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000"/>
            <a:ext cx="2439988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 sz="2800" b="1">
                <a:latin typeface="Arial" panose="020B0604020202020204" pitchFamily="34" charset="0"/>
              </a:rPr>
              <a:t>Teamwave</a:t>
            </a:r>
            <a:br>
              <a:rPr lang="en-US" altLang="LID4096" sz="2800" b="1">
                <a:latin typeface="Arial" panose="020B0604020202020204" pitchFamily="34" charset="0"/>
              </a:rPr>
            </a:br>
            <a:r>
              <a:rPr lang="en-US" altLang="LID4096" sz="2800" b="1">
                <a:latin typeface="Arial" panose="020B0604020202020204" pitchFamily="34" charset="0"/>
              </a:rPr>
              <a:t>Workplace</a:t>
            </a:r>
          </a:p>
          <a:p>
            <a:pPr algn="l"/>
            <a:endParaRPr lang="en-US" altLang="LID4096" sz="2800" b="1">
              <a:latin typeface="Arial" panose="020B0604020202020204" pitchFamily="34" charset="0"/>
            </a:endParaRPr>
          </a:p>
          <a:p>
            <a:pPr algn="l"/>
            <a:r>
              <a:rPr lang="en-US" altLang="LID4096" sz="2800">
                <a:latin typeface="Arial" panose="020B0604020202020204" pitchFamily="34" charset="0"/>
              </a:rPr>
              <a:t>A room for</a:t>
            </a:r>
          </a:p>
          <a:p>
            <a:pPr algn="l"/>
            <a:r>
              <a:rPr lang="en-US" altLang="LID4096" sz="2800">
                <a:latin typeface="Arial" panose="020B0604020202020204" pitchFamily="34" charset="0"/>
              </a:rPr>
              <a:t>individual</a:t>
            </a:r>
          </a:p>
          <a:p>
            <a:pPr algn="l"/>
            <a:r>
              <a:rPr lang="en-US" altLang="LID4096" sz="2800">
                <a:latin typeface="Arial" panose="020B0604020202020204" pitchFamily="34" charset="0"/>
              </a:rPr>
              <a:t>work</a:t>
            </a:r>
          </a:p>
        </p:txBody>
      </p:sp>
      <p:pic>
        <p:nvPicPr>
          <p:cNvPr id="405510" name="Picture 6">
            <a:extLst>
              <a:ext uri="{FF2B5EF4-FFF2-40B4-BE49-F238E27FC236}">
                <a16:creationId xmlns:a16="http://schemas.microsoft.com/office/drawing/2014/main" id="{8DEFCA53-D743-FF22-88EF-0F812C6FF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0"/>
            <a:ext cx="6308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8" name="Picture 4">
            <a:extLst>
              <a:ext uri="{FF2B5EF4-FFF2-40B4-BE49-F238E27FC236}">
                <a16:creationId xmlns:a16="http://schemas.microsoft.com/office/drawing/2014/main" id="{590F8C62-7B6E-F3A9-5725-0F6079F8B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275" y="0"/>
            <a:ext cx="6308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629" name="Rectangle 5">
            <a:extLst>
              <a:ext uri="{FF2B5EF4-FFF2-40B4-BE49-F238E27FC236}">
                <a16:creationId xmlns:a16="http://schemas.microsoft.com/office/drawing/2014/main" id="{96652EFF-3D3D-CC75-9A18-17169B2FA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000"/>
            <a:ext cx="2620963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 sz="2800" b="1">
                <a:latin typeface="Arial" panose="020B0604020202020204" pitchFamily="34" charset="0"/>
              </a:rPr>
              <a:t>Teamwave</a:t>
            </a:r>
            <a:br>
              <a:rPr lang="en-US" altLang="LID4096" sz="2800" b="1">
                <a:latin typeface="Arial" panose="020B0604020202020204" pitchFamily="34" charset="0"/>
              </a:rPr>
            </a:br>
            <a:r>
              <a:rPr lang="en-US" altLang="LID4096" sz="2800" b="1">
                <a:latin typeface="Arial" panose="020B0604020202020204" pitchFamily="34" charset="0"/>
              </a:rPr>
              <a:t>Workplace</a:t>
            </a:r>
          </a:p>
          <a:p>
            <a:pPr algn="l"/>
            <a:endParaRPr lang="en-US" altLang="LID4096" sz="2800" b="1">
              <a:latin typeface="Arial" panose="020B0604020202020204" pitchFamily="34" charset="0"/>
            </a:endParaRPr>
          </a:p>
          <a:p>
            <a:pPr algn="l"/>
            <a:r>
              <a:rPr lang="en-US" altLang="LID4096" sz="2800">
                <a:latin typeface="Arial" panose="020B0604020202020204" pitchFamily="34" charset="0"/>
              </a:rPr>
              <a:t>Asynchronous</a:t>
            </a:r>
          </a:p>
          <a:p>
            <a:pPr algn="l"/>
            <a:r>
              <a:rPr lang="en-US" altLang="LID4096" sz="2800">
                <a:latin typeface="Arial" panose="020B0604020202020204" pitchFamily="34" charset="0"/>
              </a:rPr>
              <a:t>meeting preparation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5" name="Picture 7">
            <a:extLst>
              <a:ext uri="{FF2B5EF4-FFF2-40B4-BE49-F238E27FC236}">
                <a16:creationId xmlns:a16="http://schemas.microsoft.com/office/drawing/2014/main" id="{D88A9A7B-B176-7DC8-1055-337DFA503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0"/>
            <a:ext cx="6286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52" name="Line 4">
            <a:extLst>
              <a:ext uri="{FF2B5EF4-FFF2-40B4-BE49-F238E27FC236}">
                <a16:creationId xmlns:a16="http://schemas.microsoft.com/office/drawing/2014/main" id="{C88AC08D-AFDA-8E5B-7D14-A4A59B81659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57825" y="3584575"/>
            <a:ext cx="254000" cy="244475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1653" name="Line 5">
            <a:extLst>
              <a:ext uri="{FF2B5EF4-FFF2-40B4-BE49-F238E27FC236}">
                <a16:creationId xmlns:a16="http://schemas.microsoft.com/office/drawing/2014/main" id="{4F1B7AFC-9FCA-C294-F95D-78CA988F651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64200" y="2932113"/>
            <a:ext cx="254000" cy="263525"/>
          </a:xfrm>
          <a:prstGeom prst="line">
            <a:avLst/>
          </a:prstGeom>
          <a:noFill/>
          <a:ln w="76200">
            <a:solidFill>
              <a:srgbClr val="FF0066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1654" name="Line 6">
            <a:extLst>
              <a:ext uri="{FF2B5EF4-FFF2-40B4-BE49-F238E27FC236}">
                <a16:creationId xmlns:a16="http://schemas.microsoft.com/office/drawing/2014/main" id="{DA6AAC54-9127-57B5-4C2B-6AB1E0C2A3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03925" y="2930525"/>
            <a:ext cx="234950" cy="244475"/>
          </a:xfrm>
          <a:prstGeom prst="line">
            <a:avLst/>
          </a:prstGeom>
          <a:noFill/>
          <a:ln w="76200">
            <a:solidFill>
              <a:schemeClr val="hlink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1656" name="Line 8">
            <a:extLst>
              <a:ext uri="{FF2B5EF4-FFF2-40B4-BE49-F238E27FC236}">
                <a16:creationId xmlns:a16="http://schemas.microsoft.com/office/drawing/2014/main" id="{199CFFBF-34C2-B392-95F6-DBB133CE57A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543925" y="1993900"/>
            <a:ext cx="254000" cy="2444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1657" name="Rectangle 9">
            <a:extLst>
              <a:ext uri="{FF2B5EF4-FFF2-40B4-BE49-F238E27FC236}">
                <a16:creationId xmlns:a16="http://schemas.microsoft.com/office/drawing/2014/main" id="{22A2E19F-136B-B9FA-B451-84F130851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7000"/>
            <a:ext cx="2620963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 sz="2800" b="1">
                <a:latin typeface="Arial" panose="020B0604020202020204" pitchFamily="34" charset="0"/>
              </a:rPr>
              <a:t>Teamwave</a:t>
            </a:r>
            <a:br>
              <a:rPr lang="en-US" altLang="LID4096" sz="2800" b="1">
                <a:latin typeface="Arial" panose="020B0604020202020204" pitchFamily="34" charset="0"/>
              </a:rPr>
            </a:br>
            <a:r>
              <a:rPr lang="en-US" altLang="LID4096" sz="2800" b="1">
                <a:latin typeface="Arial" panose="020B0604020202020204" pitchFamily="34" charset="0"/>
              </a:rPr>
              <a:t>Workplace</a:t>
            </a:r>
          </a:p>
          <a:p>
            <a:pPr algn="l"/>
            <a:endParaRPr lang="en-US" altLang="LID4096" sz="2800" b="1">
              <a:latin typeface="Arial" panose="020B0604020202020204" pitchFamily="34" charset="0"/>
            </a:endParaRPr>
          </a:p>
          <a:p>
            <a:pPr algn="l"/>
            <a:r>
              <a:rPr lang="en-US" altLang="LID4096" sz="2800">
                <a:latin typeface="Arial" panose="020B0604020202020204" pitchFamily="34" charset="0"/>
              </a:rPr>
              <a:t>Synchronous</a:t>
            </a:r>
          </a:p>
          <a:p>
            <a:pPr algn="l"/>
            <a:r>
              <a:rPr lang="en-US" altLang="LID4096" sz="2800">
                <a:latin typeface="Arial" panose="020B0604020202020204" pitchFamily="34" charset="0"/>
              </a:rPr>
              <a:t>meeting</a:t>
            </a:r>
          </a:p>
        </p:txBody>
      </p:sp>
    </p:spTree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>
            <a:extLst>
              <a:ext uri="{FF2B5EF4-FFF2-40B4-BE49-F238E27FC236}">
                <a16:creationId xmlns:a16="http://schemas.microsoft.com/office/drawing/2014/main" id="{1EB13B37-88A8-834A-8A1A-7CEB27D947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Collaborative Environments</a:t>
            </a:r>
          </a:p>
        </p:txBody>
      </p:sp>
      <p:sp>
        <p:nvSpPr>
          <p:cNvPr id="406703" name="Rectangle 175">
            <a:extLst>
              <a:ext uri="{FF2B5EF4-FFF2-40B4-BE49-F238E27FC236}">
                <a16:creationId xmlns:a16="http://schemas.microsoft.com/office/drawing/2014/main" id="{BCDA348B-1ED3-C35F-A99F-CB514C53E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800"/>
              <a:t>TeamRooms </a:t>
            </a:r>
            <a:r>
              <a:rPr lang="en-US" altLang="LID4096" sz="2800" i="1"/>
              <a:t>(now Teamwave Workplace)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No distinction between single and multi-user work</a:t>
            </a:r>
          </a:p>
          <a:p>
            <a:pPr lvl="2">
              <a:lnSpc>
                <a:spcPct val="90000"/>
              </a:lnSpc>
            </a:pPr>
            <a:r>
              <a:rPr lang="en-US" altLang="LID4096" sz="2000"/>
              <a:t>strictly a social phenomenon</a:t>
            </a:r>
            <a:br>
              <a:rPr lang="en-US" altLang="LID4096" sz="2000"/>
            </a:br>
            <a:endParaRPr lang="en-US" altLang="LID4096" sz="20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Asynchronous</a:t>
            </a:r>
          </a:p>
          <a:p>
            <a:pPr lvl="2">
              <a:lnSpc>
                <a:spcPct val="90000"/>
              </a:lnSpc>
            </a:pPr>
            <a:r>
              <a:rPr lang="en-US" altLang="LID4096" sz="2000"/>
              <a:t>items can be left in a room for others</a:t>
            </a:r>
          </a:p>
          <a:p>
            <a:pPr lvl="3">
              <a:lnSpc>
                <a:spcPct val="90000"/>
              </a:lnSpc>
            </a:pPr>
            <a:r>
              <a:rPr lang="en-US" altLang="LID4096" sz="1800"/>
              <a:t>work artifacts</a:t>
            </a:r>
          </a:p>
          <a:p>
            <a:pPr lvl="3">
              <a:lnSpc>
                <a:spcPct val="90000"/>
              </a:lnSpc>
            </a:pPr>
            <a:r>
              <a:rPr lang="en-US" altLang="LID4096" sz="1800"/>
              <a:t>coordination and management artifacts</a:t>
            </a:r>
            <a:br>
              <a:rPr lang="en-US" altLang="LID4096" sz="1800"/>
            </a:br>
            <a:endParaRPr lang="en-US" altLang="LID4096" sz="1800"/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Synchronous</a:t>
            </a:r>
          </a:p>
          <a:p>
            <a:pPr lvl="2">
              <a:lnSpc>
                <a:spcPct val="90000"/>
              </a:lnSpc>
            </a:pPr>
            <a:r>
              <a:rPr lang="en-US" altLang="LID4096" sz="2000"/>
              <a:t>team members in the same room are </a:t>
            </a:r>
            <a:br>
              <a:rPr lang="en-US" altLang="LID4096" sz="2000"/>
            </a:br>
            <a:r>
              <a:rPr lang="en-US" altLang="LID4096" sz="2000"/>
              <a:t>automatically working together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59" name="Rectangle 99">
            <a:extLst>
              <a:ext uri="{FF2B5EF4-FFF2-40B4-BE49-F238E27FC236}">
                <a16:creationId xmlns:a16="http://schemas.microsoft.com/office/drawing/2014/main" id="{1BB762CE-D247-8556-ABB2-6E8DA50777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Awareness 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 </a:t>
            </a:r>
            <a:r>
              <a:rPr lang="en-US" altLang="LID4096"/>
              <a:t>Making contact</a:t>
            </a:r>
          </a:p>
        </p:txBody>
      </p:sp>
      <p:sp>
        <p:nvSpPr>
          <p:cNvPr id="220260" name="Rectangle 100">
            <a:extLst>
              <a:ext uri="{FF2B5EF4-FFF2-40B4-BE49-F238E27FC236}">
                <a16:creationId xmlns:a16="http://schemas.microsoft.com/office/drawing/2014/main" id="{36994ACD-FDDF-06FB-7169-DEAE26047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Casual interaction</a:t>
            </a:r>
          </a:p>
          <a:p>
            <a:pPr lvl="1"/>
            <a:r>
              <a:rPr lang="en-US" altLang="LID4096"/>
              <a:t>rapid, opportunistic &amp; lightweight meetings</a:t>
            </a:r>
          </a:p>
        </p:txBody>
      </p:sp>
      <p:grpSp>
        <p:nvGrpSpPr>
          <p:cNvPr id="220257" name="Group 97">
            <a:extLst>
              <a:ext uri="{FF2B5EF4-FFF2-40B4-BE49-F238E27FC236}">
                <a16:creationId xmlns:a16="http://schemas.microsoft.com/office/drawing/2014/main" id="{A2878D40-1106-C1B6-42B4-922D4C441FBF}"/>
              </a:ext>
            </a:extLst>
          </p:cNvPr>
          <p:cNvGrpSpPr>
            <a:grpSpLocks/>
          </p:cNvGrpSpPr>
          <p:nvPr/>
        </p:nvGrpSpPr>
        <p:grpSpPr bwMode="auto">
          <a:xfrm>
            <a:off x="6524625" y="3838575"/>
            <a:ext cx="2306638" cy="2352675"/>
            <a:chOff x="4110" y="2418"/>
            <a:chExt cx="1453" cy="1482"/>
          </a:xfrm>
        </p:grpSpPr>
        <p:sp>
          <p:nvSpPr>
            <p:cNvPr id="220210" name="Oval 50">
              <a:extLst>
                <a:ext uri="{FF2B5EF4-FFF2-40B4-BE49-F238E27FC236}">
                  <a16:creationId xmlns:a16="http://schemas.microsoft.com/office/drawing/2014/main" id="{FACBE957-A903-1DE4-8944-03A7F44F8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2890"/>
              <a:ext cx="1352" cy="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1" name="AutoShape 51">
              <a:extLst>
                <a:ext uri="{FF2B5EF4-FFF2-40B4-BE49-F238E27FC236}">
                  <a16:creationId xmlns:a16="http://schemas.microsoft.com/office/drawing/2014/main" id="{A9874E6E-0B77-43D9-82CF-A26274790C6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355" y="2996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2" name="Oval 52">
              <a:extLst>
                <a:ext uri="{FF2B5EF4-FFF2-40B4-BE49-F238E27FC236}">
                  <a16:creationId xmlns:a16="http://schemas.microsoft.com/office/drawing/2014/main" id="{693E012C-7F8A-C437-9134-82A053B1A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2" y="2418"/>
              <a:ext cx="136" cy="27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3" name="Arc 53">
              <a:extLst>
                <a:ext uri="{FF2B5EF4-FFF2-40B4-BE49-F238E27FC236}">
                  <a16:creationId xmlns:a16="http://schemas.microsoft.com/office/drawing/2014/main" id="{E115874B-986B-46CE-F1D6-FBBA359F7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" y="2593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4" name="Arc 54">
              <a:extLst>
                <a:ext uri="{FF2B5EF4-FFF2-40B4-BE49-F238E27FC236}">
                  <a16:creationId xmlns:a16="http://schemas.microsoft.com/office/drawing/2014/main" id="{EF246793-C81D-85B6-6EB0-ED49ED80A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3" y="2593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5" name="Line 55">
              <a:extLst>
                <a:ext uri="{FF2B5EF4-FFF2-40B4-BE49-F238E27FC236}">
                  <a16:creationId xmlns:a16="http://schemas.microsoft.com/office/drawing/2014/main" id="{6A646BB1-17B6-CC9A-9D97-9C80020AF6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4" y="2666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6" name="Line 56">
              <a:extLst>
                <a:ext uri="{FF2B5EF4-FFF2-40B4-BE49-F238E27FC236}">
                  <a16:creationId xmlns:a16="http://schemas.microsoft.com/office/drawing/2014/main" id="{A97213EE-79A7-B7B5-F828-EFB57E43A0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24" y="2702"/>
              <a:ext cx="97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7" name="Line 57">
              <a:extLst>
                <a:ext uri="{FF2B5EF4-FFF2-40B4-BE49-F238E27FC236}">
                  <a16:creationId xmlns:a16="http://schemas.microsoft.com/office/drawing/2014/main" id="{E025AF10-AB4C-93DD-B9EF-BA14BDA4ED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6" y="2666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8" name="Line 58">
              <a:extLst>
                <a:ext uri="{FF2B5EF4-FFF2-40B4-BE49-F238E27FC236}">
                  <a16:creationId xmlns:a16="http://schemas.microsoft.com/office/drawing/2014/main" id="{A33EA4CB-CB62-956B-702E-8BD97594F1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48" y="3390"/>
              <a:ext cx="315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19" name="Line 59">
              <a:extLst>
                <a:ext uri="{FF2B5EF4-FFF2-40B4-BE49-F238E27FC236}">
                  <a16:creationId xmlns:a16="http://schemas.microsoft.com/office/drawing/2014/main" id="{7B80EB4D-D7C5-DCC1-F9E1-CC7FB5033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48" y="3500"/>
              <a:ext cx="169" cy="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0" name="Line 60">
              <a:extLst>
                <a:ext uri="{FF2B5EF4-FFF2-40B4-BE49-F238E27FC236}">
                  <a16:creationId xmlns:a16="http://schemas.microsoft.com/office/drawing/2014/main" id="{A86DBC18-9C7E-3BBF-89E9-6C18514177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97" y="2919"/>
              <a:ext cx="96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1" name="Arc 61">
              <a:extLst>
                <a:ext uri="{FF2B5EF4-FFF2-40B4-BE49-F238E27FC236}">
                  <a16:creationId xmlns:a16="http://schemas.microsoft.com/office/drawing/2014/main" id="{4AADE70A-8BA5-DD68-C034-D5AEDD9D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" y="2743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2" name="Oval 62">
              <a:extLst>
                <a:ext uri="{FF2B5EF4-FFF2-40B4-BE49-F238E27FC236}">
                  <a16:creationId xmlns:a16="http://schemas.microsoft.com/office/drawing/2014/main" id="{BA092828-07F1-93D9-F8DC-87539AE65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" y="2604"/>
              <a:ext cx="135" cy="2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3" name="Line 63">
              <a:extLst>
                <a:ext uri="{FF2B5EF4-FFF2-40B4-BE49-F238E27FC236}">
                  <a16:creationId xmlns:a16="http://schemas.microsoft.com/office/drawing/2014/main" id="{01C885EA-C39C-975C-B504-D29826B10F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6" y="2913"/>
              <a:ext cx="45" cy="1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4" name="Line 64">
              <a:extLst>
                <a:ext uri="{FF2B5EF4-FFF2-40B4-BE49-F238E27FC236}">
                  <a16:creationId xmlns:a16="http://schemas.microsoft.com/office/drawing/2014/main" id="{1238EC9F-230E-D52D-AA98-C119566550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91" y="3066"/>
              <a:ext cx="7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5" name="Oval 65">
              <a:extLst>
                <a:ext uri="{FF2B5EF4-FFF2-40B4-BE49-F238E27FC236}">
                  <a16:creationId xmlns:a16="http://schemas.microsoft.com/office/drawing/2014/main" id="{A0073C4A-957E-8352-7730-C0091BBFE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" y="3033"/>
              <a:ext cx="68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6" name="Oval 66">
              <a:extLst>
                <a:ext uri="{FF2B5EF4-FFF2-40B4-BE49-F238E27FC236}">
                  <a16:creationId xmlns:a16="http://schemas.microsoft.com/office/drawing/2014/main" id="{F6F02E2E-AC3D-7A03-3D74-D88809FDE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1" y="3107"/>
              <a:ext cx="99" cy="3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7" name="Oval 67">
              <a:extLst>
                <a:ext uri="{FF2B5EF4-FFF2-40B4-BE49-F238E27FC236}">
                  <a16:creationId xmlns:a16="http://schemas.microsoft.com/office/drawing/2014/main" id="{1E65651A-08BA-3C86-721F-9F2A13C60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5" y="3033"/>
              <a:ext cx="69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8" name="Oval 68">
              <a:extLst>
                <a:ext uri="{FF2B5EF4-FFF2-40B4-BE49-F238E27FC236}">
                  <a16:creationId xmlns:a16="http://schemas.microsoft.com/office/drawing/2014/main" id="{7B217A9A-10C2-47B4-4AB7-C8622C429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2" y="3178"/>
              <a:ext cx="101" cy="3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29" name="Oval 69">
              <a:extLst>
                <a:ext uri="{FF2B5EF4-FFF2-40B4-BE49-F238E27FC236}">
                  <a16:creationId xmlns:a16="http://schemas.microsoft.com/office/drawing/2014/main" id="{2AB53694-D557-38F5-4354-89D1DE14B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5" y="3249"/>
              <a:ext cx="122" cy="6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0" name="Oval 70">
              <a:extLst>
                <a:ext uri="{FF2B5EF4-FFF2-40B4-BE49-F238E27FC236}">
                  <a16:creationId xmlns:a16="http://schemas.microsoft.com/office/drawing/2014/main" id="{6CF5659D-203C-FF43-87DC-15B18AF0B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4" y="3178"/>
              <a:ext cx="115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1" name="Line 71">
              <a:extLst>
                <a:ext uri="{FF2B5EF4-FFF2-40B4-BE49-F238E27FC236}">
                  <a16:creationId xmlns:a16="http://schemas.microsoft.com/office/drawing/2014/main" id="{90B1FD8B-C684-6B8F-8FC1-DC73FA2F20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59" y="3062"/>
              <a:ext cx="7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2" name="Line 72">
              <a:extLst>
                <a:ext uri="{FF2B5EF4-FFF2-40B4-BE49-F238E27FC236}">
                  <a16:creationId xmlns:a16="http://schemas.microsoft.com/office/drawing/2014/main" id="{08BE6A7E-DF8D-53CA-68CE-F34E2754BD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45" y="3137"/>
              <a:ext cx="166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3" name="Line 73">
              <a:extLst>
                <a:ext uri="{FF2B5EF4-FFF2-40B4-BE49-F238E27FC236}">
                  <a16:creationId xmlns:a16="http://schemas.microsoft.com/office/drawing/2014/main" id="{88431CD2-446C-8490-2FB3-2C7E871950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" y="3146"/>
              <a:ext cx="28" cy="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4" name="Line 74">
              <a:extLst>
                <a:ext uri="{FF2B5EF4-FFF2-40B4-BE49-F238E27FC236}">
                  <a16:creationId xmlns:a16="http://schemas.microsoft.com/office/drawing/2014/main" id="{85E1E823-2676-0156-9668-6B86793430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71" y="3066"/>
              <a:ext cx="7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5" name="Line 75">
              <a:extLst>
                <a:ext uri="{FF2B5EF4-FFF2-40B4-BE49-F238E27FC236}">
                  <a16:creationId xmlns:a16="http://schemas.microsoft.com/office/drawing/2014/main" id="{7D8B0AB1-D88F-22D6-F1D4-1CCAAE9D0A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92" y="3222"/>
              <a:ext cx="101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6" name="AutoShape 76">
              <a:extLst>
                <a:ext uri="{FF2B5EF4-FFF2-40B4-BE49-F238E27FC236}">
                  <a16:creationId xmlns:a16="http://schemas.microsoft.com/office/drawing/2014/main" id="{918384BA-3C7A-B984-A0DE-F3E313CD3B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900000">
              <a:off x="4470" y="2797"/>
              <a:ext cx="573" cy="84"/>
            </a:xfrm>
            <a:prstGeom prst="homePlate">
              <a:avLst>
                <a:gd name="adj" fmla="val 647404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7" name="AutoShape 77">
              <a:extLst>
                <a:ext uri="{FF2B5EF4-FFF2-40B4-BE49-F238E27FC236}">
                  <a16:creationId xmlns:a16="http://schemas.microsoft.com/office/drawing/2014/main" id="{993C6E35-A1FF-21B4-AA79-7F586FC882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260000" flipH="1">
              <a:off x="4772" y="2952"/>
              <a:ext cx="681" cy="87"/>
            </a:xfrm>
            <a:prstGeom prst="homePlate">
              <a:avLst>
                <a:gd name="adj" fmla="val 742896"/>
              </a:avLst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8" name="Line 78">
              <a:extLst>
                <a:ext uri="{FF2B5EF4-FFF2-40B4-BE49-F238E27FC236}">
                  <a16:creationId xmlns:a16="http://schemas.microsoft.com/office/drawing/2014/main" id="{F3881274-2806-1EE4-1198-D2B31636C5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85" y="2957"/>
              <a:ext cx="71" cy="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39" name="Line 79">
              <a:extLst>
                <a:ext uri="{FF2B5EF4-FFF2-40B4-BE49-F238E27FC236}">
                  <a16:creationId xmlns:a16="http://schemas.microsoft.com/office/drawing/2014/main" id="{6AEE9687-3D91-9F06-7BD4-C18A914153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7" y="3174"/>
              <a:ext cx="270" cy="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0240" name="Group 80">
            <a:extLst>
              <a:ext uri="{FF2B5EF4-FFF2-40B4-BE49-F238E27FC236}">
                <a16:creationId xmlns:a16="http://schemas.microsoft.com/office/drawing/2014/main" id="{88718050-1E64-AFA9-733F-3F6CC0C3CF0A}"/>
              </a:ext>
            </a:extLst>
          </p:cNvPr>
          <p:cNvGrpSpPr>
            <a:grpSpLocks/>
          </p:cNvGrpSpPr>
          <p:nvPr/>
        </p:nvGrpSpPr>
        <p:grpSpPr bwMode="auto">
          <a:xfrm>
            <a:off x="1266825" y="3686175"/>
            <a:ext cx="574675" cy="2328863"/>
            <a:chOff x="4239" y="1772"/>
            <a:chExt cx="122" cy="939"/>
          </a:xfrm>
        </p:grpSpPr>
        <p:sp>
          <p:nvSpPr>
            <p:cNvPr id="220241" name="Oval 81">
              <a:extLst>
                <a:ext uri="{FF2B5EF4-FFF2-40B4-BE49-F238E27FC236}">
                  <a16:creationId xmlns:a16="http://schemas.microsoft.com/office/drawing/2014/main" id="{C6BD8445-F82F-9558-FC37-7E65CE672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" y="1772"/>
              <a:ext cx="66" cy="17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42" name="Line 82">
              <a:extLst>
                <a:ext uri="{FF2B5EF4-FFF2-40B4-BE49-F238E27FC236}">
                  <a16:creationId xmlns:a16="http://schemas.microsoft.com/office/drawing/2014/main" id="{C3C66C03-7E26-776A-A268-D113DA492B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7" y="1954"/>
              <a:ext cx="0" cy="3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43" name="Line 83">
              <a:extLst>
                <a:ext uri="{FF2B5EF4-FFF2-40B4-BE49-F238E27FC236}">
                  <a16:creationId xmlns:a16="http://schemas.microsoft.com/office/drawing/2014/main" id="{C30C3C28-1654-03F6-5A34-5FE064ACD5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1" y="2322"/>
              <a:ext cx="26" cy="2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44" name="Line 84">
              <a:extLst>
                <a:ext uri="{FF2B5EF4-FFF2-40B4-BE49-F238E27FC236}">
                  <a16:creationId xmlns:a16="http://schemas.microsoft.com/office/drawing/2014/main" id="{25243F15-AD0D-876F-9FEF-0CAA9EE8D5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9" y="2024"/>
              <a:ext cx="29" cy="2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45" name="Line 85">
              <a:extLst>
                <a:ext uri="{FF2B5EF4-FFF2-40B4-BE49-F238E27FC236}">
                  <a16:creationId xmlns:a16="http://schemas.microsoft.com/office/drawing/2014/main" id="{49902E16-EDE3-B2DC-9CB9-8BD2006FC8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2" y="2337"/>
              <a:ext cx="42" cy="3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46" name="Line 86">
              <a:extLst>
                <a:ext uri="{FF2B5EF4-FFF2-40B4-BE49-F238E27FC236}">
                  <a16:creationId xmlns:a16="http://schemas.microsoft.com/office/drawing/2014/main" id="{9C9F33E8-CC9E-98CA-4854-A639C3F5D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4" y="2020"/>
              <a:ext cx="17" cy="2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47" name="Arc 87">
              <a:extLst>
                <a:ext uri="{FF2B5EF4-FFF2-40B4-BE49-F238E27FC236}">
                  <a16:creationId xmlns:a16="http://schemas.microsoft.com/office/drawing/2014/main" id="{C2D49AFB-E3E5-16A9-C852-B8ED1D99DD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1985"/>
              <a:ext cx="48" cy="56"/>
            </a:xfrm>
            <a:custGeom>
              <a:avLst/>
              <a:gdLst>
                <a:gd name="G0" fmla="+- 0 0 0"/>
                <a:gd name="G1" fmla="+- 21037 0 0"/>
                <a:gd name="G2" fmla="+- 21600 0 0"/>
                <a:gd name="T0" fmla="*/ 4897 w 20085"/>
                <a:gd name="T1" fmla="*/ 0 h 21037"/>
                <a:gd name="T2" fmla="*/ 20085 w 20085"/>
                <a:gd name="T3" fmla="*/ 13090 h 21037"/>
                <a:gd name="T4" fmla="*/ 0 w 20085"/>
                <a:gd name="T5" fmla="*/ 21037 h 2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85" h="21037" fill="none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</a:path>
                <a:path w="20085" h="21037" stroke="0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  <a:lnTo>
                    <a:pt x="0" y="2103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48" name="Arc 88">
              <a:extLst>
                <a:ext uri="{FF2B5EF4-FFF2-40B4-BE49-F238E27FC236}">
                  <a16:creationId xmlns:a16="http://schemas.microsoft.com/office/drawing/2014/main" id="{4B2556EE-2FA3-A3F9-2640-E5C49EEF4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" y="1986"/>
              <a:ext cx="48" cy="56"/>
            </a:xfrm>
            <a:custGeom>
              <a:avLst/>
              <a:gdLst>
                <a:gd name="G0" fmla="+- 20140 0 0"/>
                <a:gd name="G1" fmla="+- 20944 0 0"/>
                <a:gd name="G2" fmla="+- 21600 0 0"/>
                <a:gd name="T0" fmla="*/ 0 w 20140"/>
                <a:gd name="T1" fmla="*/ 13138 h 20944"/>
                <a:gd name="T2" fmla="*/ 14858 w 20140"/>
                <a:gd name="T3" fmla="*/ 0 h 20944"/>
                <a:gd name="T4" fmla="*/ 20140 w 20140"/>
                <a:gd name="T5" fmla="*/ 20944 h 20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40" h="20944" fill="none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</a:path>
                <a:path w="20140" h="20944" stroke="0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  <a:lnTo>
                    <a:pt x="20140" y="20944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0249" name="Group 89">
            <a:extLst>
              <a:ext uri="{FF2B5EF4-FFF2-40B4-BE49-F238E27FC236}">
                <a16:creationId xmlns:a16="http://schemas.microsoft.com/office/drawing/2014/main" id="{8D53454F-A2F9-9F20-C435-DD2D4CF14CE1}"/>
              </a:ext>
            </a:extLst>
          </p:cNvPr>
          <p:cNvGrpSpPr>
            <a:grpSpLocks/>
          </p:cNvGrpSpPr>
          <p:nvPr/>
        </p:nvGrpSpPr>
        <p:grpSpPr bwMode="auto">
          <a:xfrm>
            <a:off x="3324225" y="3609975"/>
            <a:ext cx="2133600" cy="2743200"/>
            <a:chOff x="2160" y="2592"/>
            <a:chExt cx="1344" cy="1728"/>
          </a:xfrm>
        </p:grpSpPr>
        <p:sp>
          <p:nvSpPr>
            <p:cNvPr id="220250" name="AutoShape 90">
              <a:extLst>
                <a:ext uri="{FF2B5EF4-FFF2-40B4-BE49-F238E27FC236}">
                  <a16:creationId xmlns:a16="http://schemas.microsoft.com/office/drawing/2014/main" id="{2C34A9EA-0110-21F7-152E-C6AD42B53B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1718" y="3034"/>
              <a:ext cx="1728" cy="844"/>
            </a:xfrm>
            <a:custGeom>
              <a:avLst/>
              <a:gdLst>
                <a:gd name="G0" fmla="+- 1951 0 0"/>
                <a:gd name="G1" fmla="+- 21600 0 1951"/>
                <a:gd name="G2" fmla="*/ 1951 1 2"/>
                <a:gd name="G3" fmla="+- 21600 0 G2"/>
                <a:gd name="G4" fmla="+/ 1951 21600 2"/>
                <a:gd name="G5" fmla="+/ G1 0 2"/>
                <a:gd name="G6" fmla="*/ 21600 21600 1951"/>
                <a:gd name="G7" fmla="*/ G6 1 2"/>
                <a:gd name="G8" fmla="+- 21600 0 G7"/>
                <a:gd name="G9" fmla="*/ 21600 1 2"/>
                <a:gd name="G10" fmla="+- 1951 0 G9"/>
                <a:gd name="G11" fmla="?: G10 G8 0"/>
                <a:gd name="G12" fmla="?: G10 G7 21600"/>
                <a:gd name="T0" fmla="*/ 20624 w 21600"/>
                <a:gd name="T1" fmla="*/ 10800 h 21600"/>
                <a:gd name="T2" fmla="*/ 10800 w 21600"/>
                <a:gd name="T3" fmla="*/ 21600 h 21600"/>
                <a:gd name="T4" fmla="*/ 976 w 21600"/>
                <a:gd name="T5" fmla="*/ 10800 h 21600"/>
                <a:gd name="T6" fmla="*/ 10800 w 21600"/>
                <a:gd name="T7" fmla="*/ 0 h 21600"/>
                <a:gd name="T8" fmla="*/ 2776 w 21600"/>
                <a:gd name="T9" fmla="*/ 2776 h 21600"/>
                <a:gd name="T10" fmla="*/ 18824 w 21600"/>
                <a:gd name="T11" fmla="*/ 1882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51" y="21600"/>
                  </a:lnTo>
                  <a:lnTo>
                    <a:pt x="1964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51" name="AutoShape 91">
              <a:extLst>
                <a:ext uri="{FF2B5EF4-FFF2-40B4-BE49-F238E27FC236}">
                  <a16:creationId xmlns:a16="http://schemas.microsoft.com/office/drawing/2014/main" id="{50E9D2A5-F793-5C30-A4C0-D024E98932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1947" y="3268"/>
              <a:ext cx="1246" cy="422"/>
            </a:xfrm>
            <a:custGeom>
              <a:avLst/>
              <a:gdLst>
                <a:gd name="G0" fmla="+- 1057 0 0"/>
                <a:gd name="G1" fmla="+- 21600 0 1057"/>
                <a:gd name="G2" fmla="*/ 1057 1 2"/>
                <a:gd name="G3" fmla="+- 21600 0 G2"/>
                <a:gd name="G4" fmla="+/ 1057 21600 2"/>
                <a:gd name="G5" fmla="+/ G1 0 2"/>
                <a:gd name="G6" fmla="*/ 21600 21600 1057"/>
                <a:gd name="G7" fmla="*/ G6 1 2"/>
                <a:gd name="G8" fmla="+- 21600 0 G7"/>
                <a:gd name="G9" fmla="*/ 21600 1 2"/>
                <a:gd name="G10" fmla="+- 1057 0 G9"/>
                <a:gd name="G11" fmla="?: G10 G8 0"/>
                <a:gd name="G12" fmla="?: G10 G7 21600"/>
                <a:gd name="T0" fmla="*/ 21071 w 21600"/>
                <a:gd name="T1" fmla="*/ 10800 h 21600"/>
                <a:gd name="T2" fmla="*/ 10800 w 21600"/>
                <a:gd name="T3" fmla="*/ 21600 h 21600"/>
                <a:gd name="T4" fmla="*/ 529 w 21600"/>
                <a:gd name="T5" fmla="*/ 10800 h 21600"/>
                <a:gd name="T6" fmla="*/ 10800 w 21600"/>
                <a:gd name="T7" fmla="*/ 0 h 21600"/>
                <a:gd name="T8" fmla="*/ 2329 w 21600"/>
                <a:gd name="T9" fmla="*/ 2329 h 21600"/>
                <a:gd name="T10" fmla="*/ 19271 w 21600"/>
                <a:gd name="T11" fmla="*/ 1927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57" y="21600"/>
                  </a:lnTo>
                  <a:lnTo>
                    <a:pt x="2054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52" name="AutoShape 92">
              <a:extLst>
                <a:ext uri="{FF2B5EF4-FFF2-40B4-BE49-F238E27FC236}">
                  <a16:creationId xmlns:a16="http://schemas.microsoft.com/office/drawing/2014/main" id="{FD201E2E-7555-C520-BE95-70EB1CD9B9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2112" y="3360"/>
              <a:ext cx="1104" cy="240"/>
            </a:xfrm>
            <a:custGeom>
              <a:avLst/>
              <a:gdLst>
                <a:gd name="G0" fmla="+- 2504 0 0"/>
                <a:gd name="G1" fmla="+- 21600 0 2504"/>
                <a:gd name="G2" fmla="*/ 2504 1 2"/>
                <a:gd name="G3" fmla="+- 21600 0 G2"/>
                <a:gd name="G4" fmla="+/ 2504 21600 2"/>
                <a:gd name="G5" fmla="+/ G1 0 2"/>
                <a:gd name="G6" fmla="*/ 21600 21600 2504"/>
                <a:gd name="G7" fmla="*/ G6 1 2"/>
                <a:gd name="G8" fmla="+- 21600 0 G7"/>
                <a:gd name="G9" fmla="*/ 21600 1 2"/>
                <a:gd name="G10" fmla="+- 2504 0 G9"/>
                <a:gd name="G11" fmla="?: G10 G8 0"/>
                <a:gd name="G12" fmla="?: G10 G7 21600"/>
                <a:gd name="T0" fmla="*/ 20348 w 21600"/>
                <a:gd name="T1" fmla="*/ 10800 h 21600"/>
                <a:gd name="T2" fmla="*/ 10800 w 21600"/>
                <a:gd name="T3" fmla="*/ 21600 h 21600"/>
                <a:gd name="T4" fmla="*/ 1252 w 21600"/>
                <a:gd name="T5" fmla="*/ 10800 h 21600"/>
                <a:gd name="T6" fmla="*/ 10800 w 21600"/>
                <a:gd name="T7" fmla="*/ 0 h 21600"/>
                <a:gd name="T8" fmla="*/ 3052 w 21600"/>
                <a:gd name="T9" fmla="*/ 3052 h 21600"/>
                <a:gd name="T10" fmla="*/ 18548 w 21600"/>
                <a:gd name="T11" fmla="*/ 1854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504" y="21600"/>
                  </a:lnTo>
                  <a:lnTo>
                    <a:pt x="1909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fol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253" name="Rectangle 93">
              <a:extLst>
                <a:ext uri="{FF2B5EF4-FFF2-40B4-BE49-F238E27FC236}">
                  <a16:creationId xmlns:a16="http://schemas.microsoft.com/office/drawing/2014/main" id="{351E81E4-1DD6-E4C5-5C0B-30F60FB3F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6" y="2750"/>
              <a:ext cx="548" cy="1425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 altLang="LID4096"/>
            </a:p>
          </p:txBody>
        </p:sp>
        <p:sp>
          <p:nvSpPr>
            <p:cNvPr id="220254" name="Line 94">
              <a:extLst>
                <a:ext uri="{FF2B5EF4-FFF2-40B4-BE49-F238E27FC236}">
                  <a16:creationId xmlns:a16="http://schemas.microsoft.com/office/drawing/2014/main" id="{44E99DE8-8C15-2DD9-DD26-B8854F19BA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736"/>
              <a:ext cx="0" cy="144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20255" name="Oval 95">
              <a:extLst>
                <a:ext uri="{FF2B5EF4-FFF2-40B4-BE49-F238E27FC236}">
                  <a16:creationId xmlns:a16="http://schemas.microsoft.com/office/drawing/2014/main" id="{F1DFDBC4-CA13-9A12-8939-21E514C69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3456"/>
              <a:ext cx="48" cy="96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33" name="Rectangle 25">
            <a:extLst>
              <a:ext uri="{FF2B5EF4-FFF2-40B4-BE49-F238E27FC236}">
                <a16:creationId xmlns:a16="http://schemas.microsoft.com/office/drawing/2014/main" id="{A030DB82-407B-A575-0530-0B5D76736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Awareness 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 </a:t>
            </a:r>
            <a:r>
              <a:rPr lang="en-US" altLang="LID4096"/>
              <a:t>Making contact</a:t>
            </a:r>
          </a:p>
        </p:txBody>
      </p:sp>
      <p:sp>
        <p:nvSpPr>
          <p:cNvPr id="222234" name="Rectangle 26">
            <a:extLst>
              <a:ext uri="{FF2B5EF4-FFF2-40B4-BE49-F238E27FC236}">
                <a16:creationId xmlns:a16="http://schemas.microsoft.com/office/drawing/2014/main" id="{39FF07E8-DC65-8436-58BC-9A4A11F7B1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 sz="2800"/>
              <a:t>Awareness</a:t>
            </a:r>
          </a:p>
          <a:p>
            <a:pPr lvl="1"/>
            <a:r>
              <a:rPr lang="en-US" altLang="LID4096" sz="2400"/>
              <a:t>The glue behind </a:t>
            </a:r>
            <a:br>
              <a:rPr lang="en-US" altLang="LID4096" sz="2400"/>
            </a:br>
            <a:r>
              <a:rPr lang="en-US" altLang="LID4096" sz="2400"/>
              <a:t>casual interaction</a:t>
            </a:r>
          </a:p>
          <a:p>
            <a:endParaRPr lang="en-US" altLang="LID4096" sz="2800"/>
          </a:p>
          <a:p>
            <a:r>
              <a:rPr lang="en-US" altLang="LID4096" sz="2800"/>
              <a:t>Awareness questions</a:t>
            </a:r>
          </a:p>
          <a:p>
            <a:pPr lvl="1"/>
            <a:r>
              <a:rPr lang="en-US" altLang="LID4096" sz="2400"/>
              <a:t>who is around?</a:t>
            </a:r>
          </a:p>
          <a:p>
            <a:pPr lvl="1"/>
            <a:r>
              <a:rPr lang="en-US" altLang="LID4096" sz="2400"/>
              <a:t>are they available now?</a:t>
            </a:r>
          </a:p>
          <a:p>
            <a:pPr lvl="1"/>
            <a:r>
              <a:rPr lang="en-US" altLang="LID4096" sz="2400"/>
              <a:t>can they be interrupted?</a:t>
            </a:r>
          </a:p>
          <a:p>
            <a:pPr lvl="1"/>
            <a:r>
              <a:rPr lang="en-US" altLang="LID4096" sz="2400"/>
              <a:t>how can I initiate contact?</a:t>
            </a:r>
          </a:p>
        </p:txBody>
      </p:sp>
      <p:sp>
        <p:nvSpPr>
          <p:cNvPr id="222211" name="AutoShape 3">
            <a:extLst>
              <a:ext uri="{FF2B5EF4-FFF2-40B4-BE49-F238E27FC236}">
                <a16:creationId xmlns:a16="http://schemas.microsoft.com/office/drawing/2014/main" id="{4420EF73-34BA-A8D7-0172-340CB95C9520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859338" y="2311400"/>
            <a:ext cx="2495550" cy="153035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2" name="Rectangle 4">
            <a:extLst>
              <a:ext uri="{FF2B5EF4-FFF2-40B4-BE49-F238E27FC236}">
                <a16:creationId xmlns:a16="http://schemas.microsoft.com/office/drawing/2014/main" id="{E3006BD8-B022-46C4-F217-1F6733BE3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338" y="2695575"/>
            <a:ext cx="481012" cy="773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3" name="AutoShape 5">
            <a:extLst>
              <a:ext uri="{FF2B5EF4-FFF2-40B4-BE49-F238E27FC236}">
                <a16:creationId xmlns:a16="http://schemas.microsoft.com/office/drawing/2014/main" id="{2115B250-1542-777A-03C2-0CA526F21058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6942138" y="2278062"/>
            <a:ext cx="2495550" cy="1597025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4" name="AutoShape 6">
            <a:extLst>
              <a:ext uri="{FF2B5EF4-FFF2-40B4-BE49-F238E27FC236}">
                <a16:creationId xmlns:a16="http://schemas.microsoft.com/office/drawing/2014/main" id="{2DD88D37-B13D-C69E-2B78-941BD3DC9438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137400" y="3084513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5" name="AutoShape 7">
            <a:extLst>
              <a:ext uri="{FF2B5EF4-FFF2-40B4-BE49-F238E27FC236}">
                <a16:creationId xmlns:a16="http://schemas.microsoft.com/office/drawing/2014/main" id="{C5B90B78-5048-9C99-2965-14CE5A29F518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673975" y="3135313"/>
            <a:ext cx="1800225" cy="307975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6" name="AutoShape 8">
            <a:extLst>
              <a:ext uri="{FF2B5EF4-FFF2-40B4-BE49-F238E27FC236}">
                <a16:creationId xmlns:a16="http://schemas.microsoft.com/office/drawing/2014/main" id="{08D1B248-7DD9-86F6-DC86-9C98227FEB7A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751763" y="3214688"/>
            <a:ext cx="1800225" cy="149225"/>
          </a:xfrm>
          <a:custGeom>
            <a:avLst/>
            <a:gdLst>
              <a:gd name="G0" fmla="+- 2504 0 0"/>
              <a:gd name="G1" fmla="+- 21600 0 2504"/>
              <a:gd name="G2" fmla="*/ 2504 1 2"/>
              <a:gd name="G3" fmla="+- 21600 0 G2"/>
              <a:gd name="G4" fmla="+/ 2504 21600 2"/>
              <a:gd name="G5" fmla="+/ G1 0 2"/>
              <a:gd name="G6" fmla="*/ 21600 21600 2504"/>
              <a:gd name="G7" fmla="*/ G6 1 2"/>
              <a:gd name="G8" fmla="+- 21600 0 G7"/>
              <a:gd name="G9" fmla="*/ 21600 1 2"/>
              <a:gd name="G10" fmla="+- 2504 0 G9"/>
              <a:gd name="G11" fmla="?: G10 G8 0"/>
              <a:gd name="G12" fmla="?: G10 G7 21600"/>
              <a:gd name="T0" fmla="*/ 20348 w 21600"/>
              <a:gd name="T1" fmla="*/ 10800 h 21600"/>
              <a:gd name="T2" fmla="*/ 10800 w 21600"/>
              <a:gd name="T3" fmla="*/ 21600 h 21600"/>
              <a:gd name="T4" fmla="*/ 1252 w 21600"/>
              <a:gd name="T5" fmla="*/ 10800 h 21600"/>
              <a:gd name="T6" fmla="*/ 10800 w 21600"/>
              <a:gd name="T7" fmla="*/ 0 h 21600"/>
              <a:gd name="T8" fmla="*/ 3052 w 21600"/>
              <a:gd name="T9" fmla="*/ 3052 h 21600"/>
              <a:gd name="T10" fmla="*/ 18548 w 21600"/>
              <a:gd name="T11" fmla="*/ 1854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4" y="21600"/>
                </a:lnTo>
                <a:lnTo>
                  <a:pt x="1909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7" name="AutoShape 9">
            <a:extLst>
              <a:ext uri="{FF2B5EF4-FFF2-40B4-BE49-F238E27FC236}">
                <a16:creationId xmlns:a16="http://schemas.microsoft.com/office/drawing/2014/main" id="{D274F62C-EF8F-43AB-B7CB-817947120124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760912" y="3175001"/>
            <a:ext cx="1800225" cy="3048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8" name="AutoShape 10">
            <a:extLst>
              <a:ext uri="{FF2B5EF4-FFF2-40B4-BE49-F238E27FC236}">
                <a16:creationId xmlns:a16="http://schemas.microsoft.com/office/drawing/2014/main" id="{4A4C9FC7-2F04-F4C5-7D16-E46E1B598D2D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657725" y="3278188"/>
            <a:ext cx="1800225" cy="95250"/>
          </a:xfrm>
          <a:custGeom>
            <a:avLst/>
            <a:gdLst>
              <a:gd name="G0" fmla="+- 1910 0 0"/>
              <a:gd name="G1" fmla="+- 21600 0 1910"/>
              <a:gd name="G2" fmla="*/ 1910 1 2"/>
              <a:gd name="G3" fmla="+- 21600 0 G2"/>
              <a:gd name="G4" fmla="+/ 1910 21600 2"/>
              <a:gd name="G5" fmla="+/ G1 0 2"/>
              <a:gd name="G6" fmla="*/ 21600 21600 1910"/>
              <a:gd name="G7" fmla="*/ G6 1 2"/>
              <a:gd name="G8" fmla="+- 21600 0 G7"/>
              <a:gd name="G9" fmla="*/ 21600 1 2"/>
              <a:gd name="G10" fmla="+- 1910 0 G9"/>
              <a:gd name="G11" fmla="?: G10 G8 0"/>
              <a:gd name="G12" fmla="?: G10 G7 21600"/>
              <a:gd name="T0" fmla="*/ 20645 w 21600"/>
              <a:gd name="T1" fmla="*/ 10800 h 21600"/>
              <a:gd name="T2" fmla="*/ 10800 w 21600"/>
              <a:gd name="T3" fmla="*/ 21600 h 21600"/>
              <a:gd name="T4" fmla="*/ 955 w 21600"/>
              <a:gd name="T5" fmla="*/ 10800 h 21600"/>
              <a:gd name="T6" fmla="*/ 10800 w 21600"/>
              <a:gd name="T7" fmla="*/ 0 h 21600"/>
              <a:gd name="T8" fmla="*/ 2755 w 21600"/>
              <a:gd name="T9" fmla="*/ 2755 h 21600"/>
              <a:gd name="T10" fmla="*/ 18845 w 21600"/>
              <a:gd name="T11" fmla="*/ 188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10" y="21600"/>
                </a:lnTo>
                <a:lnTo>
                  <a:pt x="1969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2219" name="AutoShape 11">
            <a:extLst>
              <a:ext uri="{FF2B5EF4-FFF2-40B4-BE49-F238E27FC236}">
                <a16:creationId xmlns:a16="http://schemas.microsoft.com/office/drawing/2014/main" id="{D9334F6A-1787-92C5-C525-CF05B8BD2721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6208712" y="3063876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22220" name="Group 12">
            <a:extLst>
              <a:ext uri="{FF2B5EF4-FFF2-40B4-BE49-F238E27FC236}">
                <a16:creationId xmlns:a16="http://schemas.microsoft.com/office/drawing/2014/main" id="{9322B279-C3C2-61B5-3C5B-964A74FEF4D0}"/>
              </a:ext>
            </a:extLst>
          </p:cNvPr>
          <p:cNvGrpSpPr>
            <a:grpSpLocks/>
          </p:cNvGrpSpPr>
          <p:nvPr/>
        </p:nvGrpSpPr>
        <p:grpSpPr bwMode="auto">
          <a:xfrm>
            <a:off x="6924675" y="2806700"/>
            <a:ext cx="193675" cy="1490663"/>
            <a:chOff x="4239" y="1772"/>
            <a:chExt cx="122" cy="939"/>
          </a:xfrm>
        </p:grpSpPr>
        <p:sp>
          <p:nvSpPr>
            <p:cNvPr id="222221" name="Oval 13">
              <a:extLst>
                <a:ext uri="{FF2B5EF4-FFF2-40B4-BE49-F238E27FC236}">
                  <a16:creationId xmlns:a16="http://schemas.microsoft.com/office/drawing/2014/main" id="{1D522FDB-FFB0-BF9A-815F-8413607D1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" y="1772"/>
              <a:ext cx="66" cy="17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2222" name="Line 14">
              <a:extLst>
                <a:ext uri="{FF2B5EF4-FFF2-40B4-BE49-F238E27FC236}">
                  <a16:creationId xmlns:a16="http://schemas.microsoft.com/office/drawing/2014/main" id="{E6713F7A-2ED0-0F28-5963-CDC339E8A4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7" y="1954"/>
              <a:ext cx="0" cy="37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2223" name="Line 15">
              <a:extLst>
                <a:ext uri="{FF2B5EF4-FFF2-40B4-BE49-F238E27FC236}">
                  <a16:creationId xmlns:a16="http://schemas.microsoft.com/office/drawing/2014/main" id="{76F7AE0F-A6B4-1202-F4CE-CA6DC5C2D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1" y="2322"/>
              <a:ext cx="26" cy="24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2224" name="Line 16">
              <a:extLst>
                <a:ext uri="{FF2B5EF4-FFF2-40B4-BE49-F238E27FC236}">
                  <a16:creationId xmlns:a16="http://schemas.microsoft.com/office/drawing/2014/main" id="{CA710DA7-8029-8538-6385-6BF6E96EC8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9" y="2024"/>
              <a:ext cx="29" cy="2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2225" name="Line 17">
              <a:extLst>
                <a:ext uri="{FF2B5EF4-FFF2-40B4-BE49-F238E27FC236}">
                  <a16:creationId xmlns:a16="http://schemas.microsoft.com/office/drawing/2014/main" id="{C161635C-0692-580D-91BB-86058E45D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2" y="2337"/>
              <a:ext cx="42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2226" name="Line 18">
              <a:extLst>
                <a:ext uri="{FF2B5EF4-FFF2-40B4-BE49-F238E27FC236}">
                  <a16:creationId xmlns:a16="http://schemas.microsoft.com/office/drawing/2014/main" id="{9671E878-52DA-3FB8-9EAF-D31FB841DC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4" y="2020"/>
              <a:ext cx="17" cy="26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2227" name="Arc 19">
              <a:extLst>
                <a:ext uri="{FF2B5EF4-FFF2-40B4-BE49-F238E27FC236}">
                  <a16:creationId xmlns:a16="http://schemas.microsoft.com/office/drawing/2014/main" id="{CB15D5FF-C606-0ECC-450F-593BE8D99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1985"/>
              <a:ext cx="48" cy="56"/>
            </a:xfrm>
            <a:custGeom>
              <a:avLst/>
              <a:gdLst>
                <a:gd name="G0" fmla="+- 0 0 0"/>
                <a:gd name="G1" fmla="+- 21037 0 0"/>
                <a:gd name="G2" fmla="+- 21600 0 0"/>
                <a:gd name="T0" fmla="*/ 4897 w 20085"/>
                <a:gd name="T1" fmla="*/ 0 h 21037"/>
                <a:gd name="T2" fmla="*/ 20085 w 20085"/>
                <a:gd name="T3" fmla="*/ 13090 h 21037"/>
                <a:gd name="T4" fmla="*/ 0 w 20085"/>
                <a:gd name="T5" fmla="*/ 21037 h 2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85" h="21037" fill="none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</a:path>
                <a:path w="20085" h="21037" stroke="0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  <a:lnTo>
                    <a:pt x="0" y="21037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2228" name="Arc 20">
              <a:extLst>
                <a:ext uri="{FF2B5EF4-FFF2-40B4-BE49-F238E27FC236}">
                  <a16:creationId xmlns:a16="http://schemas.microsoft.com/office/drawing/2014/main" id="{4C02D803-4243-567D-F699-96079F235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" y="1986"/>
              <a:ext cx="48" cy="56"/>
            </a:xfrm>
            <a:custGeom>
              <a:avLst/>
              <a:gdLst>
                <a:gd name="G0" fmla="+- 20140 0 0"/>
                <a:gd name="G1" fmla="+- 20944 0 0"/>
                <a:gd name="G2" fmla="+- 21600 0 0"/>
                <a:gd name="T0" fmla="*/ 0 w 20140"/>
                <a:gd name="T1" fmla="*/ 13138 h 20944"/>
                <a:gd name="T2" fmla="*/ 14858 w 20140"/>
                <a:gd name="T3" fmla="*/ 0 h 20944"/>
                <a:gd name="T4" fmla="*/ 20140 w 20140"/>
                <a:gd name="T5" fmla="*/ 20944 h 20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40" h="20944" fill="none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</a:path>
                <a:path w="20140" h="20944" stroke="0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  <a:lnTo>
                    <a:pt x="20140" y="20944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22230" name="Rectangle 22">
            <a:extLst>
              <a:ext uri="{FF2B5EF4-FFF2-40B4-BE49-F238E27FC236}">
                <a16:creationId xmlns:a16="http://schemas.microsoft.com/office/drawing/2014/main" id="{75FD8E7E-C2CA-4D6A-F9D8-894EF8EA6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324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Bellcore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>
            <a:extLst>
              <a:ext uri="{FF2B5EF4-FFF2-40B4-BE49-F238E27FC236}">
                <a16:creationId xmlns:a16="http://schemas.microsoft.com/office/drawing/2014/main" id="{5A30B98D-0CBF-FEA4-D065-7634182E5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Video</a:t>
            </a:r>
          </a:p>
        </p:txBody>
      </p:sp>
      <p:sp>
        <p:nvSpPr>
          <p:cNvPr id="342019" name="Rectangle 3">
            <a:extLst>
              <a:ext uri="{FF2B5EF4-FFF2-40B4-BE49-F238E27FC236}">
                <a16:creationId xmlns:a16="http://schemas.microsoft.com/office/drawing/2014/main" id="{8F7D1BDB-8941-2237-7525-2B50664D0E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Hallways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>
            <a:extLst>
              <a:ext uri="{FF2B5EF4-FFF2-40B4-BE49-F238E27FC236}">
                <a16:creationId xmlns:a16="http://schemas.microsoft.com/office/drawing/2014/main" id="{59081ACF-477A-BA1A-DAE3-6547A2BD1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 Persistent Problem</a:t>
            </a:r>
          </a:p>
        </p:txBody>
      </p:sp>
      <p:sp>
        <p:nvSpPr>
          <p:cNvPr id="218115" name="Rectangle 3">
            <a:extLst>
              <a:ext uri="{FF2B5EF4-FFF2-40B4-BE49-F238E27FC236}">
                <a16:creationId xmlns:a16="http://schemas.microsoft.com/office/drawing/2014/main" id="{0C7709A0-15FA-40D0-1BF1-EDCD3FE5E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  <a:noFill/>
          <a:ln/>
        </p:spPr>
        <p:txBody>
          <a:bodyPr/>
          <a:lstStyle/>
          <a:p>
            <a:r>
              <a:rPr lang="en-US" altLang="LID4096"/>
              <a:t>	Real time distributed groupware can only work after people make contact with each other</a:t>
            </a:r>
          </a:p>
        </p:txBody>
      </p:sp>
      <p:grpSp>
        <p:nvGrpSpPr>
          <p:cNvPr id="218116" name="Group 4">
            <a:extLst>
              <a:ext uri="{FF2B5EF4-FFF2-40B4-BE49-F238E27FC236}">
                <a16:creationId xmlns:a16="http://schemas.microsoft.com/office/drawing/2014/main" id="{67EA1FE2-B6B3-F629-D181-A0CFC0BCF995}"/>
              </a:ext>
            </a:extLst>
          </p:cNvPr>
          <p:cNvGrpSpPr>
            <a:grpSpLocks/>
          </p:cNvGrpSpPr>
          <p:nvPr/>
        </p:nvGrpSpPr>
        <p:grpSpPr bwMode="auto">
          <a:xfrm>
            <a:off x="1028700" y="3468688"/>
            <a:ext cx="2743200" cy="2416175"/>
            <a:chOff x="648" y="2185"/>
            <a:chExt cx="1728" cy="1522"/>
          </a:xfrm>
        </p:grpSpPr>
        <p:grpSp>
          <p:nvGrpSpPr>
            <p:cNvPr id="218117" name="Group 5">
              <a:extLst>
                <a:ext uri="{FF2B5EF4-FFF2-40B4-BE49-F238E27FC236}">
                  <a16:creationId xmlns:a16="http://schemas.microsoft.com/office/drawing/2014/main" id="{426748CF-2498-457D-FE97-91C17753E3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2386"/>
              <a:ext cx="1292" cy="782"/>
              <a:chOff x="1084" y="2386"/>
              <a:chExt cx="1292" cy="782"/>
            </a:xfrm>
          </p:grpSpPr>
          <p:grpSp>
            <p:nvGrpSpPr>
              <p:cNvPr id="218118" name="Group 6">
                <a:extLst>
                  <a:ext uri="{FF2B5EF4-FFF2-40B4-BE49-F238E27FC236}">
                    <a16:creationId xmlns:a16="http://schemas.microsoft.com/office/drawing/2014/main" id="{07358D43-60BF-2230-4496-447BF6324D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692"/>
                <a:ext cx="1292" cy="476"/>
                <a:chOff x="1084" y="2692"/>
                <a:chExt cx="1292" cy="476"/>
              </a:xfrm>
            </p:grpSpPr>
            <p:sp>
              <p:nvSpPr>
                <p:cNvPr id="218119" name="Oval 7">
                  <a:extLst>
                    <a:ext uri="{FF2B5EF4-FFF2-40B4-BE49-F238E27FC236}">
                      <a16:creationId xmlns:a16="http://schemas.microsoft.com/office/drawing/2014/main" id="{7F237D1D-378A-261D-1244-43DE468D9E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716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8120" name="Oval 8">
                  <a:extLst>
                    <a:ext uri="{FF2B5EF4-FFF2-40B4-BE49-F238E27FC236}">
                      <a16:creationId xmlns:a16="http://schemas.microsoft.com/office/drawing/2014/main" id="{35CF736C-4E22-7F87-1C4E-39A9772B3F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692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8121" name="Group 9">
                <a:extLst>
                  <a:ext uri="{FF2B5EF4-FFF2-40B4-BE49-F238E27FC236}">
                    <a16:creationId xmlns:a16="http://schemas.microsoft.com/office/drawing/2014/main" id="{29078CB9-9707-AE23-D735-3A5D35E82A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5" y="2386"/>
                <a:ext cx="474" cy="592"/>
                <a:chOff x="1875" y="2386"/>
                <a:chExt cx="474" cy="592"/>
              </a:xfrm>
            </p:grpSpPr>
            <p:sp>
              <p:nvSpPr>
                <p:cNvPr id="218122" name="AutoShape 10">
                  <a:extLst>
                    <a:ext uri="{FF2B5EF4-FFF2-40B4-BE49-F238E27FC236}">
                      <a16:creationId xmlns:a16="http://schemas.microsoft.com/office/drawing/2014/main" id="{FD877682-F16C-BD7F-CDE7-CEB924310B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869" y="2498"/>
                  <a:ext cx="522" cy="43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8123" name="Rectangle 11">
                  <a:extLst>
                    <a:ext uri="{FF2B5EF4-FFF2-40B4-BE49-F238E27FC236}">
                      <a16:creationId xmlns:a16="http://schemas.microsoft.com/office/drawing/2014/main" id="{3DD5B887-CB08-B577-3A1E-FC24CCB841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875" y="2386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8124" name="Group 12">
                <a:extLst>
                  <a:ext uri="{FF2B5EF4-FFF2-40B4-BE49-F238E27FC236}">
                    <a16:creationId xmlns:a16="http://schemas.microsoft.com/office/drawing/2014/main" id="{F1CA1E26-3C1C-A78F-7F10-29043E8905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77" y="2848"/>
                <a:ext cx="210" cy="65"/>
                <a:chOff x="1577" y="2848"/>
                <a:chExt cx="210" cy="65"/>
              </a:xfrm>
            </p:grpSpPr>
            <p:grpSp>
              <p:nvGrpSpPr>
                <p:cNvPr id="218125" name="Group 13">
                  <a:extLst>
                    <a:ext uri="{FF2B5EF4-FFF2-40B4-BE49-F238E27FC236}">
                      <a16:creationId xmlns:a16="http://schemas.microsoft.com/office/drawing/2014/main" id="{807A7FEF-2323-B4AF-6554-A1BD1FB1A5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8" y="2848"/>
                  <a:ext cx="209" cy="65"/>
                  <a:chOff x="1578" y="2848"/>
                  <a:chExt cx="209" cy="65"/>
                </a:xfrm>
              </p:grpSpPr>
              <p:sp>
                <p:nvSpPr>
                  <p:cNvPr id="218126" name="Arc 14">
                    <a:extLst>
                      <a:ext uri="{FF2B5EF4-FFF2-40B4-BE49-F238E27FC236}">
                        <a16:creationId xmlns:a16="http://schemas.microsoft.com/office/drawing/2014/main" id="{94F9F251-A050-CBE9-248F-43428BCBCB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2" y="2848"/>
                    <a:ext cx="105" cy="65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7"/>
                      <a:gd name="T1" fmla="*/ 0 h 21600"/>
                      <a:gd name="T2" fmla="*/ 21597 w 21597"/>
                      <a:gd name="T3" fmla="*/ 21265 h 21600"/>
                      <a:gd name="T4" fmla="*/ 0 w 2159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18127" name="Arc 15">
                    <a:extLst>
                      <a:ext uri="{FF2B5EF4-FFF2-40B4-BE49-F238E27FC236}">
                        <a16:creationId xmlns:a16="http://schemas.microsoft.com/office/drawing/2014/main" id="{907C3922-9A2A-C5D6-3841-DB43FAD9A8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8" y="2849"/>
                    <a:ext cx="105" cy="64"/>
                  </a:xfrm>
                  <a:custGeom>
                    <a:avLst/>
                    <a:gdLst>
                      <a:gd name="G0" fmla="+- 21597 0 0"/>
                      <a:gd name="G1" fmla="+- 21599 0 0"/>
                      <a:gd name="G2" fmla="+- 21600 0 0"/>
                      <a:gd name="T0" fmla="*/ 0 w 21597"/>
                      <a:gd name="T1" fmla="*/ 21264 h 21599"/>
                      <a:gd name="T2" fmla="*/ 21393 w 21597"/>
                      <a:gd name="T3" fmla="*/ 0 h 21599"/>
                      <a:gd name="T4" fmla="*/ 21597 w 21597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599" fill="none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</a:path>
                      <a:path w="21597" h="21599" stroke="0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  <a:lnTo>
                          <a:pt x="21597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18128" name="Line 16">
                  <a:extLst>
                    <a:ext uri="{FF2B5EF4-FFF2-40B4-BE49-F238E27FC236}">
                      <a16:creationId xmlns:a16="http://schemas.microsoft.com/office/drawing/2014/main" id="{9E073F20-CC5F-C6D2-0FB8-8CFC14CDA7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77" y="2911"/>
                  <a:ext cx="21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8129" name="Line 17">
                <a:extLst>
                  <a:ext uri="{FF2B5EF4-FFF2-40B4-BE49-F238E27FC236}">
                    <a16:creationId xmlns:a16="http://schemas.microsoft.com/office/drawing/2014/main" id="{2EF15A34-7499-829E-2355-651E3A510B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3" y="2894"/>
                <a:ext cx="61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8130" name="Group 18">
              <a:extLst>
                <a:ext uri="{FF2B5EF4-FFF2-40B4-BE49-F238E27FC236}">
                  <a16:creationId xmlns:a16="http://schemas.microsoft.com/office/drawing/2014/main" id="{82EAD03B-F66B-E02E-531C-F06D3E640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2185"/>
              <a:ext cx="1005" cy="1522"/>
              <a:chOff x="648" y="2185"/>
              <a:chExt cx="1005" cy="1522"/>
            </a:xfrm>
          </p:grpSpPr>
          <p:sp>
            <p:nvSpPr>
              <p:cNvPr id="218131" name="Line 19">
                <a:extLst>
                  <a:ext uri="{FF2B5EF4-FFF2-40B4-BE49-F238E27FC236}">
                    <a16:creationId xmlns:a16="http://schemas.microsoft.com/office/drawing/2014/main" id="{784326DF-BEBA-6271-6BBD-B5049A92F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3112"/>
                <a:ext cx="552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2" name="Line 20">
                <a:extLst>
                  <a:ext uri="{FF2B5EF4-FFF2-40B4-BE49-F238E27FC236}">
                    <a16:creationId xmlns:a16="http://schemas.microsoft.com/office/drawing/2014/main" id="{7760C866-BC39-84C7-5383-31BE88D05C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3" y="3240"/>
                <a:ext cx="297" cy="4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3" name="Line 21">
                <a:extLst>
                  <a:ext uri="{FF2B5EF4-FFF2-40B4-BE49-F238E27FC236}">
                    <a16:creationId xmlns:a16="http://schemas.microsoft.com/office/drawing/2014/main" id="{5D9C4DEE-FC12-BCCB-9F15-50B88686D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5" y="2560"/>
                <a:ext cx="251" cy="3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4" name="Line 22">
                <a:extLst>
                  <a:ext uri="{FF2B5EF4-FFF2-40B4-BE49-F238E27FC236}">
                    <a16:creationId xmlns:a16="http://schemas.microsoft.com/office/drawing/2014/main" id="{9966DC93-8580-74B8-704B-65ABBDE952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2" y="2740"/>
                <a:ext cx="53" cy="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5" name="Line 23">
                <a:extLst>
                  <a:ext uri="{FF2B5EF4-FFF2-40B4-BE49-F238E27FC236}">
                    <a16:creationId xmlns:a16="http://schemas.microsoft.com/office/drawing/2014/main" id="{0E98A574-2C4D-765C-7E73-B395FBF2FA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6" y="2555"/>
                <a:ext cx="79" cy="2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6" name="Arc 24">
                <a:extLst>
                  <a:ext uri="{FF2B5EF4-FFF2-40B4-BE49-F238E27FC236}">
                    <a16:creationId xmlns:a16="http://schemas.microsoft.com/office/drawing/2014/main" id="{CE693C58-1EF8-46A2-B602-841BFFDCF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" y="2355"/>
                <a:ext cx="479" cy="327"/>
              </a:xfrm>
              <a:custGeom>
                <a:avLst/>
                <a:gdLst>
                  <a:gd name="G0" fmla="+- 20303 0 0"/>
                  <a:gd name="G1" fmla="+- 18867 0 0"/>
                  <a:gd name="G2" fmla="+- 21600 0 0"/>
                  <a:gd name="T0" fmla="*/ 0 w 20303"/>
                  <a:gd name="T1" fmla="*/ 11494 h 18867"/>
                  <a:gd name="T2" fmla="*/ 9786 w 20303"/>
                  <a:gd name="T3" fmla="*/ 0 h 18867"/>
                  <a:gd name="T4" fmla="*/ 20303 w 20303"/>
                  <a:gd name="T5" fmla="*/ 18867 h 18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3" h="18867" fill="none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</a:path>
                  <a:path w="20303" h="18867" stroke="0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  <a:lnTo>
                      <a:pt x="20303" y="1886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7" name="Oval 25">
                <a:extLst>
                  <a:ext uri="{FF2B5EF4-FFF2-40B4-BE49-F238E27FC236}">
                    <a16:creationId xmlns:a16="http://schemas.microsoft.com/office/drawing/2014/main" id="{05C145CE-6BCD-0C49-D30D-8FE84858C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2185"/>
                <a:ext cx="239" cy="32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8" name="Line 26">
                <a:extLst>
                  <a:ext uri="{FF2B5EF4-FFF2-40B4-BE49-F238E27FC236}">
                    <a16:creationId xmlns:a16="http://schemas.microsoft.com/office/drawing/2014/main" id="{B84F4AF4-CFD9-8D79-27D5-2EB01EE085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4" y="2550"/>
                <a:ext cx="82" cy="1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39" name="Line 27">
                <a:extLst>
                  <a:ext uri="{FF2B5EF4-FFF2-40B4-BE49-F238E27FC236}">
                    <a16:creationId xmlns:a16="http://schemas.microsoft.com/office/drawing/2014/main" id="{972C2BC8-29A9-E053-5340-616AD0FDEC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8" y="2730"/>
                <a:ext cx="127" cy="3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40" name="Line 28">
                <a:extLst>
                  <a:ext uri="{FF2B5EF4-FFF2-40B4-BE49-F238E27FC236}">
                    <a16:creationId xmlns:a16="http://schemas.microsoft.com/office/drawing/2014/main" id="{17333A31-F754-9D74-F4E8-E9A17A3E80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15" y="2767"/>
                <a:ext cx="338" cy="7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18141" name="Group 29">
            <a:extLst>
              <a:ext uri="{FF2B5EF4-FFF2-40B4-BE49-F238E27FC236}">
                <a16:creationId xmlns:a16="http://schemas.microsoft.com/office/drawing/2014/main" id="{C3504712-AA93-EB06-83B8-3207A4647D2E}"/>
              </a:ext>
            </a:extLst>
          </p:cNvPr>
          <p:cNvGrpSpPr>
            <a:grpSpLocks/>
          </p:cNvGrpSpPr>
          <p:nvPr/>
        </p:nvGrpSpPr>
        <p:grpSpPr bwMode="auto">
          <a:xfrm>
            <a:off x="5610225" y="3767138"/>
            <a:ext cx="2051050" cy="1241425"/>
            <a:chOff x="3534" y="2373"/>
            <a:chExt cx="1292" cy="782"/>
          </a:xfrm>
        </p:grpSpPr>
        <p:grpSp>
          <p:nvGrpSpPr>
            <p:cNvPr id="218142" name="Group 30">
              <a:extLst>
                <a:ext uri="{FF2B5EF4-FFF2-40B4-BE49-F238E27FC236}">
                  <a16:creationId xmlns:a16="http://schemas.microsoft.com/office/drawing/2014/main" id="{13843CCB-1F5E-41B1-F34B-3A3688AA80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4" y="2679"/>
              <a:ext cx="1292" cy="476"/>
              <a:chOff x="3534" y="2679"/>
              <a:chExt cx="1292" cy="476"/>
            </a:xfrm>
          </p:grpSpPr>
          <p:sp>
            <p:nvSpPr>
              <p:cNvPr id="218143" name="Oval 31">
                <a:extLst>
                  <a:ext uri="{FF2B5EF4-FFF2-40B4-BE49-F238E27FC236}">
                    <a16:creationId xmlns:a16="http://schemas.microsoft.com/office/drawing/2014/main" id="{849E3BF5-A6C3-02A8-06F7-0651755A0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703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44" name="Oval 32">
                <a:extLst>
                  <a:ext uri="{FF2B5EF4-FFF2-40B4-BE49-F238E27FC236}">
                    <a16:creationId xmlns:a16="http://schemas.microsoft.com/office/drawing/2014/main" id="{19911FB1-8452-21C9-79D0-7A39E07633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679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8145" name="Group 33">
              <a:extLst>
                <a:ext uri="{FF2B5EF4-FFF2-40B4-BE49-F238E27FC236}">
                  <a16:creationId xmlns:a16="http://schemas.microsoft.com/office/drawing/2014/main" id="{8CB1BBEC-C1AB-ECB4-5994-85995F094F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1" y="2373"/>
              <a:ext cx="474" cy="592"/>
              <a:chOff x="3561" y="2373"/>
              <a:chExt cx="474" cy="592"/>
            </a:xfrm>
          </p:grpSpPr>
          <p:sp>
            <p:nvSpPr>
              <p:cNvPr id="218146" name="AutoShape 34">
                <a:extLst>
                  <a:ext uri="{FF2B5EF4-FFF2-40B4-BE49-F238E27FC236}">
                    <a16:creationId xmlns:a16="http://schemas.microsoft.com/office/drawing/2014/main" id="{BC6AB807-AC45-082F-0597-8BA865340B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720000" flipH="1" flipV="1">
                <a:off x="3518" y="2486"/>
                <a:ext cx="522" cy="436"/>
              </a:xfrm>
              <a:custGeom>
                <a:avLst/>
                <a:gdLst>
                  <a:gd name="G0" fmla="+- 2645 0 0"/>
                  <a:gd name="G1" fmla="+- 21600 0 2645"/>
                  <a:gd name="G2" fmla="*/ 2645 1 2"/>
                  <a:gd name="G3" fmla="+- 21600 0 G2"/>
                  <a:gd name="G4" fmla="+/ 2645 21600 2"/>
                  <a:gd name="G5" fmla="+/ G1 0 2"/>
                  <a:gd name="G6" fmla="*/ 21600 21600 2645"/>
                  <a:gd name="G7" fmla="*/ G6 1 2"/>
                  <a:gd name="G8" fmla="+- 21600 0 G7"/>
                  <a:gd name="G9" fmla="*/ 21600 1 2"/>
                  <a:gd name="G10" fmla="+- 2645 0 G9"/>
                  <a:gd name="G11" fmla="?: G10 G8 0"/>
                  <a:gd name="G12" fmla="?: G10 G7 21600"/>
                  <a:gd name="T0" fmla="*/ 20277 w 21600"/>
                  <a:gd name="T1" fmla="*/ 10800 h 21600"/>
                  <a:gd name="T2" fmla="*/ 10800 w 21600"/>
                  <a:gd name="T3" fmla="*/ 21600 h 21600"/>
                  <a:gd name="T4" fmla="*/ 1323 w 21600"/>
                  <a:gd name="T5" fmla="*/ 10800 h 21600"/>
                  <a:gd name="T6" fmla="*/ 10800 w 21600"/>
                  <a:gd name="T7" fmla="*/ 0 h 21600"/>
                  <a:gd name="T8" fmla="*/ 3123 w 21600"/>
                  <a:gd name="T9" fmla="*/ 3123 h 21600"/>
                  <a:gd name="T10" fmla="*/ 18477 w 21600"/>
                  <a:gd name="T11" fmla="*/ 1847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8147" name="Rectangle 35">
                <a:extLst>
                  <a:ext uri="{FF2B5EF4-FFF2-40B4-BE49-F238E27FC236}">
                    <a16:creationId xmlns:a16="http://schemas.microsoft.com/office/drawing/2014/main" id="{50B016E9-AEDD-7114-6347-895634A49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20000">
                <a:off x="3990" y="2373"/>
                <a:ext cx="45" cy="57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8148" name="Group 36">
              <a:extLst>
                <a:ext uri="{FF2B5EF4-FFF2-40B4-BE49-F238E27FC236}">
                  <a16:creationId xmlns:a16="http://schemas.microsoft.com/office/drawing/2014/main" id="{3D94484E-B3EA-8355-5992-ABF4626F94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9" y="2995"/>
              <a:ext cx="210" cy="65"/>
              <a:chOff x="4289" y="2995"/>
              <a:chExt cx="210" cy="65"/>
            </a:xfrm>
          </p:grpSpPr>
          <p:grpSp>
            <p:nvGrpSpPr>
              <p:cNvPr id="218149" name="Group 37">
                <a:extLst>
                  <a:ext uri="{FF2B5EF4-FFF2-40B4-BE49-F238E27FC236}">
                    <a16:creationId xmlns:a16="http://schemas.microsoft.com/office/drawing/2014/main" id="{B914D245-F73F-B901-4177-D3F9A5788D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0" y="2995"/>
                <a:ext cx="209" cy="65"/>
                <a:chOff x="4290" y="2995"/>
                <a:chExt cx="209" cy="65"/>
              </a:xfrm>
            </p:grpSpPr>
            <p:sp>
              <p:nvSpPr>
                <p:cNvPr id="218150" name="Arc 38">
                  <a:extLst>
                    <a:ext uri="{FF2B5EF4-FFF2-40B4-BE49-F238E27FC236}">
                      <a16:creationId xmlns:a16="http://schemas.microsoft.com/office/drawing/2014/main" id="{8442CCF5-98DE-4919-E9F7-6DA01F66DE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0" y="2996"/>
                  <a:ext cx="105" cy="64"/>
                </a:xfrm>
                <a:custGeom>
                  <a:avLst/>
                  <a:gdLst>
                    <a:gd name="G0" fmla="+- 21597 0 0"/>
                    <a:gd name="G1" fmla="+- 21599 0 0"/>
                    <a:gd name="G2" fmla="+- 21600 0 0"/>
                    <a:gd name="T0" fmla="*/ 0 w 21597"/>
                    <a:gd name="T1" fmla="*/ 21264 h 21599"/>
                    <a:gd name="T2" fmla="*/ 21393 w 21597"/>
                    <a:gd name="T3" fmla="*/ 0 h 21599"/>
                    <a:gd name="T4" fmla="*/ 21597 w 21597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7" h="21599" fill="none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</a:path>
                    <a:path w="21597" h="21599" stroke="0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  <a:lnTo>
                        <a:pt x="21597" y="215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8151" name="Arc 39">
                  <a:extLst>
                    <a:ext uri="{FF2B5EF4-FFF2-40B4-BE49-F238E27FC236}">
                      <a16:creationId xmlns:a16="http://schemas.microsoft.com/office/drawing/2014/main" id="{F75192DC-3230-9A09-DA2B-55487CCCAC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4" y="2995"/>
                  <a:ext cx="105" cy="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597"/>
                    <a:gd name="T1" fmla="*/ 0 h 21600"/>
                    <a:gd name="T2" fmla="*/ 21597 w 21597"/>
                    <a:gd name="T3" fmla="*/ 21265 h 21600"/>
                    <a:gd name="T4" fmla="*/ 0 w 21597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7" h="21600" fill="none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</a:path>
                    <a:path w="21597" h="21600" stroke="0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8152" name="Line 40">
                <a:extLst>
                  <a:ext uri="{FF2B5EF4-FFF2-40B4-BE49-F238E27FC236}">
                    <a16:creationId xmlns:a16="http://schemas.microsoft.com/office/drawing/2014/main" id="{FBD9728A-BC8C-CC92-76DE-1C995FE26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9" y="3058"/>
                <a:ext cx="2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8153" name="Freeform 41">
              <a:extLst>
                <a:ext uri="{FF2B5EF4-FFF2-40B4-BE49-F238E27FC236}">
                  <a16:creationId xmlns:a16="http://schemas.microsoft.com/office/drawing/2014/main" id="{6443D693-C6F2-7015-00E0-731690804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2934"/>
              <a:ext cx="585" cy="114"/>
            </a:xfrm>
            <a:custGeom>
              <a:avLst/>
              <a:gdLst>
                <a:gd name="T0" fmla="*/ 584 w 585"/>
                <a:gd name="T1" fmla="*/ 113 h 114"/>
                <a:gd name="T2" fmla="*/ 557 w 585"/>
                <a:gd name="T3" fmla="*/ 107 h 114"/>
                <a:gd name="T4" fmla="*/ 511 w 585"/>
                <a:gd name="T5" fmla="*/ 107 h 114"/>
                <a:gd name="T6" fmla="*/ 485 w 585"/>
                <a:gd name="T7" fmla="*/ 107 h 114"/>
                <a:gd name="T8" fmla="*/ 458 w 585"/>
                <a:gd name="T9" fmla="*/ 113 h 114"/>
                <a:gd name="T10" fmla="*/ 438 w 585"/>
                <a:gd name="T11" fmla="*/ 113 h 114"/>
                <a:gd name="T12" fmla="*/ 405 w 585"/>
                <a:gd name="T13" fmla="*/ 113 h 114"/>
                <a:gd name="T14" fmla="*/ 379 w 585"/>
                <a:gd name="T15" fmla="*/ 113 h 114"/>
                <a:gd name="T16" fmla="*/ 358 w 585"/>
                <a:gd name="T17" fmla="*/ 113 h 114"/>
                <a:gd name="T18" fmla="*/ 332 w 585"/>
                <a:gd name="T19" fmla="*/ 113 h 114"/>
                <a:gd name="T20" fmla="*/ 312 w 585"/>
                <a:gd name="T21" fmla="*/ 113 h 114"/>
                <a:gd name="T22" fmla="*/ 286 w 585"/>
                <a:gd name="T23" fmla="*/ 107 h 114"/>
                <a:gd name="T24" fmla="*/ 265 w 585"/>
                <a:gd name="T25" fmla="*/ 107 h 114"/>
                <a:gd name="T26" fmla="*/ 246 w 585"/>
                <a:gd name="T27" fmla="*/ 100 h 114"/>
                <a:gd name="T28" fmla="*/ 226 w 585"/>
                <a:gd name="T29" fmla="*/ 93 h 114"/>
                <a:gd name="T30" fmla="*/ 206 w 585"/>
                <a:gd name="T31" fmla="*/ 73 h 114"/>
                <a:gd name="T32" fmla="*/ 186 w 585"/>
                <a:gd name="T33" fmla="*/ 53 h 114"/>
                <a:gd name="T34" fmla="*/ 159 w 585"/>
                <a:gd name="T35" fmla="*/ 46 h 114"/>
                <a:gd name="T36" fmla="*/ 140 w 585"/>
                <a:gd name="T37" fmla="*/ 40 h 114"/>
                <a:gd name="T38" fmla="*/ 93 w 585"/>
                <a:gd name="T39" fmla="*/ 27 h 114"/>
                <a:gd name="T40" fmla="*/ 73 w 585"/>
                <a:gd name="T41" fmla="*/ 20 h 114"/>
                <a:gd name="T42" fmla="*/ 53 w 585"/>
                <a:gd name="T43" fmla="*/ 20 h 114"/>
                <a:gd name="T44" fmla="*/ 34 w 585"/>
                <a:gd name="T45" fmla="*/ 13 h 114"/>
                <a:gd name="T46" fmla="*/ 13 w 585"/>
                <a:gd name="T47" fmla="*/ 0 h 114"/>
                <a:gd name="T48" fmla="*/ 0 w 585"/>
                <a:gd name="T4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5" h="114">
                  <a:moveTo>
                    <a:pt x="584" y="113"/>
                  </a:moveTo>
                  <a:lnTo>
                    <a:pt x="557" y="107"/>
                  </a:lnTo>
                  <a:lnTo>
                    <a:pt x="511" y="107"/>
                  </a:lnTo>
                  <a:lnTo>
                    <a:pt x="485" y="107"/>
                  </a:lnTo>
                  <a:lnTo>
                    <a:pt x="458" y="113"/>
                  </a:lnTo>
                  <a:lnTo>
                    <a:pt x="438" y="113"/>
                  </a:lnTo>
                  <a:lnTo>
                    <a:pt x="405" y="113"/>
                  </a:lnTo>
                  <a:lnTo>
                    <a:pt x="379" y="113"/>
                  </a:lnTo>
                  <a:lnTo>
                    <a:pt x="358" y="113"/>
                  </a:lnTo>
                  <a:lnTo>
                    <a:pt x="332" y="113"/>
                  </a:lnTo>
                  <a:lnTo>
                    <a:pt x="312" y="113"/>
                  </a:lnTo>
                  <a:lnTo>
                    <a:pt x="286" y="107"/>
                  </a:lnTo>
                  <a:lnTo>
                    <a:pt x="265" y="107"/>
                  </a:lnTo>
                  <a:lnTo>
                    <a:pt x="246" y="100"/>
                  </a:lnTo>
                  <a:lnTo>
                    <a:pt x="226" y="93"/>
                  </a:lnTo>
                  <a:lnTo>
                    <a:pt x="206" y="73"/>
                  </a:lnTo>
                  <a:lnTo>
                    <a:pt x="186" y="53"/>
                  </a:lnTo>
                  <a:lnTo>
                    <a:pt x="159" y="46"/>
                  </a:lnTo>
                  <a:lnTo>
                    <a:pt x="140" y="40"/>
                  </a:lnTo>
                  <a:lnTo>
                    <a:pt x="93" y="27"/>
                  </a:lnTo>
                  <a:lnTo>
                    <a:pt x="73" y="20"/>
                  </a:lnTo>
                  <a:lnTo>
                    <a:pt x="53" y="20"/>
                  </a:lnTo>
                  <a:lnTo>
                    <a:pt x="34" y="13"/>
                  </a:ln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18154" name="Freeform 42">
            <a:extLst>
              <a:ext uri="{FF2B5EF4-FFF2-40B4-BE49-F238E27FC236}">
                <a16:creationId xmlns:a16="http://schemas.microsoft.com/office/drawing/2014/main" id="{C2EFE3EC-4C7C-9532-DC8A-B9C2FF35D8B7}"/>
              </a:ext>
            </a:extLst>
          </p:cNvPr>
          <p:cNvSpPr>
            <a:spLocks/>
          </p:cNvSpPr>
          <p:nvPr/>
        </p:nvSpPr>
        <p:spPr bwMode="auto">
          <a:xfrm>
            <a:off x="4456113" y="3124200"/>
            <a:ext cx="231775" cy="3430588"/>
          </a:xfrm>
          <a:custGeom>
            <a:avLst/>
            <a:gdLst>
              <a:gd name="T0" fmla="*/ 55 w 146"/>
              <a:gd name="T1" fmla="*/ 1930 h 1931"/>
              <a:gd name="T2" fmla="*/ 118 w 146"/>
              <a:gd name="T3" fmla="*/ 1410 h 1931"/>
              <a:gd name="T4" fmla="*/ 39 w 146"/>
              <a:gd name="T5" fmla="*/ 1410 h 1931"/>
              <a:gd name="T6" fmla="*/ 140 w 146"/>
              <a:gd name="T7" fmla="*/ 861 h 1931"/>
              <a:gd name="T8" fmla="*/ 4 w 146"/>
              <a:gd name="T9" fmla="*/ 879 h 1931"/>
              <a:gd name="T10" fmla="*/ 131 w 146"/>
              <a:gd name="T11" fmla="*/ 426 h 1931"/>
              <a:gd name="T12" fmla="*/ 0 w 146"/>
              <a:gd name="T13" fmla="*/ 412 h 1931"/>
              <a:gd name="T14" fmla="*/ 145 w 146"/>
              <a:gd name="T15" fmla="*/ 0 h 1931"/>
              <a:gd name="T16" fmla="*/ 142 w 146"/>
              <a:gd name="T17" fmla="*/ 5 h 1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" h="1931">
                <a:moveTo>
                  <a:pt x="55" y="1930"/>
                </a:moveTo>
                <a:lnTo>
                  <a:pt x="118" y="1410"/>
                </a:lnTo>
                <a:lnTo>
                  <a:pt x="39" y="1410"/>
                </a:lnTo>
                <a:lnTo>
                  <a:pt x="140" y="861"/>
                </a:lnTo>
                <a:lnTo>
                  <a:pt x="4" y="879"/>
                </a:lnTo>
                <a:lnTo>
                  <a:pt x="131" y="426"/>
                </a:lnTo>
                <a:lnTo>
                  <a:pt x="0" y="412"/>
                </a:lnTo>
                <a:lnTo>
                  <a:pt x="145" y="0"/>
                </a:lnTo>
                <a:lnTo>
                  <a:pt x="142" y="5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8155" name="Rectangle 43">
            <a:extLst>
              <a:ext uri="{FF2B5EF4-FFF2-40B4-BE49-F238E27FC236}">
                <a16:creationId xmlns:a16="http://schemas.microsoft.com/office/drawing/2014/main" id="{7D69AFAC-B2BA-6416-1CBF-B76D82936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475" y="3138488"/>
            <a:ext cx="679450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8800"/>
              <a:t>?</a:t>
            </a:r>
          </a:p>
        </p:txBody>
      </p:sp>
      <p:sp>
        <p:nvSpPr>
          <p:cNvPr id="218156" name="Line 44">
            <a:extLst>
              <a:ext uri="{FF2B5EF4-FFF2-40B4-BE49-F238E27FC236}">
                <a16:creationId xmlns:a16="http://schemas.microsoft.com/office/drawing/2014/main" id="{2D1BB7B8-29B0-82CA-5173-C21FA6736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648200"/>
            <a:ext cx="1828800" cy="0"/>
          </a:xfrm>
          <a:prstGeom prst="line">
            <a:avLst/>
          </a:prstGeom>
          <a:noFill/>
          <a:ln w="508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8157" name="Text Box 45">
            <a:extLst>
              <a:ext uri="{FF2B5EF4-FFF2-40B4-BE49-F238E27FC236}">
                <a16:creationId xmlns:a16="http://schemas.microsoft.com/office/drawing/2014/main" id="{D7AF8D9B-AE39-6B94-ED46-BE72F5CD5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75" y="5670550"/>
            <a:ext cx="3124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/>
              <a:t>especially across times zones and non-trivial distance separation…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>
            <a:extLst>
              <a:ext uri="{FF2B5EF4-FFF2-40B4-BE49-F238E27FC236}">
                <a16:creationId xmlns:a16="http://schemas.microsoft.com/office/drawing/2014/main" id="{1A5CA135-9A62-3D53-890A-9BD10DAEF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40767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9139" name="Group 3">
            <a:extLst>
              <a:ext uri="{FF2B5EF4-FFF2-40B4-BE49-F238E27FC236}">
                <a16:creationId xmlns:a16="http://schemas.microsoft.com/office/drawing/2014/main" id="{505BBA56-378D-56D4-D3CF-52494B179B40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4495800"/>
            <a:ext cx="1295400" cy="1651000"/>
            <a:chOff x="4618" y="2902"/>
            <a:chExt cx="1075" cy="944"/>
          </a:xfrm>
        </p:grpSpPr>
        <p:grpSp>
          <p:nvGrpSpPr>
            <p:cNvPr id="219140" name="Group 4">
              <a:extLst>
                <a:ext uri="{FF2B5EF4-FFF2-40B4-BE49-F238E27FC236}">
                  <a16:creationId xmlns:a16="http://schemas.microsoft.com/office/drawing/2014/main" id="{E7738B98-B125-A02E-4B32-04571EBE18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8" y="3025"/>
              <a:ext cx="802" cy="484"/>
              <a:chOff x="4618" y="3025"/>
              <a:chExt cx="802" cy="484"/>
            </a:xfrm>
          </p:grpSpPr>
          <p:grpSp>
            <p:nvGrpSpPr>
              <p:cNvPr id="219141" name="Group 5">
                <a:extLst>
                  <a:ext uri="{FF2B5EF4-FFF2-40B4-BE49-F238E27FC236}">
                    <a16:creationId xmlns:a16="http://schemas.microsoft.com/office/drawing/2014/main" id="{6F4BFC3F-9D10-E3D8-1108-7A5ABBDC50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18" y="3216"/>
                <a:ext cx="802" cy="293"/>
                <a:chOff x="4618" y="3216"/>
                <a:chExt cx="802" cy="293"/>
              </a:xfrm>
            </p:grpSpPr>
            <p:sp>
              <p:nvSpPr>
                <p:cNvPr id="219142" name="Oval 6">
                  <a:extLst>
                    <a:ext uri="{FF2B5EF4-FFF2-40B4-BE49-F238E27FC236}">
                      <a16:creationId xmlns:a16="http://schemas.microsoft.com/office/drawing/2014/main" id="{25D1E651-0DB6-CF49-9C60-1FD06871D5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30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9143" name="Oval 7">
                  <a:extLst>
                    <a:ext uri="{FF2B5EF4-FFF2-40B4-BE49-F238E27FC236}">
                      <a16:creationId xmlns:a16="http://schemas.microsoft.com/office/drawing/2014/main" id="{135E9F84-75C3-2131-727C-F4A71425C8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16"/>
                  <a:ext cx="802" cy="2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9144" name="Group 8">
                <a:extLst>
                  <a:ext uri="{FF2B5EF4-FFF2-40B4-BE49-F238E27FC236}">
                    <a16:creationId xmlns:a16="http://schemas.microsoft.com/office/drawing/2014/main" id="{40D7BB46-83BF-152C-C390-02C2E21392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5" y="3025"/>
                <a:ext cx="292" cy="365"/>
                <a:chOff x="4635" y="3025"/>
                <a:chExt cx="292" cy="365"/>
              </a:xfrm>
            </p:grpSpPr>
            <p:sp>
              <p:nvSpPr>
                <p:cNvPr id="219145" name="AutoShape 9">
                  <a:extLst>
                    <a:ext uri="{FF2B5EF4-FFF2-40B4-BE49-F238E27FC236}">
                      <a16:creationId xmlns:a16="http://schemas.microsoft.com/office/drawing/2014/main" id="{8CCD32DC-1B1E-D7C3-7A32-F0006495B0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08" y="3095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9146" name="Rectangle 10">
                  <a:extLst>
                    <a:ext uri="{FF2B5EF4-FFF2-40B4-BE49-F238E27FC236}">
                      <a16:creationId xmlns:a16="http://schemas.microsoft.com/office/drawing/2014/main" id="{3BC00E67-5C76-0C9C-C0AF-918316EDAB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902" y="3025"/>
                  <a:ext cx="25" cy="35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9147" name="Group 11">
                <a:extLst>
                  <a:ext uri="{FF2B5EF4-FFF2-40B4-BE49-F238E27FC236}">
                    <a16:creationId xmlns:a16="http://schemas.microsoft.com/office/drawing/2014/main" id="{00C64CDE-14F8-4BA2-8926-7F62453B18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83" y="3311"/>
                <a:ext cx="130" cy="41"/>
                <a:chOff x="4983" y="3311"/>
                <a:chExt cx="130" cy="41"/>
              </a:xfrm>
            </p:grpSpPr>
            <p:grpSp>
              <p:nvGrpSpPr>
                <p:cNvPr id="219148" name="Group 12">
                  <a:extLst>
                    <a:ext uri="{FF2B5EF4-FFF2-40B4-BE49-F238E27FC236}">
                      <a16:creationId xmlns:a16="http://schemas.microsoft.com/office/drawing/2014/main" id="{FBB40AC4-EF29-52BA-F808-3B4500C0E3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84" y="3311"/>
                  <a:ext cx="129" cy="41"/>
                  <a:chOff x="4984" y="3311"/>
                  <a:chExt cx="129" cy="41"/>
                </a:xfrm>
              </p:grpSpPr>
              <p:sp>
                <p:nvSpPr>
                  <p:cNvPr id="219149" name="Arc 13">
                    <a:extLst>
                      <a:ext uri="{FF2B5EF4-FFF2-40B4-BE49-F238E27FC236}">
                        <a16:creationId xmlns:a16="http://schemas.microsoft.com/office/drawing/2014/main" id="{034AEE6F-355D-5B28-80E5-63A7D0AA09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84" y="3312"/>
                    <a:ext cx="65" cy="40"/>
                  </a:xfrm>
                  <a:custGeom>
                    <a:avLst/>
                    <a:gdLst>
                      <a:gd name="G0" fmla="+- 21593 0 0"/>
                      <a:gd name="G1" fmla="+- 21598 0 0"/>
                      <a:gd name="G2" fmla="+- 21600 0 0"/>
                      <a:gd name="T0" fmla="*/ 0 w 21593"/>
                      <a:gd name="T1" fmla="*/ 21065 h 21598"/>
                      <a:gd name="T2" fmla="*/ 21265 w 21593"/>
                      <a:gd name="T3" fmla="*/ 0 h 21598"/>
                      <a:gd name="T4" fmla="*/ 21593 w 21593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598" fill="none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</a:path>
                      <a:path w="21593" h="21598" stroke="0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  <a:lnTo>
                          <a:pt x="21593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19150" name="Arc 14">
                    <a:extLst>
                      <a:ext uri="{FF2B5EF4-FFF2-40B4-BE49-F238E27FC236}">
                        <a16:creationId xmlns:a16="http://schemas.microsoft.com/office/drawing/2014/main" id="{F33B1BFE-AF2D-68E3-06F0-7C4018DC7E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8" y="3311"/>
                    <a:ext cx="65" cy="4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3"/>
                      <a:gd name="T1" fmla="*/ 0 h 21600"/>
                      <a:gd name="T2" fmla="*/ 21593 w 21593"/>
                      <a:gd name="T3" fmla="*/ 21067 h 21600"/>
                      <a:gd name="T4" fmla="*/ 0 w 2159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600" fill="none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</a:path>
                      <a:path w="21593" h="21600" stroke="0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19151" name="Line 15">
                  <a:extLst>
                    <a:ext uri="{FF2B5EF4-FFF2-40B4-BE49-F238E27FC236}">
                      <a16:creationId xmlns:a16="http://schemas.microsoft.com/office/drawing/2014/main" id="{1EEDADC3-A0FF-E11B-5584-091CC29D6E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83" y="3350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9152" name="Line 16">
                <a:extLst>
                  <a:ext uri="{FF2B5EF4-FFF2-40B4-BE49-F238E27FC236}">
                    <a16:creationId xmlns:a16="http://schemas.microsoft.com/office/drawing/2014/main" id="{739DD5A7-C749-021F-08B5-E2B4B09EE2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48" y="3339"/>
                <a:ext cx="38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9153" name="Group 17">
              <a:extLst>
                <a:ext uri="{FF2B5EF4-FFF2-40B4-BE49-F238E27FC236}">
                  <a16:creationId xmlns:a16="http://schemas.microsoft.com/office/drawing/2014/main" id="{D07C5D18-E192-0101-0E10-C6F6EA83F6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6" y="2902"/>
              <a:ext cx="627" cy="944"/>
              <a:chOff x="5066" y="2902"/>
              <a:chExt cx="627" cy="944"/>
            </a:xfrm>
          </p:grpSpPr>
          <p:sp>
            <p:nvSpPr>
              <p:cNvPr id="219154" name="Line 18">
                <a:extLst>
                  <a:ext uri="{FF2B5EF4-FFF2-40B4-BE49-F238E27FC236}">
                    <a16:creationId xmlns:a16="http://schemas.microsoft.com/office/drawing/2014/main" id="{E42A4F3D-BF94-7848-BF8D-27CDED18BC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49" y="3475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55" name="Line 19">
                <a:extLst>
                  <a:ext uri="{FF2B5EF4-FFF2-40B4-BE49-F238E27FC236}">
                    <a16:creationId xmlns:a16="http://schemas.microsoft.com/office/drawing/2014/main" id="{B3807C6F-8C2A-BF72-9F62-338A8A7820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9" y="3555"/>
                <a:ext cx="185" cy="2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56" name="Line 20">
                <a:extLst>
                  <a:ext uri="{FF2B5EF4-FFF2-40B4-BE49-F238E27FC236}">
                    <a16:creationId xmlns:a16="http://schemas.microsoft.com/office/drawing/2014/main" id="{FDA62FC1-4C86-BEFF-0AE0-ED6CFF37E3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1" y="3131"/>
                <a:ext cx="157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57" name="Line 21">
                <a:extLst>
                  <a:ext uri="{FF2B5EF4-FFF2-40B4-BE49-F238E27FC236}">
                    <a16:creationId xmlns:a16="http://schemas.microsoft.com/office/drawing/2014/main" id="{F36C2E3D-2D30-82B7-69F6-D904730B49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14" y="3244"/>
                <a:ext cx="34" cy="1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58" name="Line 22">
                <a:extLst>
                  <a:ext uri="{FF2B5EF4-FFF2-40B4-BE49-F238E27FC236}">
                    <a16:creationId xmlns:a16="http://schemas.microsoft.com/office/drawing/2014/main" id="{A4E351DC-3757-3856-A7E0-F9D20D2A1E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77" y="3128"/>
                <a:ext cx="50" cy="1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59" name="Arc 23">
                <a:extLst>
                  <a:ext uri="{FF2B5EF4-FFF2-40B4-BE49-F238E27FC236}">
                    <a16:creationId xmlns:a16="http://schemas.microsoft.com/office/drawing/2014/main" id="{29669C86-C49B-1892-EC97-1FEB1BAC24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0" y="3006"/>
                <a:ext cx="298" cy="201"/>
              </a:xfrm>
              <a:custGeom>
                <a:avLst/>
                <a:gdLst>
                  <a:gd name="G0" fmla="+- 0 0 0"/>
                  <a:gd name="G1" fmla="+- 18651 0 0"/>
                  <a:gd name="G2" fmla="+- 21600 0 0"/>
                  <a:gd name="T0" fmla="*/ 10895 w 20285"/>
                  <a:gd name="T1" fmla="*/ 0 h 18651"/>
                  <a:gd name="T2" fmla="*/ 20285 w 20285"/>
                  <a:gd name="T3" fmla="*/ 11230 h 18651"/>
                  <a:gd name="T4" fmla="*/ 0 w 20285"/>
                  <a:gd name="T5" fmla="*/ 18651 h 1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5" h="18651" fill="none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</a:path>
                  <a:path w="20285" h="18651" stroke="0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  <a:lnTo>
                      <a:pt x="0" y="186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60" name="Oval 24">
                <a:extLst>
                  <a:ext uri="{FF2B5EF4-FFF2-40B4-BE49-F238E27FC236}">
                    <a16:creationId xmlns:a16="http://schemas.microsoft.com/office/drawing/2014/main" id="{244B0BD3-12E4-5883-9F4F-7476503F7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7" y="2902"/>
                <a:ext cx="143" cy="19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61" name="Line 25">
                <a:extLst>
                  <a:ext uri="{FF2B5EF4-FFF2-40B4-BE49-F238E27FC236}">
                    <a16:creationId xmlns:a16="http://schemas.microsoft.com/office/drawing/2014/main" id="{3F252848-2CD3-6B61-040D-5B4D63A9D5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3" y="3125"/>
                <a:ext cx="52" cy="1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62" name="Line 26">
                <a:extLst>
                  <a:ext uri="{FF2B5EF4-FFF2-40B4-BE49-F238E27FC236}">
                    <a16:creationId xmlns:a16="http://schemas.microsoft.com/office/drawing/2014/main" id="{49830118-2456-F744-BDDE-865EB24282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4" y="3237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63" name="Line 27">
                <a:extLst>
                  <a:ext uri="{FF2B5EF4-FFF2-40B4-BE49-F238E27FC236}">
                    <a16:creationId xmlns:a16="http://schemas.microsoft.com/office/drawing/2014/main" id="{E5FB14CA-26FE-76DB-7FD0-EA2676535B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66" y="3260"/>
                <a:ext cx="211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19164" name="Group 28">
            <a:extLst>
              <a:ext uri="{FF2B5EF4-FFF2-40B4-BE49-F238E27FC236}">
                <a16:creationId xmlns:a16="http://schemas.microsoft.com/office/drawing/2014/main" id="{A52F6719-54B0-0118-C251-F6E7C61B7CDA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648200"/>
            <a:ext cx="1058863" cy="1558925"/>
            <a:chOff x="3214" y="2784"/>
            <a:chExt cx="907" cy="1078"/>
          </a:xfrm>
        </p:grpSpPr>
        <p:grpSp>
          <p:nvGrpSpPr>
            <p:cNvPr id="219165" name="Group 29">
              <a:extLst>
                <a:ext uri="{FF2B5EF4-FFF2-40B4-BE49-F238E27FC236}">
                  <a16:creationId xmlns:a16="http://schemas.microsoft.com/office/drawing/2014/main" id="{EFA4281A-CADD-3A0E-A140-F7320F336F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9" y="2992"/>
              <a:ext cx="802" cy="485"/>
              <a:chOff x="3319" y="2992"/>
              <a:chExt cx="802" cy="485"/>
            </a:xfrm>
          </p:grpSpPr>
          <p:grpSp>
            <p:nvGrpSpPr>
              <p:cNvPr id="219166" name="Group 30">
                <a:extLst>
                  <a:ext uri="{FF2B5EF4-FFF2-40B4-BE49-F238E27FC236}">
                    <a16:creationId xmlns:a16="http://schemas.microsoft.com/office/drawing/2014/main" id="{E696019A-FDBC-6B3E-F122-D22407E521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19" y="3182"/>
                <a:ext cx="802" cy="295"/>
                <a:chOff x="3319" y="3182"/>
                <a:chExt cx="802" cy="295"/>
              </a:xfrm>
            </p:grpSpPr>
            <p:sp>
              <p:nvSpPr>
                <p:cNvPr id="219167" name="Oval 31">
                  <a:extLst>
                    <a:ext uri="{FF2B5EF4-FFF2-40B4-BE49-F238E27FC236}">
                      <a16:creationId xmlns:a16="http://schemas.microsoft.com/office/drawing/2014/main" id="{2B8EE138-5A1D-9D12-4F3A-ECAA2200E8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98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9168" name="Oval 32">
                  <a:extLst>
                    <a:ext uri="{FF2B5EF4-FFF2-40B4-BE49-F238E27FC236}">
                      <a16:creationId xmlns:a16="http://schemas.microsoft.com/office/drawing/2014/main" id="{F9D0BDFA-2F4A-8D5C-5678-A7379914B0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82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9169" name="Group 33">
                <a:extLst>
                  <a:ext uri="{FF2B5EF4-FFF2-40B4-BE49-F238E27FC236}">
                    <a16:creationId xmlns:a16="http://schemas.microsoft.com/office/drawing/2014/main" id="{9A81B0D5-6F00-45A6-1503-C6BBF943E6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2" y="2992"/>
                <a:ext cx="291" cy="366"/>
                <a:chOff x="3812" y="2992"/>
                <a:chExt cx="291" cy="366"/>
              </a:xfrm>
            </p:grpSpPr>
            <p:sp>
              <p:nvSpPr>
                <p:cNvPr id="219170" name="AutoShape 34">
                  <a:extLst>
                    <a:ext uri="{FF2B5EF4-FFF2-40B4-BE49-F238E27FC236}">
                      <a16:creationId xmlns:a16="http://schemas.microsoft.com/office/drawing/2014/main" id="{5A7C2964-C42E-5EC8-BF8F-5B8B5EFEE6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808" y="3063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9171" name="Rectangle 35">
                  <a:extLst>
                    <a:ext uri="{FF2B5EF4-FFF2-40B4-BE49-F238E27FC236}">
                      <a16:creationId xmlns:a16="http://schemas.microsoft.com/office/drawing/2014/main" id="{10C5E06E-1353-72C8-1C93-5679F07026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812" y="2992"/>
                  <a:ext cx="25" cy="35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9172" name="Group 36">
                <a:extLst>
                  <a:ext uri="{FF2B5EF4-FFF2-40B4-BE49-F238E27FC236}">
                    <a16:creationId xmlns:a16="http://schemas.microsoft.com/office/drawing/2014/main" id="{296DB7A8-18DB-E831-530D-4A66CD20B5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21" y="3379"/>
                <a:ext cx="130" cy="40"/>
                <a:chOff x="3521" y="3379"/>
                <a:chExt cx="130" cy="40"/>
              </a:xfrm>
            </p:grpSpPr>
            <p:grpSp>
              <p:nvGrpSpPr>
                <p:cNvPr id="219173" name="Group 37">
                  <a:extLst>
                    <a:ext uri="{FF2B5EF4-FFF2-40B4-BE49-F238E27FC236}">
                      <a16:creationId xmlns:a16="http://schemas.microsoft.com/office/drawing/2014/main" id="{F900F548-3D49-1366-B314-DC84825F4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22" y="3379"/>
                  <a:ext cx="129" cy="40"/>
                  <a:chOff x="3522" y="3379"/>
                  <a:chExt cx="129" cy="40"/>
                </a:xfrm>
              </p:grpSpPr>
              <p:sp>
                <p:nvSpPr>
                  <p:cNvPr id="219174" name="Arc 38">
                    <a:extLst>
                      <a:ext uri="{FF2B5EF4-FFF2-40B4-BE49-F238E27FC236}">
                        <a16:creationId xmlns:a16="http://schemas.microsoft.com/office/drawing/2014/main" id="{2AA4A78D-0CB5-34DD-6843-D0715D2743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86" y="3379"/>
                    <a:ext cx="65" cy="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19175" name="Arc 39">
                    <a:extLst>
                      <a:ext uri="{FF2B5EF4-FFF2-40B4-BE49-F238E27FC236}">
                        <a16:creationId xmlns:a16="http://schemas.microsoft.com/office/drawing/2014/main" id="{3E5A2BE7-B72F-0D0D-0CF4-0816977B3F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22" y="3379"/>
                    <a:ext cx="65" cy="40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68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19176" name="Line 40">
                  <a:extLst>
                    <a:ext uri="{FF2B5EF4-FFF2-40B4-BE49-F238E27FC236}">
                      <a16:creationId xmlns:a16="http://schemas.microsoft.com/office/drawing/2014/main" id="{CB3D795E-56EF-2E54-392A-A8028BDC34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21" y="3417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9177" name="Freeform 41">
                <a:extLst>
                  <a:ext uri="{FF2B5EF4-FFF2-40B4-BE49-F238E27FC236}">
                    <a16:creationId xmlns:a16="http://schemas.microsoft.com/office/drawing/2014/main" id="{76A9E19F-FBD7-1BBA-16F5-52E7D06B5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" y="3341"/>
                <a:ext cx="365" cy="71"/>
              </a:xfrm>
              <a:custGeom>
                <a:avLst/>
                <a:gdLst>
                  <a:gd name="T0" fmla="*/ 0 w 365"/>
                  <a:gd name="T1" fmla="*/ 70 h 71"/>
                  <a:gd name="T2" fmla="*/ 16 w 365"/>
                  <a:gd name="T3" fmla="*/ 66 h 71"/>
                  <a:gd name="T4" fmla="*/ 45 w 365"/>
                  <a:gd name="T5" fmla="*/ 66 h 71"/>
                  <a:gd name="T6" fmla="*/ 61 w 365"/>
                  <a:gd name="T7" fmla="*/ 66 h 71"/>
                  <a:gd name="T8" fmla="*/ 78 w 365"/>
                  <a:gd name="T9" fmla="*/ 70 h 71"/>
                  <a:gd name="T10" fmla="*/ 91 w 365"/>
                  <a:gd name="T11" fmla="*/ 70 h 71"/>
                  <a:gd name="T12" fmla="*/ 111 w 365"/>
                  <a:gd name="T13" fmla="*/ 70 h 71"/>
                  <a:gd name="T14" fmla="*/ 127 w 365"/>
                  <a:gd name="T15" fmla="*/ 70 h 71"/>
                  <a:gd name="T16" fmla="*/ 140 w 365"/>
                  <a:gd name="T17" fmla="*/ 70 h 71"/>
                  <a:gd name="T18" fmla="*/ 157 w 365"/>
                  <a:gd name="T19" fmla="*/ 70 h 71"/>
                  <a:gd name="T20" fmla="*/ 169 w 365"/>
                  <a:gd name="T21" fmla="*/ 70 h 71"/>
                  <a:gd name="T22" fmla="*/ 185 w 365"/>
                  <a:gd name="T23" fmla="*/ 66 h 71"/>
                  <a:gd name="T24" fmla="*/ 198 w 365"/>
                  <a:gd name="T25" fmla="*/ 66 h 71"/>
                  <a:gd name="T26" fmla="*/ 210 w 365"/>
                  <a:gd name="T27" fmla="*/ 61 h 71"/>
                  <a:gd name="T28" fmla="*/ 223 w 365"/>
                  <a:gd name="T29" fmla="*/ 57 h 71"/>
                  <a:gd name="T30" fmla="*/ 235 w 365"/>
                  <a:gd name="T31" fmla="*/ 45 h 71"/>
                  <a:gd name="T32" fmla="*/ 248 w 365"/>
                  <a:gd name="T33" fmla="*/ 33 h 71"/>
                  <a:gd name="T34" fmla="*/ 264 w 365"/>
                  <a:gd name="T35" fmla="*/ 28 h 71"/>
                  <a:gd name="T36" fmla="*/ 276 w 365"/>
                  <a:gd name="T37" fmla="*/ 24 h 71"/>
                  <a:gd name="T38" fmla="*/ 306 w 365"/>
                  <a:gd name="T39" fmla="*/ 16 h 71"/>
                  <a:gd name="T40" fmla="*/ 318 w 365"/>
                  <a:gd name="T41" fmla="*/ 12 h 71"/>
                  <a:gd name="T42" fmla="*/ 330 w 365"/>
                  <a:gd name="T43" fmla="*/ 12 h 71"/>
                  <a:gd name="T44" fmla="*/ 343 w 365"/>
                  <a:gd name="T45" fmla="*/ 8 h 71"/>
                  <a:gd name="T46" fmla="*/ 355 w 365"/>
                  <a:gd name="T47" fmla="*/ 0 h 71"/>
                  <a:gd name="T48" fmla="*/ 364 w 365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5" h="71">
                    <a:moveTo>
                      <a:pt x="0" y="70"/>
                    </a:moveTo>
                    <a:lnTo>
                      <a:pt x="16" y="66"/>
                    </a:lnTo>
                    <a:lnTo>
                      <a:pt x="45" y="66"/>
                    </a:lnTo>
                    <a:lnTo>
                      <a:pt x="61" y="66"/>
                    </a:lnTo>
                    <a:lnTo>
                      <a:pt x="78" y="70"/>
                    </a:lnTo>
                    <a:lnTo>
                      <a:pt x="91" y="70"/>
                    </a:lnTo>
                    <a:lnTo>
                      <a:pt x="111" y="70"/>
                    </a:lnTo>
                    <a:lnTo>
                      <a:pt x="127" y="70"/>
                    </a:lnTo>
                    <a:lnTo>
                      <a:pt x="140" y="70"/>
                    </a:lnTo>
                    <a:lnTo>
                      <a:pt x="157" y="70"/>
                    </a:lnTo>
                    <a:lnTo>
                      <a:pt x="169" y="70"/>
                    </a:lnTo>
                    <a:lnTo>
                      <a:pt x="185" y="66"/>
                    </a:lnTo>
                    <a:lnTo>
                      <a:pt x="198" y="66"/>
                    </a:lnTo>
                    <a:lnTo>
                      <a:pt x="210" y="61"/>
                    </a:lnTo>
                    <a:lnTo>
                      <a:pt x="223" y="57"/>
                    </a:lnTo>
                    <a:lnTo>
                      <a:pt x="235" y="45"/>
                    </a:lnTo>
                    <a:lnTo>
                      <a:pt x="248" y="33"/>
                    </a:lnTo>
                    <a:lnTo>
                      <a:pt x="264" y="28"/>
                    </a:lnTo>
                    <a:lnTo>
                      <a:pt x="276" y="24"/>
                    </a:lnTo>
                    <a:lnTo>
                      <a:pt x="306" y="16"/>
                    </a:lnTo>
                    <a:lnTo>
                      <a:pt x="318" y="12"/>
                    </a:lnTo>
                    <a:lnTo>
                      <a:pt x="330" y="12"/>
                    </a:lnTo>
                    <a:lnTo>
                      <a:pt x="343" y="8"/>
                    </a:lnTo>
                    <a:lnTo>
                      <a:pt x="355" y="0"/>
                    </a:lnTo>
                    <a:lnTo>
                      <a:pt x="36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19178" name="Group 42">
              <a:extLst>
                <a:ext uri="{FF2B5EF4-FFF2-40B4-BE49-F238E27FC236}">
                  <a16:creationId xmlns:a16="http://schemas.microsoft.com/office/drawing/2014/main" id="{AC21AC8D-39DC-58BE-981A-F29C00A10D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4" y="2784"/>
              <a:ext cx="583" cy="1078"/>
              <a:chOff x="3214" y="2784"/>
              <a:chExt cx="583" cy="1078"/>
            </a:xfrm>
          </p:grpSpPr>
          <p:sp>
            <p:nvSpPr>
              <p:cNvPr id="219179" name="Oval 43">
                <a:extLst>
                  <a:ext uri="{FF2B5EF4-FFF2-40B4-BE49-F238E27FC236}">
                    <a16:creationId xmlns:a16="http://schemas.microsoft.com/office/drawing/2014/main" id="{534E9479-D1CD-694F-C298-625429C7F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1" y="2784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0" name="Line 44">
                <a:extLst>
                  <a:ext uri="{FF2B5EF4-FFF2-40B4-BE49-F238E27FC236}">
                    <a16:creationId xmlns:a16="http://schemas.microsoft.com/office/drawing/2014/main" id="{BF2D0108-6D2A-3A1F-86DC-B09F9EAF35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" y="3464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1" name="Line 45">
                <a:extLst>
                  <a:ext uri="{FF2B5EF4-FFF2-40B4-BE49-F238E27FC236}">
                    <a16:creationId xmlns:a16="http://schemas.microsoft.com/office/drawing/2014/main" id="{BE216C10-C356-D5B5-8C21-A8879F7769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9" y="3541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2" name="Line 46">
                <a:extLst>
                  <a:ext uri="{FF2B5EF4-FFF2-40B4-BE49-F238E27FC236}">
                    <a16:creationId xmlns:a16="http://schemas.microsoft.com/office/drawing/2014/main" id="{4BEEB8E2-16A0-77CA-F6F6-020C5F7537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0" y="3094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3" name="Line 47">
                <a:extLst>
                  <a:ext uri="{FF2B5EF4-FFF2-40B4-BE49-F238E27FC236}">
                    <a16:creationId xmlns:a16="http://schemas.microsoft.com/office/drawing/2014/main" id="{00C77B73-9AF4-7A12-F93F-4BF978F73F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332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4" name="Line 48">
                <a:extLst>
                  <a:ext uri="{FF2B5EF4-FFF2-40B4-BE49-F238E27FC236}">
                    <a16:creationId xmlns:a16="http://schemas.microsoft.com/office/drawing/2014/main" id="{85418EDF-25B0-7399-EBD2-15AF6BD372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041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5" name="Arc 49">
                <a:extLst>
                  <a:ext uri="{FF2B5EF4-FFF2-40B4-BE49-F238E27FC236}">
                    <a16:creationId xmlns:a16="http://schemas.microsoft.com/office/drawing/2014/main" id="{00DA42E7-D665-D745-60B8-0E4A19CFE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8" y="2966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6" name="Line 50">
                <a:extLst>
                  <a:ext uri="{FF2B5EF4-FFF2-40B4-BE49-F238E27FC236}">
                    <a16:creationId xmlns:a16="http://schemas.microsoft.com/office/drawing/2014/main" id="{A9C7629C-B4D9-2E19-C542-92FB0DF12D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4" y="3116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9187" name="Line 51">
                <a:extLst>
                  <a:ext uri="{FF2B5EF4-FFF2-40B4-BE49-F238E27FC236}">
                    <a16:creationId xmlns:a16="http://schemas.microsoft.com/office/drawing/2014/main" id="{2EAF5BCC-0663-025B-EEE3-64740A785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9" y="3200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19188" name="Text Box 52">
            <a:extLst>
              <a:ext uri="{FF2B5EF4-FFF2-40B4-BE49-F238E27FC236}">
                <a16:creationId xmlns:a16="http://schemas.microsoft.com/office/drawing/2014/main" id="{607AC0D7-B7C0-00E0-FBD0-19207201B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343400"/>
            <a:ext cx="5140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can I reach the person through software?</a:t>
            </a:r>
          </a:p>
        </p:txBody>
      </p:sp>
      <p:sp>
        <p:nvSpPr>
          <p:cNvPr id="219189" name="Line 53">
            <a:extLst>
              <a:ext uri="{FF2B5EF4-FFF2-40B4-BE49-F238E27FC236}">
                <a16:creationId xmlns:a16="http://schemas.microsoft.com/office/drawing/2014/main" id="{E9703A24-993F-AC37-3A75-D37F0E2F5E0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038600"/>
            <a:ext cx="0" cy="259080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9190" name="Text Box 54">
            <a:extLst>
              <a:ext uri="{FF2B5EF4-FFF2-40B4-BE49-F238E27FC236}">
                <a16:creationId xmlns:a16="http://schemas.microsoft.com/office/drawing/2014/main" id="{6A5F7B77-6B01-7043-E623-A4C8B5807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43600"/>
            <a:ext cx="82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 b="1" i="1">
                <a:latin typeface="Times New Roman" panose="02020603050405020304" pitchFamily="18" charset="0"/>
              </a:rPr>
              <a:t>Time</a:t>
            </a:r>
            <a:endParaRPr lang="en-US" altLang="LID4096" sz="6000">
              <a:latin typeface="Times New Roman" panose="02020603050405020304" pitchFamily="18" charset="0"/>
            </a:endParaRPr>
          </a:p>
        </p:txBody>
      </p:sp>
      <p:sp>
        <p:nvSpPr>
          <p:cNvPr id="219191" name="Line 55">
            <a:extLst>
              <a:ext uri="{FF2B5EF4-FFF2-40B4-BE49-F238E27FC236}">
                <a16:creationId xmlns:a16="http://schemas.microsoft.com/office/drawing/2014/main" id="{88A96ABC-75AA-3726-49C9-1DF7F04CF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5334000"/>
            <a:ext cx="4953000" cy="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19192" name="Group 56">
            <a:extLst>
              <a:ext uri="{FF2B5EF4-FFF2-40B4-BE49-F238E27FC236}">
                <a16:creationId xmlns:a16="http://schemas.microsoft.com/office/drawing/2014/main" id="{1A922940-83DB-D7DC-9911-815418746AB6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762000"/>
            <a:ext cx="5334000" cy="5864225"/>
            <a:chOff x="1536" y="480"/>
            <a:chExt cx="3360" cy="3694"/>
          </a:xfrm>
        </p:grpSpPr>
        <p:pic>
          <p:nvPicPr>
            <p:cNvPr id="219193" name="Picture 57">
              <a:extLst>
                <a:ext uri="{FF2B5EF4-FFF2-40B4-BE49-F238E27FC236}">
                  <a16:creationId xmlns:a16="http://schemas.microsoft.com/office/drawing/2014/main" id="{AC9BA580-3CE7-52D7-88DF-CB646F7077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480"/>
              <a:ext cx="1056" cy="1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9194" name="Text Box 58">
              <a:extLst>
                <a:ext uri="{FF2B5EF4-FFF2-40B4-BE49-F238E27FC236}">
                  <a16:creationId xmlns:a16="http://schemas.microsoft.com/office/drawing/2014/main" id="{576A6573-56C4-CF13-9AEC-CDFC0FDCB2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2736"/>
              <a:ext cx="3238" cy="1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can I reach the person through software?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is the person there?</a:t>
              </a:r>
            </a:p>
            <a:p>
              <a:pPr algn="l"/>
              <a:endParaRPr lang="en-US" altLang="LID4096">
                <a:latin typeface="Times New Roman" panose="02020603050405020304" pitchFamily="18" charset="0"/>
              </a:endParaRP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start a communication channel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start 1 or more groupware applications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load information...</a:t>
              </a:r>
            </a:p>
          </p:txBody>
        </p:sp>
      </p:grpSp>
      <p:grpSp>
        <p:nvGrpSpPr>
          <p:cNvPr id="219195" name="Group 59">
            <a:extLst>
              <a:ext uri="{FF2B5EF4-FFF2-40B4-BE49-F238E27FC236}">
                <a16:creationId xmlns:a16="http://schemas.microsoft.com/office/drawing/2014/main" id="{D686A683-C6A9-1046-52A4-04AEC44CCB15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057400"/>
            <a:ext cx="5140325" cy="3108325"/>
            <a:chOff x="1536" y="1296"/>
            <a:chExt cx="3238" cy="1958"/>
          </a:xfrm>
        </p:grpSpPr>
        <p:pic>
          <p:nvPicPr>
            <p:cNvPr id="219196" name="Picture 60">
              <a:extLst>
                <a:ext uri="{FF2B5EF4-FFF2-40B4-BE49-F238E27FC236}">
                  <a16:creationId xmlns:a16="http://schemas.microsoft.com/office/drawing/2014/main" id="{426DC6B8-C079-F6B9-06B9-CF2756973E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1296"/>
              <a:ext cx="1819" cy="1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9197" name="Text Box 61">
              <a:extLst>
                <a:ext uri="{FF2B5EF4-FFF2-40B4-BE49-F238E27FC236}">
                  <a16:creationId xmlns:a16="http://schemas.microsoft.com/office/drawing/2014/main" id="{50A2A382-358A-A554-B3D2-3482AA2DF4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2736"/>
              <a:ext cx="323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can I reach the person through software?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is the person there?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>
            <a:extLst>
              <a:ext uri="{FF2B5EF4-FFF2-40B4-BE49-F238E27FC236}">
                <a16:creationId xmlns:a16="http://schemas.microsoft.com/office/drawing/2014/main" id="{2B35E0C6-EB62-25C2-BA8A-D28F62CE3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do People Judge Availability?</a:t>
            </a:r>
          </a:p>
        </p:txBody>
      </p:sp>
      <p:sp>
        <p:nvSpPr>
          <p:cNvPr id="463875" name="Rectangle 3">
            <a:extLst>
              <a:ext uri="{FF2B5EF4-FFF2-40B4-BE49-F238E27FC236}">
                <a16:creationId xmlns:a16="http://schemas.microsoft.com/office/drawing/2014/main" id="{8C7F5F86-06DD-F072-4D91-A4D7C55AD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75" y="1724025"/>
            <a:ext cx="7772400" cy="4114800"/>
          </a:xfrm>
        </p:spPr>
        <p:txBody>
          <a:bodyPr/>
          <a:lstStyle/>
          <a:p>
            <a:pPr lvl="1"/>
            <a:r>
              <a:rPr lang="en-US" altLang="LID4096"/>
              <a:t>Inter-personal relationships, needs, context</a:t>
            </a:r>
            <a:endParaRPr lang="en-US" altLang="LID4096">
              <a:sym typeface="Symbol" panose="05050102010706020507" pitchFamily="18" charset="2"/>
            </a:endParaRPr>
          </a:p>
          <a:p>
            <a:pPr lvl="1"/>
            <a:r>
              <a:rPr lang="en-US" altLang="LID4096"/>
              <a:t>Awareness of state of the other person</a:t>
            </a:r>
          </a:p>
        </p:txBody>
      </p:sp>
      <p:grpSp>
        <p:nvGrpSpPr>
          <p:cNvPr id="463892" name="Group 20">
            <a:extLst>
              <a:ext uri="{FF2B5EF4-FFF2-40B4-BE49-F238E27FC236}">
                <a16:creationId xmlns:a16="http://schemas.microsoft.com/office/drawing/2014/main" id="{3A08BDA3-54AA-9C0A-E52A-5A615179E957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5600700"/>
            <a:ext cx="7543800" cy="747713"/>
            <a:chOff x="360" y="3444"/>
            <a:chExt cx="4752" cy="471"/>
          </a:xfrm>
        </p:grpSpPr>
        <p:sp>
          <p:nvSpPr>
            <p:cNvPr id="463876" name="Text Box 4">
              <a:extLst>
                <a:ext uri="{FF2B5EF4-FFF2-40B4-BE49-F238E27FC236}">
                  <a16:creationId xmlns:a16="http://schemas.microsoft.com/office/drawing/2014/main" id="{A1CE1FF2-EA5B-DDE1-6B79-44353B2A55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09767">
              <a:off x="360" y="3636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800" b="1">
                  <a:latin typeface="Arial" panose="020B0604020202020204" pitchFamily="34" charset="0"/>
                </a:rPr>
                <a:t>Absent</a:t>
              </a:r>
              <a:endParaRPr lang="en-US" altLang="LID4096" sz="1800" b="1"/>
            </a:p>
          </p:txBody>
        </p:sp>
        <p:sp>
          <p:nvSpPr>
            <p:cNvPr id="463877" name="Text Box 5">
              <a:extLst>
                <a:ext uri="{FF2B5EF4-FFF2-40B4-BE49-F238E27FC236}">
                  <a16:creationId xmlns:a16="http://schemas.microsoft.com/office/drawing/2014/main" id="{A08E296F-A9AD-EC59-2AF6-8884101807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09767">
              <a:off x="3000" y="3636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800" b="1">
                  <a:latin typeface="Arial" panose="020B0604020202020204" pitchFamily="34" charset="0"/>
                </a:rPr>
                <a:t>Transitions</a:t>
              </a:r>
              <a:endParaRPr lang="en-US" altLang="LID4096" sz="1800" b="1"/>
            </a:p>
          </p:txBody>
        </p:sp>
        <p:sp>
          <p:nvSpPr>
            <p:cNvPr id="463878" name="Text Box 6">
              <a:extLst>
                <a:ext uri="{FF2B5EF4-FFF2-40B4-BE49-F238E27FC236}">
                  <a16:creationId xmlns:a16="http://schemas.microsoft.com/office/drawing/2014/main" id="{AAA98B0B-E2DB-95A1-0695-3A23A1835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09767">
              <a:off x="1149" y="3684"/>
              <a:ext cx="137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800" b="1">
                  <a:latin typeface="Arial" panose="020B0604020202020204" pitchFamily="34" charset="0"/>
                </a:rPr>
                <a:t>Conversation</a:t>
              </a:r>
              <a:endParaRPr lang="en-US" altLang="LID4096" sz="1800" b="1"/>
            </a:p>
          </p:txBody>
        </p:sp>
        <p:sp>
          <p:nvSpPr>
            <p:cNvPr id="463879" name="Text Box 7">
              <a:extLst>
                <a:ext uri="{FF2B5EF4-FFF2-40B4-BE49-F238E27FC236}">
                  <a16:creationId xmlns:a16="http://schemas.microsoft.com/office/drawing/2014/main" id="{1189BDDC-3365-DB5B-4CF6-3F6777EDA7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09767">
              <a:off x="3912" y="3444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800" b="1">
                  <a:latin typeface="Arial" panose="020B0604020202020204" pitchFamily="34" charset="0"/>
                </a:rPr>
                <a:t>Idle</a:t>
              </a:r>
              <a:endParaRPr lang="en-US" altLang="LID4096" sz="1800" b="1"/>
            </a:p>
          </p:txBody>
        </p:sp>
        <p:sp>
          <p:nvSpPr>
            <p:cNvPr id="463880" name="Text Box 8">
              <a:extLst>
                <a:ext uri="{FF2B5EF4-FFF2-40B4-BE49-F238E27FC236}">
                  <a16:creationId xmlns:a16="http://schemas.microsoft.com/office/drawing/2014/main" id="{93FF1014-53DB-13C1-9D09-4F73E103F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209767">
              <a:off x="2184" y="3588"/>
              <a:ext cx="1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800" b="1">
                  <a:latin typeface="Arial" panose="020B0604020202020204" pitchFamily="34" charset="0"/>
                </a:rPr>
                <a:t>At work</a:t>
              </a:r>
              <a:endParaRPr lang="en-US" altLang="LID4096" sz="1800" b="1"/>
            </a:p>
          </p:txBody>
        </p:sp>
      </p:grpSp>
      <p:sp>
        <p:nvSpPr>
          <p:cNvPr id="463881" name="Line 9">
            <a:extLst>
              <a:ext uri="{FF2B5EF4-FFF2-40B4-BE49-F238E27FC236}">
                <a16:creationId xmlns:a16="http://schemas.microsoft.com/office/drawing/2014/main" id="{0477A109-B40B-D5B7-44AC-E6FA737DA7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263" y="5591175"/>
            <a:ext cx="7839075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463882" name="Picture 10">
            <a:extLst>
              <a:ext uri="{FF2B5EF4-FFF2-40B4-BE49-F238E27FC236}">
                <a16:creationId xmlns:a16="http://schemas.microsoft.com/office/drawing/2014/main" id="{28D429E1-A0B0-D098-2F20-8B2FE2B83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3238500"/>
            <a:ext cx="2428875" cy="18224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885" name="Picture 13">
            <a:extLst>
              <a:ext uri="{FF2B5EF4-FFF2-40B4-BE49-F238E27FC236}">
                <a16:creationId xmlns:a16="http://schemas.microsoft.com/office/drawing/2014/main" id="{21B912FC-2DBF-945B-DE1C-63042C5E0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3238500"/>
            <a:ext cx="2438400" cy="1828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886" name="Picture 14">
            <a:extLst>
              <a:ext uri="{FF2B5EF4-FFF2-40B4-BE49-F238E27FC236}">
                <a16:creationId xmlns:a16="http://schemas.microsoft.com/office/drawing/2014/main" id="{9D78DF26-4BAF-D154-A6D7-1DC7EF33C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3257550"/>
            <a:ext cx="2428875" cy="18224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883" name="Picture 11">
            <a:extLst>
              <a:ext uri="{FF2B5EF4-FFF2-40B4-BE49-F238E27FC236}">
                <a16:creationId xmlns:a16="http://schemas.microsoft.com/office/drawing/2014/main" id="{DF246849-B116-5D80-530C-68E913941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3238500"/>
            <a:ext cx="2428875" cy="18224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887" name="Picture 15">
            <a:extLst>
              <a:ext uri="{FF2B5EF4-FFF2-40B4-BE49-F238E27FC236}">
                <a16:creationId xmlns:a16="http://schemas.microsoft.com/office/drawing/2014/main" id="{3C89D609-5265-35D4-5794-CE3042AEF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238500"/>
            <a:ext cx="2438400" cy="1828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3891" name="Text Box 19">
            <a:extLst>
              <a:ext uri="{FF2B5EF4-FFF2-40B4-BE49-F238E27FC236}">
                <a16:creationId xmlns:a16="http://schemas.microsoft.com/office/drawing/2014/main" id="{A6082AA1-1024-1E28-BCA4-3C7A21448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5143500"/>
            <a:ext cx="3228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b="1" i="1">
                <a:solidFill>
                  <a:schemeClr val="accent1"/>
                </a:solidFill>
              </a:rPr>
              <a:t>availability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E0B41D89-0ACA-31F2-DA4B-3E5DEB105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Can We Capture Availability?</a:t>
            </a:r>
          </a:p>
        </p:txBody>
      </p:sp>
      <p:grpSp>
        <p:nvGrpSpPr>
          <p:cNvPr id="243725" name="Group 13">
            <a:extLst>
              <a:ext uri="{FF2B5EF4-FFF2-40B4-BE49-F238E27FC236}">
                <a16:creationId xmlns:a16="http://schemas.microsoft.com/office/drawing/2014/main" id="{6A3520E6-B6B6-2F65-3847-28985B07A163}"/>
              </a:ext>
            </a:extLst>
          </p:cNvPr>
          <p:cNvGrpSpPr>
            <a:grpSpLocks/>
          </p:cNvGrpSpPr>
          <p:nvPr/>
        </p:nvGrpSpPr>
        <p:grpSpPr bwMode="auto">
          <a:xfrm>
            <a:off x="352425" y="1741488"/>
            <a:ext cx="1841500" cy="1847850"/>
            <a:chOff x="432" y="1650"/>
            <a:chExt cx="1668" cy="1674"/>
          </a:xfrm>
        </p:grpSpPr>
        <p:pic>
          <p:nvPicPr>
            <p:cNvPr id="243716" name="Picture 4">
              <a:extLst>
                <a:ext uri="{FF2B5EF4-FFF2-40B4-BE49-F238E27FC236}">
                  <a16:creationId xmlns:a16="http://schemas.microsoft.com/office/drawing/2014/main" id="{936C9985-C4E3-C83B-8D38-D463DE7DD2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650"/>
              <a:ext cx="1668" cy="1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3723" name="Group 11">
              <a:extLst>
                <a:ext uri="{FF2B5EF4-FFF2-40B4-BE49-F238E27FC236}">
                  <a16:creationId xmlns:a16="http://schemas.microsoft.com/office/drawing/2014/main" id="{FB588B7D-D314-10C6-2F19-8FA0BB738B6D}"/>
                </a:ext>
              </a:extLst>
            </p:cNvPr>
            <p:cNvGrpSpPr>
              <a:grpSpLocks/>
            </p:cNvGrpSpPr>
            <p:nvPr/>
          </p:nvGrpSpPr>
          <p:grpSpPr bwMode="auto">
            <a:xfrm rot="18806673" flipH="1">
              <a:off x="896" y="2418"/>
              <a:ext cx="523" cy="228"/>
              <a:chOff x="1490" y="3018"/>
              <a:chExt cx="523" cy="228"/>
            </a:xfrm>
          </p:grpSpPr>
          <p:sp>
            <p:nvSpPr>
              <p:cNvPr id="243718" name="Rectangle 6">
                <a:extLst>
                  <a:ext uri="{FF2B5EF4-FFF2-40B4-BE49-F238E27FC236}">
                    <a16:creationId xmlns:a16="http://schemas.microsoft.com/office/drawing/2014/main" id="{804B9D3D-4D89-2651-DDBF-DA302D1DD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0" y="3057"/>
                <a:ext cx="137" cy="18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3719" name="Freeform 7">
                <a:extLst>
                  <a:ext uri="{FF2B5EF4-FFF2-40B4-BE49-F238E27FC236}">
                    <a16:creationId xmlns:a16="http://schemas.microsoft.com/office/drawing/2014/main" id="{863023A7-0AD2-5D90-238E-E34E2C48E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8" y="3018"/>
                <a:ext cx="355" cy="228"/>
              </a:xfrm>
              <a:custGeom>
                <a:avLst/>
                <a:gdLst>
                  <a:gd name="T0" fmla="*/ 627 w 712"/>
                  <a:gd name="T1" fmla="*/ 170 h 456"/>
                  <a:gd name="T2" fmla="*/ 579 w 712"/>
                  <a:gd name="T3" fmla="*/ 170 h 456"/>
                  <a:gd name="T4" fmla="*/ 530 w 712"/>
                  <a:gd name="T5" fmla="*/ 170 h 456"/>
                  <a:gd name="T6" fmla="*/ 493 w 712"/>
                  <a:gd name="T7" fmla="*/ 170 h 456"/>
                  <a:gd name="T8" fmla="*/ 484 w 712"/>
                  <a:gd name="T9" fmla="*/ 177 h 456"/>
                  <a:gd name="T10" fmla="*/ 502 w 712"/>
                  <a:gd name="T11" fmla="*/ 184 h 456"/>
                  <a:gd name="T12" fmla="*/ 520 w 712"/>
                  <a:gd name="T13" fmla="*/ 195 h 456"/>
                  <a:gd name="T14" fmla="*/ 531 w 712"/>
                  <a:gd name="T15" fmla="*/ 223 h 456"/>
                  <a:gd name="T16" fmla="*/ 529 w 712"/>
                  <a:gd name="T17" fmla="*/ 248 h 456"/>
                  <a:gd name="T18" fmla="*/ 516 w 712"/>
                  <a:gd name="T19" fmla="*/ 268 h 456"/>
                  <a:gd name="T20" fmla="*/ 501 w 712"/>
                  <a:gd name="T21" fmla="*/ 278 h 456"/>
                  <a:gd name="T22" fmla="*/ 480 w 712"/>
                  <a:gd name="T23" fmla="*/ 284 h 456"/>
                  <a:gd name="T24" fmla="*/ 485 w 712"/>
                  <a:gd name="T25" fmla="*/ 285 h 456"/>
                  <a:gd name="T26" fmla="*/ 499 w 712"/>
                  <a:gd name="T27" fmla="*/ 293 h 456"/>
                  <a:gd name="T28" fmla="*/ 509 w 712"/>
                  <a:gd name="T29" fmla="*/ 306 h 456"/>
                  <a:gd name="T30" fmla="*/ 515 w 712"/>
                  <a:gd name="T31" fmla="*/ 321 h 456"/>
                  <a:gd name="T32" fmla="*/ 514 w 712"/>
                  <a:gd name="T33" fmla="*/ 344 h 456"/>
                  <a:gd name="T34" fmla="*/ 497 w 712"/>
                  <a:gd name="T35" fmla="*/ 365 h 456"/>
                  <a:gd name="T36" fmla="*/ 478 w 712"/>
                  <a:gd name="T37" fmla="*/ 375 h 456"/>
                  <a:gd name="T38" fmla="*/ 461 w 712"/>
                  <a:gd name="T39" fmla="*/ 379 h 456"/>
                  <a:gd name="T40" fmla="*/ 465 w 712"/>
                  <a:gd name="T41" fmla="*/ 380 h 456"/>
                  <a:gd name="T42" fmla="*/ 478 w 712"/>
                  <a:gd name="T43" fmla="*/ 386 h 456"/>
                  <a:gd name="T44" fmla="*/ 488 w 712"/>
                  <a:gd name="T45" fmla="*/ 396 h 456"/>
                  <a:gd name="T46" fmla="*/ 494 w 712"/>
                  <a:gd name="T47" fmla="*/ 410 h 456"/>
                  <a:gd name="T48" fmla="*/ 494 w 712"/>
                  <a:gd name="T49" fmla="*/ 426 h 456"/>
                  <a:gd name="T50" fmla="*/ 488 w 712"/>
                  <a:gd name="T51" fmla="*/ 439 h 456"/>
                  <a:gd name="T52" fmla="*/ 478 w 712"/>
                  <a:gd name="T53" fmla="*/ 449 h 456"/>
                  <a:gd name="T54" fmla="*/ 464 w 712"/>
                  <a:gd name="T55" fmla="*/ 455 h 456"/>
                  <a:gd name="T56" fmla="*/ 67 w 712"/>
                  <a:gd name="T57" fmla="*/ 456 h 456"/>
                  <a:gd name="T58" fmla="*/ 2 w 712"/>
                  <a:gd name="T59" fmla="*/ 352 h 456"/>
                  <a:gd name="T60" fmla="*/ 0 w 712"/>
                  <a:gd name="T61" fmla="*/ 164 h 456"/>
                  <a:gd name="T62" fmla="*/ 122 w 712"/>
                  <a:gd name="T63" fmla="*/ 0 h 456"/>
                  <a:gd name="T64" fmla="*/ 419 w 712"/>
                  <a:gd name="T65" fmla="*/ 16 h 456"/>
                  <a:gd name="T66" fmla="*/ 412 w 712"/>
                  <a:gd name="T67" fmla="*/ 44 h 456"/>
                  <a:gd name="T68" fmla="*/ 390 w 712"/>
                  <a:gd name="T69" fmla="*/ 63 h 456"/>
                  <a:gd name="T70" fmla="*/ 361 w 712"/>
                  <a:gd name="T71" fmla="*/ 74 h 456"/>
                  <a:gd name="T72" fmla="*/ 224 w 712"/>
                  <a:gd name="T73" fmla="*/ 75 h 456"/>
                  <a:gd name="T74" fmla="*/ 646 w 712"/>
                  <a:gd name="T75" fmla="*/ 88 h 456"/>
                  <a:gd name="T76" fmla="*/ 669 w 712"/>
                  <a:gd name="T77" fmla="*/ 88 h 456"/>
                  <a:gd name="T78" fmla="*/ 684 w 712"/>
                  <a:gd name="T79" fmla="*/ 89 h 456"/>
                  <a:gd name="T80" fmla="*/ 693 w 712"/>
                  <a:gd name="T81" fmla="*/ 92 h 456"/>
                  <a:gd name="T82" fmla="*/ 700 w 712"/>
                  <a:gd name="T83" fmla="*/ 102 h 456"/>
                  <a:gd name="T84" fmla="*/ 708 w 712"/>
                  <a:gd name="T85" fmla="*/ 114 h 456"/>
                  <a:gd name="T86" fmla="*/ 712 w 712"/>
                  <a:gd name="T87" fmla="*/ 128 h 456"/>
                  <a:gd name="T88" fmla="*/ 706 w 712"/>
                  <a:gd name="T89" fmla="*/ 143 h 456"/>
                  <a:gd name="T90" fmla="*/ 696 w 712"/>
                  <a:gd name="T91" fmla="*/ 156 h 456"/>
                  <a:gd name="T92" fmla="*/ 680 w 712"/>
                  <a:gd name="T93" fmla="*/ 166 h 456"/>
                  <a:gd name="T94" fmla="*/ 663 w 712"/>
                  <a:gd name="T95" fmla="*/ 170 h 456"/>
                  <a:gd name="T96" fmla="*/ 651 w 712"/>
                  <a:gd name="T97" fmla="*/ 170 h 456"/>
                  <a:gd name="T98" fmla="*/ 646 w 712"/>
                  <a:gd name="T99" fmla="*/ 17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12" h="456">
                    <a:moveTo>
                      <a:pt x="646" y="170"/>
                    </a:moveTo>
                    <a:lnTo>
                      <a:pt x="627" y="170"/>
                    </a:lnTo>
                    <a:lnTo>
                      <a:pt x="603" y="170"/>
                    </a:lnTo>
                    <a:lnTo>
                      <a:pt x="579" y="170"/>
                    </a:lnTo>
                    <a:lnTo>
                      <a:pt x="554" y="170"/>
                    </a:lnTo>
                    <a:lnTo>
                      <a:pt x="530" y="170"/>
                    </a:lnTo>
                    <a:lnTo>
                      <a:pt x="509" y="170"/>
                    </a:lnTo>
                    <a:lnTo>
                      <a:pt x="493" y="170"/>
                    </a:lnTo>
                    <a:lnTo>
                      <a:pt x="482" y="170"/>
                    </a:lnTo>
                    <a:lnTo>
                      <a:pt x="484" y="177"/>
                    </a:lnTo>
                    <a:lnTo>
                      <a:pt x="492" y="181"/>
                    </a:lnTo>
                    <a:lnTo>
                      <a:pt x="502" y="184"/>
                    </a:lnTo>
                    <a:lnTo>
                      <a:pt x="507" y="185"/>
                    </a:lnTo>
                    <a:lnTo>
                      <a:pt x="520" y="195"/>
                    </a:lnTo>
                    <a:lnTo>
                      <a:pt x="527" y="209"/>
                    </a:lnTo>
                    <a:lnTo>
                      <a:pt x="531" y="223"/>
                    </a:lnTo>
                    <a:lnTo>
                      <a:pt x="531" y="233"/>
                    </a:lnTo>
                    <a:lnTo>
                      <a:pt x="529" y="248"/>
                    </a:lnTo>
                    <a:lnTo>
                      <a:pt x="523" y="260"/>
                    </a:lnTo>
                    <a:lnTo>
                      <a:pt x="516" y="268"/>
                    </a:lnTo>
                    <a:lnTo>
                      <a:pt x="510" y="272"/>
                    </a:lnTo>
                    <a:lnTo>
                      <a:pt x="501" y="278"/>
                    </a:lnTo>
                    <a:lnTo>
                      <a:pt x="490" y="282"/>
                    </a:lnTo>
                    <a:lnTo>
                      <a:pt x="480" y="284"/>
                    </a:lnTo>
                    <a:lnTo>
                      <a:pt x="477" y="284"/>
                    </a:lnTo>
                    <a:lnTo>
                      <a:pt x="485" y="285"/>
                    </a:lnTo>
                    <a:lnTo>
                      <a:pt x="492" y="289"/>
                    </a:lnTo>
                    <a:lnTo>
                      <a:pt x="499" y="293"/>
                    </a:lnTo>
                    <a:lnTo>
                      <a:pt x="504" y="299"/>
                    </a:lnTo>
                    <a:lnTo>
                      <a:pt x="509" y="306"/>
                    </a:lnTo>
                    <a:lnTo>
                      <a:pt x="512" y="313"/>
                    </a:lnTo>
                    <a:lnTo>
                      <a:pt x="515" y="321"/>
                    </a:lnTo>
                    <a:lnTo>
                      <a:pt x="516" y="329"/>
                    </a:lnTo>
                    <a:lnTo>
                      <a:pt x="514" y="344"/>
                    </a:lnTo>
                    <a:lnTo>
                      <a:pt x="508" y="356"/>
                    </a:lnTo>
                    <a:lnTo>
                      <a:pt x="497" y="365"/>
                    </a:lnTo>
                    <a:lnTo>
                      <a:pt x="486" y="371"/>
                    </a:lnTo>
                    <a:lnTo>
                      <a:pt x="478" y="375"/>
                    </a:lnTo>
                    <a:lnTo>
                      <a:pt x="469" y="377"/>
                    </a:lnTo>
                    <a:lnTo>
                      <a:pt x="461" y="379"/>
                    </a:lnTo>
                    <a:lnTo>
                      <a:pt x="457" y="379"/>
                    </a:lnTo>
                    <a:lnTo>
                      <a:pt x="465" y="380"/>
                    </a:lnTo>
                    <a:lnTo>
                      <a:pt x="472" y="382"/>
                    </a:lnTo>
                    <a:lnTo>
                      <a:pt x="478" y="386"/>
                    </a:lnTo>
                    <a:lnTo>
                      <a:pt x="484" y="390"/>
                    </a:lnTo>
                    <a:lnTo>
                      <a:pt x="488" y="396"/>
                    </a:lnTo>
                    <a:lnTo>
                      <a:pt x="492" y="403"/>
                    </a:lnTo>
                    <a:lnTo>
                      <a:pt x="494" y="410"/>
                    </a:lnTo>
                    <a:lnTo>
                      <a:pt x="495" y="418"/>
                    </a:lnTo>
                    <a:lnTo>
                      <a:pt x="494" y="426"/>
                    </a:lnTo>
                    <a:lnTo>
                      <a:pt x="492" y="433"/>
                    </a:lnTo>
                    <a:lnTo>
                      <a:pt x="488" y="439"/>
                    </a:lnTo>
                    <a:lnTo>
                      <a:pt x="484" y="444"/>
                    </a:lnTo>
                    <a:lnTo>
                      <a:pt x="478" y="449"/>
                    </a:lnTo>
                    <a:lnTo>
                      <a:pt x="471" y="453"/>
                    </a:lnTo>
                    <a:lnTo>
                      <a:pt x="464" y="455"/>
                    </a:lnTo>
                    <a:lnTo>
                      <a:pt x="456" y="456"/>
                    </a:lnTo>
                    <a:lnTo>
                      <a:pt x="67" y="456"/>
                    </a:lnTo>
                    <a:lnTo>
                      <a:pt x="2" y="418"/>
                    </a:lnTo>
                    <a:lnTo>
                      <a:pt x="2" y="352"/>
                    </a:lnTo>
                    <a:lnTo>
                      <a:pt x="2" y="260"/>
                    </a:lnTo>
                    <a:lnTo>
                      <a:pt x="0" y="164"/>
                    </a:lnTo>
                    <a:lnTo>
                      <a:pt x="0" y="89"/>
                    </a:lnTo>
                    <a:lnTo>
                      <a:pt x="122" y="0"/>
                    </a:lnTo>
                    <a:lnTo>
                      <a:pt x="416" y="0"/>
                    </a:lnTo>
                    <a:lnTo>
                      <a:pt x="419" y="16"/>
                    </a:lnTo>
                    <a:lnTo>
                      <a:pt x="418" y="31"/>
                    </a:lnTo>
                    <a:lnTo>
                      <a:pt x="412" y="44"/>
                    </a:lnTo>
                    <a:lnTo>
                      <a:pt x="403" y="54"/>
                    </a:lnTo>
                    <a:lnTo>
                      <a:pt x="390" y="63"/>
                    </a:lnTo>
                    <a:lnTo>
                      <a:pt x="376" y="69"/>
                    </a:lnTo>
                    <a:lnTo>
                      <a:pt x="361" y="74"/>
                    </a:lnTo>
                    <a:lnTo>
                      <a:pt x="345" y="75"/>
                    </a:lnTo>
                    <a:lnTo>
                      <a:pt x="224" y="75"/>
                    </a:lnTo>
                    <a:lnTo>
                      <a:pt x="206" y="88"/>
                    </a:lnTo>
                    <a:lnTo>
                      <a:pt x="646" y="88"/>
                    </a:lnTo>
                    <a:lnTo>
                      <a:pt x="659" y="88"/>
                    </a:lnTo>
                    <a:lnTo>
                      <a:pt x="669" y="88"/>
                    </a:lnTo>
                    <a:lnTo>
                      <a:pt x="677" y="88"/>
                    </a:lnTo>
                    <a:lnTo>
                      <a:pt x="684" y="89"/>
                    </a:lnTo>
                    <a:lnTo>
                      <a:pt x="689" y="90"/>
                    </a:lnTo>
                    <a:lnTo>
                      <a:pt x="693" y="92"/>
                    </a:lnTo>
                    <a:lnTo>
                      <a:pt x="697" y="96"/>
                    </a:lnTo>
                    <a:lnTo>
                      <a:pt x="700" y="102"/>
                    </a:lnTo>
                    <a:lnTo>
                      <a:pt x="704" y="107"/>
                    </a:lnTo>
                    <a:lnTo>
                      <a:pt x="708" y="114"/>
                    </a:lnTo>
                    <a:lnTo>
                      <a:pt x="711" y="121"/>
                    </a:lnTo>
                    <a:lnTo>
                      <a:pt x="712" y="128"/>
                    </a:lnTo>
                    <a:lnTo>
                      <a:pt x="711" y="136"/>
                    </a:lnTo>
                    <a:lnTo>
                      <a:pt x="706" y="143"/>
                    </a:lnTo>
                    <a:lnTo>
                      <a:pt x="700" y="150"/>
                    </a:lnTo>
                    <a:lnTo>
                      <a:pt x="696" y="156"/>
                    </a:lnTo>
                    <a:lnTo>
                      <a:pt x="688" y="162"/>
                    </a:lnTo>
                    <a:lnTo>
                      <a:pt x="680" y="166"/>
                    </a:lnTo>
                    <a:lnTo>
                      <a:pt x="671" y="169"/>
                    </a:lnTo>
                    <a:lnTo>
                      <a:pt x="663" y="170"/>
                    </a:lnTo>
                    <a:lnTo>
                      <a:pt x="657" y="170"/>
                    </a:lnTo>
                    <a:lnTo>
                      <a:pt x="651" y="170"/>
                    </a:lnTo>
                    <a:lnTo>
                      <a:pt x="647" y="170"/>
                    </a:lnTo>
                    <a:lnTo>
                      <a:pt x="646" y="17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3720" name="Freeform 8">
                <a:extLst>
                  <a:ext uri="{FF2B5EF4-FFF2-40B4-BE49-F238E27FC236}">
                    <a16:creationId xmlns:a16="http://schemas.microsoft.com/office/drawing/2014/main" id="{71142EED-F5A2-155D-825E-9817EC75F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4" y="3156"/>
                <a:ext cx="57" cy="5"/>
              </a:xfrm>
              <a:custGeom>
                <a:avLst/>
                <a:gdLst>
                  <a:gd name="T0" fmla="*/ 111 w 116"/>
                  <a:gd name="T1" fmla="*/ 0 h 9"/>
                  <a:gd name="T2" fmla="*/ 5 w 116"/>
                  <a:gd name="T3" fmla="*/ 0 h 9"/>
                  <a:gd name="T4" fmla="*/ 5 w 116"/>
                  <a:gd name="T5" fmla="*/ 0 h 9"/>
                  <a:gd name="T6" fmla="*/ 4 w 116"/>
                  <a:gd name="T7" fmla="*/ 0 h 9"/>
                  <a:gd name="T8" fmla="*/ 2 w 116"/>
                  <a:gd name="T9" fmla="*/ 1 h 9"/>
                  <a:gd name="T10" fmla="*/ 0 w 116"/>
                  <a:gd name="T11" fmla="*/ 2 h 9"/>
                  <a:gd name="T12" fmla="*/ 0 w 116"/>
                  <a:gd name="T13" fmla="*/ 5 h 9"/>
                  <a:gd name="T14" fmla="*/ 0 w 116"/>
                  <a:gd name="T15" fmla="*/ 6 h 9"/>
                  <a:gd name="T16" fmla="*/ 2 w 116"/>
                  <a:gd name="T17" fmla="*/ 8 h 9"/>
                  <a:gd name="T18" fmla="*/ 4 w 116"/>
                  <a:gd name="T19" fmla="*/ 9 h 9"/>
                  <a:gd name="T20" fmla="*/ 5 w 116"/>
                  <a:gd name="T21" fmla="*/ 9 h 9"/>
                  <a:gd name="T22" fmla="*/ 5 w 116"/>
                  <a:gd name="T23" fmla="*/ 9 h 9"/>
                  <a:gd name="T24" fmla="*/ 111 w 116"/>
                  <a:gd name="T25" fmla="*/ 9 h 9"/>
                  <a:gd name="T26" fmla="*/ 111 w 116"/>
                  <a:gd name="T27" fmla="*/ 9 h 9"/>
                  <a:gd name="T28" fmla="*/ 112 w 116"/>
                  <a:gd name="T29" fmla="*/ 9 h 9"/>
                  <a:gd name="T30" fmla="*/ 115 w 116"/>
                  <a:gd name="T31" fmla="*/ 8 h 9"/>
                  <a:gd name="T32" fmla="*/ 116 w 116"/>
                  <a:gd name="T33" fmla="*/ 6 h 9"/>
                  <a:gd name="T34" fmla="*/ 116 w 116"/>
                  <a:gd name="T35" fmla="*/ 5 h 9"/>
                  <a:gd name="T36" fmla="*/ 116 w 116"/>
                  <a:gd name="T37" fmla="*/ 2 h 9"/>
                  <a:gd name="T38" fmla="*/ 115 w 116"/>
                  <a:gd name="T39" fmla="*/ 1 h 9"/>
                  <a:gd name="T40" fmla="*/ 112 w 116"/>
                  <a:gd name="T41" fmla="*/ 0 h 9"/>
                  <a:gd name="T42" fmla="*/ 111 w 116"/>
                  <a:gd name="T43" fmla="*/ 0 h 9"/>
                  <a:gd name="T44" fmla="*/ 111 w 116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9">
                    <a:moveTo>
                      <a:pt x="111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8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111" y="9"/>
                    </a:lnTo>
                    <a:lnTo>
                      <a:pt x="111" y="9"/>
                    </a:lnTo>
                    <a:lnTo>
                      <a:pt x="112" y="9"/>
                    </a:lnTo>
                    <a:lnTo>
                      <a:pt x="115" y="8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2"/>
                    </a:lnTo>
                    <a:lnTo>
                      <a:pt x="115" y="1"/>
                    </a:lnTo>
                    <a:lnTo>
                      <a:pt x="112" y="0"/>
                    </a:lnTo>
                    <a:lnTo>
                      <a:pt x="111" y="0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3721" name="Freeform 9">
                <a:extLst>
                  <a:ext uri="{FF2B5EF4-FFF2-40B4-BE49-F238E27FC236}">
                    <a16:creationId xmlns:a16="http://schemas.microsoft.com/office/drawing/2014/main" id="{D44E9FDD-ED34-044F-5042-ED721D716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" y="3205"/>
                <a:ext cx="49" cy="5"/>
              </a:xfrm>
              <a:custGeom>
                <a:avLst/>
                <a:gdLst>
                  <a:gd name="T0" fmla="*/ 95 w 100"/>
                  <a:gd name="T1" fmla="*/ 0 h 10"/>
                  <a:gd name="T2" fmla="*/ 5 w 100"/>
                  <a:gd name="T3" fmla="*/ 0 h 10"/>
                  <a:gd name="T4" fmla="*/ 5 w 100"/>
                  <a:gd name="T5" fmla="*/ 0 h 10"/>
                  <a:gd name="T6" fmla="*/ 4 w 100"/>
                  <a:gd name="T7" fmla="*/ 0 h 10"/>
                  <a:gd name="T8" fmla="*/ 2 w 100"/>
                  <a:gd name="T9" fmla="*/ 1 h 10"/>
                  <a:gd name="T10" fmla="*/ 0 w 100"/>
                  <a:gd name="T11" fmla="*/ 3 h 10"/>
                  <a:gd name="T12" fmla="*/ 0 w 100"/>
                  <a:gd name="T13" fmla="*/ 6 h 10"/>
                  <a:gd name="T14" fmla="*/ 0 w 100"/>
                  <a:gd name="T15" fmla="*/ 7 h 10"/>
                  <a:gd name="T16" fmla="*/ 2 w 100"/>
                  <a:gd name="T17" fmla="*/ 9 h 10"/>
                  <a:gd name="T18" fmla="*/ 4 w 100"/>
                  <a:gd name="T19" fmla="*/ 10 h 10"/>
                  <a:gd name="T20" fmla="*/ 5 w 100"/>
                  <a:gd name="T21" fmla="*/ 10 h 10"/>
                  <a:gd name="T22" fmla="*/ 5 w 100"/>
                  <a:gd name="T23" fmla="*/ 10 h 10"/>
                  <a:gd name="T24" fmla="*/ 95 w 100"/>
                  <a:gd name="T25" fmla="*/ 10 h 10"/>
                  <a:gd name="T26" fmla="*/ 95 w 100"/>
                  <a:gd name="T27" fmla="*/ 10 h 10"/>
                  <a:gd name="T28" fmla="*/ 96 w 100"/>
                  <a:gd name="T29" fmla="*/ 10 h 10"/>
                  <a:gd name="T30" fmla="*/ 98 w 100"/>
                  <a:gd name="T31" fmla="*/ 9 h 10"/>
                  <a:gd name="T32" fmla="*/ 100 w 100"/>
                  <a:gd name="T33" fmla="*/ 7 h 10"/>
                  <a:gd name="T34" fmla="*/ 100 w 100"/>
                  <a:gd name="T35" fmla="*/ 6 h 10"/>
                  <a:gd name="T36" fmla="*/ 100 w 100"/>
                  <a:gd name="T37" fmla="*/ 3 h 10"/>
                  <a:gd name="T38" fmla="*/ 98 w 100"/>
                  <a:gd name="T39" fmla="*/ 1 h 10"/>
                  <a:gd name="T40" fmla="*/ 96 w 100"/>
                  <a:gd name="T41" fmla="*/ 0 h 10"/>
                  <a:gd name="T42" fmla="*/ 95 w 100"/>
                  <a:gd name="T43" fmla="*/ 0 h 10"/>
                  <a:gd name="T44" fmla="*/ 95 w 100"/>
                  <a:gd name="T4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0" h="10">
                    <a:moveTo>
                      <a:pt x="95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4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95" y="10"/>
                    </a:lnTo>
                    <a:lnTo>
                      <a:pt x="95" y="10"/>
                    </a:lnTo>
                    <a:lnTo>
                      <a:pt x="96" y="10"/>
                    </a:lnTo>
                    <a:lnTo>
                      <a:pt x="98" y="9"/>
                    </a:lnTo>
                    <a:lnTo>
                      <a:pt x="100" y="7"/>
                    </a:lnTo>
                    <a:lnTo>
                      <a:pt x="100" y="6"/>
                    </a:ln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5" y="0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43722" name="Freeform 10">
                <a:extLst>
                  <a:ext uri="{FF2B5EF4-FFF2-40B4-BE49-F238E27FC236}">
                    <a16:creationId xmlns:a16="http://schemas.microsoft.com/office/drawing/2014/main" id="{01931BD4-5675-9500-B447-040D313DD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7" y="3103"/>
                <a:ext cx="57" cy="4"/>
              </a:xfrm>
              <a:custGeom>
                <a:avLst/>
                <a:gdLst>
                  <a:gd name="T0" fmla="*/ 110 w 115"/>
                  <a:gd name="T1" fmla="*/ 0 h 9"/>
                  <a:gd name="T2" fmla="*/ 5 w 115"/>
                  <a:gd name="T3" fmla="*/ 0 h 9"/>
                  <a:gd name="T4" fmla="*/ 5 w 115"/>
                  <a:gd name="T5" fmla="*/ 0 h 9"/>
                  <a:gd name="T6" fmla="*/ 3 w 115"/>
                  <a:gd name="T7" fmla="*/ 0 h 9"/>
                  <a:gd name="T8" fmla="*/ 1 w 115"/>
                  <a:gd name="T9" fmla="*/ 1 h 9"/>
                  <a:gd name="T10" fmla="*/ 0 w 115"/>
                  <a:gd name="T11" fmla="*/ 3 h 9"/>
                  <a:gd name="T12" fmla="*/ 0 w 115"/>
                  <a:gd name="T13" fmla="*/ 4 h 9"/>
                  <a:gd name="T14" fmla="*/ 0 w 115"/>
                  <a:gd name="T15" fmla="*/ 5 h 9"/>
                  <a:gd name="T16" fmla="*/ 1 w 115"/>
                  <a:gd name="T17" fmla="*/ 8 h 9"/>
                  <a:gd name="T18" fmla="*/ 3 w 115"/>
                  <a:gd name="T19" fmla="*/ 9 h 9"/>
                  <a:gd name="T20" fmla="*/ 5 w 115"/>
                  <a:gd name="T21" fmla="*/ 9 h 9"/>
                  <a:gd name="T22" fmla="*/ 5 w 115"/>
                  <a:gd name="T23" fmla="*/ 9 h 9"/>
                  <a:gd name="T24" fmla="*/ 110 w 115"/>
                  <a:gd name="T25" fmla="*/ 9 h 9"/>
                  <a:gd name="T26" fmla="*/ 110 w 115"/>
                  <a:gd name="T27" fmla="*/ 9 h 9"/>
                  <a:gd name="T28" fmla="*/ 111 w 115"/>
                  <a:gd name="T29" fmla="*/ 9 h 9"/>
                  <a:gd name="T30" fmla="*/ 114 w 115"/>
                  <a:gd name="T31" fmla="*/ 8 h 9"/>
                  <a:gd name="T32" fmla="*/ 115 w 115"/>
                  <a:gd name="T33" fmla="*/ 5 h 9"/>
                  <a:gd name="T34" fmla="*/ 115 w 115"/>
                  <a:gd name="T35" fmla="*/ 4 h 9"/>
                  <a:gd name="T36" fmla="*/ 115 w 115"/>
                  <a:gd name="T37" fmla="*/ 3 h 9"/>
                  <a:gd name="T38" fmla="*/ 114 w 115"/>
                  <a:gd name="T39" fmla="*/ 1 h 9"/>
                  <a:gd name="T40" fmla="*/ 111 w 115"/>
                  <a:gd name="T41" fmla="*/ 0 h 9"/>
                  <a:gd name="T42" fmla="*/ 110 w 115"/>
                  <a:gd name="T43" fmla="*/ 0 h 9"/>
                  <a:gd name="T44" fmla="*/ 110 w 115"/>
                  <a:gd name="T4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5" h="9">
                    <a:moveTo>
                      <a:pt x="110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8"/>
                    </a:lnTo>
                    <a:lnTo>
                      <a:pt x="3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110" y="9"/>
                    </a:lnTo>
                    <a:lnTo>
                      <a:pt x="110" y="9"/>
                    </a:lnTo>
                    <a:lnTo>
                      <a:pt x="111" y="9"/>
                    </a:lnTo>
                    <a:lnTo>
                      <a:pt x="114" y="8"/>
                    </a:lnTo>
                    <a:lnTo>
                      <a:pt x="115" y="5"/>
                    </a:lnTo>
                    <a:lnTo>
                      <a:pt x="115" y="4"/>
                    </a:lnTo>
                    <a:lnTo>
                      <a:pt x="115" y="3"/>
                    </a:lnTo>
                    <a:lnTo>
                      <a:pt x="114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pic>
        <p:nvPicPr>
          <p:cNvPr id="243724" name="Picture 12">
            <a:extLst>
              <a:ext uri="{FF2B5EF4-FFF2-40B4-BE49-F238E27FC236}">
                <a16:creationId xmlns:a16="http://schemas.microsoft.com/office/drawing/2014/main" id="{6B4BAF81-6B03-0797-DCED-1BD8FBD85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1741488"/>
            <a:ext cx="2122488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3726" name="Text Box 14">
            <a:extLst>
              <a:ext uri="{FF2B5EF4-FFF2-40B4-BE49-F238E27FC236}">
                <a16:creationId xmlns:a16="http://schemas.microsoft.com/office/drawing/2014/main" id="{A3975F1C-E8DD-6BE7-540D-0870F7FAD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3771900"/>
            <a:ext cx="1947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Times New Roman" panose="02020603050405020304" pitchFamily="18" charset="0"/>
              </a:rPr>
              <a:t>Explicit acts</a:t>
            </a:r>
          </a:p>
        </p:txBody>
      </p:sp>
      <p:sp>
        <p:nvSpPr>
          <p:cNvPr id="243727" name="Text Box 15">
            <a:extLst>
              <a:ext uri="{FF2B5EF4-FFF2-40B4-BE49-F238E27FC236}">
                <a16:creationId xmlns:a16="http://schemas.microsoft.com/office/drawing/2014/main" id="{736963D4-814A-128A-6384-BB5F40125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288" y="3771900"/>
            <a:ext cx="26225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Times New Roman" panose="02020603050405020304" pitchFamily="18" charset="0"/>
              </a:rPr>
              <a:t>Always-on video</a:t>
            </a:r>
          </a:p>
        </p:txBody>
      </p:sp>
      <p:pic>
        <p:nvPicPr>
          <p:cNvPr id="243728" name="Picture 16">
            <a:extLst>
              <a:ext uri="{FF2B5EF4-FFF2-40B4-BE49-F238E27FC236}">
                <a16:creationId xmlns:a16="http://schemas.microsoft.com/office/drawing/2014/main" id="{54FEEF05-B52D-016D-42E4-8FC85A460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25" y="4876800"/>
            <a:ext cx="2100263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3729" name="Text Box 17">
            <a:extLst>
              <a:ext uri="{FF2B5EF4-FFF2-40B4-BE49-F238E27FC236}">
                <a16:creationId xmlns:a16="http://schemas.microsoft.com/office/drawing/2014/main" id="{B8B39FFE-EDB0-FBC5-B95E-1576928FA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725" y="5911850"/>
            <a:ext cx="20589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Times New Roman" panose="02020603050405020304" pitchFamily="18" charset="0"/>
              </a:rPr>
              <a:t>Instrumented</a:t>
            </a:r>
            <a:br>
              <a:rPr lang="en-US" altLang="LID4096" sz="2800">
                <a:latin typeface="Times New Roman" panose="02020603050405020304" pitchFamily="18" charset="0"/>
              </a:rPr>
            </a:br>
            <a:r>
              <a:rPr lang="en-US" altLang="LID4096" sz="2800">
                <a:latin typeface="Times New Roman" panose="02020603050405020304" pitchFamily="18" charset="0"/>
              </a:rPr>
              <a:t>office</a:t>
            </a:r>
          </a:p>
        </p:txBody>
      </p:sp>
      <p:pic>
        <p:nvPicPr>
          <p:cNvPr id="243730" name="Picture 18">
            <a:extLst>
              <a:ext uri="{FF2B5EF4-FFF2-40B4-BE49-F238E27FC236}">
                <a16:creationId xmlns:a16="http://schemas.microsoft.com/office/drawing/2014/main" id="{A06D6039-AC48-4A32-6017-5C6322DAA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1741488"/>
            <a:ext cx="196850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3731" name="Text Box 19">
            <a:extLst>
              <a:ext uri="{FF2B5EF4-FFF2-40B4-BE49-F238E27FC236}">
                <a16:creationId xmlns:a16="http://schemas.microsoft.com/office/drawing/2014/main" id="{9AA64FD4-B870-3EF4-00E9-F6F8AFFBE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050" y="3771900"/>
            <a:ext cx="27574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800">
                <a:latin typeface="Times New Roman" panose="02020603050405020304" pitchFamily="18" charset="0"/>
              </a:rPr>
              <a:t>Computer activity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80" name="Picture 8">
            <a:extLst>
              <a:ext uri="{FF2B5EF4-FFF2-40B4-BE49-F238E27FC236}">
                <a16:creationId xmlns:a16="http://schemas.microsoft.com/office/drawing/2014/main" id="{0A5EC183-6926-20AB-D725-707BD0D99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1714500"/>
            <a:ext cx="302895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9074" name="Rectangle 2">
            <a:extLst>
              <a:ext uri="{FF2B5EF4-FFF2-40B4-BE49-F238E27FC236}">
                <a16:creationId xmlns:a16="http://schemas.microsoft.com/office/drawing/2014/main" id="{064C3849-A095-719E-4791-9EFF2AF49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Can We Display Availability?</a:t>
            </a:r>
          </a:p>
        </p:txBody>
      </p:sp>
      <p:pic>
        <p:nvPicPr>
          <p:cNvPr id="259081" name="Picture 9">
            <a:extLst>
              <a:ext uri="{FF2B5EF4-FFF2-40B4-BE49-F238E27FC236}">
                <a16:creationId xmlns:a16="http://schemas.microsoft.com/office/drawing/2014/main" id="{AE8F0A8E-58A1-D3DA-8456-4712BEB7A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728788"/>
            <a:ext cx="2686050" cy="4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0041DAC4-459A-C1B8-77FC-CF7D18EDB4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Can We Display Availability?</a:t>
            </a:r>
          </a:p>
        </p:txBody>
      </p:sp>
      <p:pic>
        <p:nvPicPr>
          <p:cNvPr id="256004" name="Picture 4">
            <a:extLst>
              <a:ext uri="{FF2B5EF4-FFF2-40B4-BE49-F238E27FC236}">
                <a16:creationId xmlns:a16="http://schemas.microsoft.com/office/drawing/2014/main" id="{4C434CBB-9CB5-76FB-EE1E-CB65356FD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04988"/>
            <a:ext cx="7362825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05" name="Rectangle 5">
            <a:extLst>
              <a:ext uri="{FF2B5EF4-FFF2-40B4-BE49-F238E27FC236}">
                <a16:creationId xmlns:a16="http://schemas.microsoft.com/office/drawing/2014/main" id="{C5F93248-751E-4979-3E8B-29511A80E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1288"/>
            <a:ext cx="7172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With Hideaki Kuzuoka, U. Tsukuba &amp; Michael Boyle, U. Calgary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22" name="Picture 2">
            <a:extLst>
              <a:ext uri="{FF2B5EF4-FFF2-40B4-BE49-F238E27FC236}">
                <a16:creationId xmlns:a16="http://schemas.microsoft.com/office/drawing/2014/main" id="{254BF251-3514-100C-3DA4-D0AAB129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41625"/>
            <a:ext cx="3124200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61123" name="Object 3">
            <a:extLst>
              <a:ext uri="{FF2B5EF4-FFF2-40B4-BE49-F238E27FC236}">
                <a16:creationId xmlns:a16="http://schemas.microsoft.com/office/drawing/2014/main" id="{B0BE5269-7348-B9D5-D21B-96371A9540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2232025"/>
          <a:ext cx="2209800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142857" imgH="790476" progId="MS_ClipArt_Gallery.2">
                  <p:embed/>
                </p:oleObj>
              </mc:Choice>
              <mc:Fallback>
                <p:oleObj name="Clip" r:id="rId3" imgW="1142857" imgH="790476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232025"/>
                        <a:ext cx="2209800" cy="152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1124" name="Picture 4">
            <a:extLst>
              <a:ext uri="{FF2B5EF4-FFF2-40B4-BE49-F238E27FC236}">
                <a16:creationId xmlns:a16="http://schemas.microsoft.com/office/drawing/2014/main" id="{7DE2A5D9-31A3-0946-EED5-D252115CE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33600"/>
            <a:ext cx="165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25" name="Picture 5">
            <a:extLst>
              <a:ext uri="{FF2B5EF4-FFF2-40B4-BE49-F238E27FC236}">
                <a16:creationId xmlns:a16="http://schemas.microsoft.com/office/drawing/2014/main" id="{B6327471-E133-2112-9FF5-BCDCE9D1A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28800"/>
            <a:ext cx="7715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26" name="Picture 6">
            <a:extLst>
              <a:ext uri="{FF2B5EF4-FFF2-40B4-BE49-F238E27FC236}">
                <a16:creationId xmlns:a16="http://schemas.microsoft.com/office/drawing/2014/main" id="{6C7E7300-8649-8DB5-B1CD-7A1A52BC5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524000"/>
            <a:ext cx="5238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1127" name="Group 7">
            <a:extLst>
              <a:ext uri="{FF2B5EF4-FFF2-40B4-BE49-F238E27FC236}">
                <a16:creationId xmlns:a16="http://schemas.microsoft.com/office/drawing/2014/main" id="{FB3E2F6A-A85F-3F00-6DE5-C861B6566A0A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4251325"/>
            <a:ext cx="2322513" cy="2606675"/>
            <a:chOff x="2112" y="2352"/>
            <a:chExt cx="1634" cy="1834"/>
          </a:xfrm>
        </p:grpSpPr>
        <p:sp>
          <p:nvSpPr>
            <p:cNvPr id="261128" name="AutoShape 8">
              <a:extLst>
                <a:ext uri="{FF2B5EF4-FFF2-40B4-BE49-F238E27FC236}">
                  <a16:creationId xmlns:a16="http://schemas.microsoft.com/office/drawing/2014/main" id="{F7169C0A-1747-C23B-DC80-698280AB3CD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12" y="245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1129" name="AutoShape 9">
              <a:extLst>
                <a:ext uri="{FF2B5EF4-FFF2-40B4-BE49-F238E27FC236}">
                  <a16:creationId xmlns:a16="http://schemas.microsoft.com/office/drawing/2014/main" id="{FB91CCEA-A72B-1204-CAF9-BB774F881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2" y="242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1130" name="Freeform 10">
              <a:extLst>
                <a:ext uri="{FF2B5EF4-FFF2-40B4-BE49-F238E27FC236}">
                  <a16:creationId xmlns:a16="http://schemas.microsoft.com/office/drawing/2014/main" id="{9F74A036-8E20-DA11-B0ED-10A5773E3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2890"/>
              <a:ext cx="232" cy="686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1131" name="Freeform 11">
              <a:extLst>
                <a:ext uri="{FF2B5EF4-FFF2-40B4-BE49-F238E27FC236}">
                  <a16:creationId xmlns:a16="http://schemas.microsoft.com/office/drawing/2014/main" id="{6D8225BC-53B0-C5E5-5E5F-E2904C728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" y="3500"/>
              <a:ext cx="266" cy="676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1132" name="Freeform 12">
              <a:extLst>
                <a:ext uri="{FF2B5EF4-FFF2-40B4-BE49-F238E27FC236}">
                  <a16:creationId xmlns:a16="http://schemas.microsoft.com/office/drawing/2014/main" id="{1F4BF83C-8326-0D20-02E5-1EE26FB79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" y="3466"/>
              <a:ext cx="332" cy="720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1133" name="Freeform 13">
              <a:extLst>
                <a:ext uri="{FF2B5EF4-FFF2-40B4-BE49-F238E27FC236}">
                  <a16:creationId xmlns:a16="http://schemas.microsoft.com/office/drawing/2014/main" id="{6707D2FC-709A-6ADE-22E7-0FB87BD70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891"/>
              <a:ext cx="448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1134" name="Freeform 14">
              <a:extLst>
                <a:ext uri="{FF2B5EF4-FFF2-40B4-BE49-F238E27FC236}">
                  <a16:creationId xmlns:a16="http://schemas.microsoft.com/office/drawing/2014/main" id="{1B5CAD15-D311-945A-A8F1-D5048A982C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2352"/>
              <a:ext cx="257" cy="517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1135" name="Freeform 15">
              <a:extLst>
                <a:ext uri="{FF2B5EF4-FFF2-40B4-BE49-F238E27FC236}">
                  <a16:creationId xmlns:a16="http://schemas.microsoft.com/office/drawing/2014/main" id="{F25F9900-5D89-93DF-5262-341CFEF6016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20" y="2879"/>
              <a:ext cx="447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61136" name="Rectangle 16">
            <a:extLst>
              <a:ext uri="{FF2B5EF4-FFF2-40B4-BE49-F238E27FC236}">
                <a16:creationId xmlns:a16="http://schemas.microsoft.com/office/drawing/2014/main" id="{D18A2C11-3E7F-879C-AEF3-A6765661F7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r>
              <a:rPr lang="en-US" altLang="LID4096"/>
              <a:t>My computer is a busy place!</a:t>
            </a:r>
          </a:p>
        </p:txBody>
      </p:sp>
      <p:pic>
        <p:nvPicPr>
          <p:cNvPr id="261137" name="Picture 17">
            <a:extLst>
              <a:ext uri="{FF2B5EF4-FFF2-40B4-BE49-F238E27FC236}">
                <a16:creationId xmlns:a16="http://schemas.microsoft.com/office/drawing/2014/main" id="{01644F98-3B93-8FB7-93DD-387D5BF9A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19600"/>
            <a:ext cx="28194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40" name="Picture 20">
            <a:extLst>
              <a:ext uri="{FF2B5EF4-FFF2-40B4-BE49-F238E27FC236}">
                <a16:creationId xmlns:a16="http://schemas.microsoft.com/office/drawing/2014/main" id="{27E674FD-193C-5789-2976-3AB134B6D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7725"/>
            <a:ext cx="3213100" cy="191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1141" name="Picture 21">
            <a:extLst>
              <a:ext uri="{FF2B5EF4-FFF2-40B4-BE49-F238E27FC236}">
                <a16:creationId xmlns:a16="http://schemas.microsoft.com/office/drawing/2014/main" id="{42C851FD-3907-FBED-5D37-D693D8702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3219450"/>
            <a:ext cx="16446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2146" name="Object 2">
            <a:extLst>
              <a:ext uri="{FF2B5EF4-FFF2-40B4-BE49-F238E27FC236}">
                <a16:creationId xmlns:a16="http://schemas.microsoft.com/office/drawing/2014/main" id="{A04414EB-04B8-B6F0-9023-203D726048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96200" y="5856288"/>
          <a:ext cx="1447800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142857" imgH="790476" progId="MS_ClipArt_Gallery.2">
                  <p:embed/>
                </p:oleObj>
              </mc:Choice>
              <mc:Fallback>
                <p:oleObj name="Clip" r:id="rId2" imgW="1142857" imgH="790476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5856288"/>
                        <a:ext cx="1447800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2147" name="Group 3">
            <a:extLst>
              <a:ext uri="{FF2B5EF4-FFF2-40B4-BE49-F238E27FC236}">
                <a16:creationId xmlns:a16="http://schemas.microsoft.com/office/drawing/2014/main" id="{80708177-D1DD-E3DF-48A5-897C995A104F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4251325"/>
            <a:ext cx="2322513" cy="2606675"/>
            <a:chOff x="2112" y="2352"/>
            <a:chExt cx="1634" cy="1834"/>
          </a:xfrm>
        </p:grpSpPr>
        <p:sp>
          <p:nvSpPr>
            <p:cNvPr id="262148" name="AutoShape 4">
              <a:extLst>
                <a:ext uri="{FF2B5EF4-FFF2-40B4-BE49-F238E27FC236}">
                  <a16:creationId xmlns:a16="http://schemas.microsoft.com/office/drawing/2014/main" id="{C40AEC3B-9A40-CD74-00D6-84F2906E68D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12" y="245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2149" name="AutoShape 5">
              <a:extLst>
                <a:ext uri="{FF2B5EF4-FFF2-40B4-BE49-F238E27FC236}">
                  <a16:creationId xmlns:a16="http://schemas.microsoft.com/office/drawing/2014/main" id="{05813761-6D60-F8C1-DB6A-349C89119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2" y="242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2150" name="Freeform 6">
              <a:extLst>
                <a:ext uri="{FF2B5EF4-FFF2-40B4-BE49-F238E27FC236}">
                  <a16:creationId xmlns:a16="http://schemas.microsoft.com/office/drawing/2014/main" id="{6CDEF876-FE90-8DA5-45EC-E69820383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2890"/>
              <a:ext cx="232" cy="686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2151" name="Freeform 7">
              <a:extLst>
                <a:ext uri="{FF2B5EF4-FFF2-40B4-BE49-F238E27FC236}">
                  <a16:creationId xmlns:a16="http://schemas.microsoft.com/office/drawing/2014/main" id="{51D75A27-F9EB-E2CA-E232-891293F94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" y="3500"/>
              <a:ext cx="266" cy="676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2152" name="Freeform 8">
              <a:extLst>
                <a:ext uri="{FF2B5EF4-FFF2-40B4-BE49-F238E27FC236}">
                  <a16:creationId xmlns:a16="http://schemas.microsoft.com/office/drawing/2014/main" id="{4985C733-8D0D-F80E-9741-DD0111A9E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" y="3466"/>
              <a:ext cx="332" cy="720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2153" name="Freeform 9">
              <a:extLst>
                <a:ext uri="{FF2B5EF4-FFF2-40B4-BE49-F238E27FC236}">
                  <a16:creationId xmlns:a16="http://schemas.microsoft.com/office/drawing/2014/main" id="{84C63308-D00B-E438-AD17-86FA60D2B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891"/>
              <a:ext cx="448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2154" name="Freeform 10">
              <a:extLst>
                <a:ext uri="{FF2B5EF4-FFF2-40B4-BE49-F238E27FC236}">
                  <a16:creationId xmlns:a16="http://schemas.microsoft.com/office/drawing/2014/main" id="{26FBC1D8-8C44-90D3-B497-A489EF529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2352"/>
              <a:ext cx="257" cy="517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2155" name="Freeform 11">
              <a:extLst>
                <a:ext uri="{FF2B5EF4-FFF2-40B4-BE49-F238E27FC236}">
                  <a16:creationId xmlns:a16="http://schemas.microsoft.com/office/drawing/2014/main" id="{567FC731-5191-F587-2193-CB13FDE3D19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20" y="2879"/>
              <a:ext cx="447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62156" name="Rectangle 12">
            <a:extLst>
              <a:ext uri="{FF2B5EF4-FFF2-40B4-BE49-F238E27FC236}">
                <a16:creationId xmlns:a16="http://schemas.microsoft.com/office/drawing/2014/main" id="{D95379CA-8A85-CC93-DED7-4E9FD0DF1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r>
              <a:rPr lang="en-US" altLang="LID4096"/>
              <a:t>…and I don't always use it!</a:t>
            </a:r>
          </a:p>
        </p:txBody>
      </p:sp>
      <p:graphicFrame>
        <p:nvGraphicFramePr>
          <p:cNvPr id="262157" name="Object 13">
            <a:extLst>
              <a:ext uri="{FF2B5EF4-FFF2-40B4-BE49-F238E27FC236}">
                <a16:creationId xmlns:a16="http://schemas.microsoft.com/office/drawing/2014/main" id="{A263399E-E13B-B3A1-E88C-AA9283E02B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3962400"/>
          <a:ext cx="1600200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952129" imgH="885714" progId="MS_ClipArt_Gallery.2">
                  <p:embed/>
                </p:oleObj>
              </mc:Choice>
              <mc:Fallback>
                <p:oleObj name="Clip" r:id="rId4" imgW="952129" imgH="885714" progId="MS_ClipArt_Gallery.2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962400"/>
                        <a:ext cx="1600200" cy="148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2158" name="Group 14">
            <a:extLst>
              <a:ext uri="{FF2B5EF4-FFF2-40B4-BE49-F238E27FC236}">
                <a16:creationId xmlns:a16="http://schemas.microsoft.com/office/drawing/2014/main" id="{5465181F-8608-89DB-48BA-658DA34BAC83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2438400"/>
            <a:ext cx="1371600" cy="1457325"/>
            <a:chOff x="2688" y="1523"/>
            <a:chExt cx="563" cy="678"/>
          </a:xfrm>
        </p:grpSpPr>
        <p:sp>
          <p:nvSpPr>
            <p:cNvPr id="262159" name="Freeform 15">
              <a:extLst>
                <a:ext uri="{FF2B5EF4-FFF2-40B4-BE49-F238E27FC236}">
                  <a16:creationId xmlns:a16="http://schemas.microsoft.com/office/drawing/2014/main" id="{CE9C482C-40B9-F407-E5F2-4CC00A9C3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1532"/>
              <a:ext cx="405" cy="666"/>
            </a:xfrm>
            <a:custGeom>
              <a:avLst/>
              <a:gdLst>
                <a:gd name="T0" fmla="*/ 230 w 405"/>
                <a:gd name="T1" fmla="*/ 0 h 666"/>
                <a:gd name="T2" fmla="*/ 171 w 405"/>
                <a:gd name="T3" fmla="*/ 3 h 666"/>
                <a:gd name="T4" fmla="*/ 137 w 405"/>
                <a:gd name="T5" fmla="*/ 56 h 666"/>
                <a:gd name="T6" fmla="*/ 42 w 405"/>
                <a:gd name="T7" fmla="*/ 143 h 666"/>
                <a:gd name="T8" fmla="*/ 0 w 405"/>
                <a:gd name="T9" fmla="*/ 191 h 666"/>
                <a:gd name="T10" fmla="*/ 28 w 405"/>
                <a:gd name="T11" fmla="*/ 317 h 666"/>
                <a:gd name="T12" fmla="*/ 50 w 405"/>
                <a:gd name="T13" fmla="*/ 412 h 666"/>
                <a:gd name="T14" fmla="*/ 107 w 405"/>
                <a:gd name="T15" fmla="*/ 523 h 666"/>
                <a:gd name="T16" fmla="*/ 205 w 405"/>
                <a:gd name="T17" fmla="*/ 601 h 666"/>
                <a:gd name="T18" fmla="*/ 315 w 405"/>
                <a:gd name="T19" fmla="*/ 666 h 666"/>
                <a:gd name="T20" fmla="*/ 318 w 405"/>
                <a:gd name="T21" fmla="*/ 649 h 666"/>
                <a:gd name="T22" fmla="*/ 326 w 405"/>
                <a:gd name="T23" fmla="*/ 646 h 666"/>
                <a:gd name="T24" fmla="*/ 326 w 405"/>
                <a:gd name="T25" fmla="*/ 638 h 666"/>
                <a:gd name="T26" fmla="*/ 326 w 405"/>
                <a:gd name="T27" fmla="*/ 629 h 666"/>
                <a:gd name="T28" fmla="*/ 326 w 405"/>
                <a:gd name="T29" fmla="*/ 621 h 666"/>
                <a:gd name="T30" fmla="*/ 326 w 405"/>
                <a:gd name="T31" fmla="*/ 613 h 666"/>
                <a:gd name="T32" fmla="*/ 335 w 405"/>
                <a:gd name="T33" fmla="*/ 610 h 666"/>
                <a:gd name="T34" fmla="*/ 343 w 405"/>
                <a:gd name="T35" fmla="*/ 610 h 666"/>
                <a:gd name="T36" fmla="*/ 352 w 405"/>
                <a:gd name="T37" fmla="*/ 610 h 666"/>
                <a:gd name="T38" fmla="*/ 360 w 405"/>
                <a:gd name="T39" fmla="*/ 604 h 666"/>
                <a:gd name="T40" fmla="*/ 360 w 405"/>
                <a:gd name="T41" fmla="*/ 596 h 666"/>
                <a:gd name="T42" fmla="*/ 360 w 405"/>
                <a:gd name="T43" fmla="*/ 587 h 666"/>
                <a:gd name="T44" fmla="*/ 360 w 405"/>
                <a:gd name="T45" fmla="*/ 579 h 666"/>
                <a:gd name="T46" fmla="*/ 369 w 405"/>
                <a:gd name="T47" fmla="*/ 576 h 666"/>
                <a:gd name="T48" fmla="*/ 377 w 405"/>
                <a:gd name="T49" fmla="*/ 576 h 666"/>
                <a:gd name="T50" fmla="*/ 385 w 405"/>
                <a:gd name="T51" fmla="*/ 576 h 666"/>
                <a:gd name="T52" fmla="*/ 391 w 405"/>
                <a:gd name="T53" fmla="*/ 568 h 666"/>
                <a:gd name="T54" fmla="*/ 388 w 405"/>
                <a:gd name="T55" fmla="*/ 559 h 666"/>
                <a:gd name="T56" fmla="*/ 388 w 405"/>
                <a:gd name="T57" fmla="*/ 551 h 666"/>
                <a:gd name="T58" fmla="*/ 397 w 405"/>
                <a:gd name="T59" fmla="*/ 545 h 666"/>
                <a:gd name="T60" fmla="*/ 405 w 405"/>
                <a:gd name="T61" fmla="*/ 543 h 666"/>
                <a:gd name="T62" fmla="*/ 255 w 405"/>
                <a:gd name="T63" fmla="*/ 478 h 666"/>
                <a:gd name="T64" fmla="*/ 109 w 405"/>
                <a:gd name="T65" fmla="*/ 289 h 666"/>
                <a:gd name="T66" fmla="*/ 115 w 405"/>
                <a:gd name="T67" fmla="*/ 177 h 666"/>
                <a:gd name="T68" fmla="*/ 216 w 405"/>
                <a:gd name="T69" fmla="*/ 59 h 666"/>
                <a:gd name="T70" fmla="*/ 230 w 405"/>
                <a:gd name="T71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5" h="666">
                  <a:moveTo>
                    <a:pt x="230" y="0"/>
                  </a:moveTo>
                  <a:lnTo>
                    <a:pt x="171" y="3"/>
                  </a:lnTo>
                  <a:lnTo>
                    <a:pt x="137" y="56"/>
                  </a:lnTo>
                  <a:lnTo>
                    <a:pt x="42" y="143"/>
                  </a:lnTo>
                  <a:lnTo>
                    <a:pt x="0" y="191"/>
                  </a:lnTo>
                  <a:lnTo>
                    <a:pt x="28" y="317"/>
                  </a:lnTo>
                  <a:lnTo>
                    <a:pt x="50" y="412"/>
                  </a:lnTo>
                  <a:lnTo>
                    <a:pt x="107" y="523"/>
                  </a:lnTo>
                  <a:lnTo>
                    <a:pt x="205" y="601"/>
                  </a:lnTo>
                  <a:lnTo>
                    <a:pt x="315" y="666"/>
                  </a:lnTo>
                  <a:lnTo>
                    <a:pt x="318" y="649"/>
                  </a:lnTo>
                  <a:lnTo>
                    <a:pt x="326" y="646"/>
                  </a:lnTo>
                  <a:lnTo>
                    <a:pt x="326" y="638"/>
                  </a:lnTo>
                  <a:lnTo>
                    <a:pt x="326" y="629"/>
                  </a:lnTo>
                  <a:lnTo>
                    <a:pt x="326" y="621"/>
                  </a:lnTo>
                  <a:lnTo>
                    <a:pt x="326" y="613"/>
                  </a:lnTo>
                  <a:lnTo>
                    <a:pt x="335" y="610"/>
                  </a:lnTo>
                  <a:lnTo>
                    <a:pt x="343" y="610"/>
                  </a:lnTo>
                  <a:lnTo>
                    <a:pt x="352" y="610"/>
                  </a:lnTo>
                  <a:lnTo>
                    <a:pt x="360" y="604"/>
                  </a:lnTo>
                  <a:lnTo>
                    <a:pt x="360" y="596"/>
                  </a:lnTo>
                  <a:lnTo>
                    <a:pt x="360" y="587"/>
                  </a:lnTo>
                  <a:lnTo>
                    <a:pt x="360" y="579"/>
                  </a:lnTo>
                  <a:lnTo>
                    <a:pt x="369" y="576"/>
                  </a:lnTo>
                  <a:lnTo>
                    <a:pt x="377" y="576"/>
                  </a:lnTo>
                  <a:lnTo>
                    <a:pt x="385" y="576"/>
                  </a:lnTo>
                  <a:lnTo>
                    <a:pt x="391" y="568"/>
                  </a:lnTo>
                  <a:lnTo>
                    <a:pt x="388" y="559"/>
                  </a:lnTo>
                  <a:lnTo>
                    <a:pt x="388" y="551"/>
                  </a:lnTo>
                  <a:lnTo>
                    <a:pt x="397" y="545"/>
                  </a:lnTo>
                  <a:lnTo>
                    <a:pt x="405" y="543"/>
                  </a:lnTo>
                  <a:lnTo>
                    <a:pt x="255" y="478"/>
                  </a:lnTo>
                  <a:lnTo>
                    <a:pt x="109" y="289"/>
                  </a:lnTo>
                  <a:lnTo>
                    <a:pt x="115" y="177"/>
                  </a:lnTo>
                  <a:lnTo>
                    <a:pt x="216" y="5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0" name="Freeform 16">
              <a:extLst>
                <a:ext uri="{FF2B5EF4-FFF2-40B4-BE49-F238E27FC236}">
                  <a16:creationId xmlns:a16="http://schemas.microsoft.com/office/drawing/2014/main" id="{332E04F2-5189-67B1-8B16-D9244BAFA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526"/>
              <a:ext cx="492" cy="549"/>
            </a:xfrm>
            <a:custGeom>
              <a:avLst/>
              <a:gdLst>
                <a:gd name="T0" fmla="*/ 191 w 492"/>
                <a:gd name="T1" fmla="*/ 59 h 549"/>
                <a:gd name="T2" fmla="*/ 220 w 492"/>
                <a:gd name="T3" fmla="*/ 152 h 549"/>
                <a:gd name="T4" fmla="*/ 253 w 492"/>
                <a:gd name="T5" fmla="*/ 194 h 549"/>
                <a:gd name="T6" fmla="*/ 329 w 492"/>
                <a:gd name="T7" fmla="*/ 242 h 549"/>
                <a:gd name="T8" fmla="*/ 439 w 492"/>
                <a:gd name="T9" fmla="*/ 253 h 549"/>
                <a:gd name="T10" fmla="*/ 492 w 492"/>
                <a:gd name="T11" fmla="*/ 256 h 549"/>
                <a:gd name="T12" fmla="*/ 484 w 492"/>
                <a:gd name="T13" fmla="*/ 343 h 549"/>
                <a:gd name="T14" fmla="*/ 444 w 492"/>
                <a:gd name="T15" fmla="*/ 444 h 549"/>
                <a:gd name="T16" fmla="*/ 374 w 492"/>
                <a:gd name="T17" fmla="*/ 527 h 549"/>
                <a:gd name="T18" fmla="*/ 352 w 492"/>
                <a:gd name="T19" fmla="*/ 549 h 549"/>
                <a:gd name="T20" fmla="*/ 216 w 492"/>
                <a:gd name="T21" fmla="*/ 530 h 549"/>
                <a:gd name="T22" fmla="*/ 112 w 492"/>
                <a:gd name="T23" fmla="*/ 474 h 549"/>
                <a:gd name="T24" fmla="*/ 64 w 492"/>
                <a:gd name="T25" fmla="*/ 416 h 549"/>
                <a:gd name="T26" fmla="*/ 22 w 492"/>
                <a:gd name="T27" fmla="*/ 293 h 549"/>
                <a:gd name="T28" fmla="*/ 0 w 492"/>
                <a:gd name="T29" fmla="*/ 194 h 549"/>
                <a:gd name="T30" fmla="*/ 121 w 492"/>
                <a:gd name="T31" fmla="*/ 74 h 549"/>
                <a:gd name="T32" fmla="*/ 180 w 492"/>
                <a:gd name="T33" fmla="*/ 0 h 549"/>
                <a:gd name="T34" fmla="*/ 191 w 492"/>
                <a:gd name="T35" fmla="*/ 5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2" h="549">
                  <a:moveTo>
                    <a:pt x="191" y="59"/>
                  </a:moveTo>
                  <a:lnTo>
                    <a:pt x="220" y="152"/>
                  </a:lnTo>
                  <a:lnTo>
                    <a:pt x="253" y="194"/>
                  </a:lnTo>
                  <a:lnTo>
                    <a:pt x="329" y="242"/>
                  </a:lnTo>
                  <a:lnTo>
                    <a:pt x="439" y="253"/>
                  </a:lnTo>
                  <a:lnTo>
                    <a:pt x="492" y="256"/>
                  </a:lnTo>
                  <a:lnTo>
                    <a:pt x="484" y="343"/>
                  </a:lnTo>
                  <a:lnTo>
                    <a:pt x="444" y="444"/>
                  </a:lnTo>
                  <a:lnTo>
                    <a:pt x="374" y="527"/>
                  </a:lnTo>
                  <a:lnTo>
                    <a:pt x="352" y="549"/>
                  </a:lnTo>
                  <a:lnTo>
                    <a:pt x="216" y="530"/>
                  </a:lnTo>
                  <a:lnTo>
                    <a:pt x="112" y="474"/>
                  </a:lnTo>
                  <a:lnTo>
                    <a:pt x="64" y="416"/>
                  </a:lnTo>
                  <a:lnTo>
                    <a:pt x="22" y="293"/>
                  </a:lnTo>
                  <a:lnTo>
                    <a:pt x="0" y="194"/>
                  </a:lnTo>
                  <a:lnTo>
                    <a:pt x="121" y="74"/>
                  </a:lnTo>
                  <a:lnTo>
                    <a:pt x="180" y="0"/>
                  </a:lnTo>
                  <a:lnTo>
                    <a:pt x="191" y="5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1" name="Freeform 17">
              <a:extLst>
                <a:ext uri="{FF2B5EF4-FFF2-40B4-BE49-F238E27FC236}">
                  <a16:creationId xmlns:a16="http://schemas.microsoft.com/office/drawing/2014/main" id="{59099B13-FF57-E821-39B4-9BD4B9840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1523"/>
              <a:ext cx="563" cy="678"/>
            </a:xfrm>
            <a:custGeom>
              <a:avLst/>
              <a:gdLst>
                <a:gd name="T0" fmla="*/ 171 w 563"/>
                <a:gd name="T1" fmla="*/ 76 h 678"/>
                <a:gd name="T2" fmla="*/ 146 w 563"/>
                <a:gd name="T3" fmla="*/ 76 h 678"/>
                <a:gd name="T4" fmla="*/ 14 w 563"/>
                <a:gd name="T5" fmla="*/ 202 h 678"/>
                <a:gd name="T6" fmla="*/ 65 w 563"/>
                <a:gd name="T7" fmla="*/ 421 h 678"/>
                <a:gd name="T8" fmla="*/ 141 w 563"/>
                <a:gd name="T9" fmla="*/ 549 h 678"/>
                <a:gd name="T10" fmla="*/ 304 w 563"/>
                <a:gd name="T11" fmla="*/ 655 h 678"/>
                <a:gd name="T12" fmla="*/ 244 w 563"/>
                <a:gd name="T13" fmla="*/ 602 h 678"/>
                <a:gd name="T14" fmla="*/ 84 w 563"/>
                <a:gd name="T15" fmla="*/ 444 h 678"/>
                <a:gd name="T16" fmla="*/ 124 w 563"/>
                <a:gd name="T17" fmla="*/ 498 h 678"/>
                <a:gd name="T18" fmla="*/ 242 w 563"/>
                <a:gd name="T19" fmla="*/ 582 h 678"/>
                <a:gd name="T20" fmla="*/ 324 w 563"/>
                <a:gd name="T21" fmla="*/ 613 h 678"/>
                <a:gd name="T22" fmla="*/ 335 w 563"/>
                <a:gd name="T23" fmla="*/ 605 h 678"/>
                <a:gd name="T24" fmla="*/ 278 w 563"/>
                <a:gd name="T25" fmla="*/ 566 h 678"/>
                <a:gd name="T26" fmla="*/ 141 w 563"/>
                <a:gd name="T27" fmla="*/ 481 h 678"/>
                <a:gd name="T28" fmla="*/ 216 w 563"/>
                <a:gd name="T29" fmla="*/ 526 h 678"/>
                <a:gd name="T30" fmla="*/ 355 w 563"/>
                <a:gd name="T31" fmla="*/ 571 h 678"/>
                <a:gd name="T32" fmla="*/ 389 w 563"/>
                <a:gd name="T33" fmla="*/ 563 h 678"/>
                <a:gd name="T34" fmla="*/ 256 w 563"/>
                <a:gd name="T35" fmla="*/ 529 h 678"/>
                <a:gd name="T36" fmla="*/ 169 w 563"/>
                <a:gd name="T37" fmla="*/ 476 h 678"/>
                <a:gd name="T38" fmla="*/ 101 w 563"/>
                <a:gd name="T39" fmla="*/ 371 h 678"/>
                <a:gd name="T40" fmla="*/ 56 w 563"/>
                <a:gd name="T41" fmla="*/ 211 h 678"/>
                <a:gd name="T42" fmla="*/ 84 w 563"/>
                <a:gd name="T43" fmla="*/ 278 h 678"/>
                <a:gd name="T44" fmla="*/ 149 w 563"/>
                <a:gd name="T45" fmla="*/ 435 h 678"/>
                <a:gd name="T46" fmla="*/ 273 w 563"/>
                <a:gd name="T47" fmla="*/ 518 h 678"/>
                <a:gd name="T48" fmla="*/ 414 w 563"/>
                <a:gd name="T49" fmla="*/ 540 h 678"/>
                <a:gd name="T50" fmla="*/ 504 w 563"/>
                <a:gd name="T51" fmla="*/ 433 h 678"/>
                <a:gd name="T52" fmla="*/ 543 w 563"/>
                <a:gd name="T53" fmla="*/ 303 h 678"/>
                <a:gd name="T54" fmla="*/ 442 w 563"/>
                <a:gd name="T55" fmla="*/ 256 h 678"/>
                <a:gd name="T56" fmla="*/ 352 w 563"/>
                <a:gd name="T57" fmla="*/ 230 h 678"/>
                <a:gd name="T58" fmla="*/ 270 w 563"/>
                <a:gd name="T59" fmla="*/ 152 h 678"/>
                <a:gd name="T60" fmla="*/ 236 w 563"/>
                <a:gd name="T61" fmla="*/ 31 h 678"/>
                <a:gd name="T62" fmla="*/ 253 w 563"/>
                <a:gd name="T63" fmla="*/ 45 h 678"/>
                <a:gd name="T64" fmla="*/ 288 w 563"/>
                <a:gd name="T65" fmla="*/ 152 h 678"/>
                <a:gd name="T66" fmla="*/ 363 w 563"/>
                <a:gd name="T67" fmla="*/ 216 h 678"/>
                <a:gd name="T68" fmla="*/ 470 w 563"/>
                <a:gd name="T69" fmla="*/ 242 h 678"/>
                <a:gd name="T70" fmla="*/ 563 w 563"/>
                <a:gd name="T71" fmla="*/ 250 h 678"/>
                <a:gd name="T72" fmla="*/ 543 w 563"/>
                <a:gd name="T73" fmla="*/ 396 h 678"/>
                <a:gd name="T74" fmla="*/ 462 w 563"/>
                <a:gd name="T75" fmla="*/ 518 h 678"/>
                <a:gd name="T76" fmla="*/ 406 w 563"/>
                <a:gd name="T77" fmla="*/ 574 h 678"/>
                <a:gd name="T78" fmla="*/ 392 w 563"/>
                <a:gd name="T79" fmla="*/ 599 h 678"/>
                <a:gd name="T80" fmla="*/ 375 w 563"/>
                <a:gd name="T81" fmla="*/ 613 h 678"/>
                <a:gd name="T82" fmla="*/ 344 w 563"/>
                <a:gd name="T83" fmla="*/ 636 h 678"/>
                <a:gd name="T84" fmla="*/ 327 w 563"/>
                <a:gd name="T85" fmla="*/ 670 h 678"/>
                <a:gd name="T86" fmla="*/ 194 w 563"/>
                <a:gd name="T87" fmla="*/ 608 h 678"/>
                <a:gd name="T88" fmla="*/ 90 w 563"/>
                <a:gd name="T89" fmla="*/ 515 h 678"/>
                <a:gd name="T90" fmla="*/ 42 w 563"/>
                <a:gd name="T91" fmla="*/ 399 h 678"/>
                <a:gd name="T92" fmla="*/ 3 w 563"/>
                <a:gd name="T93" fmla="*/ 228 h 678"/>
                <a:gd name="T94" fmla="*/ 101 w 563"/>
                <a:gd name="T95" fmla="*/ 95 h 678"/>
                <a:gd name="T96" fmla="*/ 171 w 563"/>
                <a:gd name="T97" fmla="*/ 0 h 678"/>
                <a:gd name="T98" fmla="*/ 188 w 563"/>
                <a:gd name="T99" fmla="*/ 79 h 678"/>
                <a:gd name="T100" fmla="*/ 56 w 563"/>
                <a:gd name="T101" fmla="*/ 19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3" h="678">
                  <a:moveTo>
                    <a:pt x="56" y="191"/>
                  </a:moveTo>
                  <a:lnTo>
                    <a:pt x="135" y="115"/>
                  </a:lnTo>
                  <a:lnTo>
                    <a:pt x="171" y="76"/>
                  </a:lnTo>
                  <a:lnTo>
                    <a:pt x="216" y="17"/>
                  </a:lnTo>
                  <a:lnTo>
                    <a:pt x="183" y="20"/>
                  </a:lnTo>
                  <a:lnTo>
                    <a:pt x="146" y="76"/>
                  </a:lnTo>
                  <a:lnTo>
                    <a:pt x="110" y="107"/>
                  </a:lnTo>
                  <a:lnTo>
                    <a:pt x="39" y="174"/>
                  </a:lnTo>
                  <a:lnTo>
                    <a:pt x="14" y="202"/>
                  </a:lnTo>
                  <a:lnTo>
                    <a:pt x="34" y="284"/>
                  </a:lnTo>
                  <a:lnTo>
                    <a:pt x="56" y="371"/>
                  </a:lnTo>
                  <a:lnTo>
                    <a:pt x="65" y="421"/>
                  </a:lnTo>
                  <a:lnTo>
                    <a:pt x="84" y="470"/>
                  </a:lnTo>
                  <a:lnTo>
                    <a:pt x="107" y="515"/>
                  </a:lnTo>
                  <a:lnTo>
                    <a:pt x="141" y="549"/>
                  </a:lnTo>
                  <a:lnTo>
                    <a:pt x="200" y="591"/>
                  </a:lnTo>
                  <a:lnTo>
                    <a:pt x="253" y="627"/>
                  </a:lnTo>
                  <a:lnTo>
                    <a:pt x="304" y="655"/>
                  </a:lnTo>
                  <a:lnTo>
                    <a:pt x="316" y="655"/>
                  </a:lnTo>
                  <a:lnTo>
                    <a:pt x="316" y="644"/>
                  </a:lnTo>
                  <a:lnTo>
                    <a:pt x="244" y="602"/>
                  </a:lnTo>
                  <a:lnTo>
                    <a:pt x="163" y="552"/>
                  </a:lnTo>
                  <a:lnTo>
                    <a:pt x="118" y="509"/>
                  </a:lnTo>
                  <a:lnTo>
                    <a:pt x="84" y="444"/>
                  </a:lnTo>
                  <a:lnTo>
                    <a:pt x="73" y="388"/>
                  </a:lnTo>
                  <a:lnTo>
                    <a:pt x="90" y="430"/>
                  </a:lnTo>
                  <a:lnTo>
                    <a:pt x="124" y="498"/>
                  </a:lnTo>
                  <a:lnTo>
                    <a:pt x="163" y="532"/>
                  </a:lnTo>
                  <a:lnTo>
                    <a:pt x="200" y="557"/>
                  </a:lnTo>
                  <a:lnTo>
                    <a:pt x="242" y="582"/>
                  </a:lnTo>
                  <a:lnTo>
                    <a:pt x="293" y="619"/>
                  </a:lnTo>
                  <a:lnTo>
                    <a:pt x="319" y="627"/>
                  </a:lnTo>
                  <a:lnTo>
                    <a:pt x="324" y="613"/>
                  </a:lnTo>
                  <a:lnTo>
                    <a:pt x="259" y="577"/>
                  </a:lnTo>
                  <a:lnTo>
                    <a:pt x="302" y="591"/>
                  </a:lnTo>
                  <a:lnTo>
                    <a:pt x="335" y="605"/>
                  </a:lnTo>
                  <a:lnTo>
                    <a:pt x="352" y="605"/>
                  </a:lnTo>
                  <a:lnTo>
                    <a:pt x="355" y="585"/>
                  </a:lnTo>
                  <a:lnTo>
                    <a:pt x="278" y="566"/>
                  </a:lnTo>
                  <a:lnTo>
                    <a:pt x="219" y="546"/>
                  </a:lnTo>
                  <a:lnTo>
                    <a:pt x="171" y="515"/>
                  </a:lnTo>
                  <a:lnTo>
                    <a:pt x="141" y="481"/>
                  </a:lnTo>
                  <a:lnTo>
                    <a:pt x="121" y="441"/>
                  </a:lnTo>
                  <a:lnTo>
                    <a:pt x="163" y="487"/>
                  </a:lnTo>
                  <a:lnTo>
                    <a:pt x="216" y="526"/>
                  </a:lnTo>
                  <a:lnTo>
                    <a:pt x="273" y="549"/>
                  </a:lnTo>
                  <a:lnTo>
                    <a:pt x="330" y="563"/>
                  </a:lnTo>
                  <a:lnTo>
                    <a:pt x="355" y="571"/>
                  </a:lnTo>
                  <a:lnTo>
                    <a:pt x="372" y="574"/>
                  </a:lnTo>
                  <a:lnTo>
                    <a:pt x="386" y="574"/>
                  </a:lnTo>
                  <a:lnTo>
                    <a:pt x="389" y="563"/>
                  </a:lnTo>
                  <a:lnTo>
                    <a:pt x="386" y="554"/>
                  </a:lnTo>
                  <a:lnTo>
                    <a:pt x="313" y="543"/>
                  </a:lnTo>
                  <a:lnTo>
                    <a:pt x="256" y="529"/>
                  </a:lnTo>
                  <a:lnTo>
                    <a:pt x="230" y="515"/>
                  </a:lnTo>
                  <a:lnTo>
                    <a:pt x="191" y="490"/>
                  </a:lnTo>
                  <a:lnTo>
                    <a:pt x="169" y="476"/>
                  </a:lnTo>
                  <a:lnTo>
                    <a:pt x="149" y="452"/>
                  </a:lnTo>
                  <a:lnTo>
                    <a:pt x="124" y="424"/>
                  </a:lnTo>
                  <a:lnTo>
                    <a:pt x="101" y="371"/>
                  </a:lnTo>
                  <a:lnTo>
                    <a:pt x="84" y="317"/>
                  </a:lnTo>
                  <a:lnTo>
                    <a:pt x="67" y="253"/>
                  </a:lnTo>
                  <a:lnTo>
                    <a:pt x="56" y="211"/>
                  </a:lnTo>
                  <a:lnTo>
                    <a:pt x="59" y="202"/>
                  </a:lnTo>
                  <a:lnTo>
                    <a:pt x="67" y="208"/>
                  </a:lnTo>
                  <a:lnTo>
                    <a:pt x="84" y="278"/>
                  </a:lnTo>
                  <a:lnTo>
                    <a:pt x="101" y="337"/>
                  </a:lnTo>
                  <a:lnTo>
                    <a:pt x="124" y="396"/>
                  </a:lnTo>
                  <a:lnTo>
                    <a:pt x="149" y="435"/>
                  </a:lnTo>
                  <a:lnTo>
                    <a:pt x="180" y="470"/>
                  </a:lnTo>
                  <a:lnTo>
                    <a:pt x="230" y="501"/>
                  </a:lnTo>
                  <a:lnTo>
                    <a:pt x="273" y="518"/>
                  </a:lnTo>
                  <a:lnTo>
                    <a:pt x="321" y="532"/>
                  </a:lnTo>
                  <a:lnTo>
                    <a:pt x="372" y="538"/>
                  </a:lnTo>
                  <a:lnTo>
                    <a:pt x="414" y="540"/>
                  </a:lnTo>
                  <a:lnTo>
                    <a:pt x="451" y="504"/>
                  </a:lnTo>
                  <a:lnTo>
                    <a:pt x="476" y="473"/>
                  </a:lnTo>
                  <a:lnTo>
                    <a:pt x="504" y="433"/>
                  </a:lnTo>
                  <a:lnTo>
                    <a:pt x="524" y="390"/>
                  </a:lnTo>
                  <a:lnTo>
                    <a:pt x="538" y="345"/>
                  </a:lnTo>
                  <a:lnTo>
                    <a:pt x="543" y="303"/>
                  </a:lnTo>
                  <a:lnTo>
                    <a:pt x="546" y="264"/>
                  </a:lnTo>
                  <a:lnTo>
                    <a:pt x="484" y="258"/>
                  </a:lnTo>
                  <a:lnTo>
                    <a:pt x="442" y="256"/>
                  </a:lnTo>
                  <a:lnTo>
                    <a:pt x="411" y="253"/>
                  </a:lnTo>
                  <a:lnTo>
                    <a:pt x="386" y="244"/>
                  </a:lnTo>
                  <a:lnTo>
                    <a:pt x="352" y="230"/>
                  </a:lnTo>
                  <a:lnTo>
                    <a:pt x="321" y="211"/>
                  </a:lnTo>
                  <a:lnTo>
                    <a:pt x="290" y="185"/>
                  </a:lnTo>
                  <a:lnTo>
                    <a:pt x="270" y="152"/>
                  </a:lnTo>
                  <a:lnTo>
                    <a:pt x="261" y="121"/>
                  </a:lnTo>
                  <a:lnTo>
                    <a:pt x="247" y="67"/>
                  </a:lnTo>
                  <a:lnTo>
                    <a:pt x="236" y="31"/>
                  </a:lnTo>
                  <a:lnTo>
                    <a:pt x="236" y="22"/>
                  </a:lnTo>
                  <a:lnTo>
                    <a:pt x="242" y="6"/>
                  </a:lnTo>
                  <a:lnTo>
                    <a:pt x="253" y="45"/>
                  </a:lnTo>
                  <a:lnTo>
                    <a:pt x="261" y="73"/>
                  </a:lnTo>
                  <a:lnTo>
                    <a:pt x="273" y="115"/>
                  </a:lnTo>
                  <a:lnTo>
                    <a:pt x="288" y="152"/>
                  </a:lnTo>
                  <a:lnTo>
                    <a:pt x="307" y="183"/>
                  </a:lnTo>
                  <a:lnTo>
                    <a:pt x="333" y="199"/>
                  </a:lnTo>
                  <a:lnTo>
                    <a:pt x="363" y="216"/>
                  </a:lnTo>
                  <a:lnTo>
                    <a:pt x="392" y="230"/>
                  </a:lnTo>
                  <a:lnTo>
                    <a:pt x="425" y="236"/>
                  </a:lnTo>
                  <a:lnTo>
                    <a:pt x="470" y="242"/>
                  </a:lnTo>
                  <a:lnTo>
                    <a:pt x="518" y="247"/>
                  </a:lnTo>
                  <a:lnTo>
                    <a:pt x="557" y="250"/>
                  </a:lnTo>
                  <a:lnTo>
                    <a:pt x="563" y="250"/>
                  </a:lnTo>
                  <a:lnTo>
                    <a:pt x="563" y="267"/>
                  </a:lnTo>
                  <a:lnTo>
                    <a:pt x="557" y="331"/>
                  </a:lnTo>
                  <a:lnTo>
                    <a:pt x="543" y="396"/>
                  </a:lnTo>
                  <a:lnTo>
                    <a:pt x="512" y="449"/>
                  </a:lnTo>
                  <a:lnTo>
                    <a:pt x="490" y="484"/>
                  </a:lnTo>
                  <a:lnTo>
                    <a:pt x="462" y="518"/>
                  </a:lnTo>
                  <a:lnTo>
                    <a:pt x="434" y="546"/>
                  </a:lnTo>
                  <a:lnTo>
                    <a:pt x="423" y="566"/>
                  </a:lnTo>
                  <a:lnTo>
                    <a:pt x="406" y="574"/>
                  </a:lnTo>
                  <a:lnTo>
                    <a:pt x="406" y="585"/>
                  </a:lnTo>
                  <a:lnTo>
                    <a:pt x="400" y="594"/>
                  </a:lnTo>
                  <a:lnTo>
                    <a:pt x="392" y="599"/>
                  </a:lnTo>
                  <a:lnTo>
                    <a:pt x="378" y="599"/>
                  </a:lnTo>
                  <a:lnTo>
                    <a:pt x="375" y="605"/>
                  </a:lnTo>
                  <a:lnTo>
                    <a:pt x="375" y="613"/>
                  </a:lnTo>
                  <a:lnTo>
                    <a:pt x="366" y="622"/>
                  </a:lnTo>
                  <a:lnTo>
                    <a:pt x="349" y="622"/>
                  </a:lnTo>
                  <a:lnTo>
                    <a:pt x="344" y="636"/>
                  </a:lnTo>
                  <a:lnTo>
                    <a:pt x="341" y="647"/>
                  </a:lnTo>
                  <a:lnTo>
                    <a:pt x="335" y="655"/>
                  </a:lnTo>
                  <a:lnTo>
                    <a:pt x="327" y="670"/>
                  </a:lnTo>
                  <a:lnTo>
                    <a:pt x="310" y="678"/>
                  </a:lnTo>
                  <a:lnTo>
                    <a:pt x="267" y="653"/>
                  </a:lnTo>
                  <a:lnTo>
                    <a:pt x="194" y="608"/>
                  </a:lnTo>
                  <a:lnTo>
                    <a:pt x="160" y="577"/>
                  </a:lnTo>
                  <a:lnTo>
                    <a:pt x="112" y="543"/>
                  </a:lnTo>
                  <a:lnTo>
                    <a:pt x="90" y="515"/>
                  </a:lnTo>
                  <a:lnTo>
                    <a:pt x="70" y="473"/>
                  </a:lnTo>
                  <a:lnTo>
                    <a:pt x="53" y="430"/>
                  </a:lnTo>
                  <a:lnTo>
                    <a:pt x="42" y="399"/>
                  </a:lnTo>
                  <a:lnTo>
                    <a:pt x="34" y="340"/>
                  </a:lnTo>
                  <a:lnTo>
                    <a:pt x="20" y="281"/>
                  </a:lnTo>
                  <a:lnTo>
                    <a:pt x="3" y="228"/>
                  </a:lnTo>
                  <a:lnTo>
                    <a:pt x="0" y="194"/>
                  </a:lnTo>
                  <a:lnTo>
                    <a:pt x="51" y="140"/>
                  </a:lnTo>
                  <a:lnTo>
                    <a:pt x="101" y="95"/>
                  </a:lnTo>
                  <a:lnTo>
                    <a:pt x="138" y="62"/>
                  </a:lnTo>
                  <a:lnTo>
                    <a:pt x="152" y="36"/>
                  </a:lnTo>
                  <a:lnTo>
                    <a:pt x="171" y="0"/>
                  </a:lnTo>
                  <a:lnTo>
                    <a:pt x="242" y="6"/>
                  </a:lnTo>
                  <a:lnTo>
                    <a:pt x="219" y="39"/>
                  </a:lnTo>
                  <a:lnTo>
                    <a:pt x="188" y="79"/>
                  </a:lnTo>
                  <a:lnTo>
                    <a:pt x="135" y="129"/>
                  </a:lnTo>
                  <a:lnTo>
                    <a:pt x="96" y="166"/>
                  </a:lnTo>
                  <a:lnTo>
                    <a:pt x="56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2" name="Freeform 18">
              <a:extLst>
                <a:ext uri="{FF2B5EF4-FFF2-40B4-BE49-F238E27FC236}">
                  <a16:creationId xmlns:a16="http://schemas.microsoft.com/office/drawing/2014/main" id="{BF04155E-7433-8667-F775-2813E0D3D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3" y="1635"/>
              <a:ext cx="375" cy="379"/>
            </a:xfrm>
            <a:custGeom>
              <a:avLst/>
              <a:gdLst>
                <a:gd name="T0" fmla="*/ 0 w 375"/>
                <a:gd name="T1" fmla="*/ 110 h 379"/>
                <a:gd name="T2" fmla="*/ 107 w 375"/>
                <a:gd name="T3" fmla="*/ 0 h 379"/>
                <a:gd name="T4" fmla="*/ 119 w 375"/>
                <a:gd name="T5" fmla="*/ 51 h 379"/>
                <a:gd name="T6" fmla="*/ 138 w 375"/>
                <a:gd name="T7" fmla="*/ 104 h 379"/>
                <a:gd name="T8" fmla="*/ 170 w 375"/>
                <a:gd name="T9" fmla="*/ 138 h 379"/>
                <a:gd name="T10" fmla="*/ 218 w 375"/>
                <a:gd name="T11" fmla="*/ 164 h 379"/>
                <a:gd name="T12" fmla="*/ 274 w 375"/>
                <a:gd name="T13" fmla="*/ 183 h 379"/>
                <a:gd name="T14" fmla="*/ 328 w 375"/>
                <a:gd name="T15" fmla="*/ 183 h 379"/>
                <a:gd name="T16" fmla="*/ 375 w 375"/>
                <a:gd name="T17" fmla="*/ 186 h 379"/>
                <a:gd name="T18" fmla="*/ 373 w 375"/>
                <a:gd name="T19" fmla="*/ 223 h 379"/>
                <a:gd name="T20" fmla="*/ 356 w 375"/>
                <a:gd name="T21" fmla="*/ 279 h 379"/>
                <a:gd name="T22" fmla="*/ 325 w 375"/>
                <a:gd name="T23" fmla="*/ 324 h 379"/>
                <a:gd name="T24" fmla="*/ 291 w 375"/>
                <a:gd name="T25" fmla="*/ 362 h 379"/>
                <a:gd name="T26" fmla="*/ 277 w 375"/>
                <a:gd name="T27" fmla="*/ 379 h 379"/>
                <a:gd name="T28" fmla="*/ 204 w 375"/>
                <a:gd name="T29" fmla="*/ 373 h 379"/>
                <a:gd name="T30" fmla="*/ 138 w 375"/>
                <a:gd name="T31" fmla="*/ 359 h 379"/>
                <a:gd name="T32" fmla="*/ 90 w 375"/>
                <a:gd name="T33" fmla="*/ 327 h 379"/>
                <a:gd name="T34" fmla="*/ 65 w 375"/>
                <a:gd name="T35" fmla="*/ 293 h 379"/>
                <a:gd name="T36" fmla="*/ 40 w 375"/>
                <a:gd name="T37" fmla="*/ 251 h 379"/>
                <a:gd name="T38" fmla="*/ 23 w 375"/>
                <a:gd name="T39" fmla="*/ 200 h 379"/>
                <a:gd name="T40" fmla="*/ 9 w 375"/>
                <a:gd name="T41" fmla="*/ 147 h 379"/>
                <a:gd name="T42" fmla="*/ 0 w 375"/>
                <a:gd name="T43" fmla="*/ 1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5" h="379">
                  <a:moveTo>
                    <a:pt x="0" y="110"/>
                  </a:moveTo>
                  <a:lnTo>
                    <a:pt x="107" y="0"/>
                  </a:lnTo>
                  <a:lnTo>
                    <a:pt x="119" y="51"/>
                  </a:lnTo>
                  <a:lnTo>
                    <a:pt x="138" y="104"/>
                  </a:lnTo>
                  <a:lnTo>
                    <a:pt x="170" y="138"/>
                  </a:lnTo>
                  <a:lnTo>
                    <a:pt x="218" y="164"/>
                  </a:lnTo>
                  <a:lnTo>
                    <a:pt x="274" y="183"/>
                  </a:lnTo>
                  <a:lnTo>
                    <a:pt x="328" y="183"/>
                  </a:lnTo>
                  <a:lnTo>
                    <a:pt x="375" y="186"/>
                  </a:lnTo>
                  <a:lnTo>
                    <a:pt x="373" y="223"/>
                  </a:lnTo>
                  <a:lnTo>
                    <a:pt x="356" y="279"/>
                  </a:lnTo>
                  <a:lnTo>
                    <a:pt x="325" y="324"/>
                  </a:lnTo>
                  <a:lnTo>
                    <a:pt x="291" y="362"/>
                  </a:lnTo>
                  <a:lnTo>
                    <a:pt x="277" y="379"/>
                  </a:lnTo>
                  <a:lnTo>
                    <a:pt x="204" y="373"/>
                  </a:lnTo>
                  <a:lnTo>
                    <a:pt x="138" y="359"/>
                  </a:lnTo>
                  <a:lnTo>
                    <a:pt x="90" y="327"/>
                  </a:lnTo>
                  <a:lnTo>
                    <a:pt x="65" y="293"/>
                  </a:lnTo>
                  <a:lnTo>
                    <a:pt x="40" y="251"/>
                  </a:lnTo>
                  <a:lnTo>
                    <a:pt x="23" y="200"/>
                  </a:lnTo>
                  <a:lnTo>
                    <a:pt x="9" y="147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262163" name="Line 19">
              <a:extLst>
                <a:ext uri="{FF2B5EF4-FFF2-40B4-BE49-F238E27FC236}">
                  <a16:creationId xmlns:a16="http://schemas.microsoft.com/office/drawing/2014/main" id="{2C00DFC6-FF08-901F-8617-C3FE6D1642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22" y="1694"/>
              <a:ext cx="99" cy="1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4" name="Freeform 20">
              <a:extLst>
                <a:ext uri="{FF2B5EF4-FFF2-40B4-BE49-F238E27FC236}">
                  <a16:creationId xmlns:a16="http://schemas.microsoft.com/office/drawing/2014/main" id="{0FD809D9-7A50-73A6-DE67-2627236C3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" y="1746"/>
              <a:ext cx="101" cy="122"/>
            </a:xfrm>
            <a:custGeom>
              <a:avLst/>
              <a:gdLst>
                <a:gd name="T0" fmla="*/ 101 w 101"/>
                <a:gd name="T1" fmla="*/ 0 h 122"/>
                <a:gd name="T2" fmla="*/ 64 w 101"/>
                <a:gd name="T3" fmla="*/ 50 h 122"/>
                <a:gd name="T4" fmla="*/ 19 w 101"/>
                <a:gd name="T5" fmla="*/ 100 h 122"/>
                <a:gd name="T6" fmla="*/ 0 w 10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22">
                  <a:moveTo>
                    <a:pt x="101" y="0"/>
                  </a:moveTo>
                  <a:lnTo>
                    <a:pt x="64" y="50"/>
                  </a:lnTo>
                  <a:lnTo>
                    <a:pt x="19" y="100"/>
                  </a:lnTo>
                  <a:lnTo>
                    <a:pt x="0" y="122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5" name="Freeform 21">
              <a:extLst>
                <a:ext uri="{FF2B5EF4-FFF2-40B4-BE49-F238E27FC236}">
                  <a16:creationId xmlns:a16="http://schemas.microsoft.com/office/drawing/2014/main" id="{E0222FC4-A7C2-46B2-D6BB-081EB1E0A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" y="1784"/>
              <a:ext cx="104" cy="146"/>
            </a:xfrm>
            <a:custGeom>
              <a:avLst/>
              <a:gdLst>
                <a:gd name="T0" fmla="*/ 104 w 104"/>
                <a:gd name="T1" fmla="*/ 0 h 146"/>
                <a:gd name="T2" fmla="*/ 81 w 104"/>
                <a:gd name="T3" fmla="*/ 48 h 146"/>
                <a:gd name="T4" fmla="*/ 42 w 104"/>
                <a:gd name="T5" fmla="*/ 107 h 146"/>
                <a:gd name="T6" fmla="*/ 0 w 104"/>
                <a:gd name="T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46">
                  <a:moveTo>
                    <a:pt x="104" y="0"/>
                  </a:moveTo>
                  <a:lnTo>
                    <a:pt x="81" y="48"/>
                  </a:lnTo>
                  <a:lnTo>
                    <a:pt x="42" y="107"/>
                  </a:lnTo>
                  <a:lnTo>
                    <a:pt x="0" y="14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6" name="Freeform 22">
              <a:extLst>
                <a:ext uri="{FF2B5EF4-FFF2-40B4-BE49-F238E27FC236}">
                  <a16:creationId xmlns:a16="http://schemas.microsoft.com/office/drawing/2014/main" id="{A63B473C-CB8D-B6B7-5819-04FFB8C64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1812"/>
              <a:ext cx="107" cy="173"/>
            </a:xfrm>
            <a:custGeom>
              <a:avLst/>
              <a:gdLst>
                <a:gd name="T0" fmla="*/ 107 w 107"/>
                <a:gd name="T1" fmla="*/ 0 h 173"/>
                <a:gd name="T2" fmla="*/ 90 w 107"/>
                <a:gd name="T3" fmla="*/ 62 h 173"/>
                <a:gd name="T4" fmla="*/ 57 w 107"/>
                <a:gd name="T5" fmla="*/ 111 h 173"/>
                <a:gd name="T6" fmla="*/ 20 w 107"/>
                <a:gd name="T7" fmla="*/ 153 h 173"/>
                <a:gd name="T8" fmla="*/ 0 w 107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3">
                  <a:moveTo>
                    <a:pt x="107" y="0"/>
                  </a:moveTo>
                  <a:lnTo>
                    <a:pt x="90" y="62"/>
                  </a:lnTo>
                  <a:lnTo>
                    <a:pt x="57" y="111"/>
                  </a:lnTo>
                  <a:lnTo>
                    <a:pt x="20" y="153"/>
                  </a:lnTo>
                  <a:lnTo>
                    <a:pt x="0" y="173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7" name="Freeform 23">
              <a:extLst>
                <a:ext uri="{FF2B5EF4-FFF2-40B4-BE49-F238E27FC236}">
                  <a16:creationId xmlns:a16="http://schemas.microsoft.com/office/drawing/2014/main" id="{523838ED-E102-D5D5-40F1-196D95C0E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1827"/>
              <a:ext cx="105" cy="178"/>
            </a:xfrm>
            <a:custGeom>
              <a:avLst/>
              <a:gdLst>
                <a:gd name="T0" fmla="*/ 105 w 105"/>
                <a:gd name="T1" fmla="*/ 0 h 178"/>
                <a:gd name="T2" fmla="*/ 99 w 105"/>
                <a:gd name="T3" fmla="*/ 39 h 178"/>
                <a:gd name="T4" fmla="*/ 82 w 105"/>
                <a:gd name="T5" fmla="*/ 84 h 178"/>
                <a:gd name="T6" fmla="*/ 48 w 105"/>
                <a:gd name="T7" fmla="*/ 124 h 178"/>
                <a:gd name="T8" fmla="*/ 26 w 105"/>
                <a:gd name="T9" fmla="*/ 149 h 178"/>
                <a:gd name="T10" fmla="*/ 0 w 105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78">
                  <a:moveTo>
                    <a:pt x="105" y="0"/>
                  </a:moveTo>
                  <a:lnTo>
                    <a:pt x="99" y="39"/>
                  </a:lnTo>
                  <a:lnTo>
                    <a:pt x="82" y="84"/>
                  </a:lnTo>
                  <a:lnTo>
                    <a:pt x="48" y="124"/>
                  </a:lnTo>
                  <a:lnTo>
                    <a:pt x="26" y="149"/>
                  </a:lnTo>
                  <a:lnTo>
                    <a:pt x="0" y="17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8" name="Freeform 24">
              <a:extLst>
                <a:ext uri="{FF2B5EF4-FFF2-40B4-BE49-F238E27FC236}">
                  <a16:creationId xmlns:a16="http://schemas.microsoft.com/office/drawing/2014/main" id="{D195B5D0-C027-F0A9-43EF-B4AFBFCB8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" y="1669"/>
              <a:ext cx="280" cy="195"/>
            </a:xfrm>
            <a:custGeom>
              <a:avLst/>
              <a:gdLst>
                <a:gd name="T0" fmla="*/ 0 w 280"/>
                <a:gd name="T1" fmla="*/ 0 h 195"/>
                <a:gd name="T2" fmla="*/ 6 w 280"/>
                <a:gd name="T3" fmla="*/ 45 h 195"/>
                <a:gd name="T4" fmla="*/ 17 w 280"/>
                <a:gd name="T5" fmla="*/ 90 h 195"/>
                <a:gd name="T6" fmla="*/ 34 w 280"/>
                <a:gd name="T7" fmla="*/ 124 h 195"/>
                <a:gd name="T8" fmla="*/ 56 w 280"/>
                <a:gd name="T9" fmla="*/ 150 h 195"/>
                <a:gd name="T10" fmla="*/ 100 w 280"/>
                <a:gd name="T11" fmla="*/ 164 h 195"/>
                <a:gd name="T12" fmla="*/ 136 w 280"/>
                <a:gd name="T13" fmla="*/ 178 h 195"/>
                <a:gd name="T14" fmla="*/ 173 w 280"/>
                <a:gd name="T15" fmla="*/ 189 h 195"/>
                <a:gd name="T16" fmla="*/ 226 w 280"/>
                <a:gd name="T17" fmla="*/ 192 h 195"/>
                <a:gd name="T18" fmla="*/ 280 w 280"/>
                <a:gd name="T19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195">
                  <a:moveTo>
                    <a:pt x="0" y="0"/>
                  </a:moveTo>
                  <a:lnTo>
                    <a:pt x="6" y="45"/>
                  </a:lnTo>
                  <a:lnTo>
                    <a:pt x="17" y="90"/>
                  </a:lnTo>
                  <a:lnTo>
                    <a:pt x="34" y="124"/>
                  </a:lnTo>
                  <a:lnTo>
                    <a:pt x="56" y="150"/>
                  </a:lnTo>
                  <a:lnTo>
                    <a:pt x="100" y="164"/>
                  </a:lnTo>
                  <a:lnTo>
                    <a:pt x="136" y="178"/>
                  </a:lnTo>
                  <a:lnTo>
                    <a:pt x="173" y="189"/>
                  </a:lnTo>
                  <a:lnTo>
                    <a:pt x="226" y="192"/>
                  </a:lnTo>
                  <a:lnTo>
                    <a:pt x="280" y="195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69" name="Freeform 25">
              <a:extLst>
                <a:ext uri="{FF2B5EF4-FFF2-40B4-BE49-F238E27FC236}">
                  <a16:creationId xmlns:a16="http://schemas.microsoft.com/office/drawing/2014/main" id="{EDC17F05-486B-91D9-138F-124AAEE99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1703"/>
              <a:ext cx="302" cy="211"/>
            </a:xfrm>
            <a:custGeom>
              <a:avLst/>
              <a:gdLst>
                <a:gd name="T0" fmla="*/ 0 w 302"/>
                <a:gd name="T1" fmla="*/ 0 h 211"/>
                <a:gd name="T2" fmla="*/ 14 w 302"/>
                <a:gd name="T3" fmla="*/ 67 h 211"/>
                <a:gd name="T4" fmla="*/ 31 w 302"/>
                <a:gd name="T5" fmla="*/ 107 h 211"/>
                <a:gd name="T6" fmla="*/ 51 w 302"/>
                <a:gd name="T7" fmla="*/ 138 h 211"/>
                <a:gd name="T8" fmla="*/ 84 w 302"/>
                <a:gd name="T9" fmla="*/ 160 h 211"/>
                <a:gd name="T10" fmla="*/ 125 w 302"/>
                <a:gd name="T11" fmla="*/ 180 h 211"/>
                <a:gd name="T12" fmla="*/ 173 w 302"/>
                <a:gd name="T13" fmla="*/ 197 h 211"/>
                <a:gd name="T14" fmla="*/ 240 w 302"/>
                <a:gd name="T15" fmla="*/ 205 h 211"/>
                <a:gd name="T16" fmla="*/ 302 w 302"/>
                <a:gd name="T1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211">
                  <a:moveTo>
                    <a:pt x="0" y="0"/>
                  </a:moveTo>
                  <a:lnTo>
                    <a:pt x="14" y="67"/>
                  </a:lnTo>
                  <a:lnTo>
                    <a:pt x="31" y="107"/>
                  </a:lnTo>
                  <a:lnTo>
                    <a:pt x="51" y="138"/>
                  </a:lnTo>
                  <a:lnTo>
                    <a:pt x="84" y="160"/>
                  </a:lnTo>
                  <a:lnTo>
                    <a:pt x="125" y="180"/>
                  </a:lnTo>
                  <a:lnTo>
                    <a:pt x="173" y="197"/>
                  </a:lnTo>
                  <a:lnTo>
                    <a:pt x="240" y="205"/>
                  </a:lnTo>
                  <a:lnTo>
                    <a:pt x="302" y="211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62170" name="Freeform 26">
              <a:extLst>
                <a:ext uri="{FF2B5EF4-FFF2-40B4-BE49-F238E27FC236}">
                  <a16:creationId xmlns:a16="http://schemas.microsoft.com/office/drawing/2014/main" id="{18EBBFD6-191C-19AE-D784-5C2FC0EFF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1737"/>
              <a:ext cx="257" cy="224"/>
            </a:xfrm>
            <a:custGeom>
              <a:avLst/>
              <a:gdLst>
                <a:gd name="T0" fmla="*/ 0 w 257"/>
                <a:gd name="T1" fmla="*/ 0 h 224"/>
                <a:gd name="T2" fmla="*/ 26 w 257"/>
                <a:gd name="T3" fmla="*/ 98 h 224"/>
                <a:gd name="T4" fmla="*/ 65 w 257"/>
                <a:gd name="T5" fmla="*/ 151 h 224"/>
                <a:gd name="T6" fmla="*/ 113 w 257"/>
                <a:gd name="T7" fmla="*/ 190 h 224"/>
                <a:gd name="T8" fmla="*/ 159 w 257"/>
                <a:gd name="T9" fmla="*/ 210 h 224"/>
                <a:gd name="T10" fmla="*/ 207 w 257"/>
                <a:gd name="T11" fmla="*/ 221 h 224"/>
                <a:gd name="T12" fmla="*/ 257 w 257"/>
                <a:gd name="T13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224">
                  <a:moveTo>
                    <a:pt x="0" y="0"/>
                  </a:moveTo>
                  <a:lnTo>
                    <a:pt x="26" y="98"/>
                  </a:lnTo>
                  <a:lnTo>
                    <a:pt x="65" y="151"/>
                  </a:lnTo>
                  <a:lnTo>
                    <a:pt x="113" y="190"/>
                  </a:lnTo>
                  <a:lnTo>
                    <a:pt x="159" y="210"/>
                  </a:lnTo>
                  <a:lnTo>
                    <a:pt x="207" y="221"/>
                  </a:lnTo>
                  <a:lnTo>
                    <a:pt x="257" y="22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262171" name="Group 27">
            <a:extLst>
              <a:ext uri="{FF2B5EF4-FFF2-40B4-BE49-F238E27FC236}">
                <a16:creationId xmlns:a16="http://schemas.microsoft.com/office/drawing/2014/main" id="{BB19F889-8D5B-3C8B-7A92-79436FF28249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667000"/>
            <a:ext cx="1447800" cy="1104900"/>
            <a:chOff x="3771" y="1104"/>
            <a:chExt cx="564" cy="552"/>
          </a:xfrm>
        </p:grpSpPr>
        <p:grpSp>
          <p:nvGrpSpPr>
            <p:cNvPr id="262172" name="Group 28">
              <a:extLst>
                <a:ext uri="{FF2B5EF4-FFF2-40B4-BE49-F238E27FC236}">
                  <a16:creationId xmlns:a16="http://schemas.microsoft.com/office/drawing/2014/main" id="{D0C048D4-2BFE-6BD2-9CB5-830A1FCE78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1" y="1104"/>
              <a:ext cx="483" cy="322"/>
              <a:chOff x="3771" y="1104"/>
              <a:chExt cx="483" cy="322"/>
            </a:xfrm>
          </p:grpSpPr>
          <p:sp>
            <p:nvSpPr>
              <p:cNvPr id="262173" name="Freeform 29">
                <a:extLst>
                  <a:ext uri="{FF2B5EF4-FFF2-40B4-BE49-F238E27FC236}">
                    <a16:creationId xmlns:a16="http://schemas.microsoft.com/office/drawing/2014/main" id="{60BF67D9-9DD7-315C-7ADD-A07536D15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2" y="1113"/>
                <a:ext cx="464" cy="307"/>
              </a:xfrm>
              <a:custGeom>
                <a:avLst/>
                <a:gdLst>
                  <a:gd name="T0" fmla="*/ 35 w 464"/>
                  <a:gd name="T1" fmla="*/ 0 h 307"/>
                  <a:gd name="T2" fmla="*/ 14 w 464"/>
                  <a:gd name="T3" fmla="*/ 123 h 307"/>
                  <a:gd name="T4" fmla="*/ 0 w 464"/>
                  <a:gd name="T5" fmla="*/ 206 h 307"/>
                  <a:gd name="T6" fmla="*/ 1 w 464"/>
                  <a:gd name="T7" fmla="*/ 228 h 307"/>
                  <a:gd name="T8" fmla="*/ 120 w 464"/>
                  <a:gd name="T9" fmla="*/ 244 h 307"/>
                  <a:gd name="T10" fmla="*/ 261 w 464"/>
                  <a:gd name="T11" fmla="*/ 273 h 307"/>
                  <a:gd name="T12" fmla="*/ 347 w 464"/>
                  <a:gd name="T13" fmla="*/ 292 h 307"/>
                  <a:gd name="T14" fmla="*/ 403 w 464"/>
                  <a:gd name="T15" fmla="*/ 306 h 307"/>
                  <a:gd name="T16" fmla="*/ 413 w 464"/>
                  <a:gd name="T17" fmla="*/ 307 h 307"/>
                  <a:gd name="T18" fmla="*/ 422 w 464"/>
                  <a:gd name="T19" fmla="*/ 297 h 307"/>
                  <a:gd name="T20" fmla="*/ 431 w 464"/>
                  <a:gd name="T21" fmla="*/ 249 h 307"/>
                  <a:gd name="T22" fmla="*/ 442 w 464"/>
                  <a:gd name="T23" fmla="*/ 199 h 307"/>
                  <a:gd name="T24" fmla="*/ 452 w 464"/>
                  <a:gd name="T25" fmla="*/ 152 h 307"/>
                  <a:gd name="T26" fmla="*/ 458 w 464"/>
                  <a:gd name="T27" fmla="*/ 118 h 307"/>
                  <a:gd name="T28" fmla="*/ 464 w 464"/>
                  <a:gd name="T29" fmla="*/ 87 h 307"/>
                  <a:gd name="T30" fmla="*/ 455 w 464"/>
                  <a:gd name="T31" fmla="*/ 76 h 307"/>
                  <a:gd name="T32" fmla="*/ 315 w 464"/>
                  <a:gd name="T33" fmla="*/ 54 h 307"/>
                  <a:gd name="T34" fmla="*/ 254 w 464"/>
                  <a:gd name="T35" fmla="*/ 43 h 307"/>
                  <a:gd name="T36" fmla="*/ 149 w 464"/>
                  <a:gd name="T37" fmla="*/ 21 h 307"/>
                  <a:gd name="T38" fmla="*/ 92 w 464"/>
                  <a:gd name="T39" fmla="*/ 6 h 307"/>
                  <a:gd name="T40" fmla="*/ 47 w 464"/>
                  <a:gd name="T41" fmla="*/ 2 h 307"/>
                  <a:gd name="T42" fmla="*/ 35 w 464"/>
                  <a:gd name="T4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4" h="307">
                    <a:moveTo>
                      <a:pt x="35" y="0"/>
                    </a:moveTo>
                    <a:lnTo>
                      <a:pt x="14" y="123"/>
                    </a:lnTo>
                    <a:lnTo>
                      <a:pt x="0" y="206"/>
                    </a:lnTo>
                    <a:lnTo>
                      <a:pt x="1" y="228"/>
                    </a:lnTo>
                    <a:lnTo>
                      <a:pt x="120" y="244"/>
                    </a:lnTo>
                    <a:lnTo>
                      <a:pt x="261" y="273"/>
                    </a:lnTo>
                    <a:lnTo>
                      <a:pt x="347" y="292"/>
                    </a:lnTo>
                    <a:lnTo>
                      <a:pt x="403" y="306"/>
                    </a:lnTo>
                    <a:lnTo>
                      <a:pt x="413" y="307"/>
                    </a:lnTo>
                    <a:lnTo>
                      <a:pt x="422" y="297"/>
                    </a:lnTo>
                    <a:lnTo>
                      <a:pt x="431" y="249"/>
                    </a:lnTo>
                    <a:lnTo>
                      <a:pt x="442" y="199"/>
                    </a:lnTo>
                    <a:lnTo>
                      <a:pt x="452" y="152"/>
                    </a:lnTo>
                    <a:lnTo>
                      <a:pt x="458" y="118"/>
                    </a:lnTo>
                    <a:lnTo>
                      <a:pt x="464" y="87"/>
                    </a:lnTo>
                    <a:lnTo>
                      <a:pt x="455" y="76"/>
                    </a:lnTo>
                    <a:lnTo>
                      <a:pt x="315" y="54"/>
                    </a:lnTo>
                    <a:lnTo>
                      <a:pt x="254" y="43"/>
                    </a:lnTo>
                    <a:lnTo>
                      <a:pt x="149" y="21"/>
                    </a:lnTo>
                    <a:lnTo>
                      <a:pt x="92" y="6"/>
                    </a:lnTo>
                    <a:lnTo>
                      <a:pt x="47" y="2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62174" name="Freeform 30">
                <a:extLst>
                  <a:ext uri="{FF2B5EF4-FFF2-40B4-BE49-F238E27FC236}">
                    <a16:creationId xmlns:a16="http://schemas.microsoft.com/office/drawing/2014/main" id="{C3E53FB8-D7E2-42DF-DE54-1D8BBD6CB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104"/>
                <a:ext cx="483" cy="322"/>
              </a:xfrm>
              <a:custGeom>
                <a:avLst/>
                <a:gdLst>
                  <a:gd name="T0" fmla="*/ 50 w 483"/>
                  <a:gd name="T1" fmla="*/ 0 h 322"/>
                  <a:gd name="T2" fmla="*/ 152 w 483"/>
                  <a:gd name="T3" fmla="*/ 22 h 322"/>
                  <a:gd name="T4" fmla="*/ 274 w 483"/>
                  <a:gd name="T5" fmla="*/ 50 h 322"/>
                  <a:gd name="T6" fmla="*/ 349 w 483"/>
                  <a:gd name="T7" fmla="*/ 60 h 322"/>
                  <a:gd name="T8" fmla="*/ 426 w 483"/>
                  <a:gd name="T9" fmla="*/ 70 h 322"/>
                  <a:gd name="T10" fmla="*/ 475 w 483"/>
                  <a:gd name="T11" fmla="*/ 77 h 322"/>
                  <a:gd name="T12" fmla="*/ 483 w 483"/>
                  <a:gd name="T13" fmla="*/ 92 h 322"/>
                  <a:gd name="T14" fmla="*/ 475 w 483"/>
                  <a:gd name="T15" fmla="*/ 129 h 322"/>
                  <a:gd name="T16" fmla="*/ 459 w 483"/>
                  <a:gd name="T17" fmla="*/ 210 h 322"/>
                  <a:gd name="T18" fmla="*/ 448 w 483"/>
                  <a:gd name="T19" fmla="*/ 279 h 322"/>
                  <a:gd name="T20" fmla="*/ 439 w 483"/>
                  <a:gd name="T21" fmla="*/ 315 h 322"/>
                  <a:gd name="T22" fmla="*/ 424 w 483"/>
                  <a:gd name="T23" fmla="*/ 322 h 322"/>
                  <a:gd name="T24" fmla="*/ 177 w 483"/>
                  <a:gd name="T25" fmla="*/ 270 h 322"/>
                  <a:gd name="T26" fmla="*/ 8 w 483"/>
                  <a:gd name="T27" fmla="*/ 245 h 322"/>
                  <a:gd name="T28" fmla="*/ 0 w 483"/>
                  <a:gd name="T29" fmla="*/ 235 h 322"/>
                  <a:gd name="T30" fmla="*/ 17 w 483"/>
                  <a:gd name="T31" fmla="*/ 152 h 322"/>
                  <a:gd name="T32" fmla="*/ 30 w 483"/>
                  <a:gd name="T33" fmla="*/ 80 h 322"/>
                  <a:gd name="T34" fmla="*/ 40 w 483"/>
                  <a:gd name="T35" fmla="*/ 14 h 322"/>
                  <a:gd name="T36" fmla="*/ 51 w 483"/>
                  <a:gd name="T37" fmla="*/ 21 h 322"/>
                  <a:gd name="T38" fmla="*/ 57 w 483"/>
                  <a:gd name="T39" fmla="*/ 43 h 322"/>
                  <a:gd name="T40" fmla="*/ 242 w 483"/>
                  <a:gd name="T41" fmla="*/ 184 h 322"/>
                  <a:gd name="T42" fmla="*/ 470 w 483"/>
                  <a:gd name="T43" fmla="*/ 129 h 322"/>
                  <a:gd name="T44" fmla="*/ 465 w 483"/>
                  <a:gd name="T45" fmla="*/ 139 h 322"/>
                  <a:gd name="T46" fmla="*/ 246 w 483"/>
                  <a:gd name="T47" fmla="*/ 201 h 322"/>
                  <a:gd name="T48" fmla="*/ 233 w 483"/>
                  <a:gd name="T49" fmla="*/ 197 h 322"/>
                  <a:gd name="T50" fmla="*/ 54 w 483"/>
                  <a:gd name="T51" fmla="*/ 60 h 322"/>
                  <a:gd name="T52" fmla="*/ 43 w 483"/>
                  <a:gd name="T53" fmla="*/ 67 h 322"/>
                  <a:gd name="T54" fmla="*/ 28 w 483"/>
                  <a:gd name="T55" fmla="*/ 153 h 322"/>
                  <a:gd name="T56" fmla="*/ 133 w 483"/>
                  <a:gd name="T57" fmla="*/ 145 h 322"/>
                  <a:gd name="T58" fmla="*/ 23 w 483"/>
                  <a:gd name="T59" fmla="*/ 165 h 322"/>
                  <a:gd name="T60" fmla="*/ 18 w 483"/>
                  <a:gd name="T61" fmla="*/ 223 h 322"/>
                  <a:gd name="T62" fmla="*/ 22 w 483"/>
                  <a:gd name="T63" fmla="*/ 229 h 322"/>
                  <a:gd name="T64" fmla="*/ 144 w 483"/>
                  <a:gd name="T65" fmla="*/ 251 h 322"/>
                  <a:gd name="T66" fmla="*/ 262 w 483"/>
                  <a:gd name="T67" fmla="*/ 271 h 322"/>
                  <a:gd name="T68" fmla="*/ 351 w 483"/>
                  <a:gd name="T69" fmla="*/ 291 h 322"/>
                  <a:gd name="T70" fmla="*/ 414 w 483"/>
                  <a:gd name="T71" fmla="*/ 310 h 322"/>
                  <a:gd name="T72" fmla="*/ 429 w 483"/>
                  <a:gd name="T73" fmla="*/ 306 h 322"/>
                  <a:gd name="T74" fmla="*/ 437 w 483"/>
                  <a:gd name="T75" fmla="*/ 258 h 322"/>
                  <a:gd name="T76" fmla="*/ 313 w 483"/>
                  <a:gd name="T77" fmla="*/ 182 h 322"/>
                  <a:gd name="T78" fmla="*/ 326 w 483"/>
                  <a:gd name="T79" fmla="*/ 173 h 322"/>
                  <a:gd name="T80" fmla="*/ 441 w 483"/>
                  <a:gd name="T81" fmla="*/ 236 h 322"/>
                  <a:gd name="T82" fmla="*/ 453 w 483"/>
                  <a:gd name="T83" fmla="*/ 182 h 322"/>
                  <a:gd name="T84" fmla="*/ 467 w 483"/>
                  <a:gd name="T85" fmla="*/ 132 h 322"/>
                  <a:gd name="T86" fmla="*/ 470 w 483"/>
                  <a:gd name="T87" fmla="*/ 98 h 322"/>
                  <a:gd name="T88" fmla="*/ 417 w 483"/>
                  <a:gd name="T89" fmla="*/ 90 h 322"/>
                  <a:gd name="T90" fmla="*/ 278 w 483"/>
                  <a:gd name="T91" fmla="*/ 61 h 322"/>
                  <a:gd name="T92" fmla="*/ 100 w 483"/>
                  <a:gd name="T93" fmla="*/ 22 h 322"/>
                  <a:gd name="T94" fmla="*/ 49 w 483"/>
                  <a:gd name="T95" fmla="*/ 11 h 322"/>
                  <a:gd name="T96" fmla="*/ 50 w 483"/>
                  <a:gd name="T97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83" h="322">
                    <a:moveTo>
                      <a:pt x="50" y="0"/>
                    </a:moveTo>
                    <a:lnTo>
                      <a:pt x="152" y="22"/>
                    </a:lnTo>
                    <a:lnTo>
                      <a:pt x="274" y="50"/>
                    </a:lnTo>
                    <a:lnTo>
                      <a:pt x="349" y="60"/>
                    </a:lnTo>
                    <a:lnTo>
                      <a:pt x="426" y="70"/>
                    </a:lnTo>
                    <a:lnTo>
                      <a:pt x="475" y="77"/>
                    </a:lnTo>
                    <a:lnTo>
                      <a:pt x="483" y="92"/>
                    </a:lnTo>
                    <a:lnTo>
                      <a:pt x="475" y="129"/>
                    </a:lnTo>
                    <a:lnTo>
                      <a:pt x="459" y="210"/>
                    </a:lnTo>
                    <a:lnTo>
                      <a:pt x="448" y="279"/>
                    </a:lnTo>
                    <a:lnTo>
                      <a:pt x="439" y="315"/>
                    </a:lnTo>
                    <a:lnTo>
                      <a:pt x="424" y="322"/>
                    </a:lnTo>
                    <a:lnTo>
                      <a:pt x="177" y="270"/>
                    </a:lnTo>
                    <a:lnTo>
                      <a:pt x="8" y="245"/>
                    </a:lnTo>
                    <a:lnTo>
                      <a:pt x="0" y="235"/>
                    </a:lnTo>
                    <a:lnTo>
                      <a:pt x="17" y="152"/>
                    </a:lnTo>
                    <a:lnTo>
                      <a:pt x="30" y="80"/>
                    </a:lnTo>
                    <a:lnTo>
                      <a:pt x="40" y="14"/>
                    </a:lnTo>
                    <a:lnTo>
                      <a:pt x="51" y="21"/>
                    </a:lnTo>
                    <a:lnTo>
                      <a:pt x="57" y="43"/>
                    </a:lnTo>
                    <a:lnTo>
                      <a:pt x="242" y="184"/>
                    </a:lnTo>
                    <a:lnTo>
                      <a:pt x="470" y="129"/>
                    </a:lnTo>
                    <a:lnTo>
                      <a:pt x="465" y="139"/>
                    </a:lnTo>
                    <a:lnTo>
                      <a:pt x="246" y="201"/>
                    </a:lnTo>
                    <a:lnTo>
                      <a:pt x="233" y="197"/>
                    </a:lnTo>
                    <a:lnTo>
                      <a:pt x="54" y="60"/>
                    </a:lnTo>
                    <a:lnTo>
                      <a:pt x="43" y="67"/>
                    </a:lnTo>
                    <a:lnTo>
                      <a:pt x="28" y="153"/>
                    </a:lnTo>
                    <a:lnTo>
                      <a:pt x="133" y="145"/>
                    </a:lnTo>
                    <a:lnTo>
                      <a:pt x="23" y="165"/>
                    </a:lnTo>
                    <a:lnTo>
                      <a:pt x="18" y="223"/>
                    </a:lnTo>
                    <a:lnTo>
                      <a:pt x="22" y="229"/>
                    </a:lnTo>
                    <a:lnTo>
                      <a:pt x="144" y="251"/>
                    </a:lnTo>
                    <a:lnTo>
                      <a:pt x="262" y="271"/>
                    </a:lnTo>
                    <a:lnTo>
                      <a:pt x="351" y="291"/>
                    </a:lnTo>
                    <a:lnTo>
                      <a:pt x="414" y="310"/>
                    </a:lnTo>
                    <a:lnTo>
                      <a:pt x="429" y="306"/>
                    </a:lnTo>
                    <a:lnTo>
                      <a:pt x="437" y="258"/>
                    </a:lnTo>
                    <a:lnTo>
                      <a:pt x="313" y="182"/>
                    </a:lnTo>
                    <a:lnTo>
                      <a:pt x="326" y="173"/>
                    </a:lnTo>
                    <a:lnTo>
                      <a:pt x="441" y="236"/>
                    </a:lnTo>
                    <a:lnTo>
                      <a:pt x="453" y="182"/>
                    </a:lnTo>
                    <a:lnTo>
                      <a:pt x="467" y="132"/>
                    </a:lnTo>
                    <a:lnTo>
                      <a:pt x="470" y="98"/>
                    </a:lnTo>
                    <a:lnTo>
                      <a:pt x="417" y="90"/>
                    </a:lnTo>
                    <a:lnTo>
                      <a:pt x="278" y="61"/>
                    </a:lnTo>
                    <a:lnTo>
                      <a:pt x="100" y="22"/>
                    </a:lnTo>
                    <a:lnTo>
                      <a:pt x="49" y="11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62175" name="Group 31">
              <a:extLst>
                <a:ext uri="{FF2B5EF4-FFF2-40B4-BE49-F238E27FC236}">
                  <a16:creationId xmlns:a16="http://schemas.microsoft.com/office/drawing/2014/main" id="{132CDA59-9F88-16FA-412B-C6075008B8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2" y="1162"/>
              <a:ext cx="500" cy="388"/>
              <a:chOff x="3822" y="1162"/>
              <a:chExt cx="500" cy="388"/>
            </a:xfrm>
          </p:grpSpPr>
          <p:sp>
            <p:nvSpPr>
              <p:cNvPr id="262176" name="Freeform 32">
                <a:extLst>
                  <a:ext uri="{FF2B5EF4-FFF2-40B4-BE49-F238E27FC236}">
                    <a16:creationId xmlns:a16="http://schemas.microsoft.com/office/drawing/2014/main" id="{5545AD26-E962-6B04-D922-AA7ED77F1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1170"/>
                <a:ext cx="484" cy="372"/>
              </a:xfrm>
              <a:custGeom>
                <a:avLst/>
                <a:gdLst>
                  <a:gd name="T0" fmla="*/ 78 w 484"/>
                  <a:gd name="T1" fmla="*/ 0 h 372"/>
                  <a:gd name="T2" fmla="*/ 34 w 484"/>
                  <a:gd name="T3" fmla="*/ 115 h 372"/>
                  <a:gd name="T4" fmla="*/ 4 w 484"/>
                  <a:gd name="T5" fmla="*/ 193 h 372"/>
                  <a:gd name="T6" fmla="*/ 0 w 484"/>
                  <a:gd name="T7" fmla="*/ 217 h 372"/>
                  <a:gd name="T8" fmla="*/ 115 w 484"/>
                  <a:gd name="T9" fmla="*/ 255 h 372"/>
                  <a:gd name="T10" fmla="*/ 248 w 484"/>
                  <a:gd name="T11" fmla="*/ 310 h 372"/>
                  <a:gd name="T12" fmla="*/ 330 w 484"/>
                  <a:gd name="T13" fmla="*/ 344 h 372"/>
                  <a:gd name="T14" fmla="*/ 382 w 484"/>
                  <a:gd name="T15" fmla="*/ 368 h 372"/>
                  <a:gd name="T16" fmla="*/ 392 w 484"/>
                  <a:gd name="T17" fmla="*/ 372 h 372"/>
                  <a:gd name="T18" fmla="*/ 403 w 484"/>
                  <a:gd name="T19" fmla="*/ 364 h 372"/>
                  <a:gd name="T20" fmla="*/ 420 w 484"/>
                  <a:gd name="T21" fmla="*/ 320 h 372"/>
                  <a:gd name="T22" fmla="*/ 440 w 484"/>
                  <a:gd name="T23" fmla="*/ 272 h 372"/>
                  <a:gd name="T24" fmla="*/ 460 w 484"/>
                  <a:gd name="T25" fmla="*/ 228 h 372"/>
                  <a:gd name="T26" fmla="*/ 473 w 484"/>
                  <a:gd name="T27" fmla="*/ 196 h 372"/>
                  <a:gd name="T28" fmla="*/ 484 w 484"/>
                  <a:gd name="T29" fmla="*/ 167 h 372"/>
                  <a:gd name="T30" fmla="*/ 476 w 484"/>
                  <a:gd name="T31" fmla="*/ 153 h 372"/>
                  <a:gd name="T32" fmla="*/ 343 w 484"/>
                  <a:gd name="T33" fmla="*/ 107 h 372"/>
                  <a:gd name="T34" fmla="*/ 286 w 484"/>
                  <a:gd name="T35" fmla="*/ 84 h 372"/>
                  <a:gd name="T36" fmla="*/ 186 w 484"/>
                  <a:gd name="T37" fmla="*/ 42 h 372"/>
                  <a:gd name="T38" fmla="*/ 132 w 484"/>
                  <a:gd name="T39" fmla="*/ 16 h 372"/>
                  <a:gd name="T40" fmla="*/ 89 w 484"/>
                  <a:gd name="T41" fmla="*/ 4 h 372"/>
                  <a:gd name="T42" fmla="*/ 78 w 484"/>
                  <a:gd name="T4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4" h="372">
                    <a:moveTo>
                      <a:pt x="78" y="0"/>
                    </a:moveTo>
                    <a:lnTo>
                      <a:pt x="34" y="115"/>
                    </a:lnTo>
                    <a:lnTo>
                      <a:pt x="4" y="193"/>
                    </a:lnTo>
                    <a:lnTo>
                      <a:pt x="0" y="217"/>
                    </a:lnTo>
                    <a:lnTo>
                      <a:pt x="115" y="255"/>
                    </a:lnTo>
                    <a:lnTo>
                      <a:pt x="248" y="310"/>
                    </a:lnTo>
                    <a:lnTo>
                      <a:pt x="330" y="344"/>
                    </a:lnTo>
                    <a:lnTo>
                      <a:pt x="382" y="368"/>
                    </a:lnTo>
                    <a:lnTo>
                      <a:pt x="392" y="372"/>
                    </a:lnTo>
                    <a:lnTo>
                      <a:pt x="403" y="364"/>
                    </a:lnTo>
                    <a:lnTo>
                      <a:pt x="420" y="320"/>
                    </a:lnTo>
                    <a:lnTo>
                      <a:pt x="440" y="272"/>
                    </a:lnTo>
                    <a:lnTo>
                      <a:pt x="460" y="228"/>
                    </a:lnTo>
                    <a:lnTo>
                      <a:pt x="473" y="196"/>
                    </a:lnTo>
                    <a:lnTo>
                      <a:pt x="484" y="167"/>
                    </a:lnTo>
                    <a:lnTo>
                      <a:pt x="476" y="153"/>
                    </a:lnTo>
                    <a:lnTo>
                      <a:pt x="343" y="107"/>
                    </a:lnTo>
                    <a:lnTo>
                      <a:pt x="286" y="84"/>
                    </a:lnTo>
                    <a:lnTo>
                      <a:pt x="186" y="42"/>
                    </a:lnTo>
                    <a:lnTo>
                      <a:pt x="132" y="16"/>
                    </a:lnTo>
                    <a:lnTo>
                      <a:pt x="8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62177" name="Freeform 33">
                <a:extLst>
                  <a:ext uri="{FF2B5EF4-FFF2-40B4-BE49-F238E27FC236}">
                    <a16:creationId xmlns:a16="http://schemas.microsoft.com/office/drawing/2014/main" id="{CFC5F217-80E0-1783-30E1-725B9EB4A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1162"/>
                <a:ext cx="500" cy="388"/>
              </a:xfrm>
              <a:custGeom>
                <a:avLst/>
                <a:gdLst>
                  <a:gd name="T0" fmla="*/ 93 w 500"/>
                  <a:gd name="T1" fmla="*/ 0 h 388"/>
                  <a:gd name="T2" fmla="*/ 189 w 500"/>
                  <a:gd name="T3" fmla="*/ 41 h 388"/>
                  <a:gd name="T4" fmla="*/ 304 w 500"/>
                  <a:gd name="T5" fmla="*/ 91 h 388"/>
                  <a:gd name="T6" fmla="*/ 375 w 500"/>
                  <a:gd name="T7" fmla="*/ 116 h 388"/>
                  <a:gd name="T8" fmla="*/ 447 w 500"/>
                  <a:gd name="T9" fmla="*/ 141 h 388"/>
                  <a:gd name="T10" fmla="*/ 496 w 500"/>
                  <a:gd name="T11" fmla="*/ 156 h 388"/>
                  <a:gd name="T12" fmla="*/ 500 w 500"/>
                  <a:gd name="T13" fmla="*/ 171 h 388"/>
                  <a:gd name="T14" fmla="*/ 485 w 500"/>
                  <a:gd name="T15" fmla="*/ 208 h 388"/>
                  <a:gd name="T16" fmla="*/ 453 w 500"/>
                  <a:gd name="T17" fmla="*/ 285 h 388"/>
                  <a:gd name="T18" fmla="*/ 429 w 500"/>
                  <a:gd name="T19" fmla="*/ 351 h 388"/>
                  <a:gd name="T20" fmla="*/ 414 w 500"/>
                  <a:gd name="T21" fmla="*/ 384 h 388"/>
                  <a:gd name="T22" fmla="*/ 398 w 500"/>
                  <a:gd name="T23" fmla="*/ 388 h 388"/>
                  <a:gd name="T24" fmla="*/ 166 w 500"/>
                  <a:gd name="T25" fmla="*/ 291 h 388"/>
                  <a:gd name="T26" fmla="*/ 5 w 500"/>
                  <a:gd name="T27" fmla="*/ 232 h 388"/>
                  <a:gd name="T28" fmla="*/ 0 w 500"/>
                  <a:gd name="T29" fmla="*/ 221 h 388"/>
                  <a:gd name="T30" fmla="*/ 31 w 500"/>
                  <a:gd name="T31" fmla="*/ 142 h 388"/>
                  <a:gd name="T32" fmla="*/ 58 w 500"/>
                  <a:gd name="T33" fmla="*/ 75 h 388"/>
                  <a:gd name="T34" fmla="*/ 81 w 500"/>
                  <a:gd name="T35" fmla="*/ 11 h 388"/>
                  <a:gd name="T36" fmla="*/ 90 w 500"/>
                  <a:gd name="T37" fmla="*/ 20 h 388"/>
                  <a:gd name="T38" fmla="*/ 92 w 500"/>
                  <a:gd name="T39" fmla="*/ 44 h 388"/>
                  <a:gd name="T40" fmla="*/ 246 w 500"/>
                  <a:gd name="T41" fmla="*/ 217 h 388"/>
                  <a:gd name="T42" fmla="*/ 479 w 500"/>
                  <a:gd name="T43" fmla="*/ 207 h 388"/>
                  <a:gd name="T44" fmla="*/ 473 w 500"/>
                  <a:gd name="T45" fmla="*/ 216 h 388"/>
                  <a:gd name="T46" fmla="*/ 247 w 500"/>
                  <a:gd name="T47" fmla="*/ 235 h 388"/>
                  <a:gd name="T48" fmla="*/ 234 w 500"/>
                  <a:gd name="T49" fmla="*/ 229 h 388"/>
                  <a:gd name="T50" fmla="*/ 86 w 500"/>
                  <a:gd name="T51" fmla="*/ 60 h 388"/>
                  <a:gd name="T52" fmla="*/ 73 w 500"/>
                  <a:gd name="T53" fmla="*/ 65 h 388"/>
                  <a:gd name="T54" fmla="*/ 42 w 500"/>
                  <a:gd name="T55" fmla="*/ 146 h 388"/>
                  <a:gd name="T56" fmla="*/ 148 w 500"/>
                  <a:gd name="T57" fmla="*/ 158 h 388"/>
                  <a:gd name="T58" fmla="*/ 37 w 500"/>
                  <a:gd name="T59" fmla="*/ 156 h 388"/>
                  <a:gd name="T60" fmla="*/ 19 w 500"/>
                  <a:gd name="T61" fmla="*/ 213 h 388"/>
                  <a:gd name="T62" fmla="*/ 23 w 500"/>
                  <a:gd name="T63" fmla="*/ 220 h 388"/>
                  <a:gd name="T64" fmla="*/ 139 w 500"/>
                  <a:gd name="T65" fmla="*/ 265 h 388"/>
                  <a:gd name="T66" fmla="*/ 249 w 500"/>
                  <a:gd name="T67" fmla="*/ 307 h 388"/>
                  <a:gd name="T68" fmla="*/ 332 w 500"/>
                  <a:gd name="T69" fmla="*/ 345 h 388"/>
                  <a:gd name="T70" fmla="*/ 391 w 500"/>
                  <a:gd name="T71" fmla="*/ 374 h 388"/>
                  <a:gd name="T72" fmla="*/ 405 w 500"/>
                  <a:gd name="T73" fmla="*/ 373 h 388"/>
                  <a:gd name="T74" fmla="*/ 422 w 500"/>
                  <a:gd name="T75" fmla="*/ 329 h 388"/>
                  <a:gd name="T76" fmla="*/ 318 w 500"/>
                  <a:gd name="T77" fmla="*/ 228 h 388"/>
                  <a:gd name="T78" fmla="*/ 330 w 500"/>
                  <a:gd name="T79" fmla="*/ 222 h 388"/>
                  <a:gd name="T80" fmla="*/ 431 w 500"/>
                  <a:gd name="T81" fmla="*/ 307 h 388"/>
                  <a:gd name="T82" fmla="*/ 454 w 500"/>
                  <a:gd name="T83" fmla="*/ 256 h 388"/>
                  <a:gd name="T84" fmla="*/ 476 w 500"/>
                  <a:gd name="T85" fmla="*/ 208 h 388"/>
                  <a:gd name="T86" fmla="*/ 485 w 500"/>
                  <a:gd name="T87" fmla="*/ 176 h 388"/>
                  <a:gd name="T88" fmla="*/ 436 w 500"/>
                  <a:gd name="T89" fmla="*/ 158 h 388"/>
                  <a:gd name="T90" fmla="*/ 306 w 500"/>
                  <a:gd name="T91" fmla="*/ 103 h 388"/>
                  <a:gd name="T92" fmla="*/ 139 w 500"/>
                  <a:gd name="T93" fmla="*/ 32 h 388"/>
                  <a:gd name="T94" fmla="*/ 90 w 500"/>
                  <a:gd name="T95" fmla="*/ 11 h 388"/>
                  <a:gd name="T96" fmla="*/ 93 w 500"/>
                  <a:gd name="T97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388">
                    <a:moveTo>
                      <a:pt x="93" y="0"/>
                    </a:moveTo>
                    <a:lnTo>
                      <a:pt x="189" y="41"/>
                    </a:lnTo>
                    <a:lnTo>
                      <a:pt x="304" y="91"/>
                    </a:lnTo>
                    <a:lnTo>
                      <a:pt x="375" y="116"/>
                    </a:lnTo>
                    <a:lnTo>
                      <a:pt x="447" y="141"/>
                    </a:lnTo>
                    <a:lnTo>
                      <a:pt x="496" y="156"/>
                    </a:lnTo>
                    <a:lnTo>
                      <a:pt x="500" y="171"/>
                    </a:lnTo>
                    <a:lnTo>
                      <a:pt x="485" y="208"/>
                    </a:lnTo>
                    <a:lnTo>
                      <a:pt x="453" y="285"/>
                    </a:lnTo>
                    <a:lnTo>
                      <a:pt x="429" y="351"/>
                    </a:lnTo>
                    <a:lnTo>
                      <a:pt x="414" y="384"/>
                    </a:lnTo>
                    <a:lnTo>
                      <a:pt x="398" y="388"/>
                    </a:lnTo>
                    <a:lnTo>
                      <a:pt x="166" y="291"/>
                    </a:lnTo>
                    <a:lnTo>
                      <a:pt x="5" y="232"/>
                    </a:lnTo>
                    <a:lnTo>
                      <a:pt x="0" y="221"/>
                    </a:lnTo>
                    <a:lnTo>
                      <a:pt x="31" y="142"/>
                    </a:lnTo>
                    <a:lnTo>
                      <a:pt x="58" y="75"/>
                    </a:lnTo>
                    <a:lnTo>
                      <a:pt x="81" y="11"/>
                    </a:lnTo>
                    <a:lnTo>
                      <a:pt x="90" y="20"/>
                    </a:lnTo>
                    <a:lnTo>
                      <a:pt x="92" y="44"/>
                    </a:lnTo>
                    <a:lnTo>
                      <a:pt x="246" y="217"/>
                    </a:lnTo>
                    <a:lnTo>
                      <a:pt x="479" y="207"/>
                    </a:lnTo>
                    <a:lnTo>
                      <a:pt x="473" y="216"/>
                    </a:lnTo>
                    <a:lnTo>
                      <a:pt x="247" y="235"/>
                    </a:lnTo>
                    <a:lnTo>
                      <a:pt x="234" y="229"/>
                    </a:lnTo>
                    <a:lnTo>
                      <a:pt x="86" y="60"/>
                    </a:lnTo>
                    <a:lnTo>
                      <a:pt x="73" y="65"/>
                    </a:lnTo>
                    <a:lnTo>
                      <a:pt x="42" y="146"/>
                    </a:lnTo>
                    <a:lnTo>
                      <a:pt x="148" y="158"/>
                    </a:lnTo>
                    <a:lnTo>
                      <a:pt x="37" y="156"/>
                    </a:lnTo>
                    <a:lnTo>
                      <a:pt x="19" y="213"/>
                    </a:lnTo>
                    <a:lnTo>
                      <a:pt x="23" y="220"/>
                    </a:lnTo>
                    <a:lnTo>
                      <a:pt x="139" y="265"/>
                    </a:lnTo>
                    <a:lnTo>
                      <a:pt x="249" y="307"/>
                    </a:lnTo>
                    <a:lnTo>
                      <a:pt x="332" y="345"/>
                    </a:lnTo>
                    <a:lnTo>
                      <a:pt x="391" y="374"/>
                    </a:lnTo>
                    <a:lnTo>
                      <a:pt x="405" y="373"/>
                    </a:lnTo>
                    <a:lnTo>
                      <a:pt x="422" y="329"/>
                    </a:lnTo>
                    <a:lnTo>
                      <a:pt x="318" y="228"/>
                    </a:lnTo>
                    <a:lnTo>
                      <a:pt x="330" y="222"/>
                    </a:lnTo>
                    <a:lnTo>
                      <a:pt x="431" y="307"/>
                    </a:lnTo>
                    <a:lnTo>
                      <a:pt x="454" y="256"/>
                    </a:lnTo>
                    <a:lnTo>
                      <a:pt x="476" y="208"/>
                    </a:lnTo>
                    <a:lnTo>
                      <a:pt x="485" y="176"/>
                    </a:lnTo>
                    <a:lnTo>
                      <a:pt x="436" y="158"/>
                    </a:lnTo>
                    <a:lnTo>
                      <a:pt x="306" y="103"/>
                    </a:lnTo>
                    <a:lnTo>
                      <a:pt x="139" y="32"/>
                    </a:lnTo>
                    <a:lnTo>
                      <a:pt x="90" y="1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62178" name="Group 34">
              <a:extLst>
                <a:ext uri="{FF2B5EF4-FFF2-40B4-BE49-F238E27FC236}">
                  <a16:creationId xmlns:a16="http://schemas.microsoft.com/office/drawing/2014/main" id="{556F4875-9BD8-EBE8-9A9F-589B22F55A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5" y="1209"/>
              <a:ext cx="500" cy="447"/>
              <a:chOff x="3835" y="1209"/>
              <a:chExt cx="500" cy="447"/>
            </a:xfrm>
          </p:grpSpPr>
          <p:sp>
            <p:nvSpPr>
              <p:cNvPr id="262179" name="Freeform 35">
                <a:extLst>
                  <a:ext uri="{FF2B5EF4-FFF2-40B4-BE49-F238E27FC236}">
                    <a16:creationId xmlns:a16="http://schemas.microsoft.com/office/drawing/2014/main" id="{429E2FF1-2288-5F71-F065-DD080A572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1216"/>
                <a:ext cx="481" cy="432"/>
              </a:xfrm>
              <a:custGeom>
                <a:avLst/>
                <a:gdLst>
                  <a:gd name="T0" fmla="*/ 125 w 481"/>
                  <a:gd name="T1" fmla="*/ 0 h 432"/>
                  <a:gd name="T2" fmla="*/ 56 w 481"/>
                  <a:gd name="T3" fmla="*/ 102 h 432"/>
                  <a:gd name="T4" fmla="*/ 9 w 481"/>
                  <a:gd name="T5" fmla="*/ 172 h 432"/>
                  <a:gd name="T6" fmla="*/ 0 w 481"/>
                  <a:gd name="T7" fmla="*/ 194 h 432"/>
                  <a:gd name="T8" fmla="*/ 103 w 481"/>
                  <a:gd name="T9" fmla="*/ 257 h 432"/>
                  <a:gd name="T10" fmla="*/ 220 w 481"/>
                  <a:gd name="T11" fmla="*/ 340 h 432"/>
                  <a:gd name="T12" fmla="*/ 292 w 481"/>
                  <a:gd name="T13" fmla="*/ 391 h 432"/>
                  <a:gd name="T14" fmla="*/ 337 w 481"/>
                  <a:gd name="T15" fmla="*/ 426 h 432"/>
                  <a:gd name="T16" fmla="*/ 347 w 481"/>
                  <a:gd name="T17" fmla="*/ 432 h 432"/>
                  <a:gd name="T18" fmla="*/ 360 w 481"/>
                  <a:gd name="T19" fmla="*/ 426 h 432"/>
                  <a:gd name="T20" fmla="*/ 386 w 481"/>
                  <a:gd name="T21" fmla="*/ 387 h 432"/>
                  <a:gd name="T22" fmla="*/ 416 w 481"/>
                  <a:gd name="T23" fmla="*/ 346 h 432"/>
                  <a:gd name="T24" fmla="*/ 445 w 481"/>
                  <a:gd name="T25" fmla="*/ 308 h 432"/>
                  <a:gd name="T26" fmla="*/ 464 w 481"/>
                  <a:gd name="T27" fmla="*/ 280 h 432"/>
                  <a:gd name="T28" fmla="*/ 481 w 481"/>
                  <a:gd name="T29" fmla="*/ 254 h 432"/>
                  <a:gd name="T30" fmla="*/ 478 w 481"/>
                  <a:gd name="T31" fmla="*/ 239 h 432"/>
                  <a:gd name="T32" fmla="*/ 359 w 481"/>
                  <a:gd name="T33" fmla="*/ 163 h 432"/>
                  <a:gd name="T34" fmla="*/ 308 w 481"/>
                  <a:gd name="T35" fmla="*/ 127 h 432"/>
                  <a:gd name="T36" fmla="*/ 220 w 481"/>
                  <a:gd name="T37" fmla="*/ 64 h 432"/>
                  <a:gd name="T38" fmla="*/ 174 w 481"/>
                  <a:gd name="T39" fmla="*/ 28 h 432"/>
                  <a:gd name="T40" fmla="*/ 135 w 481"/>
                  <a:gd name="T41" fmla="*/ 6 h 432"/>
                  <a:gd name="T42" fmla="*/ 125 w 481"/>
                  <a:gd name="T4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1" h="432">
                    <a:moveTo>
                      <a:pt x="125" y="0"/>
                    </a:moveTo>
                    <a:lnTo>
                      <a:pt x="56" y="102"/>
                    </a:lnTo>
                    <a:lnTo>
                      <a:pt x="9" y="172"/>
                    </a:lnTo>
                    <a:lnTo>
                      <a:pt x="0" y="194"/>
                    </a:lnTo>
                    <a:lnTo>
                      <a:pt x="103" y="257"/>
                    </a:lnTo>
                    <a:lnTo>
                      <a:pt x="220" y="340"/>
                    </a:lnTo>
                    <a:lnTo>
                      <a:pt x="292" y="391"/>
                    </a:lnTo>
                    <a:lnTo>
                      <a:pt x="337" y="426"/>
                    </a:lnTo>
                    <a:lnTo>
                      <a:pt x="347" y="432"/>
                    </a:lnTo>
                    <a:lnTo>
                      <a:pt x="360" y="426"/>
                    </a:lnTo>
                    <a:lnTo>
                      <a:pt x="386" y="387"/>
                    </a:lnTo>
                    <a:lnTo>
                      <a:pt x="416" y="346"/>
                    </a:lnTo>
                    <a:lnTo>
                      <a:pt x="445" y="308"/>
                    </a:lnTo>
                    <a:lnTo>
                      <a:pt x="464" y="280"/>
                    </a:lnTo>
                    <a:lnTo>
                      <a:pt x="481" y="254"/>
                    </a:lnTo>
                    <a:lnTo>
                      <a:pt x="478" y="239"/>
                    </a:lnTo>
                    <a:lnTo>
                      <a:pt x="359" y="163"/>
                    </a:lnTo>
                    <a:lnTo>
                      <a:pt x="308" y="127"/>
                    </a:lnTo>
                    <a:lnTo>
                      <a:pt x="220" y="64"/>
                    </a:lnTo>
                    <a:lnTo>
                      <a:pt x="174" y="28"/>
                    </a:lnTo>
                    <a:lnTo>
                      <a:pt x="135" y="6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62180" name="Freeform 36">
                <a:extLst>
                  <a:ext uri="{FF2B5EF4-FFF2-40B4-BE49-F238E27FC236}">
                    <a16:creationId xmlns:a16="http://schemas.microsoft.com/office/drawing/2014/main" id="{CCA5E554-D10E-E714-D36A-B6D3C78CE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1209"/>
                <a:ext cx="500" cy="447"/>
              </a:xfrm>
              <a:custGeom>
                <a:avLst/>
                <a:gdLst>
                  <a:gd name="T0" fmla="*/ 141 w 500"/>
                  <a:gd name="T1" fmla="*/ 0 h 447"/>
                  <a:gd name="T2" fmla="*/ 226 w 500"/>
                  <a:gd name="T3" fmla="*/ 62 h 447"/>
                  <a:gd name="T4" fmla="*/ 327 w 500"/>
                  <a:gd name="T5" fmla="*/ 136 h 447"/>
                  <a:gd name="T6" fmla="*/ 391 w 500"/>
                  <a:gd name="T7" fmla="*/ 176 h 447"/>
                  <a:gd name="T8" fmla="*/ 456 w 500"/>
                  <a:gd name="T9" fmla="*/ 217 h 447"/>
                  <a:gd name="T10" fmla="*/ 499 w 500"/>
                  <a:gd name="T11" fmla="*/ 243 h 447"/>
                  <a:gd name="T12" fmla="*/ 500 w 500"/>
                  <a:gd name="T13" fmla="*/ 260 h 447"/>
                  <a:gd name="T14" fmla="*/ 477 w 500"/>
                  <a:gd name="T15" fmla="*/ 292 h 447"/>
                  <a:gd name="T16" fmla="*/ 430 w 500"/>
                  <a:gd name="T17" fmla="*/ 358 h 447"/>
                  <a:gd name="T18" fmla="*/ 392 w 500"/>
                  <a:gd name="T19" fmla="*/ 418 h 447"/>
                  <a:gd name="T20" fmla="*/ 369 w 500"/>
                  <a:gd name="T21" fmla="*/ 447 h 447"/>
                  <a:gd name="T22" fmla="*/ 352 w 500"/>
                  <a:gd name="T23" fmla="*/ 447 h 447"/>
                  <a:gd name="T24" fmla="*/ 148 w 500"/>
                  <a:gd name="T25" fmla="*/ 300 h 447"/>
                  <a:gd name="T26" fmla="*/ 4 w 500"/>
                  <a:gd name="T27" fmla="*/ 207 h 447"/>
                  <a:gd name="T28" fmla="*/ 0 w 500"/>
                  <a:gd name="T29" fmla="*/ 196 h 447"/>
                  <a:gd name="T30" fmla="*/ 50 w 500"/>
                  <a:gd name="T31" fmla="*/ 126 h 447"/>
                  <a:gd name="T32" fmla="*/ 91 w 500"/>
                  <a:gd name="T33" fmla="*/ 66 h 447"/>
                  <a:gd name="T34" fmla="*/ 127 w 500"/>
                  <a:gd name="T35" fmla="*/ 8 h 447"/>
                  <a:gd name="T36" fmla="*/ 134 w 500"/>
                  <a:gd name="T37" fmla="*/ 19 h 447"/>
                  <a:gd name="T38" fmla="*/ 130 w 500"/>
                  <a:gd name="T39" fmla="*/ 42 h 447"/>
                  <a:gd name="T40" fmla="*/ 242 w 500"/>
                  <a:gd name="T41" fmla="*/ 247 h 447"/>
                  <a:gd name="T42" fmla="*/ 473 w 500"/>
                  <a:gd name="T43" fmla="*/ 290 h 447"/>
                  <a:gd name="T44" fmla="*/ 464 w 500"/>
                  <a:gd name="T45" fmla="*/ 298 h 447"/>
                  <a:gd name="T46" fmla="*/ 239 w 500"/>
                  <a:gd name="T47" fmla="*/ 265 h 447"/>
                  <a:gd name="T48" fmla="*/ 228 w 500"/>
                  <a:gd name="T49" fmla="*/ 256 h 447"/>
                  <a:gd name="T50" fmla="*/ 122 w 500"/>
                  <a:gd name="T51" fmla="*/ 57 h 447"/>
                  <a:gd name="T52" fmla="*/ 108 w 500"/>
                  <a:gd name="T53" fmla="*/ 59 h 447"/>
                  <a:gd name="T54" fmla="*/ 60 w 500"/>
                  <a:gd name="T55" fmla="*/ 131 h 447"/>
                  <a:gd name="T56" fmla="*/ 159 w 500"/>
                  <a:gd name="T57" fmla="*/ 166 h 447"/>
                  <a:gd name="T58" fmla="*/ 51 w 500"/>
                  <a:gd name="T59" fmla="*/ 140 h 447"/>
                  <a:gd name="T60" fmla="*/ 22 w 500"/>
                  <a:gd name="T61" fmla="*/ 192 h 447"/>
                  <a:gd name="T62" fmla="*/ 24 w 500"/>
                  <a:gd name="T63" fmla="*/ 200 h 447"/>
                  <a:gd name="T64" fmla="*/ 127 w 500"/>
                  <a:gd name="T65" fmla="*/ 269 h 447"/>
                  <a:gd name="T66" fmla="*/ 225 w 500"/>
                  <a:gd name="T67" fmla="*/ 335 h 447"/>
                  <a:gd name="T68" fmla="*/ 298 w 500"/>
                  <a:gd name="T69" fmla="*/ 390 h 447"/>
                  <a:gd name="T70" fmla="*/ 348 w 500"/>
                  <a:gd name="T71" fmla="*/ 432 h 447"/>
                  <a:gd name="T72" fmla="*/ 363 w 500"/>
                  <a:gd name="T73" fmla="*/ 434 h 447"/>
                  <a:gd name="T74" fmla="*/ 389 w 500"/>
                  <a:gd name="T75" fmla="*/ 394 h 447"/>
                  <a:gd name="T76" fmla="*/ 310 w 500"/>
                  <a:gd name="T77" fmla="*/ 273 h 447"/>
                  <a:gd name="T78" fmla="*/ 324 w 500"/>
                  <a:gd name="T79" fmla="*/ 272 h 447"/>
                  <a:gd name="T80" fmla="*/ 404 w 500"/>
                  <a:gd name="T81" fmla="*/ 376 h 447"/>
                  <a:gd name="T82" fmla="*/ 436 w 500"/>
                  <a:gd name="T83" fmla="*/ 330 h 447"/>
                  <a:gd name="T84" fmla="*/ 469 w 500"/>
                  <a:gd name="T85" fmla="*/ 291 h 447"/>
                  <a:gd name="T86" fmla="*/ 486 w 500"/>
                  <a:gd name="T87" fmla="*/ 261 h 447"/>
                  <a:gd name="T88" fmla="*/ 441 w 500"/>
                  <a:gd name="T89" fmla="*/ 231 h 447"/>
                  <a:gd name="T90" fmla="*/ 326 w 500"/>
                  <a:gd name="T91" fmla="*/ 148 h 447"/>
                  <a:gd name="T92" fmla="*/ 180 w 500"/>
                  <a:gd name="T93" fmla="*/ 41 h 447"/>
                  <a:gd name="T94" fmla="*/ 136 w 500"/>
                  <a:gd name="T95" fmla="*/ 10 h 447"/>
                  <a:gd name="T96" fmla="*/ 141 w 500"/>
                  <a:gd name="T97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447">
                    <a:moveTo>
                      <a:pt x="141" y="0"/>
                    </a:moveTo>
                    <a:lnTo>
                      <a:pt x="226" y="62"/>
                    </a:lnTo>
                    <a:lnTo>
                      <a:pt x="327" y="136"/>
                    </a:lnTo>
                    <a:lnTo>
                      <a:pt x="391" y="176"/>
                    </a:lnTo>
                    <a:lnTo>
                      <a:pt x="456" y="217"/>
                    </a:lnTo>
                    <a:lnTo>
                      <a:pt x="499" y="243"/>
                    </a:lnTo>
                    <a:lnTo>
                      <a:pt x="500" y="260"/>
                    </a:lnTo>
                    <a:lnTo>
                      <a:pt x="477" y="292"/>
                    </a:lnTo>
                    <a:lnTo>
                      <a:pt x="430" y="358"/>
                    </a:lnTo>
                    <a:lnTo>
                      <a:pt x="392" y="418"/>
                    </a:lnTo>
                    <a:lnTo>
                      <a:pt x="369" y="447"/>
                    </a:lnTo>
                    <a:lnTo>
                      <a:pt x="352" y="447"/>
                    </a:lnTo>
                    <a:lnTo>
                      <a:pt x="148" y="300"/>
                    </a:lnTo>
                    <a:lnTo>
                      <a:pt x="4" y="207"/>
                    </a:lnTo>
                    <a:lnTo>
                      <a:pt x="0" y="196"/>
                    </a:lnTo>
                    <a:lnTo>
                      <a:pt x="50" y="126"/>
                    </a:lnTo>
                    <a:lnTo>
                      <a:pt x="91" y="66"/>
                    </a:lnTo>
                    <a:lnTo>
                      <a:pt x="127" y="8"/>
                    </a:lnTo>
                    <a:lnTo>
                      <a:pt x="134" y="19"/>
                    </a:lnTo>
                    <a:lnTo>
                      <a:pt x="130" y="42"/>
                    </a:lnTo>
                    <a:lnTo>
                      <a:pt x="242" y="247"/>
                    </a:lnTo>
                    <a:lnTo>
                      <a:pt x="473" y="290"/>
                    </a:lnTo>
                    <a:lnTo>
                      <a:pt x="464" y="298"/>
                    </a:lnTo>
                    <a:lnTo>
                      <a:pt x="239" y="265"/>
                    </a:lnTo>
                    <a:lnTo>
                      <a:pt x="228" y="256"/>
                    </a:lnTo>
                    <a:lnTo>
                      <a:pt x="122" y="57"/>
                    </a:lnTo>
                    <a:lnTo>
                      <a:pt x="108" y="59"/>
                    </a:lnTo>
                    <a:lnTo>
                      <a:pt x="60" y="131"/>
                    </a:lnTo>
                    <a:lnTo>
                      <a:pt x="159" y="166"/>
                    </a:lnTo>
                    <a:lnTo>
                      <a:pt x="51" y="140"/>
                    </a:lnTo>
                    <a:lnTo>
                      <a:pt x="22" y="192"/>
                    </a:lnTo>
                    <a:lnTo>
                      <a:pt x="24" y="200"/>
                    </a:lnTo>
                    <a:lnTo>
                      <a:pt x="127" y="269"/>
                    </a:lnTo>
                    <a:lnTo>
                      <a:pt x="225" y="335"/>
                    </a:lnTo>
                    <a:lnTo>
                      <a:pt x="298" y="390"/>
                    </a:lnTo>
                    <a:lnTo>
                      <a:pt x="348" y="432"/>
                    </a:lnTo>
                    <a:lnTo>
                      <a:pt x="363" y="434"/>
                    </a:lnTo>
                    <a:lnTo>
                      <a:pt x="389" y="394"/>
                    </a:lnTo>
                    <a:lnTo>
                      <a:pt x="310" y="273"/>
                    </a:lnTo>
                    <a:lnTo>
                      <a:pt x="324" y="272"/>
                    </a:lnTo>
                    <a:lnTo>
                      <a:pt x="404" y="376"/>
                    </a:lnTo>
                    <a:lnTo>
                      <a:pt x="436" y="330"/>
                    </a:lnTo>
                    <a:lnTo>
                      <a:pt x="469" y="291"/>
                    </a:lnTo>
                    <a:lnTo>
                      <a:pt x="486" y="261"/>
                    </a:lnTo>
                    <a:lnTo>
                      <a:pt x="441" y="231"/>
                    </a:lnTo>
                    <a:lnTo>
                      <a:pt x="326" y="148"/>
                    </a:lnTo>
                    <a:lnTo>
                      <a:pt x="180" y="41"/>
                    </a:lnTo>
                    <a:lnTo>
                      <a:pt x="136" y="1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aphicFrame>
        <p:nvGraphicFramePr>
          <p:cNvPr id="262181" name="Object 37">
            <a:extLst>
              <a:ext uri="{FF2B5EF4-FFF2-40B4-BE49-F238E27FC236}">
                <a16:creationId xmlns:a16="http://schemas.microsoft.com/office/drawing/2014/main" id="{65C67221-F005-E629-5E4F-0D6B05CE1D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3810000"/>
          <a:ext cx="1944688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6" imgW="771429" imgH="952129" progId="MS_ClipArt_Gallery.2">
                  <p:embed/>
                </p:oleObj>
              </mc:Choice>
              <mc:Fallback>
                <p:oleObj name="Clip" r:id="rId6" imgW="771429" imgH="952129" progId="MS_ClipArt_Gallery.2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810000"/>
                        <a:ext cx="1944688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>
            <a:extLst>
              <a:ext uri="{FF2B5EF4-FFF2-40B4-BE49-F238E27FC236}">
                <a16:creationId xmlns:a16="http://schemas.microsoft.com/office/drawing/2014/main" id="{40603144-BD96-6D06-4854-51992145C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Digital but Physical Surrogates</a:t>
            </a:r>
          </a:p>
        </p:txBody>
      </p:sp>
      <p:pic>
        <p:nvPicPr>
          <p:cNvPr id="466947" name="Picture 3">
            <a:extLst>
              <a:ext uri="{FF2B5EF4-FFF2-40B4-BE49-F238E27FC236}">
                <a16:creationId xmlns:a16="http://schemas.microsoft.com/office/drawing/2014/main" id="{D80D7A1C-F638-395C-85B9-F62F215D2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093913"/>
            <a:ext cx="2303463" cy="305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6948" name="Rectangle 4">
            <a:extLst>
              <a:ext uri="{FF2B5EF4-FFF2-40B4-BE49-F238E27FC236}">
                <a16:creationId xmlns:a16="http://schemas.microsoft.com/office/drawing/2014/main" id="{B74DC542-13AC-14E2-7A25-79FFA56CB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300" y="5286375"/>
            <a:ext cx="16811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Presenting</a:t>
            </a:r>
          </a:p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awareness</a:t>
            </a:r>
            <a:endParaRPr lang="en-US" altLang="LID4096">
              <a:latin typeface="Times New Roman" panose="02020603050405020304" pitchFamily="18" charset="0"/>
            </a:endParaRPr>
          </a:p>
        </p:txBody>
      </p:sp>
      <p:pic>
        <p:nvPicPr>
          <p:cNvPr id="466953" name="Picture 9">
            <a:extLst>
              <a:ext uri="{FF2B5EF4-FFF2-40B4-BE49-F238E27FC236}">
                <a16:creationId xmlns:a16="http://schemas.microsoft.com/office/drawing/2014/main" id="{89D2E83A-47FA-7512-54BC-A8E19EEF6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825" y="2095500"/>
            <a:ext cx="203835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6954" name="Rectangle 10">
            <a:extLst>
              <a:ext uri="{FF2B5EF4-FFF2-40B4-BE49-F238E27FC236}">
                <a16:creationId xmlns:a16="http://schemas.microsoft.com/office/drawing/2014/main" id="{885D1563-D245-4E79-F0C4-E1664E106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5334000"/>
            <a:ext cx="28892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Indicating interest</a:t>
            </a:r>
            <a:b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</a:br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in others</a:t>
            </a:r>
            <a:endParaRPr lang="en-US" altLang="LID4096">
              <a:latin typeface="Times New Roman" panose="02020603050405020304" pitchFamily="18" charset="0"/>
            </a:endParaRPr>
          </a:p>
        </p:txBody>
      </p:sp>
      <p:pic>
        <p:nvPicPr>
          <p:cNvPr id="466955" name="Picture 11">
            <a:extLst>
              <a:ext uri="{FF2B5EF4-FFF2-40B4-BE49-F238E27FC236}">
                <a16:creationId xmlns:a16="http://schemas.microsoft.com/office/drawing/2014/main" id="{61D2DC2F-4900-4F47-9404-A2657E0AC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095500"/>
            <a:ext cx="244157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6956" name="Rectangle 12">
            <a:extLst>
              <a:ext uri="{FF2B5EF4-FFF2-40B4-BE49-F238E27FC236}">
                <a16:creationId xmlns:a16="http://schemas.microsoft.com/office/drawing/2014/main" id="{55E94C79-65B4-A687-0E6E-98AC934A1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0675" y="5305425"/>
            <a:ext cx="2058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As a reactive</a:t>
            </a:r>
            <a:b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</a:br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media space</a:t>
            </a:r>
            <a:endParaRPr lang="en-US" altLang="LID4096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>
            <a:extLst>
              <a:ext uri="{FF2B5EF4-FFF2-40B4-BE49-F238E27FC236}">
                <a16:creationId xmlns:a16="http://schemas.microsoft.com/office/drawing/2014/main" id="{1AB5F907-DE36-294F-661B-425EE1B0E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Multiple collaborators</a:t>
            </a:r>
          </a:p>
        </p:txBody>
      </p:sp>
      <p:pic>
        <p:nvPicPr>
          <p:cNvPr id="443397" name="alligator-high.mpeg">
            <a:hlinkClick r:id="" action="ppaction://media"/>
            <a:extLst>
              <a:ext uri="{FF2B5EF4-FFF2-40B4-BE49-F238E27FC236}">
                <a16:creationId xmlns:a16="http://schemas.microsoft.com/office/drawing/2014/main" id="{B0A98238-A6FA-C756-CE97-4219B8DF33E5}"/>
              </a:ext>
            </a:extLst>
          </p:cNvPr>
          <p:cNvPicPr>
            <a:picLocks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3398" name="Rectangle 6">
            <a:extLst>
              <a:ext uri="{FF2B5EF4-FFF2-40B4-BE49-F238E27FC236}">
                <a16:creationId xmlns:a16="http://schemas.microsoft.com/office/drawing/2014/main" id="{4344E582-FDDF-9468-BDB4-E82DCECE4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1288"/>
            <a:ext cx="3886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With Hideaki Kuzuoka, Tsukuba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33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433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339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43397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023" name="Picture 1031">
            <a:extLst>
              <a:ext uri="{FF2B5EF4-FFF2-40B4-BE49-F238E27FC236}">
                <a16:creationId xmlns:a16="http://schemas.microsoft.com/office/drawing/2014/main" id="{39B3CCE7-CCE7-1C02-30BA-E0E5AC1D4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225" y="1874838"/>
            <a:ext cx="6294438" cy="444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0018" name="Rectangle 1026">
            <a:extLst>
              <a:ext uri="{FF2B5EF4-FFF2-40B4-BE49-F238E27FC236}">
                <a16:creationId xmlns:a16="http://schemas.microsoft.com/office/drawing/2014/main" id="{3DB010D1-3382-A480-3D93-A600ACA209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Multiple Collaborators</a:t>
            </a:r>
          </a:p>
        </p:txBody>
      </p:sp>
      <p:pic>
        <p:nvPicPr>
          <p:cNvPr id="470019" name="Picture 1027">
            <a:extLst>
              <a:ext uri="{FF2B5EF4-FFF2-40B4-BE49-F238E27FC236}">
                <a16:creationId xmlns:a16="http://schemas.microsoft.com/office/drawing/2014/main" id="{EBFD4D84-9413-DAAB-C8FB-E7B25E6A3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84363"/>
            <a:ext cx="6286500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0022" name="Picture 1030">
            <a:extLst>
              <a:ext uri="{FF2B5EF4-FFF2-40B4-BE49-F238E27FC236}">
                <a16:creationId xmlns:a16="http://schemas.microsoft.com/office/drawing/2014/main" id="{65722542-715C-FAA6-5981-13784AA2E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1885950"/>
            <a:ext cx="6275387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0020" name="Picture 1028">
            <a:extLst>
              <a:ext uri="{FF2B5EF4-FFF2-40B4-BE49-F238E27FC236}">
                <a16:creationId xmlns:a16="http://schemas.microsoft.com/office/drawing/2014/main" id="{AF2B934A-F50C-4E3F-6AED-E83349122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13" y="1890713"/>
            <a:ext cx="6240462" cy="444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0024" name="Rectangle 1032">
            <a:extLst>
              <a:ext uri="{FF2B5EF4-FFF2-40B4-BE49-F238E27FC236}">
                <a16:creationId xmlns:a16="http://schemas.microsoft.com/office/drawing/2014/main" id="{C4DA3920-0806-F964-348F-38A4087C5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1288"/>
            <a:ext cx="3886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With Sheelagh Carpendale, U. Calgary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0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0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0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0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94" name="Rectangle 46">
            <a:extLst>
              <a:ext uri="{FF2B5EF4-FFF2-40B4-BE49-F238E27FC236}">
                <a16:creationId xmlns:a16="http://schemas.microsoft.com/office/drawing/2014/main" id="{764EDB9D-FAB6-B257-8416-7D73C1D2E6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Casual Interaction</a:t>
            </a:r>
          </a:p>
        </p:txBody>
      </p:sp>
      <p:sp>
        <p:nvSpPr>
          <p:cNvPr id="437295" name="Rectangle 47">
            <a:extLst>
              <a:ext uri="{FF2B5EF4-FFF2-40B4-BE49-F238E27FC236}">
                <a16:creationId xmlns:a16="http://schemas.microsoft.com/office/drawing/2014/main" id="{DC5DF404-6129-1F29-5216-7589B317D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 sz="2800"/>
              <a:t>Requires </a:t>
            </a:r>
          </a:p>
          <a:p>
            <a:pPr lvl="1"/>
            <a:r>
              <a:rPr lang="en-US" altLang="LID4096" sz="2400"/>
              <a:t>knowledge of what comprises awareness information</a:t>
            </a:r>
          </a:p>
          <a:p>
            <a:pPr lvl="2"/>
            <a:endParaRPr lang="en-US" altLang="LID4096" sz="2000"/>
          </a:p>
          <a:p>
            <a:pPr lvl="1"/>
            <a:r>
              <a:rPr lang="en-US" altLang="LID4096" sz="2400"/>
              <a:t>ways of capturing information electronically</a:t>
            </a:r>
          </a:p>
          <a:p>
            <a:pPr lvl="2"/>
            <a:endParaRPr lang="en-US" altLang="LID4096" sz="2000"/>
          </a:p>
          <a:p>
            <a:pPr lvl="1"/>
            <a:r>
              <a:rPr lang="en-US" altLang="LID4096" sz="2400"/>
              <a:t>effective presentation of this information while safeguarding privacy and distraction</a:t>
            </a:r>
          </a:p>
          <a:p>
            <a:pPr lvl="1"/>
            <a:endParaRPr lang="en-US" altLang="LID4096" sz="2400"/>
          </a:p>
          <a:p>
            <a:pPr lvl="1"/>
            <a:r>
              <a:rPr lang="en-US" altLang="LID4096" sz="2400"/>
              <a:t>ability to act on the information</a:t>
            </a:r>
          </a:p>
          <a:p>
            <a:pPr lvl="1"/>
            <a:endParaRPr lang="en-US" altLang="LID4096" sz="2400"/>
          </a:p>
        </p:txBody>
      </p:sp>
      <p:grpSp>
        <p:nvGrpSpPr>
          <p:cNvPr id="437252" name="Group 4">
            <a:extLst>
              <a:ext uri="{FF2B5EF4-FFF2-40B4-BE49-F238E27FC236}">
                <a16:creationId xmlns:a16="http://schemas.microsoft.com/office/drawing/2014/main" id="{A1591F14-BA68-A1B0-E2B4-83455D01BACE}"/>
              </a:ext>
            </a:extLst>
          </p:cNvPr>
          <p:cNvGrpSpPr>
            <a:grpSpLocks/>
          </p:cNvGrpSpPr>
          <p:nvPr/>
        </p:nvGrpSpPr>
        <p:grpSpPr bwMode="auto">
          <a:xfrm>
            <a:off x="5902325" y="5211763"/>
            <a:ext cx="3195638" cy="1657350"/>
            <a:chOff x="666" y="2159"/>
            <a:chExt cx="4727" cy="2161"/>
          </a:xfrm>
        </p:grpSpPr>
        <p:grpSp>
          <p:nvGrpSpPr>
            <p:cNvPr id="437253" name="Group 5">
              <a:extLst>
                <a:ext uri="{FF2B5EF4-FFF2-40B4-BE49-F238E27FC236}">
                  <a16:creationId xmlns:a16="http://schemas.microsoft.com/office/drawing/2014/main" id="{C0703679-D30A-A35F-9C92-96AEA08AFF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6" y="2376"/>
              <a:ext cx="1728" cy="1522"/>
              <a:chOff x="648" y="2185"/>
              <a:chExt cx="1728" cy="1522"/>
            </a:xfrm>
          </p:grpSpPr>
          <p:grpSp>
            <p:nvGrpSpPr>
              <p:cNvPr id="437254" name="Group 6">
                <a:extLst>
                  <a:ext uri="{FF2B5EF4-FFF2-40B4-BE49-F238E27FC236}">
                    <a16:creationId xmlns:a16="http://schemas.microsoft.com/office/drawing/2014/main" id="{4C43400E-325B-C559-4738-953102A6B2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386"/>
                <a:ext cx="1292" cy="782"/>
                <a:chOff x="1084" y="2386"/>
                <a:chExt cx="1292" cy="782"/>
              </a:xfrm>
            </p:grpSpPr>
            <p:grpSp>
              <p:nvGrpSpPr>
                <p:cNvPr id="437255" name="Group 7">
                  <a:extLst>
                    <a:ext uri="{FF2B5EF4-FFF2-40B4-BE49-F238E27FC236}">
                      <a16:creationId xmlns:a16="http://schemas.microsoft.com/office/drawing/2014/main" id="{79788B6F-1A6E-798C-2CE1-BB394AB572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4" y="2692"/>
                  <a:ext cx="1292" cy="476"/>
                  <a:chOff x="1084" y="2692"/>
                  <a:chExt cx="1292" cy="476"/>
                </a:xfrm>
              </p:grpSpPr>
              <p:sp>
                <p:nvSpPr>
                  <p:cNvPr id="437256" name="Oval 8">
                    <a:extLst>
                      <a:ext uri="{FF2B5EF4-FFF2-40B4-BE49-F238E27FC236}">
                        <a16:creationId xmlns:a16="http://schemas.microsoft.com/office/drawing/2014/main" id="{E065B3CD-715A-E434-2E0B-EC210B446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716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7257" name="Oval 9">
                    <a:extLst>
                      <a:ext uri="{FF2B5EF4-FFF2-40B4-BE49-F238E27FC236}">
                        <a16:creationId xmlns:a16="http://schemas.microsoft.com/office/drawing/2014/main" id="{DCA70DA2-D8D3-AD19-BA49-A8AC40A4F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692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37258" name="Group 10">
                  <a:extLst>
                    <a:ext uri="{FF2B5EF4-FFF2-40B4-BE49-F238E27FC236}">
                      <a16:creationId xmlns:a16="http://schemas.microsoft.com/office/drawing/2014/main" id="{03770740-AC7B-3C16-D75A-2B6577AC65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75" y="2386"/>
                  <a:ext cx="474" cy="592"/>
                  <a:chOff x="1875" y="2386"/>
                  <a:chExt cx="474" cy="592"/>
                </a:xfrm>
              </p:grpSpPr>
              <p:sp>
                <p:nvSpPr>
                  <p:cNvPr id="437259" name="AutoShape 11">
                    <a:extLst>
                      <a:ext uri="{FF2B5EF4-FFF2-40B4-BE49-F238E27FC236}">
                        <a16:creationId xmlns:a16="http://schemas.microsoft.com/office/drawing/2014/main" id="{E4D2C779-9641-CC18-3560-85370A01D6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1869" y="2498"/>
                    <a:ext cx="522" cy="43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7260" name="Rectangle 12">
                    <a:extLst>
                      <a:ext uri="{FF2B5EF4-FFF2-40B4-BE49-F238E27FC236}">
                        <a16:creationId xmlns:a16="http://schemas.microsoft.com/office/drawing/2014/main" id="{1B63107D-6E48-8475-EB62-31ACD3577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1875" y="2386"/>
                    <a:ext cx="45" cy="57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37261" name="Group 13">
                  <a:extLst>
                    <a:ext uri="{FF2B5EF4-FFF2-40B4-BE49-F238E27FC236}">
                      <a16:creationId xmlns:a16="http://schemas.microsoft.com/office/drawing/2014/main" id="{CCF8A453-1AD5-B0F8-96F9-EB4242B6EE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7" y="2848"/>
                  <a:ext cx="210" cy="65"/>
                  <a:chOff x="1577" y="2848"/>
                  <a:chExt cx="210" cy="65"/>
                </a:xfrm>
              </p:grpSpPr>
              <p:grpSp>
                <p:nvGrpSpPr>
                  <p:cNvPr id="437262" name="Group 14">
                    <a:extLst>
                      <a:ext uri="{FF2B5EF4-FFF2-40B4-BE49-F238E27FC236}">
                        <a16:creationId xmlns:a16="http://schemas.microsoft.com/office/drawing/2014/main" id="{A9A1F862-D483-D01A-18CB-C16BEA25C7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78" y="2848"/>
                    <a:ext cx="209" cy="65"/>
                    <a:chOff x="1578" y="2848"/>
                    <a:chExt cx="209" cy="65"/>
                  </a:xfrm>
                </p:grpSpPr>
                <p:sp>
                  <p:nvSpPr>
                    <p:cNvPr id="437263" name="Arc 15">
                      <a:extLst>
                        <a:ext uri="{FF2B5EF4-FFF2-40B4-BE49-F238E27FC236}">
                          <a16:creationId xmlns:a16="http://schemas.microsoft.com/office/drawing/2014/main" id="{9403C369-A63B-FCE1-FEE7-AE7DB1826D3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682" y="2848"/>
                      <a:ext cx="105" cy="65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97"/>
                        <a:gd name="T1" fmla="*/ 0 h 21600"/>
                        <a:gd name="T2" fmla="*/ 21597 w 21597"/>
                        <a:gd name="T3" fmla="*/ 21265 h 21600"/>
                        <a:gd name="T4" fmla="*/ 0 w 21597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600" fill="none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</a:path>
                        <a:path w="21597" h="21600" stroke="0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37264" name="Arc 16">
                      <a:extLst>
                        <a:ext uri="{FF2B5EF4-FFF2-40B4-BE49-F238E27FC236}">
                          <a16:creationId xmlns:a16="http://schemas.microsoft.com/office/drawing/2014/main" id="{A7FACF7F-8501-EE95-6C4B-32F58C94B8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578" y="2849"/>
                      <a:ext cx="105" cy="64"/>
                    </a:xfrm>
                    <a:custGeom>
                      <a:avLst/>
                      <a:gdLst>
                        <a:gd name="G0" fmla="+- 21597 0 0"/>
                        <a:gd name="G1" fmla="+- 21599 0 0"/>
                        <a:gd name="G2" fmla="+- 21600 0 0"/>
                        <a:gd name="T0" fmla="*/ 0 w 21597"/>
                        <a:gd name="T1" fmla="*/ 21264 h 21599"/>
                        <a:gd name="T2" fmla="*/ 21393 w 21597"/>
                        <a:gd name="T3" fmla="*/ 0 h 21599"/>
                        <a:gd name="T4" fmla="*/ 21597 w 21597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599" fill="none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</a:path>
                        <a:path w="21597" h="21599" stroke="0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  <a:lnTo>
                            <a:pt x="21597" y="21599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437265" name="Line 17">
                    <a:extLst>
                      <a:ext uri="{FF2B5EF4-FFF2-40B4-BE49-F238E27FC236}">
                        <a16:creationId xmlns:a16="http://schemas.microsoft.com/office/drawing/2014/main" id="{E9ED58ED-C066-F0E9-A1F6-E2FA2D6746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77" y="2911"/>
                    <a:ext cx="21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37266" name="Line 18">
                  <a:extLst>
                    <a:ext uri="{FF2B5EF4-FFF2-40B4-BE49-F238E27FC236}">
                      <a16:creationId xmlns:a16="http://schemas.microsoft.com/office/drawing/2014/main" id="{0A53E3DC-B5DC-79C6-23CC-CB26C55A07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3" y="2894"/>
                  <a:ext cx="61" cy="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37267" name="Group 19">
                <a:extLst>
                  <a:ext uri="{FF2B5EF4-FFF2-40B4-BE49-F238E27FC236}">
                    <a16:creationId xmlns:a16="http://schemas.microsoft.com/office/drawing/2014/main" id="{B8EF481C-322D-FE49-B7EB-011D178D28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8" y="2185"/>
                <a:ext cx="1005" cy="1522"/>
                <a:chOff x="648" y="2185"/>
                <a:chExt cx="1005" cy="1522"/>
              </a:xfrm>
            </p:grpSpPr>
            <p:sp>
              <p:nvSpPr>
                <p:cNvPr id="437268" name="Line 20">
                  <a:extLst>
                    <a:ext uri="{FF2B5EF4-FFF2-40B4-BE49-F238E27FC236}">
                      <a16:creationId xmlns:a16="http://schemas.microsoft.com/office/drawing/2014/main" id="{C0033C27-9B3F-5E04-5D4C-550A250E07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3112"/>
                  <a:ext cx="552" cy="1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69" name="Line 21">
                  <a:extLst>
                    <a:ext uri="{FF2B5EF4-FFF2-40B4-BE49-F238E27FC236}">
                      <a16:creationId xmlns:a16="http://schemas.microsoft.com/office/drawing/2014/main" id="{7882DA56-0C9E-137E-4D59-71E63940CF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03" y="3240"/>
                  <a:ext cx="297" cy="46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0" name="Line 22">
                  <a:extLst>
                    <a:ext uri="{FF2B5EF4-FFF2-40B4-BE49-F238E27FC236}">
                      <a16:creationId xmlns:a16="http://schemas.microsoft.com/office/drawing/2014/main" id="{0440FFA7-11A6-5653-3B2E-08C33C4862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45" y="2560"/>
                  <a:ext cx="251" cy="3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1" name="Line 23">
                  <a:extLst>
                    <a:ext uri="{FF2B5EF4-FFF2-40B4-BE49-F238E27FC236}">
                      <a16:creationId xmlns:a16="http://schemas.microsoft.com/office/drawing/2014/main" id="{C0E001E5-C51E-5612-22BC-15D862B42A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02" y="2740"/>
                  <a:ext cx="53" cy="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2" name="Line 24">
                  <a:extLst>
                    <a:ext uri="{FF2B5EF4-FFF2-40B4-BE49-F238E27FC236}">
                      <a16:creationId xmlns:a16="http://schemas.microsoft.com/office/drawing/2014/main" id="{C6738D73-8884-BCF0-2C7A-242F1D2276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6" y="2555"/>
                  <a:ext cx="79" cy="2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3" name="Arc 25">
                  <a:extLst>
                    <a:ext uri="{FF2B5EF4-FFF2-40B4-BE49-F238E27FC236}">
                      <a16:creationId xmlns:a16="http://schemas.microsoft.com/office/drawing/2014/main" id="{23B3FCA7-4207-FB88-F1E7-B2B19116C2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0" y="2355"/>
                  <a:ext cx="479" cy="327"/>
                </a:xfrm>
                <a:custGeom>
                  <a:avLst/>
                  <a:gdLst>
                    <a:gd name="G0" fmla="+- 20303 0 0"/>
                    <a:gd name="G1" fmla="+- 18867 0 0"/>
                    <a:gd name="G2" fmla="+- 21600 0 0"/>
                    <a:gd name="T0" fmla="*/ 0 w 20303"/>
                    <a:gd name="T1" fmla="*/ 11494 h 18867"/>
                    <a:gd name="T2" fmla="*/ 9786 w 20303"/>
                    <a:gd name="T3" fmla="*/ 0 h 18867"/>
                    <a:gd name="T4" fmla="*/ 20303 w 20303"/>
                    <a:gd name="T5" fmla="*/ 18867 h 188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03" h="18867" fill="none" extrusionOk="0">
                      <a:moveTo>
                        <a:pt x="0" y="11494"/>
                      </a:moveTo>
                      <a:cubicBezTo>
                        <a:pt x="1773" y="6610"/>
                        <a:pt x="5247" y="2529"/>
                        <a:pt x="9786" y="0"/>
                      </a:cubicBezTo>
                    </a:path>
                    <a:path w="20303" h="18867" stroke="0" extrusionOk="0">
                      <a:moveTo>
                        <a:pt x="0" y="11494"/>
                      </a:moveTo>
                      <a:cubicBezTo>
                        <a:pt x="1773" y="6610"/>
                        <a:pt x="5247" y="2529"/>
                        <a:pt x="9786" y="0"/>
                      </a:cubicBezTo>
                      <a:lnTo>
                        <a:pt x="20303" y="1886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4" name="Oval 26">
                  <a:extLst>
                    <a:ext uri="{FF2B5EF4-FFF2-40B4-BE49-F238E27FC236}">
                      <a16:creationId xmlns:a16="http://schemas.microsoft.com/office/drawing/2014/main" id="{8D5FE571-799F-D571-F1B5-4A58C1C50E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1" y="2185"/>
                  <a:ext cx="239" cy="324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5" name="Line 27">
                  <a:extLst>
                    <a:ext uri="{FF2B5EF4-FFF2-40B4-BE49-F238E27FC236}">
                      <a16:creationId xmlns:a16="http://schemas.microsoft.com/office/drawing/2014/main" id="{F694C9AD-05E2-8725-F715-DB07ED4083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4" y="2550"/>
                  <a:ext cx="82" cy="18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6" name="Line 28">
                  <a:extLst>
                    <a:ext uri="{FF2B5EF4-FFF2-40B4-BE49-F238E27FC236}">
                      <a16:creationId xmlns:a16="http://schemas.microsoft.com/office/drawing/2014/main" id="{21006651-7AF8-DA71-A319-CA9D90695D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48" y="2730"/>
                  <a:ext cx="127" cy="3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77" name="Line 29">
                  <a:extLst>
                    <a:ext uri="{FF2B5EF4-FFF2-40B4-BE49-F238E27FC236}">
                      <a16:creationId xmlns:a16="http://schemas.microsoft.com/office/drawing/2014/main" id="{3F835D5A-D247-4A42-7C31-986C5C5BCB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315" y="2767"/>
                  <a:ext cx="338" cy="7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437278" name="Group 30">
              <a:extLst>
                <a:ext uri="{FF2B5EF4-FFF2-40B4-BE49-F238E27FC236}">
                  <a16:creationId xmlns:a16="http://schemas.microsoft.com/office/drawing/2014/main" id="{BF754AB9-BF0D-C3BC-F4EF-DACB33D427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2564"/>
              <a:ext cx="1292" cy="782"/>
              <a:chOff x="3534" y="2373"/>
              <a:chExt cx="1292" cy="782"/>
            </a:xfrm>
          </p:grpSpPr>
          <p:grpSp>
            <p:nvGrpSpPr>
              <p:cNvPr id="437279" name="Group 31">
                <a:extLst>
                  <a:ext uri="{FF2B5EF4-FFF2-40B4-BE49-F238E27FC236}">
                    <a16:creationId xmlns:a16="http://schemas.microsoft.com/office/drawing/2014/main" id="{9186F01D-C3E6-D31E-A61B-862BB1523C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4" y="2679"/>
                <a:ext cx="1292" cy="476"/>
                <a:chOff x="3534" y="2679"/>
                <a:chExt cx="1292" cy="476"/>
              </a:xfrm>
            </p:grpSpPr>
            <p:sp>
              <p:nvSpPr>
                <p:cNvPr id="437280" name="Oval 32">
                  <a:extLst>
                    <a:ext uri="{FF2B5EF4-FFF2-40B4-BE49-F238E27FC236}">
                      <a16:creationId xmlns:a16="http://schemas.microsoft.com/office/drawing/2014/main" id="{6BE5A000-8D48-5800-9432-A028740E91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2703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81" name="Oval 33">
                  <a:extLst>
                    <a:ext uri="{FF2B5EF4-FFF2-40B4-BE49-F238E27FC236}">
                      <a16:creationId xmlns:a16="http://schemas.microsoft.com/office/drawing/2014/main" id="{31DB6689-E5A2-1F09-EA6D-B40C983176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2679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37282" name="Group 34">
                <a:extLst>
                  <a:ext uri="{FF2B5EF4-FFF2-40B4-BE49-F238E27FC236}">
                    <a16:creationId xmlns:a16="http://schemas.microsoft.com/office/drawing/2014/main" id="{97244EB0-4954-EEB6-5EBE-A22839F88B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1" y="2373"/>
                <a:ext cx="474" cy="592"/>
                <a:chOff x="3561" y="2373"/>
                <a:chExt cx="474" cy="592"/>
              </a:xfrm>
            </p:grpSpPr>
            <p:sp>
              <p:nvSpPr>
                <p:cNvPr id="437283" name="AutoShape 35">
                  <a:extLst>
                    <a:ext uri="{FF2B5EF4-FFF2-40B4-BE49-F238E27FC236}">
                      <a16:creationId xmlns:a16="http://schemas.microsoft.com/office/drawing/2014/main" id="{D581FAB3-7AE5-0164-0641-6C74E1C7DB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518" y="2486"/>
                  <a:ext cx="522" cy="43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7284" name="Rectangle 36">
                  <a:extLst>
                    <a:ext uri="{FF2B5EF4-FFF2-40B4-BE49-F238E27FC236}">
                      <a16:creationId xmlns:a16="http://schemas.microsoft.com/office/drawing/2014/main" id="{EEAF262E-D247-6D0F-8DC2-DCC880164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3990" y="2373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37285" name="Group 37">
                <a:extLst>
                  <a:ext uri="{FF2B5EF4-FFF2-40B4-BE49-F238E27FC236}">
                    <a16:creationId xmlns:a16="http://schemas.microsoft.com/office/drawing/2014/main" id="{31CC687B-D4B5-147C-D06C-8958320E9E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89" y="2995"/>
                <a:ext cx="210" cy="65"/>
                <a:chOff x="4289" y="2995"/>
                <a:chExt cx="210" cy="65"/>
              </a:xfrm>
            </p:grpSpPr>
            <p:grpSp>
              <p:nvGrpSpPr>
                <p:cNvPr id="437286" name="Group 38">
                  <a:extLst>
                    <a:ext uri="{FF2B5EF4-FFF2-40B4-BE49-F238E27FC236}">
                      <a16:creationId xmlns:a16="http://schemas.microsoft.com/office/drawing/2014/main" id="{6C05100A-51E2-C758-08CA-423E63B9F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0" y="2995"/>
                  <a:ext cx="209" cy="65"/>
                  <a:chOff x="4290" y="2995"/>
                  <a:chExt cx="209" cy="65"/>
                </a:xfrm>
              </p:grpSpPr>
              <p:sp>
                <p:nvSpPr>
                  <p:cNvPr id="437287" name="Arc 39">
                    <a:extLst>
                      <a:ext uri="{FF2B5EF4-FFF2-40B4-BE49-F238E27FC236}">
                        <a16:creationId xmlns:a16="http://schemas.microsoft.com/office/drawing/2014/main" id="{9A067DD9-5BE2-BC8D-625B-C344F4103C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90" y="2996"/>
                    <a:ext cx="105" cy="64"/>
                  </a:xfrm>
                  <a:custGeom>
                    <a:avLst/>
                    <a:gdLst>
                      <a:gd name="G0" fmla="+- 21597 0 0"/>
                      <a:gd name="G1" fmla="+- 21599 0 0"/>
                      <a:gd name="G2" fmla="+- 21600 0 0"/>
                      <a:gd name="T0" fmla="*/ 0 w 21597"/>
                      <a:gd name="T1" fmla="*/ 21264 h 21599"/>
                      <a:gd name="T2" fmla="*/ 21393 w 21597"/>
                      <a:gd name="T3" fmla="*/ 0 h 21599"/>
                      <a:gd name="T4" fmla="*/ 21597 w 21597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599" fill="none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</a:path>
                      <a:path w="21597" h="21599" stroke="0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  <a:lnTo>
                          <a:pt x="21597" y="21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7288" name="Arc 40">
                    <a:extLst>
                      <a:ext uri="{FF2B5EF4-FFF2-40B4-BE49-F238E27FC236}">
                        <a16:creationId xmlns:a16="http://schemas.microsoft.com/office/drawing/2014/main" id="{487744B0-11D6-D89B-CC6A-452BCBD991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94" y="2995"/>
                    <a:ext cx="105" cy="65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7"/>
                      <a:gd name="T1" fmla="*/ 0 h 21600"/>
                      <a:gd name="T2" fmla="*/ 21597 w 21597"/>
                      <a:gd name="T3" fmla="*/ 21265 h 21600"/>
                      <a:gd name="T4" fmla="*/ 0 w 2159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37289" name="Line 41">
                  <a:extLst>
                    <a:ext uri="{FF2B5EF4-FFF2-40B4-BE49-F238E27FC236}">
                      <a16:creationId xmlns:a16="http://schemas.microsoft.com/office/drawing/2014/main" id="{33745448-517D-6824-C613-D4C89F07AF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9" y="3058"/>
                  <a:ext cx="21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37290" name="Freeform 42">
                <a:extLst>
                  <a:ext uri="{FF2B5EF4-FFF2-40B4-BE49-F238E27FC236}">
                    <a16:creationId xmlns:a16="http://schemas.microsoft.com/office/drawing/2014/main" id="{6F44A009-2465-DDD9-5C4C-45CA7AB68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2934"/>
                <a:ext cx="585" cy="114"/>
              </a:xfrm>
              <a:custGeom>
                <a:avLst/>
                <a:gdLst>
                  <a:gd name="T0" fmla="*/ 584 w 585"/>
                  <a:gd name="T1" fmla="*/ 113 h 114"/>
                  <a:gd name="T2" fmla="*/ 557 w 585"/>
                  <a:gd name="T3" fmla="*/ 107 h 114"/>
                  <a:gd name="T4" fmla="*/ 511 w 585"/>
                  <a:gd name="T5" fmla="*/ 107 h 114"/>
                  <a:gd name="T6" fmla="*/ 485 w 585"/>
                  <a:gd name="T7" fmla="*/ 107 h 114"/>
                  <a:gd name="T8" fmla="*/ 458 w 585"/>
                  <a:gd name="T9" fmla="*/ 113 h 114"/>
                  <a:gd name="T10" fmla="*/ 438 w 585"/>
                  <a:gd name="T11" fmla="*/ 113 h 114"/>
                  <a:gd name="T12" fmla="*/ 405 w 585"/>
                  <a:gd name="T13" fmla="*/ 113 h 114"/>
                  <a:gd name="T14" fmla="*/ 379 w 585"/>
                  <a:gd name="T15" fmla="*/ 113 h 114"/>
                  <a:gd name="T16" fmla="*/ 358 w 585"/>
                  <a:gd name="T17" fmla="*/ 113 h 114"/>
                  <a:gd name="T18" fmla="*/ 332 w 585"/>
                  <a:gd name="T19" fmla="*/ 113 h 114"/>
                  <a:gd name="T20" fmla="*/ 312 w 585"/>
                  <a:gd name="T21" fmla="*/ 113 h 114"/>
                  <a:gd name="T22" fmla="*/ 286 w 585"/>
                  <a:gd name="T23" fmla="*/ 107 h 114"/>
                  <a:gd name="T24" fmla="*/ 265 w 585"/>
                  <a:gd name="T25" fmla="*/ 107 h 114"/>
                  <a:gd name="T26" fmla="*/ 246 w 585"/>
                  <a:gd name="T27" fmla="*/ 100 h 114"/>
                  <a:gd name="T28" fmla="*/ 226 w 585"/>
                  <a:gd name="T29" fmla="*/ 93 h 114"/>
                  <a:gd name="T30" fmla="*/ 206 w 585"/>
                  <a:gd name="T31" fmla="*/ 73 h 114"/>
                  <a:gd name="T32" fmla="*/ 186 w 585"/>
                  <a:gd name="T33" fmla="*/ 53 h 114"/>
                  <a:gd name="T34" fmla="*/ 159 w 585"/>
                  <a:gd name="T35" fmla="*/ 46 h 114"/>
                  <a:gd name="T36" fmla="*/ 140 w 585"/>
                  <a:gd name="T37" fmla="*/ 40 h 114"/>
                  <a:gd name="T38" fmla="*/ 93 w 585"/>
                  <a:gd name="T39" fmla="*/ 27 h 114"/>
                  <a:gd name="T40" fmla="*/ 73 w 585"/>
                  <a:gd name="T41" fmla="*/ 20 h 114"/>
                  <a:gd name="T42" fmla="*/ 53 w 585"/>
                  <a:gd name="T43" fmla="*/ 20 h 114"/>
                  <a:gd name="T44" fmla="*/ 34 w 585"/>
                  <a:gd name="T45" fmla="*/ 13 h 114"/>
                  <a:gd name="T46" fmla="*/ 13 w 585"/>
                  <a:gd name="T47" fmla="*/ 0 h 114"/>
                  <a:gd name="T48" fmla="*/ 0 w 585"/>
                  <a:gd name="T4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5" h="114">
                    <a:moveTo>
                      <a:pt x="584" y="113"/>
                    </a:moveTo>
                    <a:lnTo>
                      <a:pt x="557" y="107"/>
                    </a:lnTo>
                    <a:lnTo>
                      <a:pt x="511" y="107"/>
                    </a:lnTo>
                    <a:lnTo>
                      <a:pt x="485" y="107"/>
                    </a:lnTo>
                    <a:lnTo>
                      <a:pt x="458" y="113"/>
                    </a:lnTo>
                    <a:lnTo>
                      <a:pt x="438" y="113"/>
                    </a:lnTo>
                    <a:lnTo>
                      <a:pt x="405" y="113"/>
                    </a:lnTo>
                    <a:lnTo>
                      <a:pt x="379" y="113"/>
                    </a:lnTo>
                    <a:lnTo>
                      <a:pt x="358" y="113"/>
                    </a:lnTo>
                    <a:lnTo>
                      <a:pt x="332" y="113"/>
                    </a:lnTo>
                    <a:lnTo>
                      <a:pt x="312" y="113"/>
                    </a:lnTo>
                    <a:lnTo>
                      <a:pt x="286" y="107"/>
                    </a:lnTo>
                    <a:lnTo>
                      <a:pt x="265" y="107"/>
                    </a:lnTo>
                    <a:lnTo>
                      <a:pt x="246" y="100"/>
                    </a:lnTo>
                    <a:lnTo>
                      <a:pt x="226" y="93"/>
                    </a:lnTo>
                    <a:lnTo>
                      <a:pt x="206" y="73"/>
                    </a:lnTo>
                    <a:lnTo>
                      <a:pt x="186" y="53"/>
                    </a:lnTo>
                    <a:lnTo>
                      <a:pt x="159" y="46"/>
                    </a:lnTo>
                    <a:lnTo>
                      <a:pt x="140" y="40"/>
                    </a:lnTo>
                    <a:lnTo>
                      <a:pt x="93" y="27"/>
                    </a:lnTo>
                    <a:lnTo>
                      <a:pt x="73" y="20"/>
                    </a:lnTo>
                    <a:lnTo>
                      <a:pt x="53" y="20"/>
                    </a:lnTo>
                    <a:lnTo>
                      <a:pt x="34" y="13"/>
                    </a:lnTo>
                    <a:lnTo>
                      <a:pt x="1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437291" name="Freeform 43">
              <a:extLst>
                <a:ext uri="{FF2B5EF4-FFF2-40B4-BE49-F238E27FC236}">
                  <a16:creationId xmlns:a16="http://schemas.microsoft.com/office/drawing/2014/main" id="{75BA7D5F-20F2-9A3A-07AD-E692C5504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159"/>
              <a:ext cx="146" cy="2161"/>
            </a:xfrm>
            <a:custGeom>
              <a:avLst/>
              <a:gdLst>
                <a:gd name="T0" fmla="*/ 55 w 146"/>
                <a:gd name="T1" fmla="*/ 1930 h 1931"/>
                <a:gd name="T2" fmla="*/ 118 w 146"/>
                <a:gd name="T3" fmla="*/ 1410 h 1931"/>
                <a:gd name="T4" fmla="*/ 39 w 146"/>
                <a:gd name="T5" fmla="*/ 1410 h 1931"/>
                <a:gd name="T6" fmla="*/ 140 w 146"/>
                <a:gd name="T7" fmla="*/ 861 h 1931"/>
                <a:gd name="T8" fmla="*/ 4 w 146"/>
                <a:gd name="T9" fmla="*/ 879 h 1931"/>
                <a:gd name="T10" fmla="*/ 131 w 146"/>
                <a:gd name="T11" fmla="*/ 426 h 1931"/>
                <a:gd name="T12" fmla="*/ 0 w 146"/>
                <a:gd name="T13" fmla="*/ 412 h 1931"/>
                <a:gd name="T14" fmla="*/ 145 w 146"/>
                <a:gd name="T15" fmla="*/ 0 h 1931"/>
                <a:gd name="T16" fmla="*/ 142 w 146"/>
                <a:gd name="T17" fmla="*/ 5 h 1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931">
                  <a:moveTo>
                    <a:pt x="55" y="1930"/>
                  </a:moveTo>
                  <a:lnTo>
                    <a:pt x="118" y="1410"/>
                  </a:lnTo>
                  <a:lnTo>
                    <a:pt x="39" y="1410"/>
                  </a:lnTo>
                  <a:lnTo>
                    <a:pt x="140" y="861"/>
                  </a:lnTo>
                  <a:lnTo>
                    <a:pt x="4" y="879"/>
                  </a:lnTo>
                  <a:lnTo>
                    <a:pt x="131" y="426"/>
                  </a:lnTo>
                  <a:lnTo>
                    <a:pt x="0" y="412"/>
                  </a:lnTo>
                  <a:lnTo>
                    <a:pt x="145" y="0"/>
                  </a:lnTo>
                  <a:lnTo>
                    <a:pt x="142" y="5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37292" name="Rectangle 44">
              <a:extLst>
                <a:ext uri="{FF2B5EF4-FFF2-40B4-BE49-F238E27FC236}">
                  <a16:creationId xmlns:a16="http://schemas.microsoft.com/office/drawing/2014/main" id="{3C72F67E-C3DC-6CEC-0E11-9E142C4DC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8" y="2167"/>
              <a:ext cx="1055" cy="1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6000"/>
                <a:t> ?</a:t>
              </a:r>
            </a:p>
          </p:txBody>
        </p:sp>
        <p:sp>
          <p:nvSpPr>
            <p:cNvPr id="437293" name="Line 45">
              <a:extLst>
                <a:ext uri="{FF2B5EF4-FFF2-40B4-BE49-F238E27FC236}">
                  <a16:creationId xmlns:a16="http://schemas.microsoft.com/office/drawing/2014/main" id="{AADA299B-9F00-153A-99D1-7F0239B10D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" y="3119"/>
              <a:ext cx="1152" cy="0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>
            <a:extLst>
              <a:ext uri="{FF2B5EF4-FFF2-40B4-BE49-F238E27FC236}">
                <a16:creationId xmlns:a16="http://schemas.microsoft.com/office/drawing/2014/main" id="{0D2BDAFE-3ACA-FEA2-8F41-C5E221A76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143000"/>
            <a:ext cx="79248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l">
              <a:spcBef>
                <a:spcPct val="20000"/>
              </a:spcBef>
              <a:buClr>
                <a:srgbClr val="FF3300"/>
              </a:buClr>
              <a:buSzPct val="75000"/>
              <a:buFont typeface="Symbol" panose="05050102010706020507" pitchFamily="18" charset="2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spcBef>
                <a:spcPct val="20000"/>
              </a:spcBef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3300"/>
              </a:buClr>
              <a:buFont typeface="Wingdings" panose="05000000000000000000" pitchFamily="2" charset="2"/>
              <a:buChar char="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LID4096" altLang="LID4096" sz="4000"/>
          </a:p>
        </p:txBody>
      </p:sp>
      <p:sp>
        <p:nvSpPr>
          <p:cNvPr id="427015" name="Rectangle 7">
            <a:extLst>
              <a:ext uri="{FF2B5EF4-FFF2-40B4-BE49-F238E27FC236}">
                <a16:creationId xmlns:a16="http://schemas.microsoft.com/office/drawing/2014/main" id="{C5ED8744-2B81-1DA1-EF85-7802C2FCA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427016" name="Rectangle 8">
            <a:extLst>
              <a:ext uri="{FF2B5EF4-FFF2-40B4-BE49-F238E27FC236}">
                <a16:creationId xmlns:a16="http://schemas.microsoft.com/office/drawing/2014/main" id="{77F31FF9-E77B-92CF-A446-4060BA1BB0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altLang="LID4096" sz="4000"/>
              <a:t>Groupware must support the natural </a:t>
            </a:r>
            <a:r>
              <a:rPr lang="en-US" altLang="LID4096" sz="4000" i="1"/>
              <a:t>ebb and flow</a:t>
            </a:r>
            <a:r>
              <a:rPr lang="en-US" altLang="LID4096" sz="4000"/>
              <a:t> </a:t>
            </a:r>
            <a:r>
              <a:rPr lang="en-US" altLang="LID4096" sz="4000" i="1"/>
              <a:t>of social interaction</a:t>
            </a:r>
            <a:r>
              <a:rPr lang="en-US" altLang="LID4096" sz="4000"/>
              <a:t> before it can become a natural setting for learning, work, and play.</a:t>
            </a:r>
          </a:p>
          <a:p>
            <a:pPr marL="0" indent="0"/>
            <a:endParaRPr lang="en-US" altLang="LID4096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>
            <a:extLst>
              <a:ext uri="{FF2B5EF4-FFF2-40B4-BE49-F238E27FC236}">
                <a16:creationId xmlns:a16="http://schemas.microsoft.com/office/drawing/2014/main" id="{DA03D31D-D334-F0C0-B542-E73A2B082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489475" name="Rectangle 3">
            <a:extLst>
              <a:ext uri="{FF2B5EF4-FFF2-40B4-BE49-F238E27FC236}">
                <a16:creationId xmlns:a16="http://schemas.microsoft.com/office/drawing/2014/main" id="{2A71D04A-2CCC-7AA8-9062-282B341D55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tightly coupled 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	</a:t>
            </a:r>
            <a:r>
              <a:rPr lang="en-US" altLang="LID4096"/>
              <a:t>loosely coupled</a:t>
            </a:r>
          </a:p>
        </p:txBody>
      </p:sp>
      <p:grpSp>
        <p:nvGrpSpPr>
          <p:cNvPr id="489476" name="Group 4">
            <a:extLst>
              <a:ext uri="{FF2B5EF4-FFF2-40B4-BE49-F238E27FC236}">
                <a16:creationId xmlns:a16="http://schemas.microsoft.com/office/drawing/2014/main" id="{304A1BF8-2CD8-DC61-906F-F4C5AA4BCE58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933950"/>
            <a:ext cx="8707438" cy="1820863"/>
            <a:chOff x="144" y="2688"/>
            <a:chExt cx="5485" cy="1567"/>
          </a:xfrm>
        </p:grpSpPr>
        <p:grpSp>
          <p:nvGrpSpPr>
            <p:cNvPr id="489477" name="Group 5">
              <a:extLst>
                <a:ext uri="{FF2B5EF4-FFF2-40B4-BE49-F238E27FC236}">
                  <a16:creationId xmlns:a16="http://schemas.microsoft.com/office/drawing/2014/main" id="{C9544207-3EA2-469D-8B62-4E9D6F0DDF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688"/>
              <a:ext cx="1525" cy="1535"/>
              <a:chOff x="2939" y="1294"/>
              <a:chExt cx="2709" cy="2725"/>
            </a:xfrm>
          </p:grpSpPr>
          <p:sp>
            <p:nvSpPr>
              <p:cNvPr id="489478" name="Oval 6">
                <a:extLst>
                  <a:ext uri="{FF2B5EF4-FFF2-40B4-BE49-F238E27FC236}">
                    <a16:creationId xmlns:a16="http://schemas.microsoft.com/office/drawing/2014/main" id="{585D3510-2B4A-9886-D902-A6DC83E111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" y="2139"/>
                <a:ext cx="2365" cy="1038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79" name="AutoShape 7">
                <a:extLst>
                  <a:ext uri="{FF2B5EF4-FFF2-40B4-BE49-F238E27FC236}">
                    <a16:creationId xmlns:a16="http://schemas.microsoft.com/office/drawing/2014/main" id="{38F812DB-3ED3-E790-AA58-D010BB9311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535" y="2331"/>
                <a:ext cx="1431" cy="643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0" name="Oval 8">
                <a:extLst>
                  <a:ext uri="{FF2B5EF4-FFF2-40B4-BE49-F238E27FC236}">
                    <a16:creationId xmlns:a16="http://schemas.microsoft.com/office/drawing/2014/main" id="{97B45521-9EA2-9243-98A9-17FB5EDD14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1" y="1294"/>
                <a:ext cx="235" cy="506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1" name="Arc 9">
                <a:extLst>
                  <a:ext uri="{FF2B5EF4-FFF2-40B4-BE49-F238E27FC236}">
                    <a16:creationId xmlns:a16="http://schemas.microsoft.com/office/drawing/2014/main" id="{971FCA59-4611-65A9-6B76-D441978F4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1612"/>
                <a:ext cx="170" cy="13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73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</a:path>
                  <a:path w="21600" h="21600" stroke="0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2" name="Arc 10">
                <a:extLst>
                  <a:ext uri="{FF2B5EF4-FFF2-40B4-BE49-F238E27FC236}">
                    <a16:creationId xmlns:a16="http://schemas.microsoft.com/office/drawing/2014/main" id="{8C0F16C1-1981-0B71-E9C1-C50098E87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1612"/>
                <a:ext cx="169" cy="13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3" name="Line 11">
                <a:extLst>
                  <a:ext uri="{FF2B5EF4-FFF2-40B4-BE49-F238E27FC236}">
                    <a16:creationId xmlns:a16="http://schemas.microsoft.com/office/drawing/2014/main" id="{09472F48-8143-2A4F-93F5-3E6357C713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7" y="1743"/>
                <a:ext cx="88" cy="522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4" name="Line 12">
                <a:extLst>
                  <a:ext uri="{FF2B5EF4-FFF2-40B4-BE49-F238E27FC236}">
                    <a16:creationId xmlns:a16="http://schemas.microsoft.com/office/drawing/2014/main" id="{A11AD454-920B-A8CC-84A7-9A08B48420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05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5" name="Line 13">
                <a:extLst>
                  <a:ext uri="{FF2B5EF4-FFF2-40B4-BE49-F238E27FC236}">
                    <a16:creationId xmlns:a16="http://schemas.microsoft.com/office/drawing/2014/main" id="{BEEC9AF4-5483-5131-9E80-AC57C32B0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" y="1743"/>
                <a:ext cx="86" cy="522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6" name="Line 14">
                <a:extLst>
                  <a:ext uri="{FF2B5EF4-FFF2-40B4-BE49-F238E27FC236}">
                    <a16:creationId xmlns:a16="http://schemas.microsoft.com/office/drawing/2014/main" id="{1CA85B0D-C199-3DFF-7330-56696E3BDF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4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7" name="Line 15">
                <a:extLst>
                  <a:ext uri="{FF2B5EF4-FFF2-40B4-BE49-F238E27FC236}">
                    <a16:creationId xmlns:a16="http://schemas.microsoft.com/office/drawing/2014/main" id="{A1300C73-CD39-D9FC-97E2-D4B44B42F7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7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8" name="Line 16">
                <a:extLst>
                  <a:ext uri="{FF2B5EF4-FFF2-40B4-BE49-F238E27FC236}">
                    <a16:creationId xmlns:a16="http://schemas.microsoft.com/office/drawing/2014/main" id="{5307513E-2D85-3B88-95CB-8AEBF757A7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7" y="3238"/>
                <a:ext cx="297" cy="716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89" name="Line 17">
                <a:extLst>
                  <a:ext uri="{FF2B5EF4-FFF2-40B4-BE49-F238E27FC236}">
                    <a16:creationId xmlns:a16="http://schemas.microsoft.com/office/drawing/2014/main" id="{646AE57D-892C-CF05-E5A5-3B1ECE0EF1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3" y="2195"/>
                <a:ext cx="167" cy="45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0" name="Line 18">
                <a:extLst>
                  <a:ext uri="{FF2B5EF4-FFF2-40B4-BE49-F238E27FC236}">
                    <a16:creationId xmlns:a16="http://schemas.microsoft.com/office/drawing/2014/main" id="{159EE38F-F2E6-B518-6D09-26E76088F8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39" y="2131"/>
                <a:ext cx="44" cy="521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1" name="Arc 19">
                <a:extLst>
                  <a:ext uri="{FF2B5EF4-FFF2-40B4-BE49-F238E27FC236}">
                    <a16:creationId xmlns:a16="http://schemas.microsoft.com/office/drawing/2014/main" id="{90010023-8E8D-DCD5-727C-6E7141867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1881"/>
                <a:ext cx="479" cy="501"/>
              </a:xfrm>
              <a:custGeom>
                <a:avLst/>
                <a:gdLst>
                  <a:gd name="G0" fmla="+- 0 0 0"/>
                  <a:gd name="G1" fmla="+- 18877 0 0"/>
                  <a:gd name="G2" fmla="+- 21600 0 0"/>
                  <a:gd name="T0" fmla="*/ 10499 w 20308"/>
                  <a:gd name="T1" fmla="*/ 0 h 18877"/>
                  <a:gd name="T2" fmla="*/ 20308 w 20308"/>
                  <a:gd name="T3" fmla="*/ 11519 h 18877"/>
                  <a:gd name="T4" fmla="*/ 0 w 20308"/>
                  <a:gd name="T5" fmla="*/ 18877 h 18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8" h="18877" fill="none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</a:path>
                  <a:path w="20308" h="18877" stroke="0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  <a:lnTo>
                      <a:pt x="0" y="18877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2" name="Oval 20">
                <a:extLst>
                  <a:ext uri="{FF2B5EF4-FFF2-40B4-BE49-F238E27FC236}">
                    <a16:creationId xmlns:a16="http://schemas.microsoft.com/office/drawing/2014/main" id="{7711730D-A091-D459-5EFB-9198A34DDC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0" y="1627"/>
                <a:ext cx="236" cy="500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3" name="Line 21">
                <a:extLst>
                  <a:ext uri="{FF2B5EF4-FFF2-40B4-BE49-F238E27FC236}">
                    <a16:creationId xmlns:a16="http://schemas.microsoft.com/office/drawing/2014/main" id="{8113F930-2EA0-2D87-A042-7CED4F6B50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2" y="2183"/>
                <a:ext cx="80" cy="284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4" name="Line 22">
                <a:extLst>
                  <a:ext uri="{FF2B5EF4-FFF2-40B4-BE49-F238E27FC236}">
                    <a16:creationId xmlns:a16="http://schemas.microsoft.com/office/drawing/2014/main" id="{8BD03D4F-F41E-67F0-C20A-F2C39F09E4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1" y="2457"/>
                <a:ext cx="127" cy="583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5" name="Oval 23">
                <a:extLst>
                  <a:ext uri="{FF2B5EF4-FFF2-40B4-BE49-F238E27FC236}">
                    <a16:creationId xmlns:a16="http://schemas.microsoft.com/office/drawing/2014/main" id="{50A48FFC-EADA-6F67-7F06-A5C6C0C97F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1359"/>
                <a:ext cx="236" cy="504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6" name="Line 24">
                <a:extLst>
                  <a:ext uri="{FF2B5EF4-FFF2-40B4-BE49-F238E27FC236}">
                    <a16:creationId xmlns:a16="http://schemas.microsoft.com/office/drawing/2014/main" id="{7C68D0C5-C387-893B-A22D-CB6B4D41E4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9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7" name="Line 25">
                <a:extLst>
                  <a:ext uri="{FF2B5EF4-FFF2-40B4-BE49-F238E27FC236}">
                    <a16:creationId xmlns:a16="http://schemas.microsoft.com/office/drawing/2014/main" id="{718B4739-B3BD-136C-0E8B-F55C3F93DA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" y="3232"/>
                <a:ext cx="382" cy="78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8" name="Line 26">
                <a:extLst>
                  <a:ext uri="{FF2B5EF4-FFF2-40B4-BE49-F238E27FC236}">
                    <a16:creationId xmlns:a16="http://schemas.microsoft.com/office/drawing/2014/main" id="{04D8FB9C-8D8C-BE80-4C54-ABEE552651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6" y="2131"/>
                <a:ext cx="131" cy="586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499" name="Line 27">
                <a:extLst>
                  <a:ext uri="{FF2B5EF4-FFF2-40B4-BE49-F238E27FC236}">
                    <a16:creationId xmlns:a16="http://schemas.microsoft.com/office/drawing/2014/main" id="{D38C1CDD-F424-EC38-8725-95EF57F13B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37" y="2393"/>
                <a:ext cx="42" cy="324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0" name="Line 28">
                <a:extLst>
                  <a:ext uri="{FF2B5EF4-FFF2-40B4-BE49-F238E27FC236}">
                    <a16:creationId xmlns:a16="http://schemas.microsoft.com/office/drawing/2014/main" id="{0F64743D-B7AB-0334-5EC6-3A057F258C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7" y="1999"/>
                <a:ext cx="126" cy="394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1" name="Arc 29">
                <a:extLst>
                  <a:ext uri="{FF2B5EF4-FFF2-40B4-BE49-F238E27FC236}">
                    <a16:creationId xmlns:a16="http://schemas.microsoft.com/office/drawing/2014/main" id="{D55BDE17-48A8-75E6-F3E9-5BD0314E6E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6" y="1817"/>
                <a:ext cx="169" cy="643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2" name="Line 30">
                <a:extLst>
                  <a:ext uri="{FF2B5EF4-FFF2-40B4-BE49-F238E27FC236}">
                    <a16:creationId xmlns:a16="http://schemas.microsoft.com/office/drawing/2014/main" id="{30AC224D-F810-3AF6-3CDD-E938A7B5C6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39" y="2188"/>
                <a:ext cx="91" cy="852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3" name="Line 31">
                <a:extLst>
                  <a:ext uri="{FF2B5EF4-FFF2-40B4-BE49-F238E27FC236}">
                    <a16:creationId xmlns:a16="http://schemas.microsoft.com/office/drawing/2014/main" id="{FAB25C73-5A95-9DD5-7209-9E9883B051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7" y="2393"/>
                <a:ext cx="126" cy="195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4" name="Oval 32">
                <a:extLst>
                  <a:ext uri="{FF2B5EF4-FFF2-40B4-BE49-F238E27FC236}">
                    <a16:creationId xmlns:a16="http://schemas.microsoft.com/office/drawing/2014/main" id="{9470B46C-A8B3-C134-305F-4A250D78AB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397"/>
                <a:ext cx="119" cy="56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5" name="Oval 33">
                <a:extLst>
                  <a:ext uri="{FF2B5EF4-FFF2-40B4-BE49-F238E27FC236}">
                    <a16:creationId xmlns:a16="http://schemas.microsoft.com/office/drawing/2014/main" id="{FE6964BD-3333-9444-4D24-EC2447B9C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5" y="2532"/>
                <a:ext cx="172" cy="70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6" name="Oval 34">
                <a:extLst>
                  <a:ext uri="{FF2B5EF4-FFF2-40B4-BE49-F238E27FC236}">
                    <a16:creationId xmlns:a16="http://schemas.microsoft.com/office/drawing/2014/main" id="{5A3843FF-EC17-DD10-0F91-6BA844C7A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2" y="2397"/>
                <a:ext cx="117" cy="56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7" name="Oval 35">
                <a:extLst>
                  <a:ext uri="{FF2B5EF4-FFF2-40B4-BE49-F238E27FC236}">
                    <a16:creationId xmlns:a16="http://schemas.microsoft.com/office/drawing/2014/main" id="{FF362FF0-0E9A-6280-C5EC-20D8BA5EA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8" y="2656"/>
                <a:ext cx="176" cy="74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8" name="Oval 36">
                <a:extLst>
                  <a:ext uri="{FF2B5EF4-FFF2-40B4-BE49-F238E27FC236}">
                    <a16:creationId xmlns:a16="http://schemas.microsoft.com/office/drawing/2014/main" id="{1584251B-7208-2D04-A8DE-847003FFC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2785"/>
                <a:ext cx="213" cy="123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09" name="Oval 37">
                <a:extLst>
                  <a:ext uri="{FF2B5EF4-FFF2-40B4-BE49-F238E27FC236}">
                    <a16:creationId xmlns:a16="http://schemas.microsoft.com/office/drawing/2014/main" id="{DA53996C-4A7D-066E-72AB-3F0EB23F2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656"/>
                <a:ext cx="200" cy="79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0" name="Line 38">
                <a:extLst>
                  <a:ext uri="{FF2B5EF4-FFF2-40B4-BE49-F238E27FC236}">
                    <a16:creationId xmlns:a16="http://schemas.microsoft.com/office/drawing/2014/main" id="{5DA70AD2-FC72-0992-12A2-1D291BEABF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91" y="2453"/>
                <a:ext cx="10" cy="199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1" name="Line 39">
                <a:extLst>
                  <a:ext uri="{FF2B5EF4-FFF2-40B4-BE49-F238E27FC236}">
                    <a16:creationId xmlns:a16="http://schemas.microsoft.com/office/drawing/2014/main" id="{A64BC387-79CE-FFBC-608D-6E2E1A1A52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9" y="2584"/>
                <a:ext cx="288" cy="97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2" name="Line 40">
                <a:extLst>
                  <a:ext uri="{FF2B5EF4-FFF2-40B4-BE49-F238E27FC236}">
                    <a16:creationId xmlns:a16="http://schemas.microsoft.com/office/drawing/2014/main" id="{958D4AAA-00E6-7201-9214-8C83557B2A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2" y="2606"/>
                <a:ext cx="48" cy="175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3" name="Line 41">
                <a:extLst>
                  <a:ext uri="{FF2B5EF4-FFF2-40B4-BE49-F238E27FC236}">
                    <a16:creationId xmlns:a16="http://schemas.microsoft.com/office/drawing/2014/main" id="{B7BB1B7B-C806-5C89-0F09-B58405F8C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14" y="2457"/>
                <a:ext cx="10" cy="195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4" name="Line 42">
                <a:extLst>
                  <a:ext uri="{FF2B5EF4-FFF2-40B4-BE49-F238E27FC236}">
                    <a16:creationId xmlns:a16="http://schemas.microsoft.com/office/drawing/2014/main" id="{2B12C325-563D-ED9B-B2E5-7F3466EE38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0" y="2739"/>
                <a:ext cx="176" cy="109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5" name="AutoShape 43">
                <a:extLst>
                  <a:ext uri="{FF2B5EF4-FFF2-40B4-BE49-F238E27FC236}">
                    <a16:creationId xmlns:a16="http://schemas.microsoft.com/office/drawing/2014/main" id="{33CAF836-D274-78E6-F08F-1691693DF3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920000">
                <a:off x="2998" y="2055"/>
                <a:ext cx="1483" cy="170"/>
              </a:xfrm>
              <a:prstGeom prst="homePlate">
                <a:avLst>
                  <a:gd name="adj" fmla="val 827928"/>
                </a:avLst>
              </a:pr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6" name="AutoShape 44">
                <a:extLst>
                  <a:ext uri="{FF2B5EF4-FFF2-40B4-BE49-F238E27FC236}">
                    <a16:creationId xmlns:a16="http://schemas.microsoft.com/office/drawing/2014/main" id="{7F80EFCE-94E3-FAF8-4EDC-C9F576F23A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740000" flipH="1">
                <a:off x="4034" y="2190"/>
                <a:ext cx="1243" cy="130"/>
              </a:xfrm>
              <a:prstGeom prst="homePlate">
                <a:avLst>
                  <a:gd name="adj" fmla="val 725792"/>
                </a:avLst>
              </a:pr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17" name="AutoShape 45">
                <a:extLst>
                  <a:ext uri="{FF2B5EF4-FFF2-40B4-BE49-F238E27FC236}">
                    <a16:creationId xmlns:a16="http://schemas.microsoft.com/office/drawing/2014/main" id="{472B30D8-681A-B3E4-4FB9-19951C7C1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590" y="2044"/>
                <a:ext cx="1266" cy="156"/>
              </a:xfrm>
              <a:prstGeom prst="homePlate">
                <a:avLst>
                  <a:gd name="adj" fmla="val 770210"/>
                </a:avLst>
              </a:pr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89518" name="Group 46">
              <a:extLst>
                <a:ext uri="{FF2B5EF4-FFF2-40B4-BE49-F238E27FC236}">
                  <a16:creationId xmlns:a16="http://schemas.microsoft.com/office/drawing/2014/main" id="{66F47A52-B855-31D9-9597-4D7F9A8906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736"/>
              <a:ext cx="1549" cy="1519"/>
              <a:chOff x="3309" y="2317"/>
              <a:chExt cx="1872" cy="1836"/>
            </a:xfrm>
          </p:grpSpPr>
          <p:sp>
            <p:nvSpPr>
              <p:cNvPr id="489519" name="Oval 47">
                <a:extLst>
                  <a:ext uri="{FF2B5EF4-FFF2-40B4-BE49-F238E27FC236}">
                    <a16:creationId xmlns:a16="http://schemas.microsoft.com/office/drawing/2014/main" id="{DA9E0919-31C7-0824-B82E-407E92DFB2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" y="2887"/>
                <a:ext cx="1634" cy="695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0" name="AutoShape 48">
                <a:extLst>
                  <a:ext uri="{FF2B5EF4-FFF2-40B4-BE49-F238E27FC236}">
                    <a16:creationId xmlns:a16="http://schemas.microsoft.com/office/drawing/2014/main" id="{E565B3F8-FD7C-D41F-3A78-EA269A55A2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721" y="3016"/>
                <a:ext cx="988" cy="430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1" name="Oval 49">
                <a:extLst>
                  <a:ext uri="{FF2B5EF4-FFF2-40B4-BE49-F238E27FC236}">
                    <a16:creationId xmlns:a16="http://schemas.microsoft.com/office/drawing/2014/main" id="{55A831F3-C395-F676-EC78-05B3373E0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4" y="2317"/>
                <a:ext cx="165" cy="334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2" name="Arc 50">
                <a:extLst>
                  <a:ext uri="{FF2B5EF4-FFF2-40B4-BE49-F238E27FC236}">
                    <a16:creationId xmlns:a16="http://schemas.microsoft.com/office/drawing/2014/main" id="{CB2AD3CF-8DB8-17D2-EA63-823C1E9AC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3" y="2529"/>
                <a:ext cx="117" cy="88"/>
              </a:xfrm>
              <a:custGeom>
                <a:avLst/>
                <a:gdLst>
                  <a:gd name="G0" fmla="+- 21598 0 0"/>
                  <a:gd name="G1" fmla="+- 21600 0 0"/>
                  <a:gd name="G2" fmla="+- 21600 0 0"/>
                  <a:gd name="T0" fmla="*/ 0 w 21598"/>
                  <a:gd name="T1" fmla="*/ 21336 h 21600"/>
                  <a:gd name="T2" fmla="*/ 21475 w 21598"/>
                  <a:gd name="T3" fmla="*/ 0 h 21600"/>
                  <a:gd name="T4" fmla="*/ 21598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</a:path>
                  <a:path w="21598" h="21600" stroke="0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  <a:lnTo>
                      <a:pt x="21598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3" name="Arc 51">
                <a:extLst>
                  <a:ext uri="{FF2B5EF4-FFF2-40B4-BE49-F238E27FC236}">
                    <a16:creationId xmlns:a16="http://schemas.microsoft.com/office/drawing/2014/main" id="{61B5AE89-D38E-DD5D-23BE-45CCB6280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2529"/>
                <a:ext cx="116" cy="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8"/>
                  <a:gd name="T1" fmla="*/ 0 h 21600"/>
                  <a:gd name="T2" fmla="*/ 21598 w 21598"/>
                  <a:gd name="T3" fmla="*/ 21335 h 21600"/>
                  <a:gd name="T4" fmla="*/ 0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</a:path>
                  <a:path w="21598" h="21600" stroke="0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4" name="Line 52">
                <a:extLst>
                  <a:ext uri="{FF2B5EF4-FFF2-40B4-BE49-F238E27FC236}">
                    <a16:creationId xmlns:a16="http://schemas.microsoft.com/office/drawing/2014/main" id="{46760457-34DA-4DA6-6019-AEB187A6FE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6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5" name="Line 53">
                <a:extLst>
                  <a:ext uri="{FF2B5EF4-FFF2-40B4-BE49-F238E27FC236}">
                    <a16:creationId xmlns:a16="http://schemas.microsoft.com/office/drawing/2014/main" id="{9CA9A1AF-53BA-A122-DC4A-78FBF0D0DC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46" y="2660"/>
                <a:ext cx="117" cy="309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6" name="Line 54">
                <a:extLst>
                  <a:ext uri="{FF2B5EF4-FFF2-40B4-BE49-F238E27FC236}">
                    <a16:creationId xmlns:a16="http://schemas.microsoft.com/office/drawing/2014/main" id="{3A1F3E1C-48ED-4519-0B60-2E2B123776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27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7" name="Line 55">
                <a:extLst>
                  <a:ext uri="{FF2B5EF4-FFF2-40B4-BE49-F238E27FC236}">
                    <a16:creationId xmlns:a16="http://schemas.microsoft.com/office/drawing/2014/main" id="{AD7848F7-B1E2-884B-E604-5BA658B9F3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0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8" name="Line 56">
                <a:extLst>
                  <a:ext uri="{FF2B5EF4-FFF2-40B4-BE49-F238E27FC236}">
                    <a16:creationId xmlns:a16="http://schemas.microsoft.com/office/drawing/2014/main" id="{320C186A-AD18-E433-12AE-1EC9E12CBC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0" y="3625"/>
                <a:ext cx="205" cy="483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29" name="Line 57">
                <a:extLst>
                  <a:ext uri="{FF2B5EF4-FFF2-40B4-BE49-F238E27FC236}">
                    <a16:creationId xmlns:a16="http://schemas.microsoft.com/office/drawing/2014/main" id="{761E13A5-6CE8-B3BA-5465-DF3FB9C024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59" y="2922"/>
                <a:ext cx="117" cy="309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0" name="Arc 58">
                <a:extLst>
                  <a:ext uri="{FF2B5EF4-FFF2-40B4-BE49-F238E27FC236}">
                    <a16:creationId xmlns:a16="http://schemas.microsoft.com/office/drawing/2014/main" id="{62863282-0EEC-6CDB-9985-99186D755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2710"/>
                <a:ext cx="330" cy="339"/>
              </a:xfrm>
              <a:custGeom>
                <a:avLst/>
                <a:gdLst>
                  <a:gd name="G0" fmla="+- 0 0 0"/>
                  <a:gd name="G1" fmla="+- 18885 0 0"/>
                  <a:gd name="G2" fmla="+- 21600 0 0"/>
                  <a:gd name="T0" fmla="*/ 10484 w 20282"/>
                  <a:gd name="T1" fmla="*/ 0 h 18885"/>
                  <a:gd name="T2" fmla="*/ 20282 w 20282"/>
                  <a:gd name="T3" fmla="*/ 11455 h 18885"/>
                  <a:gd name="T4" fmla="*/ 0 w 20282"/>
                  <a:gd name="T5" fmla="*/ 18885 h 18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2" h="18885" fill="none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</a:path>
                  <a:path w="20282" h="18885" stroke="0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  <a:lnTo>
                      <a:pt x="0" y="1888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1" name="Oval 59">
                <a:extLst>
                  <a:ext uri="{FF2B5EF4-FFF2-40B4-BE49-F238E27FC236}">
                    <a16:creationId xmlns:a16="http://schemas.microsoft.com/office/drawing/2014/main" id="{1BBB3228-A947-F27B-0E92-144188AD67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0" y="2542"/>
                <a:ext cx="164" cy="332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2" name="Line 60">
                <a:extLst>
                  <a:ext uri="{FF2B5EF4-FFF2-40B4-BE49-F238E27FC236}">
                    <a16:creationId xmlns:a16="http://schemas.microsoft.com/office/drawing/2014/main" id="{66F85D90-28EF-95B7-32EC-A00FBC438C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39" y="2915"/>
                <a:ext cx="55" cy="191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3" name="Line 61">
                <a:extLst>
                  <a:ext uri="{FF2B5EF4-FFF2-40B4-BE49-F238E27FC236}">
                    <a16:creationId xmlns:a16="http://schemas.microsoft.com/office/drawing/2014/main" id="{8B6A9718-BA00-7428-E8D1-52BC160F81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" y="3100"/>
                <a:ext cx="87" cy="392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4" name="Oval 62">
                <a:extLst>
                  <a:ext uri="{FF2B5EF4-FFF2-40B4-BE49-F238E27FC236}">
                    <a16:creationId xmlns:a16="http://schemas.microsoft.com/office/drawing/2014/main" id="{38BF3F2A-F6E5-7A60-C058-BDAB17B09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2" y="2362"/>
                <a:ext cx="163" cy="332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5" name="Line 63">
                <a:extLst>
                  <a:ext uri="{FF2B5EF4-FFF2-40B4-BE49-F238E27FC236}">
                    <a16:creationId xmlns:a16="http://schemas.microsoft.com/office/drawing/2014/main" id="{5269BA67-F5F9-BD95-6492-83AD61BB5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9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6" name="Line 64">
                <a:extLst>
                  <a:ext uri="{FF2B5EF4-FFF2-40B4-BE49-F238E27FC236}">
                    <a16:creationId xmlns:a16="http://schemas.microsoft.com/office/drawing/2014/main" id="{4DDFF0DC-893C-6D7C-84E3-2135EDBA0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0" y="3622"/>
                <a:ext cx="263" cy="531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7" name="Line 65">
                <a:extLst>
                  <a:ext uri="{FF2B5EF4-FFF2-40B4-BE49-F238E27FC236}">
                    <a16:creationId xmlns:a16="http://schemas.microsoft.com/office/drawing/2014/main" id="{9D677EC2-865F-53DE-4142-B0C2BAE25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5" y="2879"/>
                <a:ext cx="89" cy="39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8" name="Line 66">
                <a:extLst>
                  <a:ext uri="{FF2B5EF4-FFF2-40B4-BE49-F238E27FC236}">
                    <a16:creationId xmlns:a16="http://schemas.microsoft.com/office/drawing/2014/main" id="{1CEB20B7-3869-19A3-999C-6C2C2895A6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4" y="3055"/>
                <a:ext cx="30" cy="221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39" name="Line 67">
                <a:extLst>
                  <a:ext uri="{FF2B5EF4-FFF2-40B4-BE49-F238E27FC236}">
                    <a16:creationId xmlns:a16="http://schemas.microsoft.com/office/drawing/2014/main" id="{868A0751-06A3-E00A-AF65-6297AA738C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4" y="2791"/>
                <a:ext cx="87" cy="264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0" name="Arc 68">
                <a:extLst>
                  <a:ext uri="{FF2B5EF4-FFF2-40B4-BE49-F238E27FC236}">
                    <a16:creationId xmlns:a16="http://schemas.microsoft.com/office/drawing/2014/main" id="{1D3C9846-735D-5F29-F69A-CB2DCBA3E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669"/>
                <a:ext cx="117" cy="433"/>
              </a:xfrm>
              <a:custGeom>
                <a:avLst/>
                <a:gdLst>
                  <a:gd name="G0" fmla="+- 20302 0 0"/>
                  <a:gd name="G1" fmla="+- 18832 0 0"/>
                  <a:gd name="G2" fmla="+- 21600 0 0"/>
                  <a:gd name="T0" fmla="*/ 0 w 20302"/>
                  <a:gd name="T1" fmla="*/ 11458 h 18832"/>
                  <a:gd name="T2" fmla="*/ 9723 w 20302"/>
                  <a:gd name="T3" fmla="*/ 0 h 18832"/>
                  <a:gd name="T4" fmla="*/ 20302 w 20302"/>
                  <a:gd name="T5" fmla="*/ 18832 h 18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2" h="18832" fill="none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</a:path>
                  <a:path w="20302" h="18832" stroke="0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  <a:lnTo>
                      <a:pt x="20302" y="18832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1" name="Line 69">
                <a:extLst>
                  <a:ext uri="{FF2B5EF4-FFF2-40B4-BE49-F238E27FC236}">
                    <a16:creationId xmlns:a16="http://schemas.microsoft.com/office/drawing/2014/main" id="{D40D3DD3-651D-5D38-4A28-2A86A47FA7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9" y="2918"/>
                <a:ext cx="64" cy="574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2" name="Oval 70">
                <a:extLst>
                  <a:ext uri="{FF2B5EF4-FFF2-40B4-BE49-F238E27FC236}">
                    <a16:creationId xmlns:a16="http://schemas.microsoft.com/office/drawing/2014/main" id="{13EBF0F8-11E4-6827-89A1-359B881C4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060"/>
                <a:ext cx="83" cy="35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3" name="Oval 71">
                <a:extLst>
                  <a:ext uri="{FF2B5EF4-FFF2-40B4-BE49-F238E27FC236}">
                    <a16:creationId xmlns:a16="http://schemas.microsoft.com/office/drawing/2014/main" id="{1AE6C109-5AAB-60ED-9935-64BE51EED1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3150"/>
                <a:ext cx="120" cy="45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4" name="Oval 72">
                <a:extLst>
                  <a:ext uri="{FF2B5EF4-FFF2-40B4-BE49-F238E27FC236}">
                    <a16:creationId xmlns:a16="http://schemas.microsoft.com/office/drawing/2014/main" id="{E3C47BBC-BD3C-DA73-08E1-E67CD4D44E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60"/>
                <a:ext cx="84" cy="35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5" name="Oval 73">
                <a:extLst>
                  <a:ext uri="{FF2B5EF4-FFF2-40B4-BE49-F238E27FC236}">
                    <a16:creationId xmlns:a16="http://schemas.microsoft.com/office/drawing/2014/main" id="{55E7DB9D-4ACA-39EA-8696-883B04BDA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3235"/>
                <a:ext cx="122" cy="46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6" name="Oval 74">
                <a:extLst>
                  <a:ext uri="{FF2B5EF4-FFF2-40B4-BE49-F238E27FC236}">
                    <a16:creationId xmlns:a16="http://schemas.microsoft.com/office/drawing/2014/main" id="{755EF4C8-18F8-7CB0-6673-6EEF670743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2" y="3322"/>
                <a:ext cx="148" cy="80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7" name="Oval 75">
                <a:extLst>
                  <a:ext uri="{FF2B5EF4-FFF2-40B4-BE49-F238E27FC236}">
                    <a16:creationId xmlns:a16="http://schemas.microsoft.com/office/drawing/2014/main" id="{EB4477CC-6AA4-153E-AEA5-F5DBB84BD2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235"/>
                <a:ext cx="139" cy="49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8" name="Line 76">
                <a:extLst>
                  <a:ext uri="{FF2B5EF4-FFF2-40B4-BE49-F238E27FC236}">
                    <a16:creationId xmlns:a16="http://schemas.microsoft.com/office/drawing/2014/main" id="{9136421C-FE42-4195-64DF-2CEC8296F0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1" y="3096"/>
                <a:ext cx="8" cy="135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49" name="Line 77">
                <a:extLst>
                  <a:ext uri="{FF2B5EF4-FFF2-40B4-BE49-F238E27FC236}">
                    <a16:creationId xmlns:a16="http://schemas.microsoft.com/office/drawing/2014/main" id="{0050AA67-E3A7-092F-31C2-50815DFC7D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93" y="3186"/>
                <a:ext cx="200" cy="63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0" name="Line 78">
                <a:extLst>
                  <a:ext uri="{FF2B5EF4-FFF2-40B4-BE49-F238E27FC236}">
                    <a16:creationId xmlns:a16="http://schemas.microsoft.com/office/drawing/2014/main" id="{4C8BD47C-093B-60C5-B685-E471E04E5F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4" y="3197"/>
                <a:ext cx="33" cy="121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1" name="Line 79">
                <a:extLst>
                  <a:ext uri="{FF2B5EF4-FFF2-40B4-BE49-F238E27FC236}">
                    <a16:creationId xmlns:a16="http://schemas.microsoft.com/office/drawing/2014/main" id="{6BB092EA-9360-44E0-51F5-5EDA99AF64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82" y="3100"/>
                <a:ext cx="9" cy="131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2" name="Line 80">
                <a:extLst>
                  <a:ext uri="{FF2B5EF4-FFF2-40B4-BE49-F238E27FC236}">
                    <a16:creationId xmlns:a16="http://schemas.microsoft.com/office/drawing/2014/main" id="{EDB5D0BC-9B96-59B5-AF17-89CA428509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7" y="3289"/>
                <a:ext cx="122" cy="73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3" name="AutoShape 81">
                <a:extLst>
                  <a:ext uri="{FF2B5EF4-FFF2-40B4-BE49-F238E27FC236}">
                    <a16:creationId xmlns:a16="http://schemas.microsoft.com/office/drawing/2014/main" id="{7CE78A37-9795-5ECE-013E-15BDDF998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040000">
                <a:off x="3260" y="2896"/>
                <a:ext cx="1006" cy="126"/>
              </a:xfrm>
              <a:prstGeom prst="homePlate">
                <a:avLst>
                  <a:gd name="adj" fmla="val 757753"/>
                </a:avLst>
              </a:pr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4" name="AutoShape 82">
                <a:extLst>
                  <a:ext uri="{FF2B5EF4-FFF2-40B4-BE49-F238E27FC236}">
                    <a16:creationId xmlns:a16="http://schemas.microsoft.com/office/drawing/2014/main" id="{E54171C6-4441-12E1-D51D-1E9ADD8AF7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900000">
                <a:off x="3860" y="2775"/>
                <a:ext cx="693" cy="102"/>
              </a:xfrm>
              <a:prstGeom prst="homePlate">
                <a:avLst>
                  <a:gd name="adj" fmla="val 644812"/>
                </a:avLst>
              </a:pr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5" name="AutoShape 83">
                <a:extLst>
                  <a:ext uri="{FF2B5EF4-FFF2-40B4-BE49-F238E27FC236}">
                    <a16:creationId xmlns:a16="http://schemas.microsoft.com/office/drawing/2014/main" id="{37F5AFF2-8874-8AFD-C4EB-E9AF5D427A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60000" flipH="1">
                <a:off x="4226" y="2962"/>
                <a:ext cx="822" cy="105"/>
              </a:xfrm>
              <a:prstGeom prst="homePlate">
                <a:avLst>
                  <a:gd name="adj" fmla="val 742989"/>
                </a:avLst>
              </a:pr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6" name="Line 84">
                <a:extLst>
                  <a:ext uri="{FF2B5EF4-FFF2-40B4-BE49-F238E27FC236}">
                    <a16:creationId xmlns:a16="http://schemas.microsoft.com/office/drawing/2014/main" id="{CD9F0015-F853-1C87-B819-98FDBC31AB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" y="3055"/>
                <a:ext cx="236" cy="15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7" name="Line 85">
                <a:extLst>
                  <a:ext uri="{FF2B5EF4-FFF2-40B4-BE49-F238E27FC236}">
                    <a16:creationId xmlns:a16="http://schemas.microsoft.com/office/drawing/2014/main" id="{20823C57-65D4-2142-9FC9-6ECB6BEA29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1" y="2969"/>
                <a:ext cx="86" cy="9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89558" name="Line 86">
                <a:extLst>
                  <a:ext uri="{FF2B5EF4-FFF2-40B4-BE49-F238E27FC236}">
                    <a16:creationId xmlns:a16="http://schemas.microsoft.com/office/drawing/2014/main" id="{15B892EF-8F21-B62F-0BE0-765DE87A7A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3" y="3231"/>
                <a:ext cx="326" cy="31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89559" name="Group 87">
              <a:extLst>
                <a:ext uri="{FF2B5EF4-FFF2-40B4-BE49-F238E27FC236}">
                  <a16:creationId xmlns:a16="http://schemas.microsoft.com/office/drawing/2014/main" id="{ABED75D7-EC8F-9678-055A-EE18583A1E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2976"/>
              <a:ext cx="1033" cy="695"/>
              <a:chOff x="2104" y="3350"/>
              <a:chExt cx="1639" cy="840"/>
            </a:xfrm>
          </p:grpSpPr>
          <p:sp>
            <p:nvSpPr>
              <p:cNvPr id="489560" name="AutoShape 88">
                <a:extLst>
                  <a:ext uri="{FF2B5EF4-FFF2-40B4-BE49-F238E27FC236}">
                    <a16:creationId xmlns:a16="http://schemas.microsoft.com/office/drawing/2014/main" id="{9D192755-F72F-973D-9650-E9637B8059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3393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noFill/>
              <a:ln w="12699">
                <a:solidFill>
                  <a:srgbClr val="5F5F5F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7D13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89561" name="AutoShape 89">
                <a:extLst>
                  <a:ext uri="{FF2B5EF4-FFF2-40B4-BE49-F238E27FC236}">
                    <a16:creationId xmlns:a16="http://schemas.microsoft.com/office/drawing/2014/main" id="{B7E105C2-C3BA-557C-BDC0-0A8C4048D5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069" y="3350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noFill/>
              <a:ln w="12699">
                <a:solidFill>
                  <a:srgbClr val="5F5F5F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7D13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sp>
        <p:nvSpPr>
          <p:cNvPr id="489562" name="Rectangle 90">
            <a:extLst>
              <a:ext uri="{FF2B5EF4-FFF2-40B4-BE49-F238E27FC236}">
                <a16:creationId xmlns:a16="http://schemas.microsoft.com/office/drawing/2014/main" id="{9117281C-5F02-33E0-6513-E5CA9ABE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79988"/>
            <a:ext cx="5816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4800" b="1" i="1">
                <a:latin typeface="Times New Roman" panose="02020603050405020304" pitchFamily="18" charset="0"/>
              </a:rPr>
              <a:t>Workspace Awareness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0498" name="Group 2">
            <a:extLst>
              <a:ext uri="{FF2B5EF4-FFF2-40B4-BE49-F238E27FC236}">
                <a16:creationId xmlns:a16="http://schemas.microsoft.com/office/drawing/2014/main" id="{75C03E2C-984F-189E-3A1B-64BF331646B2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981575"/>
            <a:ext cx="8707438" cy="1773238"/>
            <a:chOff x="144" y="2736"/>
            <a:chExt cx="5485" cy="1519"/>
          </a:xfrm>
        </p:grpSpPr>
        <p:grpSp>
          <p:nvGrpSpPr>
            <p:cNvPr id="490499" name="Group 3">
              <a:extLst>
                <a:ext uri="{FF2B5EF4-FFF2-40B4-BE49-F238E27FC236}">
                  <a16:creationId xmlns:a16="http://schemas.microsoft.com/office/drawing/2014/main" id="{89BC3967-0187-CE19-ED00-F3453CCA01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736"/>
              <a:ext cx="1426" cy="1498"/>
              <a:chOff x="576" y="2677"/>
              <a:chExt cx="1426" cy="1498"/>
            </a:xfrm>
          </p:grpSpPr>
          <p:sp>
            <p:nvSpPr>
              <p:cNvPr id="490500" name="Oval 4">
                <a:extLst>
                  <a:ext uri="{FF2B5EF4-FFF2-40B4-BE49-F238E27FC236}">
                    <a16:creationId xmlns:a16="http://schemas.microsoft.com/office/drawing/2014/main" id="{F0BF0C61-3D96-4891-601F-8AF6D811FB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" y="3116"/>
                <a:ext cx="1331" cy="585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1" name="AutoShape 5">
                <a:extLst>
                  <a:ext uri="{FF2B5EF4-FFF2-40B4-BE49-F238E27FC236}">
                    <a16:creationId xmlns:a16="http://schemas.microsoft.com/office/drawing/2014/main" id="{1D9C6DB8-3D1E-CAEE-1652-47E915717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912" y="3224"/>
                <a:ext cx="805" cy="362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2" name="Oval 6">
                <a:extLst>
                  <a:ext uri="{FF2B5EF4-FFF2-40B4-BE49-F238E27FC236}">
                    <a16:creationId xmlns:a16="http://schemas.microsoft.com/office/drawing/2014/main" id="{C9DA15EC-BE7C-CCCD-69DB-6556D5208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2677"/>
                <a:ext cx="133" cy="284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3" name="Line 7">
                <a:extLst>
                  <a:ext uri="{FF2B5EF4-FFF2-40B4-BE49-F238E27FC236}">
                    <a16:creationId xmlns:a16="http://schemas.microsoft.com/office/drawing/2014/main" id="{C824A32D-C592-5082-CAE8-87076B012B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3624"/>
                <a:ext cx="310" cy="111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4" name="Line 8">
                <a:extLst>
                  <a:ext uri="{FF2B5EF4-FFF2-40B4-BE49-F238E27FC236}">
                    <a16:creationId xmlns:a16="http://schemas.microsoft.com/office/drawing/2014/main" id="{D3C4ED9D-687D-ACED-C6F1-C815AF38D9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6" y="3732"/>
                <a:ext cx="215" cy="443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5" name="Line 9">
                <a:extLst>
                  <a:ext uri="{FF2B5EF4-FFF2-40B4-BE49-F238E27FC236}">
                    <a16:creationId xmlns:a16="http://schemas.microsoft.com/office/drawing/2014/main" id="{49655F41-E1A8-F0CF-468A-5F6D9CB6A3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" y="3111"/>
                <a:ext cx="74" cy="331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6" name="Line 10">
                <a:extLst>
                  <a:ext uri="{FF2B5EF4-FFF2-40B4-BE49-F238E27FC236}">
                    <a16:creationId xmlns:a16="http://schemas.microsoft.com/office/drawing/2014/main" id="{ACB5DD83-D833-B893-3FDD-B7AB320A69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4" y="3259"/>
                <a:ext cx="23" cy="183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7" name="Line 11">
                <a:extLst>
                  <a:ext uri="{FF2B5EF4-FFF2-40B4-BE49-F238E27FC236}">
                    <a16:creationId xmlns:a16="http://schemas.microsoft.com/office/drawing/2014/main" id="{3DCEEC1C-1DE9-B273-0F46-0F7E02F04A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" y="3037"/>
                <a:ext cx="71" cy="222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8" name="Arc 12">
                <a:extLst>
                  <a:ext uri="{FF2B5EF4-FFF2-40B4-BE49-F238E27FC236}">
                    <a16:creationId xmlns:a16="http://schemas.microsoft.com/office/drawing/2014/main" id="{979A3C87-D45E-6707-F7B5-DA257F9E7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2935"/>
                <a:ext cx="95" cy="362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09" name="Line 13">
                <a:extLst>
                  <a:ext uri="{FF2B5EF4-FFF2-40B4-BE49-F238E27FC236}">
                    <a16:creationId xmlns:a16="http://schemas.microsoft.com/office/drawing/2014/main" id="{63D88BA8-CD3E-D976-27FE-9189D0DF1B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6" y="3144"/>
                <a:ext cx="51" cy="480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0" name="Line 14">
                <a:extLst>
                  <a:ext uri="{FF2B5EF4-FFF2-40B4-BE49-F238E27FC236}">
                    <a16:creationId xmlns:a16="http://schemas.microsoft.com/office/drawing/2014/main" id="{C6F45B94-9968-AD86-EBB3-701FD9C836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4" y="3259"/>
                <a:ext cx="71" cy="110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1" name="Oval 15">
                <a:extLst>
                  <a:ext uri="{FF2B5EF4-FFF2-40B4-BE49-F238E27FC236}">
                    <a16:creationId xmlns:a16="http://schemas.microsoft.com/office/drawing/2014/main" id="{3BF79B33-3AC7-A7E8-0591-3E83348ED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261"/>
                <a:ext cx="67" cy="32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2" name="Oval 16">
                <a:extLst>
                  <a:ext uri="{FF2B5EF4-FFF2-40B4-BE49-F238E27FC236}">
                    <a16:creationId xmlns:a16="http://schemas.microsoft.com/office/drawing/2014/main" id="{4726AA94-1431-011B-E5CD-29BF0C2E7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3337"/>
                <a:ext cx="97" cy="40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3" name="Oval 17">
                <a:extLst>
                  <a:ext uri="{FF2B5EF4-FFF2-40B4-BE49-F238E27FC236}">
                    <a16:creationId xmlns:a16="http://schemas.microsoft.com/office/drawing/2014/main" id="{8CF4BF50-8AA9-D42E-7EEB-3CF977BDB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4" y="3261"/>
                <a:ext cx="66" cy="32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4" name="Oval 18">
                <a:extLst>
                  <a:ext uri="{FF2B5EF4-FFF2-40B4-BE49-F238E27FC236}">
                    <a16:creationId xmlns:a16="http://schemas.microsoft.com/office/drawing/2014/main" id="{4D0317AB-4026-FF4E-A059-72C4064CA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9" y="3407"/>
                <a:ext cx="99" cy="42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5" name="Oval 19">
                <a:extLst>
                  <a:ext uri="{FF2B5EF4-FFF2-40B4-BE49-F238E27FC236}">
                    <a16:creationId xmlns:a16="http://schemas.microsoft.com/office/drawing/2014/main" id="{08C9318F-3949-2334-CE58-AE17B1BDCE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3480"/>
                <a:ext cx="120" cy="69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6" name="Oval 20">
                <a:extLst>
                  <a:ext uri="{FF2B5EF4-FFF2-40B4-BE49-F238E27FC236}">
                    <a16:creationId xmlns:a16="http://schemas.microsoft.com/office/drawing/2014/main" id="{2D262FE8-B14A-37EE-F44A-2A944FA5F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407"/>
                <a:ext cx="112" cy="45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7" name="Line 21">
                <a:extLst>
                  <a:ext uri="{FF2B5EF4-FFF2-40B4-BE49-F238E27FC236}">
                    <a16:creationId xmlns:a16="http://schemas.microsoft.com/office/drawing/2014/main" id="{219A8E1E-FA16-CF5B-4279-E237ED57B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06" y="3293"/>
                <a:ext cx="6" cy="112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8" name="Line 22">
                <a:extLst>
                  <a:ext uri="{FF2B5EF4-FFF2-40B4-BE49-F238E27FC236}">
                    <a16:creationId xmlns:a16="http://schemas.microsoft.com/office/drawing/2014/main" id="{2B7F7E46-BB33-B417-0C62-468CCDC09F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97" y="3367"/>
                <a:ext cx="162" cy="54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19" name="Line 23">
                <a:extLst>
                  <a:ext uri="{FF2B5EF4-FFF2-40B4-BE49-F238E27FC236}">
                    <a16:creationId xmlns:a16="http://schemas.microsoft.com/office/drawing/2014/main" id="{A0720419-7BA8-0425-2467-0FA3951B00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3379"/>
                <a:ext cx="27" cy="99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20" name="Line 24">
                <a:extLst>
                  <a:ext uri="{FF2B5EF4-FFF2-40B4-BE49-F238E27FC236}">
                    <a16:creationId xmlns:a16="http://schemas.microsoft.com/office/drawing/2014/main" id="{D23895A6-2734-9596-B78D-B9F2519D84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25" y="3295"/>
                <a:ext cx="5" cy="110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0521" name="Line 25">
                <a:extLst>
                  <a:ext uri="{FF2B5EF4-FFF2-40B4-BE49-F238E27FC236}">
                    <a16:creationId xmlns:a16="http://schemas.microsoft.com/office/drawing/2014/main" id="{19E90661-553C-5B8A-0A0B-BEB82AE81D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5" y="3454"/>
                <a:ext cx="99" cy="61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90522" name="Oval 26">
              <a:extLst>
                <a:ext uri="{FF2B5EF4-FFF2-40B4-BE49-F238E27FC236}">
                  <a16:creationId xmlns:a16="http://schemas.microsoft.com/office/drawing/2014/main" id="{30405FB8-830E-E323-6C28-C853A0108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208"/>
              <a:ext cx="1352" cy="575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23" name="AutoShape 27">
              <a:extLst>
                <a:ext uri="{FF2B5EF4-FFF2-40B4-BE49-F238E27FC236}">
                  <a16:creationId xmlns:a16="http://schemas.microsoft.com/office/drawing/2014/main" id="{70AA031C-B1CF-C797-2127-EF9E5EDED40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21" y="3314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24" name="Oval 28">
              <a:extLst>
                <a:ext uri="{FF2B5EF4-FFF2-40B4-BE49-F238E27FC236}">
                  <a16:creationId xmlns:a16="http://schemas.microsoft.com/office/drawing/2014/main" id="{8EFC592C-1728-6AA3-4D2E-220C6148F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" y="2736"/>
              <a:ext cx="136" cy="276"/>
            </a:xfrm>
            <a:prstGeom prst="ellipse">
              <a:avLst/>
            </a:prstGeom>
            <a:noFill/>
            <a:ln w="254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25" name="Arc 29">
              <a:extLst>
                <a:ext uri="{FF2B5EF4-FFF2-40B4-BE49-F238E27FC236}">
                  <a16:creationId xmlns:a16="http://schemas.microsoft.com/office/drawing/2014/main" id="{058C8324-2E08-1D37-DE70-440591FA2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911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26" name="Arc 30">
              <a:extLst>
                <a:ext uri="{FF2B5EF4-FFF2-40B4-BE49-F238E27FC236}">
                  <a16:creationId xmlns:a16="http://schemas.microsoft.com/office/drawing/2014/main" id="{BDE630EF-A5B3-71BD-8EAA-E86265AF4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2911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27" name="Line 31">
              <a:extLst>
                <a:ext uri="{FF2B5EF4-FFF2-40B4-BE49-F238E27FC236}">
                  <a16:creationId xmlns:a16="http://schemas.microsoft.com/office/drawing/2014/main" id="{15BE4676-97D0-3A2B-1780-BD5EBD5A52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2984"/>
              <a:ext cx="50" cy="291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28" name="Line 32">
              <a:extLst>
                <a:ext uri="{FF2B5EF4-FFF2-40B4-BE49-F238E27FC236}">
                  <a16:creationId xmlns:a16="http://schemas.microsoft.com/office/drawing/2014/main" id="{EE20AD9B-0022-95E8-A94F-0CCEC01484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0" y="3020"/>
              <a:ext cx="97" cy="255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29" name="Line 33">
              <a:extLst>
                <a:ext uri="{FF2B5EF4-FFF2-40B4-BE49-F238E27FC236}">
                  <a16:creationId xmlns:a16="http://schemas.microsoft.com/office/drawing/2014/main" id="{1C91FD59-5B9D-7253-0B7C-F3FEE24450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2" y="2984"/>
              <a:ext cx="50" cy="291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0" name="Line 34">
              <a:extLst>
                <a:ext uri="{FF2B5EF4-FFF2-40B4-BE49-F238E27FC236}">
                  <a16:creationId xmlns:a16="http://schemas.microsoft.com/office/drawing/2014/main" id="{AF52EA35-ADA8-30D8-E291-2A6E9D14D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14" y="3708"/>
              <a:ext cx="315" cy="11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1" name="Line 35">
              <a:extLst>
                <a:ext uri="{FF2B5EF4-FFF2-40B4-BE49-F238E27FC236}">
                  <a16:creationId xmlns:a16="http://schemas.microsoft.com/office/drawing/2014/main" id="{E3AE0152-82BE-685E-71E9-74137EAF41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" y="3818"/>
              <a:ext cx="169" cy="40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2" name="Line 36">
              <a:extLst>
                <a:ext uri="{FF2B5EF4-FFF2-40B4-BE49-F238E27FC236}">
                  <a16:creationId xmlns:a16="http://schemas.microsoft.com/office/drawing/2014/main" id="{9873CAA2-D35F-7231-2E1D-F3E8E532AD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63" y="3237"/>
              <a:ext cx="96" cy="255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3" name="Arc 37">
              <a:extLst>
                <a:ext uri="{FF2B5EF4-FFF2-40B4-BE49-F238E27FC236}">
                  <a16:creationId xmlns:a16="http://schemas.microsoft.com/office/drawing/2014/main" id="{09B09217-E144-78DD-56FB-F70B517ED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3061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4" name="Oval 38">
              <a:extLst>
                <a:ext uri="{FF2B5EF4-FFF2-40B4-BE49-F238E27FC236}">
                  <a16:creationId xmlns:a16="http://schemas.microsoft.com/office/drawing/2014/main" id="{8727EEEA-7A61-8D67-75E0-FD6ED65FF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922"/>
              <a:ext cx="135" cy="275"/>
            </a:xfrm>
            <a:prstGeom prst="ellipse">
              <a:avLst/>
            </a:prstGeom>
            <a:noFill/>
            <a:ln w="254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5" name="Line 39">
              <a:extLst>
                <a:ext uri="{FF2B5EF4-FFF2-40B4-BE49-F238E27FC236}">
                  <a16:creationId xmlns:a16="http://schemas.microsoft.com/office/drawing/2014/main" id="{74535C21-C937-766E-462F-626C0DB0E0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2" y="3231"/>
              <a:ext cx="45" cy="158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6" name="Line 40">
              <a:extLst>
                <a:ext uri="{FF2B5EF4-FFF2-40B4-BE49-F238E27FC236}">
                  <a16:creationId xmlns:a16="http://schemas.microsoft.com/office/drawing/2014/main" id="{7E771732-A2AF-5148-38A2-13581FD5B7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7" y="3384"/>
              <a:ext cx="72" cy="324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7" name="Oval 41">
              <a:extLst>
                <a:ext uri="{FF2B5EF4-FFF2-40B4-BE49-F238E27FC236}">
                  <a16:creationId xmlns:a16="http://schemas.microsoft.com/office/drawing/2014/main" id="{7811BE1C-F0A2-5FE8-B1E4-96C922367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" y="2773"/>
              <a:ext cx="135" cy="275"/>
            </a:xfrm>
            <a:prstGeom prst="ellipse">
              <a:avLst/>
            </a:prstGeom>
            <a:noFill/>
            <a:ln w="254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8" name="Line 42">
              <a:extLst>
                <a:ext uri="{FF2B5EF4-FFF2-40B4-BE49-F238E27FC236}">
                  <a16:creationId xmlns:a16="http://schemas.microsoft.com/office/drawing/2014/main" id="{29534089-68F4-A496-2540-9129377E0C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3708"/>
              <a:ext cx="315" cy="11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39" name="Line 43">
              <a:extLst>
                <a:ext uri="{FF2B5EF4-FFF2-40B4-BE49-F238E27FC236}">
                  <a16:creationId xmlns:a16="http://schemas.microsoft.com/office/drawing/2014/main" id="{562F2B23-FCBE-328C-E4C3-51EA9C721A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" y="3816"/>
              <a:ext cx="218" cy="439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0" name="Line 44">
              <a:extLst>
                <a:ext uri="{FF2B5EF4-FFF2-40B4-BE49-F238E27FC236}">
                  <a16:creationId xmlns:a16="http://schemas.microsoft.com/office/drawing/2014/main" id="{46A277F2-7DD3-20DB-E575-15DE7522B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201"/>
              <a:ext cx="74" cy="328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1" name="Line 45">
              <a:extLst>
                <a:ext uri="{FF2B5EF4-FFF2-40B4-BE49-F238E27FC236}">
                  <a16:creationId xmlns:a16="http://schemas.microsoft.com/office/drawing/2014/main" id="{296E98DC-100D-D3B6-B247-C057E14E3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0" y="3347"/>
              <a:ext cx="24" cy="182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2" name="Line 46">
              <a:extLst>
                <a:ext uri="{FF2B5EF4-FFF2-40B4-BE49-F238E27FC236}">
                  <a16:creationId xmlns:a16="http://schemas.microsoft.com/office/drawing/2014/main" id="{C5DE5562-5378-24EA-1FE6-8851483D23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0" y="3128"/>
              <a:ext cx="72" cy="219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3" name="Arc 47">
              <a:extLst>
                <a:ext uri="{FF2B5EF4-FFF2-40B4-BE49-F238E27FC236}">
                  <a16:creationId xmlns:a16="http://schemas.microsoft.com/office/drawing/2014/main" id="{F00C1D89-CB24-3B35-6345-D6154B4B3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27"/>
              <a:ext cx="97" cy="358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4" name="Line 48">
              <a:extLst>
                <a:ext uri="{FF2B5EF4-FFF2-40B4-BE49-F238E27FC236}">
                  <a16:creationId xmlns:a16="http://schemas.microsoft.com/office/drawing/2014/main" id="{AD5D4DB1-F143-B31C-096D-D29D44AE83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0" y="3233"/>
              <a:ext cx="53" cy="475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5" name="Oval 49">
              <a:extLst>
                <a:ext uri="{FF2B5EF4-FFF2-40B4-BE49-F238E27FC236}">
                  <a16:creationId xmlns:a16="http://schemas.microsoft.com/office/drawing/2014/main" id="{36A63ABD-CD58-D5AC-FA4A-F20F1F9A0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51"/>
              <a:ext cx="68" cy="29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6" name="Oval 50">
              <a:extLst>
                <a:ext uri="{FF2B5EF4-FFF2-40B4-BE49-F238E27FC236}">
                  <a16:creationId xmlns:a16="http://schemas.microsoft.com/office/drawing/2014/main" id="{2AFB86B4-D6E1-B371-A8FF-2B3AB4542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3425"/>
              <a:ext cx="99" cy="37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7" name="Oval 51">
              <a:extLst>
                <a:ext uri="{FF2B5EF4-FFF2-40B4-BE49-F238E27FC236}">
                  <a16:creationId xmlns:a16="http://schemas.microsoft.com/office/drawing/2014/main" id="{DDA0388C-2FA7-F39C-2A02-B3366B723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" y="3351"/>
              <a:ext cx="69" cy="29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8" name="Oval 52">
              <a:extLst>
                <a:ext uri="{FF2B5EF4-FFF2-40B4-BE49-F238E27FC236}">
                  <a16:creationId xmlns:a16="http://schemas.microsoft.com/office/drawing/2014/main" id="{20A70096-0CD4-2954-06F6-0F1B334BA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496"/>
              <a:ext cx="101" cy="38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49" name="Oval 53">
              <a:extLst>
                <a:ext uri="{FF2B5EF4-FFF2-40B4-BE49-F238E27FC236}">
                  <a16:creationId xmlns:a16="http://schemas.microsoft.com/office/drawing/2014/main" id="{20710268-95A7-519C-98CB-0CCB03802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" y="3567"/>
              <a:ext cx="122" cy="67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0" name="Oval 54">
              <a:extLst>
                <a:ext uri="{FF2B5EF4-FFF2-40B4-BE49-F238E27FC236}">
                  <a16:creationId xmlns:a16="http://schemas.microsoft.com/office/drawing/2014/main" id="{91E7F477-36D2-58C9-5A3C-62865008F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496"/>
              <a:ext cx="115" cy="40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1" name="Line 55">
              <a:extLst>
                <a:ext uri="{FF2B5EF4-FFF2-40B4-BE49-F238E27FC236}">
                  <a16:creationId xmlns:a16="http://schemas.microsoft.com/office/drawing/2014/main" id="{8B6B36BC-56A5-4721-9E94-8046AB1DAD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5" y="3380"/>
              <a:ext cx="7" cy="112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2" name="Line 56">
              <a:extLst>
                <a:ext uri="{FF2B5EF4-FFF2-40B4-BE49-F238E27FC236}">
                  <a16:creationId xmlns:a16="http://schemas.microsoft.com/office/drawing/2014/main" id="{0B101DDE-EFCF-0152-20DD-503B185C99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1" y="3455"/>
              <a:ext cx="166" cy="52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3" name="Line 57">
              <a:extLst>
                <a:ext uri="{FF2B5EF4-FFF2-40B4-BE49-F238E27FC236}">
                  <a16:creationId xmlns:a16="http://schemas.microsoft.com/office/drawing/2014/main" id="{5EFC4528-CFA6-AB69-83B8-834788AE87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9" y="3464"/>
              <a:ext cx="28" cy="10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4" name="Line 58">
              <a:extLst>
                <a:ext uri="{FF2B5EF4-FFF2-40B4-BE49-F238E27FC236}">
                  <a16:creationId xmlns:a16="http://schemas.microsoft.com/office/drawing/2014/main" id="{87E5BB81-A599-7108-DC33-123EC59C01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7" y="3384"/>
              <a:ext cx="7" cy="108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5" name="Line 59">
              <a:extLst>
                <a:ext uri="{FF2B5EF4-FFF2-40B4-BE49-F238E27FC236}">
                  <a16:creationId xmlns:a16="http://schemas.microsoft.com/office/drawing/2014/main" id="{945929F3-C5A2-01BF-30C4-36C464BA37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3540"/>
              <a:ext cx="101" cy="61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6" name="Line 60">
              <a:extLst>
                <a:ext uri="{FF2B5EF4-FFF2-40B4-BE49-F238E27FC236}">
                  <a16:creationId xmlns:a16="http://schemas.microsoft.com/office/drawing/2014/main" id="{FA1A012A-0DC1-CBF3-20CF-5DCDBF0C84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2" y="3347"/>
              <a:ext cx="195" cy="129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7" name="Line 61">
              <a:extLst>
                <a:ext uri="{FF2B5EF4-FFF2-40B4-BE49-F238E27FC236}">
                  <a16:creationId xmlns:a16="http://schemas.microsoft.com/office/drawing/2014/main" id="{0616D907-661F-A0CB-3B51-776FD814A5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1" y="3275"/>
              <a:ext cx="71" cy="81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8" name="Line 62">
              <a:extLst>
                <a:ext uri="{FF2B5EF4-FFF2-40B4-BE49-F238E27FC236}">
                  <a16:creationId xmlns:a16="http://schemas.microsoft.com/office/drawing/2014/main" id="{11D63DF2-6D59-C45E-E8B6-9B07372BD0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3" y="3492"/>
              <a:ext cx="270" cy="26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59" name="Oval 63">
              <a:extLst>
                <a:ext uri="{FF2B5EF4-FFF2-40B4-BE49-F238E27FC236}">
                  <a16:creationId xmlns:a16="http://schemas.microsoft.com/office/drawing/2014/main" id="{A000AB03-F9FF-9CFC-0C2F-7AC424E7E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166"/>
              <a:ext cx="1352" cy="575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0" name="AutoShape 64">
              <a:extLst>
                <a:ext uri="{FF2B5EF4-FFF2-40B4-BE49-F238E27FC236}">
                  <a16:creationId xmlns:a16="http://schemas.microsoft.com/office/drawing/2014/main" id="{4E741190-DB9A-8E11-83E0-64814B7DFEB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352" y="3270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1" name="Line 65">
              <a:extLst>
                <a:ext uri="{FF2B5EF4-FFF2-40B4-BE49-F238E27FC236}">
                  <a16:creationId xmlns:a16="http://schemas.microsoft.com/office/drawing/2014/main" id="{51F5BD25-3FEF-589F-4ECA-D1EFBB3830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3666"/>
              <a:ext cx="315" cy="11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2" name="Line 66">
              <a:extLst>
                <a:ext uri="{FF2B5EF4-FFF2-40B4-BE49-F238E27FC236}">
                  <a16:creationId xmlns:a16="http://schemas.microsoft.com/office/drawing/2014/main" id="{612863B8-2028-1E90-6E51-F09836004B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0" y="3776"/>
              <a:ext cx="169" cy="40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3" name="Line 67">
              <a:extLst>
                <a:ext uri="{FF2B5EF4-FFF2-40B4-BE49-F238E27FC236}">
                  <a16:creationId xmlns:a16="http://schemas.microsoft.com/office/drawing/2014/main" id="{2B658DEB-8C7C-3049-A061-0CF7A80251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" y="3195"/>
              <a:ext cx="96" cy="255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4" name="Arc 68">
              <a:extLst>
                <a:ext uri="{FF2B5EF4-FFF2-40B4-BE49-F238E27FC236}">
                  <a16:creationId xmlns:a16="http://schemas.microsoft.com/office/drawing/2014/main" id="{1618CF30-D820-1DCF-FAE2-F23B09FBA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019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5" name="Oval 69">
              <a:extLst>
                <a:ext uri="{FF2B5EF4-FFF2-40B4-BE49-F238E27FC236}">
                  <a16:creationId xmlns:a16="http://schemas.microsoft.com/office/drawing/2014/main" id="{29D9E2A3-E623-6A1A-5E2D-7D02170C7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" y="2880"/>
              <a:ext cx="135" cy="275"/>
            </a:xfrm>
            <a:prstGeom prst="ellipse">
              <a:avLst/>
            </a:prstGeom>
            <a:noFill/>
            <a:ln w="254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6" name="Line 70">
              <a:extLst>
                <a:ext uri="{FF2B5EF4-FFF2-40B4-BE49-F238E27FC236}">
                  <a16:creationId xmlns:a16="http://schemas.microsoft.com/office/drawing/2014/main" id="{EBFACF21-68EE-5B33-46E1-2D1A933DB5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189"/>
              <a:ext cx="45" cy="158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7" name="Line 71">
              <a:extLst>
                <a:ext uri="{FF2B5EF4-FFF2-40B4-BE49-F238E27FC236}">
                  <a16:creationId xmlns:a16="http://schemas.microsoft.com/office/drawing/2014/main" id="{08B20B8B-7186-EF37-628B-4825527A67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3" y="3342"/>
              <a:ext cx="72" cy="324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8" name="Oval 72">
              <a:extLst>
                <a:ext uri="{FF2B5EF4-FFF2-40B4-BE49-F238E27FC236}">
                  <a16:creationId xmlns:a16="http://schemas.microsoft.com/office/drawing/2014/main" id="{39974C85-F065-BBCA-C32B-DB5726B78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309"/>
              <a:ext cx="68" cy="29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69" name="Oval 73">
              <a:extLst>
                <a:ext uri="{FF2B5EF4-FFF2-40B4-BE49-F238E27FC236}">
                  <a16:creationId xmlns:a16="http://schemas.microsoft.com/office/drawing/2014/main" id="{4028232A-C6B7-9ACF-26B3-604FEE522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3383"/>
              <a:ext cx="99" cy="37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0" name="Oval 74">
              <a:extLst>
                <a:ext uri="{FF2B5EF4-FFF2-40B4-BE49-F238E27FC236}">
                  <a16:creationId xmlns:a16="http://schemas.microsoft.com/office/drawing/2014/main" id="{B2CDEFCE-7A25-67F9-E79D-D85C44041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3309"/>
              <a:ext cx="69" cy="29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1" name="Oval 75">
              <a:extLst>
                <a:ext uri="{FF2B5EF4-FFF2-40B4-BE49-F238E27FC236}">
                  <a16:creationId xmlns:a16="http://schemas.microsoft.com/office/drawing/2014/main" id="{2E975291-D7EC-39D9-5754-164656DEE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" y="3454"/>
              <a:ext cx="101" cy="38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2" name="Oval 76">
              <a:extLst>
                <a:ext uri="{FF2B5EF4-FFF2-40B4-BE49-F238E27FC236}">
                  <a16:creationId xmlns:a16="http://schemas.microsoft.com/office/drawing/2014/main" id="{9A752D10-A4D0-7600-7046-9781CAEF6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7" y="3525"/>
              <a:ext cx="122" cy="67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3" name="Oval 77">
              <a:extLst>
                <a:ext uri="{FF2B5EF4-FFF2-40B4-BE49-F238E27FC236}">
                  <a16:creationId xmlns:a16="http://schemas.microsoft.com/office/drawing/2014/main" id="{C34F21D8-00BD-944B-99EE-05F828F67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454"/>
              <a:ext cx="115" cy="40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4" name="Line 78">
              <a:extLst>
                <a:ext uri="{FF2B5EF4-FFF2-40B4-BE49-F238E27FC236}">
                  <a16:creationId xmlns:a16="http://schemas.microsoft.com/office/drawing/2014/main" id="{8C1D95EA-CC11-EE91-0ED7-29E9487E6B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1" y="3338"/>
              <a:ext cx="7" cy="112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5" name="Line 79">
              <a:extLst>
                <a:ext uri="{FF2B5EF4-FFF2-40B4-BE49-F238E27FC236}">
                  <a16:creationId xmlns:a16="http://schemas.microsoft.com/office/drawing/2014/main" id="{ECAD2D01-791E-51AB-23F4-44848D07FB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7" y="3413"/>
              <a:ext cx="166" cy="52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6" name="Line 80">
              <a:extLst>
                <a:ext uri="{FF2B5EF4-FFF2-40B4-BE49-F238E27FC236}">
                  <a16:creationId xmlns:a16="http://schemas.microsoft.com/office/drawing/2014/main" id="{3A90292F-6FE6-4D7B-63FA-AF826D3267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5" y="3422"/>
              <a:ext cx="28" cy="10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7" name="Line 81">
              <a:extLst>
                <a:ext uri="{FF2B5EF4-FFF2-40B4-BE49-F238E27FC236}">
                  <a16:creationId xmlns:a16="http://schemas.microsoft.com/office/drawing/2014/main" id="{EF6E8AF8-3C7C-6ADD-B024-7A040284C7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8" y="3366"/>
              <a:ext cx="14" cy="96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8" name="Line 82">
              <a:extLst>
                <a:ext uri="{FF2B5EF4-FFF2-40B4-BE49-F238E27FC236}">
                  <a16:creationId xmlns:a16="http://schemas.microsoft.com/office/drawing/2014/main" id="{80A3D8F9-B5CF-5261-DC71-195739ADC2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4" y="3498"/>
              <a:ext cx="101" cy="61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0579" name="Line 83">
              <a:extLst>
                <a:ext uri="{FF2B5EF4-FFF2-40B4-BE49-F238E27FC236}">
                  <a16:creationId xmlns:a16="http://schemas.microsoft.com/office/drawing/2014/main" id="{4CE0CFBB-B1BE-07F2-5224-00BCF3EF19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9" y="3450"/>
              <a:ext cx="270" cy="26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90580" name="Rectangle 84">
            <a:extLst>
              <a:ext uri="{FF2B5EF4-FFF2-40B4-BE49-F238E27FC236}">
                <a16:creationId xmlns:a16="http://schemas.microsoft.com/office/drawing/2014/main" id="{C362C113-D53E-132A-AF73-033036D5A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490581" name="Rectangle 85">
            <a:extLst>
              <a:ext uri="{FF2B5EF4-FFF2-40B4-BE49-F238E27FC236}">
                <a16:creationId xmlns:a16="http://schemas.microsoft.com/office/drawing/2014/main" id="{848341DF-A35D-3FF4-3985-8DAF434347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tightly coupled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	</a:t>
            </a:r>
            <a:r>
              <a:rPr lang="en-US" altLang="LID4096">
                <a:solidFill>
                  <a:srgbClr val="5F5F5F"/>
                </a:solidFill>
              </a:rPr>
              <a:t>loosely coupled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single user 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FF0000"/>
                </a:solidFill>
              </a:rPr>
              <a:t> </a:t>
            </a:r>
            <a:r>
              <a:rPr lang="en-US" altLang="LID4096"/>
              <a:t> 	multi-user</a:t>
            </a:r>
          </a:p>
          <a:p>
            <a:pPr>
              <a:lnSpc>
                <a:spcPct val="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asynchronous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 	synchronous</a:t>
            </a:r>
          </a:p>
        </p:txBody>
      </p:sp>
      <p:sp>
        <p:nvSpPr>
          <p:cNvPr id="490582" name="Rectangle 86">
            <a:extLst>
              <a:ext uri="{FF2B5EF4-FFF2-40B4-BE49-F238E27FC236}">
                <a16:creationId xmlns:a16="http://schemas.microsoft.com/office/drawing/2014/main" id="{2D59A419-F7D6-B958-CF21-7F30E7FB6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513" y="4979988"/>
            <a:ext cx="72802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4800" b="1" i="1">
                <a:solidFill>
                  <a:schemeClr val="tx2"/>
                </a:solidFill>
                <a:latin typeface="Times New Roman" panose="02020603050405020304" pitchFamily="18" charset="0"/>
              </a:rPr>
              <a:t>Collaborative Environments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22" name="Group 2">
            <a:extLst>
              <a:ext uri="{FF2B5EF4-FFF2-40B4-BE49-F238E27FC236}">
                <a16:creationId xmlns:a16="http://schemas.microsoft.com/office/drawing/2014/main" id="{58BEF0FF-FDD3-3857-133E-FA990A0686CB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819650"/>
            <a:ext cx="7564438" cy="2038350"/>
            <a:chOff x="864" y="2592"/>
            <a:chExt cx="4765" cy="1728"/>
          </a:xfrm>
        </p:grpSpPr>
        <p:sp>
          <p:nvSpPr>
            <p:cNvPr id="491523" name="Oval 3">
              <a:extLst>
                <a:ext uri="{FF2B5EF4-FFF2-40B4-BE49-F238E27FC236}">
                  <a16:creationId xmlns:a16="http://schemas.microsoft.com/office/drawing/2014/main" id="{61362C3C-768A-C5B2-FAB7-F115A71FA6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208"/>
              <a:ext cx="1352" cy="575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24" name="AutoShape 4">
              <a:extLst>
                <a:ext uri="{FF2B5EF4-FFF2-40B4-BE49-F238E27FC236}">
                  <a16:creationId xmlns:a16="http://schemas.microsoft.com/office/drawing/2014/main" id="{08529F47-B75D-A4C0-8ED1-D085D1E4865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21" y="3314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25" name="Oval 5">
              <a:extLst>
                <a:ext uri="{FF2B5EF4-FFF2-40B4-BE49-F238E27FC236}">
                  <a16:creationId xmlns:a16="http://schemas.microsoft.com/office/drawing/2014/main" id="{1522325B-7030-A757-A440-C099E6EFD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" y="2736"/>
              <a:ext cx="136" cy="276"/>
            </a:xfrm>
            <a:prstGeom prst="ellipse">
              <a:avLst/>
            </a:prstGeom>
            <a:noFill/>
            <a:ln w="254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26" name="Arc 6">
              <a:extLst>
                <a:ext uri="{FF2B5EF4-FFF2-40B4-BE49-F238E27FC236}">
                  <a16:creationId xmlns:a16="http://schemas.microsoft.com/office/drawing/2014/main" id="{CBA87CFC-7593-8815-9104-D8CE2E8D9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911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27" name="Arc 7">
              <a:extLst>
                <a:ext uri="{FF2B5EF4-FFF2-40B4-BE49-F238E27FC236}">
                  <a16:creationId xmlns:a16="http://schemas.microsoft.com/office/drawing/2014/main" id="{9AE5FB3B-4FB7-6187-C80F-B139BAD63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2911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28" name="Line 8">
              <a:extLst>
                <a:ext uri="{FF2B5EF4-FFF2-40B4-BE49-F238E27FC236}">
                  <a16:creationId xmlns:a16="http://schemas.microsoft.com/office/drawing/2014/main" id="{4F66535E-2452-1A9B-6D76-470F2BD050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2984"/>
              <a:ext cx="50" cy="291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29" name="Line 9">
              <a:extLst>
                <a:ext uri="{FF2B5EF4-FFF2-40B4-BE49-F238E27FC236}">
                  <a16:creationId xmlns:a16="http://schemas.microsoft.com/office/drawing/2014/main" id="{147286EF-17A3-5B4C-228A-74C8E197D1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0" y="3020"/>
              <a:ext cx="97" cy="255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0" name="Line 10">
              <a:extLst>
                <a:ext uri="{FF2B5EF4-FFF2-40B4-BE49-F238E27FC236}">
                  <a16:creationId xmlns:a16="http://schemas.microsoft.com/office/drawing/2014/main" id="{9DF56975-3764-D69A-B561-C184AC74A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2" y="2984"/>
              <a:ext cx="50" cy="291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1" name="Line 11">
              <a:extLst>
                <a:ext uri="{FF2B5EF4-FFF2-40B4-BE49-F238E27FC236}">
                  <a16:creationId xmlns:a16="http://schemas.microsoft.com/office/drawing/2014/main" id="{4649C4DB-360A-0528-85F8-C4BE08ACD9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14" y="3708"/>
              <a:ext cx="315" cy="11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2" name="Line 12">
              <a:extLst>
                <a:ext uri="{FF2B5EF4-FFF2-40B4-BE49-F238E27FC236}">
                  <a16:creationId xmlns:a16="http://schemas.microsoft.com/office/drawing/2014/main" id="{A2F79255-9EC9-A2A4-B159-32038F0E96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" y="3818"/>
              <a:ext cx="169" cy="400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3" name="Line 13">
              <a:extLst>
                <a:ext uri="{FF2B5EF4-FFF2-40B4-BE49-F238E27FC236}">
                  <a16:creationId xmlns:a16="http://schemas.microsoft.com/office/drawing/2014/main" id="{DD9FA85C-D568-E21F-4130-C7A2331B61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63" y="3237"/>
              <a:ext cx="96" cy="255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4" name="Arc 14">
              <a:extLst>
                <a:ext uri="{FF2B5EF4-FFF2-40B4-BE49-F238E27FC236}">
                  <a16:creationId xmlns:a16="http://schemas.microsoft.com/office/drawing/2014/main" id="{7F9DD1BA-CF0B-22CB-7EF7-98A386D44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3061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5" name="Oval 15">
              <a:extLst>
                <a:ext uri="{FF2B5EF4-FFF2-40B4-BE49-F238E27FC236}">
                  <a16:creationId xmlns:a16="http://schemas.microsoft.com/office/drawing/2014/main" id="{B9222109-43DD-98A0-28E5-99AF54481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922"/>
              <a:ext cx="135" cy="275"/>
            </a:xfrm>
            <a:prstGeom prst="ellipse">
              <a:avLst/>
            </a:prstGeom>
            <a:noFill/>
            <a:ln w="254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6" name="Line 16">
              <a:extLst>
                <a:ext uri="{FF2B5EF4-FFF2-40B4-BE49-F238E27FC236}">
                  <a16:creationId xmlns:a16="http://schemas.microsoft.com/office/drawing/2014/main" id="{8BC67221-82D7-FCDF-3B6B-11F9EC6EDE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2" y="3231"/>
              <a:ext cx="45" cy="158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7" name="Line 17">
              <a:extLst>
                <a:ext uri="{FF2B5EF4-FFF2-40B4-BE49-F238E27FC236}">
                  <a16:creationId xmlns:a16="http://schemas.microsoft.com/office/drawing/2014/main" id="{08E75059-E7E1-E4A4-A625-55EF8245B4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7" y="3384"/>
              <a:ext cx="72" cy="324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8" name="Oval 18">
              <a:extLst>
                <a:ext uri="{FF2B5EF4-FFF2-40B4-BE49-F238E27FC236}">
                  <a16:creationId xmlns:a16="http://schemas.microsoft.com/office/drawing/2014/main" id="{066D73F5-F4E4-5602-7707-2DBDF254F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51"/>
              <a:ext cx="68" cy="29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39" name="Oval 19">
              <a:extLst>
                <a:ext uri="{FF2B5EF4-FFF2-40B4-BE49-F238E27FC236}">
                  <a16:creationId xmlns:a16="http://schemas.microsoft.com/office/drawing/2014/main" id="{AC90925F-04E2-519B-D98C-4D8FCE899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3425"/>
              <a:ext cx="99" cy="37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0" name="Oval 20">
              <a:extLst>
                <a:ext uri="{FF2B5EF4-FFF2-40B4-BE49-F238E27FC236}">
                  <a16:creationId xmlns:a16="http://schemas.microsoft.com/office/drawing/2014/main" id="{E572B86E-A76F-E2B1-FA50-8148D32F14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" y="3351"/>
              <a:ext cx="69" cy="29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1" name="Oval 21">
              <a:extLst>
                <a:ext uri="{FF2B5EF4-FFF2-40B4-BE49-F238E27FC236}">
                  <a16:creationId xmlns:a16="http://schemas.microsoft.com/office/drawing/2014/main" id="{7092DE2D-D2C6-063A-511E-68C94EFB3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496"/>
              <a:ext cx="101" cy="38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2" name="Oval 22">
              <a:extLst>
                <a:ext uri="{FF2B5EF4-FFF2-40B4-BE49-F238E27FC236}">
                  <a16:creationId xmlns:a16="http://schemas.microsoft.com/office/drawing/2014/main" id="{DD211825-8E0A-32F6-F0F6-14855559E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" y="3567"/>
              <a:ext cx="122" cy="67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3" name="Oval 23">
              <a:extLst>
                <a:ext uri="{FF2B5EF4-FFF2-40B4-BE49-F238E27FC236}">
                  <a16:creationId xmlns:a16="http://schemas.microsoft.com/office/drawing/2014/main" id="{76639231-2CEA-8A6F-CB38-7052B9001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496"/>
              <a:ext cx="115" cy="40"/>
            </a:xfrm>
            <a:prstGeom prst="ellips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4" name="Line 24">
              <a:extLst>
                <a:ext uri="{FF2B5EF4-FFF2-40B4-BE49-F238E27FC236}">
                  <a16:creationId xmlns:a16="http://schemas.microsoft.com/office/drawing/2014/main" id="{174A0487-4381-19FF-7D93-26801FA602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5" y="3380"/>
              <a:ext cx="7" cy="112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5" name="Line 25">
              <a:extLst>
                <a:ext uri="{FF2B5EF4-FFF2-40B4-BE49-F238E27FC236}">
                  <a16:creationId xmlns:a16="http://schemas.microsoft.com/office/drawing/2014/main" id="{86C60408-57B0-20D4-2028-8A19705863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1" y="3455"/>
              <a:ext cx="166" cy="52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6" name="Line 26">
              <a:extLst>
                <a:ext uri="{FF2B5EF4-FFF2-40B4-BE49-F238E27FC236}">
                  <a16:creationId xmlns:a16="http://schemas.microsoft.com/office/drawing/2014/main" id="{A9D18FF2-D083-E92D-7CA5-5B9E5E3865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9" y="3464"/>
              <a:ext cx="28" cy="10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7" name="Line 27">
              <a:extLst>
                <a:ext uri="{FF2B5EF4-FFF2-40B4-BE49-F238E27FC236}">
                  <a16:creationId xmlns:a16="http://schemas.microsoft.com/office/drawing/2014/main" id="{708F2AEF-425F-65C2-AABB-27322C2B48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7" y="3384"/>
              <a:ext cx="7" cy="108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8" name="Line 28">
              <a:extLst>
                <a:ext uri="{FF2B5EF4-FFF2-40B4-BE49-F238E27FC236}">
                  <a16:creationId xmlns:a16="http://schemas.microsoft.com/office/drawing/2014/main" id="{D006F2EF-4A4C-D9BB-E3BC-C4ABA1F006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3540"/>
              <a:ext cx="101" cy="61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49" name="Line 29">
              <a:extLst>
                <a:ext uri="{FF2B5EF4-FFF2-40B4-BE49-F238E27FC236}">
                  <a16:creationId xmlns:a16="http://schemas.microsoft.com/office/drawing/2014/main" id="{BE6F0282-7FF9-ACA2-EA6E-5BF1B756AE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1" y="3275"/>
              <a:ext cx="71" cy="81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1550" name="Line 30">
              <a:extLst>
                <a:ext uri="{FF2B5EF4-FFF2-40B4-BE49-F238E27FC236}">
                  <a16:creationId xmlns:a16="http://schemas.microsoft.com/office/drawing/2014/main" id="{72A54F56-C98B-AE75-3BE6-DAD886E3A2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3" y="3492"/>
              <a:ext cx="270" cy="26"/>
            </a:xfrm>
            <a:prstGeom prst="line">
              <a:avLst/>
            </a:prstGeom>
            <a:noFill/>
            <a:ln w="25400">
              <a:solidFill>
                <a:srgbClr val="5F5F5F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91551" name="Group 31">
              <a:extLst>
                <a:ext uri="{FF2B5EF4-FFF2-40B4-BE49-F238E27FC236}">
                  <a16:creationId xmlns:a16="http://schemas.microsoft.com/office/drawing/2014/main" id="{6B32726B-4B93-626F-5F54-C5C26A7D74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2640"/>
              <a:ext cx="362" cy="1467"/>
              <a:chOff x="4239" y="1772"/>
              <a:chExt cx="122" cy="939"/>
            </a:xfrm>
          </p:grpSpPr>
          <p:sp>
            <p:nvSpPr>
              <p:cNvPr id="491552" name="Oval 32">
                <a:extLst>
                  <a:ext uri="{FF2B5EF4-FFF2-40B4-BE49-F238E27FC236}">
                    <a16:creationId xmlns:a16="http://schemas.microsoft.com/office/drawing/2014/main" id="{D2AE60E1-A747-7613-2999-451E310EF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5" y="1772"/>
                <a:ext cx="66" cy="170"/>
              </a:xfrm>
              <a:prstGeom prst="ellipse">
                <a:avLst/>
              </a:prstGeom>
              <a:noFill/>
              <a:ln w="25400">
                <a:solidFill>
                  <a:srgbClr val="5F5F5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53" name="Line 33">
                <a:extLst>
                  <a:ext uri="{FF2B5EF4-FFF2-40B4-BE49-F238E27FC236}">
                    <a16:creationId xmlns:a16="http://schemas.microsoft.com/office/drawing/2014/main" id="{EDC4E326-757D-D140-BD6C-125E5AAACF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07" y="1954"/>
                <a:ext cx="0" cy="376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54" name="Line 34">
                <a:extLst>
                  <a:ext uri="{FF2B5EF4-FFF2-40B4-BE49-F238E27FC236}">
                    <a16:creationId xmlns:a16="http://schemas.microsoft.com/office/drawing/2014/main" id="{9B63AEA2-841F-28E4-A241-E5974B9491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1" y="2322"/>
                <a:ext cx="26" cy="246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55" name="Line 35">
                <a:extLst>
                  <a:ext uri="{FF2B5EF4-FFF2-40B4-BE49-F238E27FC236}">
                    <a16:creationId xmlns:a16="http://schemas.microsoft.com/office/drawing/2014/main" id="{F945C877-C8B8-F5F3-318F-9C58D5D4A0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39" y="2024"/>
                <a:ext cx="29" cy="260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56" name="Line 36">
                <a:extLst>
                  <a:ext uri="{FF2B5EF4-FFF2-40B4-BE49-F238E27FC236}">
                    <a16:creationId xmlns:a16="http://schemas.microsoft.com/office/drawing/2014/main" id="{AB0465CB-E96A-F57B-6DCD-823ECAC2F3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2" y="2337"/>
                <a:ext cx="42" cy="374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57" name="Line 37">
                <a:extLst>
                  <a:ext uri="{FF2B5EF4-FFF2-40B4-BE49-F238E27FC236}">
                    <a16:creationId xmlns:a16="http://schemas.microsoft.com/office/drawing/2014/main" id="{E92181BC-4CFF-7BC4-B97D-7E8288215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4" y="2020"/>
                <a:ext cx="17" cy="267"/>
              </a:xfrm>
              <a:prstGeom prst="line">
                <a:avLst/>
              </a:prstGeom>
              <a:noFill/>
              <a:ln w="254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58" name="Arc 38">
                <a:extLst>
                  <a:ext uri="{FF2B5EF4-FFF2-40B4-BE49-F238E27FC236}">
                    <a16:creationId xmlns:a16="http://schemas.microsoft.com/office/drawing/2014/main" id="{6BD76E39-6BF3-51E5-8516-698DC678D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985"/>
                <a:ext cx="48" cy="56"/>
              </a:xfrm>
              <a:custGeom>
                <a:avLst/>
                <a:gdLst>
                  <a:gd name="G0" fmla="+- 0 0 0"/>
                  <a:gd name="G1" fmla="+- 21037 0 0"/>
                  <a:gd name="G2" fmla="+- 21600 0 0"/>
                  <a:gd name="T0" fmla="*/ 4897 w 20085"/>
                  <a:gd name="T1" fmla="*/ 0 h 21037"/>
                  <a:gd name="T2" fmla="*/ 20085 w 20085"/>
                  <a:gd name="T3" fmla="*/ 13090 h 21037"/>
                  <a:gd name="T4" fmla="*/ 0 w 20085"/>
                  <a:gd name="T5" fmla="*/ 21037 h 2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85" h="21037" fill="none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</a:path>
                  <a:path w="20085" h="21037" stroke="0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  <a:lnTo>
                      <a:pt x="0" y="21037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59" name="Arc 39">
                <a:extLst>
                  <a:ext uri="{FF2B5EF4-FFF2-40B4-BE49-F238E27FC236}">
                    <a16:creationId xmlns:a16="http://schemas.microsoft.com/office/drawing/2014/main" id="{D73768B7-F15A-ECFC-4874-97EDD069B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1986"/>
                <a:ext cx="48" cy="56"/>
              </a:xfrm>
              <a:custGeom>
                <a:avLst/>
                <a:gdLst>
                  <a:gd name="G0" fmla="+- 20140 0 0"/>
                  <a:gd name="G1" fmla="+- 20944 0 0"/>
                  <a:gd name="G2" fmla="+- 21600 0 0"/>
                  <a:gd name="T0" fmla="*/ 0 w 20140"/>
                  <a:gd name="T1" fmla="*/ 13138 h 20944"/>
                  <a:gd name="T2" fmla="*/ 14858 w 20140"/>
                  <a:gd name="T3" fmla="*/ 0 h 20944"/>
                  <a:gd name="T4" fmla="*/ 20140 w 20140"/>
                  <a:gd name="T5" fmla="*/ 20944 h 20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140" h="20944" fill="none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</a:path>
                  <a:path w="20140" h="20944" stroke="0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  <a:lnTo>
                      <a:pt x="20140" y="20944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1560" name="Group 40">
              <a:extLst>
                <a:ext uri="{FF2B5EF4-FFF2-40B4-BE49-F238E27FC236}">
                  <a16:creationId xmlns:a16="http://schemas.microsoft.com/office/drawing/2014/main" id="{62B8E937-2A86-C2A4-9FB6-0A5042B182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2592"/>
              <a:ext cx="1344" cy="1728"/>
              <a:chOff x="2160" y="2592"/>
              <a:chExt cx="1344" cy="1728"/>
            </a:xfrm>
          </p:grpSpPr>
          <p:sp>
            <p:nvSpPr>
              <p:cNvPr id="491561" name="AutoShape 41">
                <a:extLst>
                  <a:ext uri="{FF2B5EF4-FFF2-40B4-BE49-F238E27FC236}">
                    <a16:creationId xmlns:a16="http://schemas.microsoft.com/office/drawing/2014/main" id="{C047089E-22D0-B716-4048-0CFF19688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1718" y="3034"/>
                <a:ext cx="1728" cy="844"/>
              </a:xfrm>
              <a:custGeom>
                <a:avLst/>
                <a:gdLst>
                  <a:gd name="G0" fmla="+- 1951 0 0"/>
                  <a:gd name="G1" fmla="+- 21600 0 1951"/>
                  <a:gd name="G2" fmla="*/ 1951 1 2"/>
                  <a:gd name="G3" fmla="+- 21600 0 G2"/>
                  <a:gd name="G4" fmla="+/ 1951 21600 2"/>
                  <a:gd name="G5" fmla="+/ G1 0 2"/>
                  <a:gd name="G6" fmla="*/ 21600 21600 1951"/>
                  <a:gd name="G7" fmla="*/ G6 1 2"/>
                  <a:gd name="G8" fmla="+- 21600 0 G7"/>
                  <a:gd name="G9" fmla="*/ 21600 1 2"/>
                  <a:gd name="G10" fmla="+- 1951 0 G9"/>
                  <a:gd name="G11" fmla="?: G10 G8 0"/>
                  <a:gd name="G12" fmla="?: G10 G7 21600"/>
                  <a:gd name="T0" fmla="*/ 20624 w 21600"/>
                  <a:gd name="T1" fmla="*/ 10800 h 21600"/>
                  <a:gd name="T2" fmla="*/ 10800 w 21600"/>
                  <a:gd name="T3" fmla="*/ 21600 h 21600"/>
                  <a:gd name="T4" fmla="*/ 976 w 21600"/>
                  <a:gd name="T5" fmla="*/ 10800 h 21600"/>
                  <a:gd name="T6" fmla="*/ 10800 w 21600"/>
                  <a:gd name="T7" fmla="*/ 0 h 21600"/>
                  <a:gd name="T8" fmla="*/ 2776 w 21600"/>
                  <a:gd name="T9" fmla="*/ 2776 h 21600"/>
                  <a:gd name="T10" fmla="*/ 18824 w 21600"/>
                  <a:gd name="T11" fmla="*/ 1882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51" y="21600"/>
                    </a:lnTo>
                    <a:lnTo>
                      <a:pt x="1964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62" name="AutoShape 42">
                <a:extLst>
                  <a:ext uri="{FF2B5EF4-FFF2-40B4-BE49-F238E27FC236}">
                    <a16:creationId xmlns:a16="http://schemas.microsoft.com/office/drawing/2014/main" id="{57E4175D-822D-2EE8-D233-69FF0B416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1947" y="3268"/>
                <a:ext cx="1246" cy="422"/>
              </a:xfrm>
              <a:custGeom>
                <a:avLst/>
                <a:gdLst>
                  <a:gd name="G0" fmla="+- 1057 0 0"/>
                  <a:gd name="G1" fmla="+- 21600 0 1057"/>
                  <a:gd name="G2" fmla="*/ 1057 1 2"/>
                  <a:gd name="G3" fmla="+- 21600 0 G2"/>
                  <a:gd name="G4" fmla="+/ 1057 21600 2"/>
                  <a:gd name="G5" fmla="+/ G1 0 2"/>
                  <a:gd name="G6" fmla="*/ 21600 21600 1057"/>
                  <a:gd name="G7" fmla="*/ G6 1 2"/>
                  <a:gd name="G8" fmla="+- 21600 0 G7"/>
                  <a:gd name="G9" fmla="*/ 21600 1 2"/>
                  <a:gd name="G10" fmla="+- 1057 0 G9"/>
                  <a:gd name="G11" fmla="?: G10 G8 0"/>
                  <a:gd name="G12" fmla="?: G10 G7 21600"/>
                  <a:gd name="T0" fmla="*/ 21071 w 21600"/>
                  <a:gd name="T1" fmla="*/ 10800 h 21600"/>
                  <a:gd name="T2" fmla="*/ 10800 w 21600"/>
                  <a:gd name="T3" fmla="*/ 21600 h 21600"/>
                  <a:gd name="T4" fmla="*/ 529 w 21600"/>
                  <a:gd name="T5" fmla="*/ 10800 h 21600"/>
                  <a:gd name="T6" fmla="*/ 10800 w 21600"/>
                  <a:gd name="T7" fmla="*/ 0 h 21600"/>
                  <a:gd name="T8" fmla="*/ 2329 w 21600"/>
                  <a:gd name="T9" fmla="*/ 2329 h 21600"/>
                  <a:gd name="T10" fmla="*/ 19271 w 21600"/>
                  <a:gd name="T11" fmla="*/ 1927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57" y="21600"/>
                    </a:lnTo>
                    <a:lnTo>
                      <a:pt x="2054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63" name="AutoShape 43">
                <a:extLst>
                  <a:ext uri="{FF2B5EF4-FFF2-40B4-BE49-F238E27FC236}">
                    <a16:creationId xmlns:a16="http://schemas.microsoft.com/office/drawing/2014/main" id="{F782EEA5-94BB-119D-28C4-959ADFA41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2112" y="3360"/>
                <a:ext cx="1104" cy="240"/>
              </a:xfrm>
              <a:custGeom>
                <a:avLst/>
                <a:gdLst>
                  <a:gd name="G0" fmla="+- 2504 0 0"/>
                  <a:gd name="G1" fmla="+- 21600 0 2504"/>
                  <a:gd name="G2" fmla="*/ 2504 1 2"/>
                  <a:gd name="G3" fmla="+- 21600 0 G2"/>
                  <a:gd name="G4" fmla="+/ 2504 21600 2"/>
                  <a:gd name="G5" fmla="+/ G1 0 2"/>
                  <a:gd name="G6" fmla="*/ 21600 21600 2504"/>
                  <a:gd name="G7" fmla="*/ G6 1 2"/>
                  <a:gd name="G8" fmla="+- 21600 0 G7"/>
                  <a:gd name="G9" fmla="*/ 21600 1 2"/>
                  <a:gd name="G10" fmla="+- 2504 0 G9"/>
                  <a:gd name="G11" fmla="?: G10 G8 0"/>
                  <a:gd name="G12" fmla="?: G10 G7 21600"/>
                  <a:gd name="T0" fmla="*/ 20348 w 21600"/>
                  <a:gd name="T1" fmla="*/ 10800 h 21600"/>
                  <a:gd name="T2" fmla="*/ 10800 w 21600"/>
                  <a:gd name="T3" fmla="*/ 21600 h 21600"/>
                  <a:gd name="T4" fmla="*/ 1252 w 21600"/>
                  <a:gd name="T5" fmla="*/ 10800 h 21600"/>
                  <a:gd name="T6" fmla="*/ 10800 w 21600"/>
                  <a:gd name="T7" fmla="*/ 0 h 21600"/>
                  <a:gd name="T8" fmla="*/ 3052 w 21600"/>
                  <a:gd name="T9" fmla="*/ 3052 h 21600"/>
                  <a:gd name="T10" fmla="*/ 18548 w 21600"/>
                  <a:gd name="T11" fmla="*/ 1854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504" y="21600"/>
                    </a:lnTo>
                    <a:lnTo>
                      <a:pt x="1909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1564" name="Rectangle 44">
                <a:extLst>
                  <a:ext uri="{FF2B5EF4-FFF2-40B4-BE49-F238E27FC236}">
                    <a16:creationId xmlns:a16="http://schemas.microsoft.com/office/drawing/2014/main" id="{0D9FB9DB-AFB1-ECD4-B45E-640B4C3E2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750"/>
                <a:ext cx="548" cy="1425"/>
              </a:xfrm>
              <a:prstGeom prst="rect">
                <a:avLst/>
              </a:prstGeom>
              <a:noFill/>
              <a:ln w="12700">
                <a:solidFill>
                  <a:srgbClr val="5F5F5F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 altLang="LID4096"/>
              </a:p>
            </p:txBody>
          </p:sp>
          <p:sp>
            <p:nvSpPr>
              <p:cNvPr id="491565" name="Line 45">
                <a:extLst>
                  <a:ext uri="{FF2B5EF4-FFF2-40B4-BE49-F238E27FC236}">
                    <a16:creationId xmlns:a16="http://schemas.microsoft.com/office/drawing/2014/main" id="{54AD55EA-9D09-6200-33E7-D327720C3D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736"/>
                <a:ext cx="0" cy="1440"/>
              </a:xfrm>
              <a:prstGeom prst="lin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491566" name="Oval 46">
                <a:extLst>
                  <a:ext uri="{FF2B5EF4-FFF2-40B4-BE49-F238E27FC236}">
                    <a16:creationId xmlns:a16="http://schemas.microsoft.com/office/drawing/2014/main" id="{B94424BD-9EC9-7CF1-19BF-79F164735C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3456"/>
                <a:ext cx="48" cy="96"/>
              </a:xfrm>
              <a:prstGeom prst="ellipse">
                <a:avLst/>
              </a:prstGeom>
              <a:noFill/>
              <a:ln w="12700">
                <a:solidFill>
                  <a:srgbClr val="5F5F5F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491567" name="Rectangle 47">
            <a:extLst>
              <a:ext uri="{FF2B5EF4-FFF2-40B4-BE49-F238E27FC236}">
                <a16:creationId xmlns:a16="http://schemas.microsoft.com/office/drawing/2014/main" id="{2B4AE9C3-89E4-C28D-8979-2659112E5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491568" name="Rectangle 48">
            <a:extLst>
              <a:ext uri="{FF2B5EF4-FFF2-40B4-BE49-F238E27FC236}">
                <a16:creationId xmlns:a16="http://schemas.microsoft.com/office/drawing/2014/main" id="{03712B78-AF7E-5F33-BB99-81DF160426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05750" cy="41148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tightly coupled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	</a:t>
            </a:r>
            <a:r>
              <a:rPr lang="en-US" altLang="LID4096">
                <a:solidFill>
                  <a:srgbClr val="5F5F5F"/>
                </a:solidFill>
              </a:rPr>
              <a:t>loosely coupled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single user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5F5F5F"/>
                </a:solidFill>
              </a:rPr>
              <a:t>  	multi-user</a:t>
            </a:r>
          </a:p>
          <a:p>
            <a:pPr>
              <a:lnSpc>
                <a:spcPct val="6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asynchronous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5F5F5F"/>
                </a:solidFill>
              </a:rPr>
              <a:t>  	synchronous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awareness of others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	making contact</a:t>
            </a:r>
          </a:p>
        </p:txBody>
      </p:sp>
      <p:sp>
        <p:nvSpPr>
          <p:cNvPr id="491569" name="Rectangle 49">
            <a:extLst>
              <a:ext uri="{FF2B5EF4-FFF2-40B4-BE49-F238E27FC236}">
                <a16:creationId xmlns:a16="http://schemas.microsoft.com/office/drawing/2014/main" id="{59189640-5787-AAF5-3C11-CBA446128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2963" y="4979988"/>
            <a:ext cx="49101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4800" b="1" i="1">
                <a:solidFill>
                  <a:schemeClr val="tx2"/>
                </a:solidFill>
                <a:latin typeface="Times New Roman" panose="02020603050405020304" pitchFamily="18" charset="0"/>
              </a:rPr>
              <a:t>Casual Interaction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>
            <a:extLst>
              <a:ext uri="{FF2B5EF4-FFF2-40B4-BE49-F238E27FC236}">
                <a16:creationId xmlns:a16="http://schemas.microsoft.com/office/drawing/2014/main" id="{0D05E2BF-F59E-409F-101B-B68E8B94E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Further Information</a:t>
            </a:r>
          </a:p>
        </p:txBody>
      </p:sp>
      <p:sp>
        <p:nvSpPr>
          <p:cNvPr id="308227" name="Rectangle 3">
            <a:extLst>
              <a:ext uri="{FF2B5EF4-FFF2-40B4-BE49-F238E27FC236}">
                <a16:creationId xmlns:a16="http://schemas.microsoft.com/office/drawing/2014/main" id="{CF8CE7FB-4415-C2B8-2F23-77D9BAF81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/>
              <a:t>Grouplab:</a:t>
            </a:r>
          </a:p>
          <a:p>
            <a:pPr lvl="1">
              <a:lnSpc>
                <a:spcPct val="90000"/>
              </a:lnSpc>
            </a:pPr>
            <a:r>
              <a:rPr lang="en-US" altLang="LID4096"/>
              <a:t>www.cpsc.ucalgary.ca/grouplab</a:t>
            </a:r>
            <a:br>
              <a:rPr lang="en-US" altLang="LID4096"/>
            </a:br>
            <a:endParaRPr lang="en-US" altLang="LID4096"/>
          </a:p>
          <a:p>
            <a:pPr>
              <a:lnSpc>
                <a:spcPct val="90000"/>
              </a:lnSpc>
            </a:pPr>
            <a:r>
              <a:rPr lang="en-US" altLang="LID4096"/>
              <a:t>Publications</a:t>
            </a:r>
          </a:p>
          <a:p>
            <a:pPr lvl="1">
              <a:lnSpc>
                <a:spcPct val="90000"/>
              </a:lnSpc>
            </a:pPr>
            <a:r>
              <a:rPr lang="en-US" altLang="LID4096"/>
              <a:t>www.cpsc.ucalgary.ca/grouplab/papers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LID4096"/>
          </a:p>
          <a:p>
            <a:pPr>
              <a:lnSpc>
                <a:spcPct val="90000"/>
              </a:lnSpc>
            </a:pPr>
            <a:r>
              <a:rPr lang="en-US" altLang="LID4096"/>
              <a:t>Teamwave</a:t>
            </a:r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altLang="LID4096"/>
              <a:t>www.teamwave.com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>
            <a:extLst>
              <a:ext uri="{FF2B5EF4-FFF2-40B4-BE49-F238E27FC236}">
                <a16:creationId xmlns:a16="http://schemas.microsoft.com/office/drawing/2014/main" id="{0C18D085-0220-B683-0B54-8A8A489DA6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Ebb and Flow</a:t>
            </a:r>
          </a:p>
        </p:txBody>
      </p:sp>
      <p:sp>
        <p:nvSpPr>
          <p:cNvPr id="493571" name="Rectangle 3">
            <a:extLst>
              <a:ext uri="{FF2B5EF4-FFF2-40B4-BE49-F238E27FC236}">
                <a16:creationId xmlns:a16="http://schemas.microsoft.com/office/drawing/2014/main" id="{8EA55790-C016-9A7D-0B50-76724B49FD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tightly coupled 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	</a:t>
            </a:r>
            <a:r>
              <a:rPr lang="en-US" altLang="LID4096"/>
              <a:t>loosely coupled</a:t>
            </a:r>
          </a:p>
        </p:txBody>
      </p:sp>
      <p:grpSp>
        <p:nvGrpSpPr>
          <p:cNvPr id="493572" name="Group 4">
            <a:extLst>
              <a:ext uri="{FF2B5EF4-FFF2-40B4-BE49-F238E27FC236}">
                <a16:creationId xmlns:a16="http://schemas.microsoft.com/office/drawing/2014/main" id="{08143758-B7C8-DA31-7D80-997DA6641B2D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933950"/>
            <a:ext cx="8707438" cy="1820863"/>
            <a:chOff x="144" y="2688"/>
            <a:chExt cx="5485" cy="1567"/>
          </a:xfrm>
        </p:grpSpPr>
        <p:grpSp>
          <p:nvGrpSpPr>
            <p:cNvPr id="493573" name="Group 5">
              <a:extLst>
                <a:ext uri="{FF2B5EF4-FFF2-40B4-BE49-F238E27FC236}">
                  <a16:creationId xmlns:a16="http://schemas.microsoft.com/office/drawing/2014/main" id="{36360589-7CB6-83CF-8F02-3F81B2C95C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688"/>
              <a:ext cx="1525" cy="1535"/>
              <a:chOff x="2939" y="1294"/>
              <a:chExt cx="2709" cy="2725"/>
            </a:xfrm>
          </p:grpSpPr>
          <p:sp>
            <p:nvSpPr>
              <p:cNvPr id="493574" name="Oval 6">
                <a:extLst>
                  <a:ext uri="{FF2B5EF4-FFF2-40B4-BE49-F238E27FC236}">
                    <a16:creationId xmlns:a16="http://schemas.microsoft.com/office/drawing/2014/main" id="{6686BF4C-BDF2-C25E-D4B9-86F49F0648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" y="2139"/>
                <a:ext cx="2365" cy="103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75" name="AutoShape 7">
                <a:extLst>
                  <a:ext uri="{FF2B5EF4-FFF2-40B4-BE49-F238E27FC236}">
                    <a16:creationId xmlns:a16="http://schemas.microsoft.com/office/drawing/2014/main" id="{729BD368-1FF7-D41A-C59B-809DFA29D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535" y="2331"/>
                <a:ext cx="1431" cy="643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76" name="Oval 8">
                <a:extLst>
                  <a:ext uri="{FF2B5EF4-FFF2-40B4-BE49-F238E27FC236}">
                    <a16:creationId xmlns:a16="http://schemas.microsoft.com/office/drawing/2014/main" id="{2F79F20F-400A-3FD9-9C15-BDFAAD8EB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1" y="1294"/>
                <a:ext cx="235" cy="50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77" name="Arc 9">
                <a:extLst>
                  <a:ext uri="{FF2B5EF4-FFF2-40B4-BE49-F238E27FC236}">
                    <a16:creationId xmlns:a16="http://schemas.microsoft.com/office/drawing/2014/main" id="{A4577D56-8253-6FD9-11DB-C7ECA3137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1612"/>
                <a:ext cx="170" cy="13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73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</a:path>
                  <a:path w="21600" h="21600" stroke="0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78" name="Arc 10">
                <a:extLst>
                  <a:ext uri="{FF2B5EF4-FFF2-40B4-BE49-F238E27FC236}">
                    <a16:creationId xmlns:a16="http://schemas.microsoft.com/office/drawing/2014/main" id="{934ED379-B1A0-88A7-C87F-3F03754FF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1612"/>
                <a:ext cx="169" cy="13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79" name="Line 11">
                <a:extLst>
                  <a:ext uri="{FF2B5EF4-FFF2-40B4-BE49-F238E27FC236}">
                    <a16:creationId xmlns:a16="http://schemas.microsoft.com/office/drawing/2014/main" id="{F9B4ACFF-8BEE-6720-3DE0-E493A1B69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7" y="1743"/>
                <a:ext cx="88" cy="5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0" name="Line 12">
                <a:extLst>
                  <a:ext uri="{FF2B5EF4-FFF2-40B4-BE49-F238E27FC236}">
                    <a16:creationId xmlns:a16="http://schemas.microsoft.com/office/drawing/2014/main" id="{44B33E73-CEE3-ABBE-F17A-8E1FED9AD2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05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1" name="Line 13">
                <a:extLst>
                  <a:ext uri="{FF2B5EF4-FFF2-40B4-BE49-F238E27FC236}">
                    <a16:creationId xmlns:a16="http://schemas.microsoft.com/office/drawing/2014/main" id="{734D44F0-1DFA-0F4D-1CE9-816A51342E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" y="1743"/>
                <a:ext cx="86" cy="5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2" name="Line 14">
                <a:extLst>
                  <a:ext uri="{FF2B5EF4-FFF2-40B4-BE49-F238E27FC236}">
                    <a16:creationId xmlns:a16="http://schemas.microsoft.com/office/drawing/2014/main" id="{BB1FE37E-5F08-36CA-076C-AC2E84B534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4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3" name="Line 15">
                <a:extLst>
                  <a:ext uri="{FF2B5EF4-FFF2-40B4-BE49-F238E27FC236}">
                    <a16:creationId xmlns:a16="http://schemas.microsoft.com/office/drawing/2014/main" id="{4EEEF851-AFB4-3780-96A9-5FF6C49758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7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4" name="Line 16">
                <a:extLst>
                  <a:ext uri="{FF2B5EF4-FFF2-40B4-BE49-F238E27FC236}">
                    <a16:creationId xmlns:a16="http://schemas.microsoft.com/office/drawing/2014/main" id="{C496706A-E68D-708D-2E89-8B55CFA883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7" y="3238"/>
                <a:ext cx="297" cy="7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5" name="Line 17">
                <a:extLst>
                  <a:ext uri="{FF2B5EF4-FFF2-40B4-BE49-F238E27FC236}">
                    <a16:creationId xmlns:a16="http://schemas.microsoft.com/office/drawing/2014/main" id="{A17677E2-C7D2-E19E-E960-C5D5784907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3" y="2195"/>
                <a:ext cx="167" cy="4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6" name="Line 18">
                <a:extLst>
                  <a:ext uri="{FF2B5EF4-FFF2-40B4-BE49-F238E27FC236}">
                    <a16:creationId xmlns:a16="http://schemas.microsoft.com/office/drawing/2014/main" id="{9FF453CC-74AB-269C-3502-7AC8D2D128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39" y="2131"/>
                <a:ext cx="44" cy="5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7" name="Arc 19">
                <a:extLst>
                  <a:ext uri="{FF2B5EF4-FFF2-40B4-BE49-F238E27FC236}">
                    <a16:creationId xmlns:a16="http://schemas.microsoft.com/office/drawing/2014/main" id="{AC6D19B6-AE91-46EC-B57E-2C710E5D74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1881"/>
                <a:ext cx="479" cy="501"/>
              </a:xfrm>
              <a:custGeom>
                <a:avLst/>
                <a:gdLst>
                  <a:gd name="G0" fmla="+- 0 0 0"/>
                  <a:gd name="G1" fmla="+- 18877 0 0"/>
                  <a:gd name="G2" fmla="+- 21600 0 0"/>
                  <a:gd name="T0" fmla="*/ 10499 w 20308"/>
                  <a:gd name="T1" fmla="*/ 0 h 18877"/>
                  <a:gd name="T2" fmla="*/ 20308 w 20308"/>
                  <a:gd name="T3" fmla="*/ 11519 h 18877"/>
                  <a:gd name="T4" fmla="*/ 0 w 20308"/>
                  <a:gd name="T5" fmla="*/ 18877 h 18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8" h="18877" fill="none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</a:path>
                  <a:path w="20308" h="18877" stroke="0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  <a:lnTo>
                      <a:pt x="0" y="1887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8" name="Oval 20">
                <a:extLst>
                  <a:ext uri="{FF2B5EF4-FFF2-40B4-BE49-F238E27FC236}">
                    <a16:creationId xmlns:a16="http://schemas.microsoft.com/office/drawing/2014/main" id="{59DF0EFC-6B71-71D4-9402-7EAE2B8C9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0" y="1627"/>
                <a:ext cx="236" cy="5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89" name="Line 21">
                <a:extLst>
                  <a:ext uri="{FF2B5EF4-FFF2-40B4-BE49-F238E27FC236}">
                    <a16:creationId xmlns:a16="http://schemas.microsoft.com/office/drawing/2014/main" id="{D462E34B-E11F-9907-865E-9B90566EAF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2" y="2183"/>
                <a:ext cx="80" cy="2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0" name="Line 22">
                <a:extLst>
                  <a:ext uri="{FF2B5EF4-FFF2-40B4-BE49-F238E27FC236}">
                    <a16:creationId xmlns:a16="http://schemas.microsoft.com/office/drawing/2014/main" id="{21532F0B-9F97-FD37-953C-C824D0BD31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1" y="2457"/>
                <a:ext cx="127" cy="5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1" name="Oval 23">
                <a:extLst>
                  <a:ext uri="{FF2B5EF4-FFF2-40B4-BE49-F238E27FC236}">
                    <a16:creationId xmlns:a16="http://schemas.microsoft.com/office/drawing/2014/main" id="{A64BA556-0281-565D-4F9F-479264E4E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1359"/>
                <a:ext cx="236" cy="50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2" name="Line 24">
                <a:extLst>
                  <a:ext uri="{FF2B5EF4-FFF2-40B4-BE49-F238E27FC236}">
                    <a16:creationId xmlns:a16="http://schemas.microsoft.com/office/drawing/2014/main" id="{209B18A5-A6A8-5743-4BF8-4EA9EDC375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9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3" name="Line 25">
                <a:extLst>
                  <a:ext uri="{FF2B5EF4-FFF2-40B4-BE49-F238E27FC236}">
                    <a16:creationId xmlns:a16="http://schemas.microsoft.com/office/drawing/2014/main" id="{E8DEB931-D3FB-C844-E07D-0A66EBEBE7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" y="3232"/>
                <a:ext cx="382" cy="78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4" name="Line 26">
                <a:extLst>
                  <a:ext uri="{FF2B5EF4-FFF2-40B4-BE49-F238E27FC236}">
                    <a16:creationId xmlns:a16="http://schemas.microsoft.com/office/drawing/2014/main" id="{9FD24953-ECD6-1708-DD97-3B31C64AB3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6" y="2131"/>
                <a:ext cx="131" cy="5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5" name="Line 27">
                <a:extLst>
                  <a:ext uri="{FF2B5EF4-FFF2-40B4-BE49-F238E27FC236}">
                    <a16:creationId xmlns:a16="http://schemas.microsoft.com/office/drawing/2014/main" id="{60FF02E1-7E99-C283-33FA-D5704A7505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37" y="2393"/>
                <a:ext cx="42" cy="3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6" name="Line 28">
                <a:extLst>
                  <a:ext uri="{FF2B5EF4-FFF2-40B4-BE49-F238E27FC236}">
                    <a16:creationId xmlns:a16="http://schemas.microsoft.com/office/drawing/2014/main" id="{574A79EA-8B7D-5369-9675-545F721C50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7" y="1999"/>
                <a:ext cx="126" cy="39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7" name="Arc 29">
                <a:extLst>
                  <a:ext uri="{FF2B5EF4-FFF2-40B4-BE49-F238E27FC236}">
                    <a16:creationId xmlns:a16="http://schemas.microsoft.com/office/drawing/2014/main" id="{F81CF6AE-2B06-EE5D-8F58-322F73923F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6" y="1817"/>
                <a:ext cx="169" cy="643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8" name="Line 30">
                <a:extLst>
                  <a:ext uri="{FF2B5EF4-FFF2-40B4-BE49-F238E27FC236}">
                    <a16:creationId xmlns:a16="http://schemas.microsoft.com/office/drawing/2014/main" id="{8D17D609-0BCA-8E3F-215F-4BE09F700D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39" y="2188"/>
                <a:ext cx="91" cy="8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599" name="Line 31">
                <a:extLst>
                  <a:ext uri="{FF2B5EF4-FFF2-40B4-BE49-F238E27FC236}">
                    <a16:creationId xmlns:a16="http://schemas.microsoft.com/office/drawing/2014/main" id="{14A9EF2E-A286-296D-AD06-7A391388F0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7" y="2393"/>
                <a:ext cx="126" cy="19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0" name="Oval 32">
                <a:extLst>
                  <a:ext uri="{FF2B5EF4-FFF2-40B4-BE49-F238E27FC236}">
                    <a16:creationId xmlns:a16="http://schemas.microsoft.com/office/drawing/2014/main" id="{49BB956B-68BC-E84C-6220-12C613EF8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397"/>
                <a:ext cx="119" cy="5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1" name="Oval 33">
                <a:extLst>
                  <a:ext uri="{FF2B5EF4-FFF2-40B4-BE49-F238E27FC236}">
                    <a16:creationId xmlns:a16="http://schemas.microsoft.com/office/drawing/2014/main" id="{16E9BC70-BEDD-F499-CEF9-8AACC08C8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5" y="2532"/>
                <a:ext cx="172" cy="7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2" name="Oval 34">
                <a:extLst>
                  <a:ext uri="{FF2B5EF4-FFF2-40B4-BE49-F238E27FC236}">
                    <a16:creationId xmlns:a16="http://schemas.microsoft.com/office/drawing/2014/main" id="{DE87196A-55FD-3B80-BE70-53258DC37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2" y="2397"/>
                <a:ext cx="117" cy="5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3" name="Oval 35">
                <a:extLst>
                  <a:ext uri="{FF2B5EF4-FFF2-40B4-BE49-F238E27FC236}">
                    <a16:creationId xmlns:a16="http://schemas.microsoft.com/office/drawing/2014/main" id="{A4A2B83E-C926-CE7F-DCBF-E42C86442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8" y="2656"/>
                <a:ext cx="176" cy="74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4" name="Oval 36">
                <a:extLst>
                  <a:ext uri="{FF2B5EF4-FFF2-40B4-BE49-F238E27FC236}">
                    <a16:creationId xmlns:a16="http://schemas.microsoft.com/office/drawing/2014/main" id="{F4C26D21-D5B7-C76B-236E-EA1B7D568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2785"/>
                <a:ext cx="213" cy="123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5" name="Oval 37">
                <a:extLst>
                  <a:ext uri="{FF2B5EF4-FFF2-40B4-BE49-F238E27FC236}">
                    <a16:creationId xmlns:a16="http://schemas.microsoft.com/office/drawing/2014/main" id="{4A4D4E38-22D7-4659-ADC5-AC1AAE7FE1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656"/>
                <a:ext cx="200" cy="7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6" name="Line 38">
                <a:extLst>
                  <a:ext uri="{FF2B5EF4-FFF2-40B4-BE49-F238E27FC236}">
                    <a16:creationId xmlns:a16="http://schemas.microsoft.com/office/drawing/2014/main" id="{910EF8FD-3291-74DA-7AD7-C4BA4C366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91" y="2453"/>
                <a:ext cx="10" cy="1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7" name="Line 39">
                <a:extLst>
                  <a:ext uri="{FF2B5EF4-FFF2-40B4-BE49-F238E27FC236}">
                    <a16:creationId xmlns:a16="http://schemas.microsoft.com/office/drawing/2014/main" id="{6BDB7208-81A2-331A-80F0-C24B88027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9" y="2584"/>
                <a:ext cx="288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8" name="Line 40">
                <a:extLst>
                  <a:ext uri="{FF2B5EF4-FFF2-40B4-BE49-F238E27FC236}">
                    <a16:creationId xmlns:a16="http://schemas.microsoft.com/office/drawing/2014/main" id="{F9F831DB-6824-7F23-82C1-F7ABB55141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2" y="2606"/>
                <a:ext cx="48" cy="17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09" name="Line 41">
                <a:extLst>
                  <a:ext uri="{FF2B5EF4-FFF2-40B4-BE49-F238E27FC236}">
                    <a16:creationId xmlns:a16="http://schemas.microsoft.com/office/drawing/2014/main" id="{FD0487DF-B8DB-5B41-A111-482FD130A4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14" y="2457"/>
                <a:ext cx="10" cy="19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0" name="Line 42">
                <a:extLst>
                  <a:ext uri="{FF2B5EF4-FFF2-40B4-BE49-F238E27FC236}">
                    <a16:creationId xmlns:a16="http://schemas.microsoft.com/office/drawing/2014/main" id="{FDF53912-E33F-6822-7F34-F48AABFD37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0" y="2739"/>
                <a:ext cx="176" cy="1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1" name="AutoShape 43">
                <a:extLst>
                  <a:ext uri="{FF2B5EF4-FFF2-40B4-BE49-F238E27FC236}">
                    <a16:creationId xmlns:a16="http://schemas.microsoft.com/office/drawing/2014/main" id="{387DDAAC-A50F-B704-6AB1-35D63D0E5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920000">
                <a:off x="2998" y="2055"/>
                <a:ext cx="1483" cy="170"/>
              </a:xfrm>
              <a:prstGeom prst="homePlate">
                <a:avLst>
                  <a:gd name="adj" fmla="val 827928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2" name="AutoShape 44">
                <a:extLst>
                  <a:ext uri="{FF2B5EF4-FFF2-40B4-BE49-F238E27FC236}">
                    <a16:creationId xmlns:a16="http://schemas.microsoft.com/office/drawing/2014/main" id="{5716E11A-6C2B-E8C7-1D43-19D683FBA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740000" flipH="1">
                <a:off x="4034" y="2190"/>
                <a:ext cx="1243" cy="130"/>
              </a:xfrm>
              <a:prstGeom prst="homePlate">
                <a:avLst>
                  <a:gd name="adj" fmla="val 725792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3" name="AutoShape 45">
                <a:extLst>
                  <a:ext uri="{FF2B5EF4-FFF2-40B4-BE49-F238E27FC236}">
                    <a16:creationId xmlns:a16="http://schemas.microsoft.com/office/drawing/2014/main" id="{9F6F7F06-0B4B-D7F3-1EAE-C3DB136F9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590" y="2044"/>
                <a:ext cx="1266" cy="156"/>
              </a:xfrm>
              <a:prstGeom prst="homePlate">
                <a:avLst>
                  <a:gd name="adj" fmla="val 770210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3614" name="Group 46">
              <a:extLst>
                <a:ext uri="{FF2B5EF4-FFF2-40B4-BE49-F238E27FC236}">
                  <a16:creationId xmlns:a16="http://schemas.microsoft.com/office/drawing/2014/main" id="{75AF4B8E-07B9-1995-4016-6A46F0A78A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736"/>
              <a:ext cx="1549" cy="1519"/>
              <a:chOff x="3309" y="2317"/>
              <a:chExt cx="1872" cy="1836"/>
            </a:xfrm>
          </p:grpSpPr>
          <p:sp>
            <p:nvSpPr>
              <p:cNvPr id="493615" name="Oval 47">
                <a:extLst>
                  <a:ext uri="{FF2B5EF4-FFF2-40B4-BE49-F238E27FC236}">
                    <a16:creationId xmlns:a16="http://schemas.microsoft.com/office/drawing/2014/main" id="{7FDD34BD-6D06-F581-0FAF-A9107EFA7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" y="2887"/>
                <a:ext cx="1634" cy="695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6" name="AutoShape 48">
                <a:extLst>
                  <a:ext uri="{FF2B5EF4-FFF2-40B4-BE49-F238E27FC236}">
                    <a16:creationId xmlns:a16="http://schemas.microsoft.com/office/drawing/2014/main" id="{C3EE0D75-A6AA-A78D-ABB6-EB2542EDA0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721" y="3016"/>
                <a:ext cx="988" cy="430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7" name="Oval 49">
                <a:extLst>
                  <a:ext uri="{FF2B5EF4-FFF2-40B4-BE49-F238E27FC236}">
                    <a16:creationId xmlns:a16="http://schemas.microsoft.com/office/drawing/2014/main" id="{A52BF72B-806D-8B76-6869-0663F1555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4" y="2317"/>
                <a:ext cx="165" cy="33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8" name="Arc 50">
                <a:extLst>
                  <a:ext uri="{FF2B5EF4-FFF2-40B4-BE49-F238E27FC236}">
                    <a16:creationId xmlns:a16="http://schemas.microsoft.com/office/drawing/2014/main" id="{8ABDB0C7-3151-BBBF-2BC5-783AA149B0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3" y="2529"/>
                <a:ext cx="117" cy="88"/>
              </a:xfrm>
              <a:custGeom>
                <a:avLst/>
                <a:gdLst>
                  <a:gd name="G0" fmla="+- 21598 0 0"/>
                  <a:gd name="G1" fmla="+- 21600 0 0"/>
                  <a:gd name="G2" fmla="+- 21600 0 0"/>
                  <a:gd name="T0" fmla="*/ 0 w 21598"/>
                  <a:gd name="T1" fmla="*/ 21336 h 21600"/>
                  <a:gd name="T2" fmla="*/ 21475 w 21598"/>
                  <a:gd name="T3" fmla="*/ 0 h 21600"/>
                  <a:gd name="T4" fmla="*/ 21598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</a:path>
                  <a:path w="21598" h="21600" stroke="0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  <a:lnTo>
                      <a:pt x="21598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19" name="Arc 51">
                <a:extLst>
                  <a:ext uri="{FF2B5EF4-FFF2-40B4-BE49-F238E27FC236}">
                    <a16:creationId xmlns:a16="http://schemas.microsoft.com/office/drawing/2014/main" id="{B5807660-C951-2A33-FB6F-F6EA6C078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2529"/>
                <a:ext cx="116" cy="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8"/>
                  <a:gd name="T1" fmla="*/ 0 h 21600"/>
                  <a:gd name="T2" fmla="*/ 21598 w 21598"/>
                  <a:gd name="T3" fmla="*/ 21335 h 21600"/>
                  <a:gd name="T4" fmla="*/ 0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</a:path>
                  <a:path w="21598" h="21600" stroke="0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0" name="Line 52">
                <a:extLst>
                  <a:ext uri="{FF2B5EF4-FFF2-40B4-BE49-F238E27FC236}">
                    <a16:creationId xmlns:a16="http://schemas.microsoft.com/office/drawing/2014/main" id="{F0A4C9FC-9FF2-F533-FB7A-F50718D7B4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6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1" name="Line 53">
                <a:extLst>
                  <a:ext uri="{FF2B5EF4-FFF2-40B4-BE49-F238E27FC236}">
                    <a16:creationId xmlns:a16="http://schemas.microsoft.com/office/drawing/2014/main" id="{7A9ED0FE-4AB2-8C67-ED1F-D338A4D1B0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46" y="2660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2" name="Line 54">
                <a:extLst>
                  <a:ext uri="{FF2B5EF4-FFF2-40B4-BE49-F238E27FC236}">
                    <a16:creationId xmlns:a16="http://schemas.microsoft.com/office/drawing/2014/main" id="{AFB7DEB9-86FB-4DA5-7D64-E7D86AF5D0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27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3" name="Line 55">
                <a:extLst>
                  <a:ext uri="{FF2B5EF4-FFF2-40B4-BE49-F238E27FC236}">
                    <a16:creationId xmlns:a16="http://schemas.microsoft.com/office/drawing/2014/main" id="{0E1F3028-E8B6-D4D7-AF5C-1C1938E38E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0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4" name="Line 56">
                <a:extLst>
                  <a:ext uri="{FF2B5EF4-FFF2-40B4-BE49-F238E27FC236}">
                    <a16:creationId xmlns:a16="http://schemas.microsoft.com/office/drawing/2014/main" id="{F2CD5301-8B8E-301B-403F-D9DCC3C14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0" y="3625"/>
                <a:ext cx="205" cy="4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5" name="Line 57">
                <a:extLst>
                  <a:ext uri="{FF2B5EF4-FFF2-40B4-BE49-F238E27FC236}">
                    <a16:creationId xmlns:a16="http://schemas.microsoft.com/office/drawing/2014/main" id="{9004A51B-F634-1E3A-BB17-D63EE3C749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59" y="2922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6" name="Arc 58">
                <a:extLst>
                  <a:ext uri="{FF2B5EF4-FFF2-40B4-BE49-F238E27FC236}">
                    <a16:creationId xmlns:a16="http://schemas.microsoft.com/office/drawing/2014/main" id="{A204F623-9E70-59E5-BC15-45706B967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2710"/>
                <a:ext cx="330" cy="339"/>
              </a:xfrm>
              <a:custGeom>
                <a:avLst/>
                <a:gdLst>
                  <a:gd name="G0" fmla="+- 0 0 0"/>
                  <a:gd name="G1" fmla="+- 18885 0 0"/>
                  <a:gd name="G2" fmla="+- 21600 0 0"/>
                  <a:gd name="T0" fmla="*/ 10484 w 20282"/>
                  <a:gd name="T1" fmla="*/ 0 h 18885"/>
                  <a:gd name="T2" fmla="*/ 20282 w 20282"/>
                  <a:gd name="T3" fmla="*/ 11455 h 18885"/>
                  <a:gd name="T4" fmla="*/ 0 w 20282"/>
                  <a:gd name="T5" fmla="*/ 18885 h 18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2" h="18885" fill="none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</a:path>
                  <a:path w="20282" h="18885" stroke="0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  <a:lnTo>
                      <a:pt x="0" y="1888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7" name="Oval 59">
                <a:extLst>
                  <a:ext uri="{FF2B5EF4-FFF2-40B4-BE49-F238E27FC236}">
                    <a16:creationId xmlns:a16="http://schemas.microsoft.com/office/drawing/2014/main" id="{1B71CDF1-4EA0-8EBE-DA97-E712E3833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0" y="2542"/>
                <a:ext cx="164" cy="33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8" name="Line 60">
                <a:extLst>
                  <a:ext uri="{FF2B5EF4-FFF2-40B4-BE49-F238E27FC236}">
                    <a16:creationId xmlns:a16="http://schemas.microsoft.com/office/drawing/2014/main" id="{1154F3B6-AC57-C142-7009-F65AAB9C32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39" y="2915"/>
                <a:ext cx="55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29" name="Line 61">
                <a:extLst>
                  <a:ext uri="{FF2B5EF4-FFF2-40B4-BE49-F238E27FC236}">
                    <a16:creationId xmlns:a16="http://schemas.microsoft.com/office/drawing/2014/main" id="{A3998A1D-C6FC-76AA-E332-F4B4771192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" y="3100"/>
                <a:ext cx="87" cy="3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0" name="Oval 62">
                <a:extLst>
                  <a:ext uri="{FF2B5EF4-FFF2-40B4-BE49-F238E27FC236}">
                    <a16:creationId xmlns:a16="http://schemas.microsoft.com/office/drawing/2014/main" id="{43AB0ABF-0CD5-40E4-18E8-F7DD3DAA15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2" y="2362"/>
                <a:ext cx="163" cy="33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1" name="Line 63">
                <a:extLst>
                  <a:ext uri="{FF2B5EF4-FFF2-40B4-BE49-F238E27FC236}">
                    <a16:creationId xmlns:a16="http://schemas.microsoft.com/office/drawing/2014/main" id="{45596DCE-ED0E-0DBA-FA78-811307C98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9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2" name="Line 64">
                <a:extLst>
                  <a:ext uri="{FF2B5EF4-FFF2-40B4-BE49-F238E27FC236}">
                    <a16:creationId xmlns:a16="http://schemas.microsoft.com/office/drawing/2014/main" id="{9F9819BA-60DD-D7DD-1C8D-932C3EFFCF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0" y="3622"/>
                <a:ext cx="263" cy="5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3" name="Line 65">
                <a:extLst>
                  <a:ext uri="{FF2B5EF4-FFF2-40B4-BE49-F238E27FC236}">
                    <a16:creationId xmlns:a16="http://schemas.microsoft.com/office/drawing/2014/main" id="{F4BCB5DE-C2B4-091A-EDFF-82BA380639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5" y="2879"/>
                <a:ext cx="89" cy="39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4" name="Line 66">
                <a:extLst>
                  <a:ext uri="{FF2B5EF4-FFF2-40B4-BE49-F238E27FC236}">
                    <a16:creationId xmlns:a16="http://schemas.microsoft.com/office/drawing/2014/main" id="{63ACAB34-B7BB-C9EF-6939-1FF84B3D8C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4" y="3055"/>
                <a:ext cx="30" cy="2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5" name="Line 67">
                <a:extLst>
                  <a:ext uri="{FF2B5EF4-FFF2-40B4-BE49-F238E27FC236}">
                    <a16:creationId xmlns:a16="http://schemas.microsoft.com/office/drawing/2014/main" id="{6F6C31E4-4F9F-AFA7-1AD1-7DBA690300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4" y="2791"/>
                <a:ext cx="87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6" name="Arc 68">
                <a:extLst>
                  <a:ext uri="{FF2B5EF4-FFF2-40B4-BE49-F238E27FC236}">
                    <a16:creationId xmlns:a16="http://schemas.microsoft.com/office/drawing/2014/main" id="{A57E73C2-A6E4-9F2D-0014-639EF3EE5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669"/>
                <a:ext cx="117" cy="433"/>
              </a:xfrm>
              <a:custGeom>
                <a:avLst/>
                <a:gdLst>
                  <a:gd name="G0" fmla="+- 20302 0 0"/>
                  <a:gd name="G1" fmla="+- 18832 0 0"/>
                  <a:gd name="G2" fmla="+- 21600 0 0"/>
                  <a:gd name="T0" fmla="*/ 0 w 20302"/>
                  <a:gd name="T1" fmla="*/ 11458 h 18832"/>
                  <a:gd name="T2" fmla="*/ 9723 w 20302"/>
                  <a:gd name="T3" fmla="*/ 0 h 18832"/>
                  <a:gd name="T4" fmla="*/ 20302 w 20302"/>
                  <a:gd name="T5" fmla="*/ 18832 h 18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2" h="18832" fill="none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</a:path>
                  <a:path w="20302" h="18832" stroke="0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  <a:lnTo>
                      <a:pt x="20302" y="1883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7" name="Line 69">
                <a:extLst>
                  <a:ext uri="{FF2B5EF4-FFF2-40B4-BE49-F238E27FC236}">
                    <a16:creationId xmlns:a16="http://schemas.microsoft.com/office/drawing/2014/main" id="{7316EE33-E5E7-1E62-6E1A-D97C23B45F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9" y="2918"/>
                <a:ext cx="64" cy="5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8" name="Oval 70">
                <a:extLst>
                  <a:ext uri="{FF2B5EF4-FFF2-40B4-BE49-F238E27FC236}">
                    <a16:creationId xmlns:a16="http://schemas.microsoft.com/office/drawing/2014/main" id="{4DD318B2-D8EE-FBDE-1094-1882FA41FE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060"/>
                <a:ext cx="83" cy="3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39" name="Oval 71">
                <a:extLst>
                  <a:ext uri="{FF2B5EF4-FFF2-40B4-BE49-F238E27FC236}">
                    <a16:creationId xmlns:a16="http://schemas.microsoft.com/office/drawing/2014/main" id="{A954CC43-6B9A-1759-EB30-41954A94A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3150"/>
                <a:ext cx="120" cy="4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0" name="Oval 72">
                <a:extLst>
                  <a:ext uri="{FF2B5EF4-FFF2-40B4-BE49-F238E27FC236}">
                    <a16:creationId xmlns:a16="http://schemas.microsoft.com/office/drawing/2014/main" id="{2D89C635-D55B-0DF6-FFE6-CC8BE0DB5A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60"/>
                <a:ext cx="84" cy="3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1" name="Oval 73">
                <a:extLst>
                  <a:ext uri="{FF2B5EF4-FFF2-40B4-BE49-F238E27FC236}">
                    <a16:creationId xmlns:a16="http://schemas.microsoft.com/office/drawing/2014/main" id="{955F05E4-2ACA-43D5-2935-C864D914B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3235"/>
                <a:ext cx="122" cy="46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2" name="Oval 74">
                <a:extLst>
                  <a:ext uri="{FF2B5EF4-FFF2-40B4-BE49-F238E27FC236}">
                    <a16:creationId xmlns:a16="http://schemas.microsoft.com/office/drawing/2014/main" id="{846466BE-B5D9-0228-8B14-B9E15E103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2" y="3322"/>
                <a:ext cx="148" cy="8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3" name="Oval 75">
                <a:extLst>
                  <a:ext uri="{FF2B5EF4-FFF2-40B4-BE49-F238E27FC236}">
                    <a16:creationId xmlns:a16="http://schemas.microsoft.com/office/drawing/2014/main" id="{EA3970DD-CCDF-2E77-2569-0A5640E93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235"/>
                <a:ext cx="139" cy="4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4" name="Line 76">
                <a:extLst>
                  <a:ext uri="{FF2B5EF4-FFF2-40B4-BE49-F238E27FC236}">
                    <a16:creationId xmlns:a16="http://schemas.microsoft.com/office/drawing/2014/main" id="{CBE3AEB8-37EF-9D66-B0C4-24AF595C74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1" y="3096"/>
                <a:ext cx="8" cy="1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5" name="Line 77">
                <a:extLst>
                  <a:ext uri="{FF2B5EF4-FFF2-40B4-BE49-F238E27FC236}">
                    <a16:creationId xmlns:a16="http://schemas.microsoft.com/office/drawing/2014/main" id="{999FA9D9-FCBD-2521-6719-B1FD718A94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93" y="3186"/>
                <a:ext cx="200" cy="6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6" name="Line 78">
                <a:extLst>
                  <a:ext uri="{FF2B5EF4-FFF2-40B4-BE49-F238E27FC236}">
                    <a16:creationId xmlns:a16="http://schemas.microsoft.com/office/drawing/2014/main" id="{463D8FE3-8FC3-6891-75FE-CE86A4973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4" y="3197"/>
                <a:ext cx="33" cy="12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7" name="Line 79">
                <a:extLst>
                  <a:ext uri="{FF2B5EF4-FFF2-40B4-BE49-F238E27FC236}">
                    <a16:creationId xmlns:a16="http://schemas.microsoft.com/office/drawing/2014/main" id="{2F12B9A6-0437-D4D3-BD86-7292037EA9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82" y="3100"/>
                <a:ext cx="9" cy="13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8" name="Line 80">
                <a:extLst>
                  <a:ext uri="{FF2B5EF4-FFF2-40B4-BE49-F238E27FC236}">
                    <a16:creationId xmlns:a16="http://schemas.microsoft.com/office/drawing/2014/main" id="{6379C33D-A536-A225-1797-C4558D1777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7" y="3289"/>
                <a:ext cx="122" cy="7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49" name="AutoShape 81">
                <a:extLst>
                  <a:ext uri="{FF2B5EF4-FFF2-40B4-BE49-F238E27FC236}">
                    <a16:creationId xmlns:a16="http://schemas.microsoft.com/office/drawing/2014/main" id="{0FC60378-7147-D88D-3716-503D1A597E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040000">
                <a:off x="3260" y="2896"/>
                <a:ext cx="1006" cy="126"/>
              </a:xfrm>
              <a:prstGeom prst="homePlate">
                <a:avLst>
                  <a:gd name="adj" fmla="val 757753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50" name="AutoShape 82">
                <a:extLst>
                  <a:ext uri="{FF2B5EF4-FFF2-40B4-BE49-F238E27FC236}">
                    <a16:creationId xmlns:a16="http://schemas.microsoft.com/office/drawing/2014/main" id="{F483CDF0-DF78-F738-693E-FDBF2A8159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900000">
                <a:off x="3860" y="2775"/>
                <a:ext cx="693" cy="102"/>
              </a:xfrm>
              <a:prstGeom prst="homePlate">
                <a:avLst>
                  <a:gd name="adj" fmla="val 644812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51" name="AutoShape 83">
                <a:extLst>
                  <a:ext uri="{FF2B5EF4-FFF2-40B4-BE49-F238E27FC236}">
                    <a16:creationId xmlns:a16="http://schemas.microsoft.com/office/drawing/2014/main" id="{00D63459-19B1-F8FF-DFAF-CB8056EB8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60000" flipH="1">
                <a:off x="4226" y="2962"/>
                <a:ext cx="822" cy="105"/>
              </a:xfrm>
              <a:prstGeom prst="homePlate">
                <a:avLst>
                  <a:gd name="adj" fmla="val 742989"/>
                </a:avLst>
              </a:pr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52" name="Line 84">
                <a:extLst>
                  <a:ext uri="{FF2B5EF4-FFF2-40B4-BE49-F238E27FC236}">
                    <a16:creationId xmlns:a16="http://schemas.microsoft.com/office/drawing/2014/main" id="{51DA1A72-0F65-9041-2D8A-9DD58256CE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" y="3055"/>
                <a:ext cx="236" cy="1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53" name="Line 85">
                <a:extLst>
                  <a:ext uri="{FF2B5EF4-FFF2-40B4-BE49-F238E27FC236}">
                    <a16:creationId xmlns:a16="http://schemas.microsoft.com/office/drawing/2014/main" id="{5246D028-3B6F-90A4-6578-C5582A2CD7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1" y="2969"/>
                <a:ext cx="86" cy="9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3654" name="Line 86">
                <a:extLst>
                  <a:ext uri="{FF2B5EF4-FFF2-40B4-BE49-F238E27FC236}">
                    <a16:creationId xmlns:a16="http://schemas.microsoft.com/office/drawing/2014/main" id="{42987026-4707-C819-3F21-FA78F68555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3" y="3231"/>
                <a:ext cx="326" cy="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3655" name="Group 87">
              <a:extLst>
                <a:ext uri="{FF2B5EF4-FFF2-40B4-BE49-F238E27FC236}">
                  <a16:creationId xmlns:a16="http://schemas.microsoft.com/office/drawing/2014/main" id="{C46F9AD0-B631-EC0A-78D2-00BFFFD22F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2976"/>
              <a:ext cx="1033" cy="695"/>
              <a:chOff x="2104" y="3350"/>
              <a:chExt cx="1639" cy="840"/>
            </a:xfrm>
          </p:grpSpPr>
          <p:sp>
            <p:nvSpPr>
              <p:cNvPr id="493656" name="AutoShape 88">
                <a:extLst>
                  <a:ext uri="{FF2B5EF4-FFF2-40B4-BE49-F238E27FC236}">
                    <a16:creationId xmlns:a16="http://schemas.microsoft.com/office/drawing/2014/main" id="{EEAE0C7F-394A-4EB2-D352-A40DD130AC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3393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solidFill>
                <a:srgbClr val="F7D131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93657" name="AutoShape 89">
                <a:extLst>
                  <a:ext uri="{FF2B5EF4-FFF2-40B4-BE49-F238E27FC236}">
                    <a16:creationId xmlns:a16="http://schemas.microsoft.com/office/drawing/2014/main" id="{DFE273C0-C753-B7EE-96C7-0C5DFBB70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069" y="3350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solidFill>
                <a:srgbClr val="F7D131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>
            <a:extLst>
              <a:ext uri="{FF2B5EF4-FFF2-40B4-BE49-F238E27FC236}">
                <a16:creationId xmlns:a16="http://schemas.microsoft.com/office/drawing/2014/main" id="{80F5C6B4-EAC2-A022-2AC0-9A490B8D76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Ebb and Flow</a:t>
            </a:r>
          </a:p>
        </p:txBody>
      </p:sp>
      <p:sp>
        <p:nvSpPr>
          <p:cNvPr id="494595" name="Rectangle 3">
            <a:extLst>
              <a:ext uri="{FF2B5EF4-FFF2-40B4-BE49-F238E27FC236}">
                <a16:creationId xmlns:a16="http://schemas.microsoft.com/office/drawing/2014/main" id="{AB5D9454-6059-711D-3151-3B31C1782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tightly coupled 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	</a:t>
            </a:r>
            <a:r>
              <a:rPr lang="en-US" altLang="LID4096"/>
              <a:t>loosely coupled</a:t>
            </a:r>
          </a:p>
        </p:txBody>
      </p:sp>
      <p:grpSp>
        <p:nvGrpSpPr>
          <p:cNvPr id="494596" name="Group 4">
            <a:extLst>
              <a:ext uri="{FF2B5EF4-FFF2-40B4-BE49-F238E27FC236}">
                <a16:creationId xmlns:a16="http://schemas.microsoft.com/office/drawing/2014/main" id="{FC775B8C-2C5A-1F3D-0658-0F478AF908B4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933950"/>
            <a:ext cx="8707438" cy="1820863"/>
            <a:chOff x="144" y="2688"/>
            <a:chExt cx="5485" cy="1567"/>
          </a:xfrm>
        </p:grpSpPr>
        <p:grpSp>
          <p:nvGrpSpPr>
            <p:cNvPr id="494597" name="Group 5">
              <a:extLst>
                <a:ext uri="{FF2B5EF4-FFF2-40B4-BE49-F238E27FC236}">
                  <a16:creationId xmlns:a16="http://schemas.microsoft.com/office/drawing/2014/main" id="{499D44BE-3F3C-0D81-81B9-ABC1957AFD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688"/>
              <a:ext cx="1525" cy="1535"/>
              <a:chOff x="2939" y="1294"/>
              <a:chExt cx="2709" cy="2725"/>
            </a:xfrm>
          </p:grpSpPr>
          <p:sp>
            <p:nvSpPr>
              <p:cNvPr id="494598" name="Oval 6">
                <a:extLst>
                  <a:ext uri="{FF2B5EF4-FFF2-40B4-BE49-F238E27FC236}">
                    <a16:creationId xmlns:a16="http://schemas.microsoft.com/office/drawing/2014/main" id="{721B8976-016D-9DBE-3A95-34F13CFC0D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7" y="2139"/>
                <a:ext cx="2365" cy="1038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599" name="AutoShape 7">
                <a:extLst>
                  <a:ext uri="{FF2B5EF4-FFF2-40B4-BE49-F238E27FC236}">
                    <a16:creationId xmlns:a16="http://schemas.microsoft.com/office/drawing/2014/main" id="{DE6167D3-9F58-DCB1-743B-618C63F8F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535" y="2331"/>
                <a:ext cx="1431" cy="643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0" name="Oval 8">
                <a:extLst>
                  <a:ext uri="{FF2B5EF4-FFF2-40B4-BE49-F238E27FC236}">
                    <a16:creationId xmlns:a16="http://schemas.microsoft.com/office/drawing/2014/main" id="{012B84E8-37C4-4B68-6508-FB9DEAEF6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1" y="1294"/>
                <a:ext cx="235" cy="506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1" name="Arc 9">
                <a:extLst>
                  <a:ext uri="{FF2B5EF4-FFF2-40B4-BE49-F238E27FC236}">
                    <a16:creationId xmlns:a16="http://schemas.microsoft.com/office/drawing/2014/main" id="{759A0C01-38E3-6B5A-32A6-9C40595ED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1612"/>
                <a:ext cx="170" cy="13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73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</a:path>
                  <a:path w="21600" h="21600" stroke="0" extrusionOk="0">
                    <a:moveTo>
                      <a:pt x="0" y="21599"/>
                    </a:moveTo>
                    <a:cubicBezTo>
                      <a:pt x="0" y="9720"/>
                      <a:pt x="9593" y="70"/>
                      <a:pt x="2147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2" name="Arc 10">
                <a:extLst>
                  <a:ext uri="{FF2B5EF4-FFF2-40B4-BE49-F238E27FC236}">
                    <a16:creationId xmlns:a16="http://schemas.microsoft.com/office/drawing/2014/main" id="{CCDC6F7A-0B7C-45C3-AF18-1E08DC949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" y="1612"/>
                <a:ext cx="169" cy="13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3" name="Line 11">
                <a:extLst>
                  <a:ext uri="{FF2B5EF4-FFF2-40B4-BE49-F238E27FC236}">
                    <a16:creationId xmlns:a16="http://schemas.microsoft.com/office/drawing/2014/main" id="{4B3EDF67-58E2-5A5D-03D3-DB58D0309D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17" y="1743"/>
                <a:ext cx="88" cy="52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4" name="Line 12">
                <a:extLst>
                  <a:ext uri="{FF2B5EF4-FFF2-40B4-BE49-F238E27FC236}">
                    <a16:creationId xmlns:a16="http://schemas.microsoft.com/office/drawing/2014/main" id="{455F0BDB-4FCA-0E1C-643A-D617193E0F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05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5" name="Line 13">
                <a:extLst>
                  <a:ext uri="{FF2B5EF4-FFF2-40B4-BE49-F238E27FC236}">
                    <a16:creationId xmlns:a16="http://schemas.microsoft.com/office/drawing/2014/main" id="{EB680D22-5620-0B4F-B128-4AB4830E36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13" y="1743"/>
                <a:ext cx="86" cy="52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6" name="Line 14">
                <a:extLst>
                  <a:ext uri="{FF2B5EF4-FFF2-40B4-BE49-F238E27FC236}">
                    <a16:creationId xmlns:a16="http://schemas.microsoft.com/office/drawing/2014/main" id="{30E6848E-828A-280C-A1A3-D380393DE2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44" y="1808"/>
                <a:ext cx="169" cy="45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7" name="Line 15">
                <a:extLst>
                  <a:ext uri="{FF2B5EF4-FFF2-40B4-BE49-F238E27FC236}">
                    <a16:creationId xmlns:a16="http://schemas.microsoft.com/office/drawing/2014/main" id="{3FF9A089-97E4-B740-D69E-A36449F09A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97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8" name="Line 16">
                <a:extLst>
                  <a:ext uri="{FF2B5EF4-FFF2-40B4-BE49-F238E27FC236}">
                    <a16:creationId xmlns:a16="http://schemas.microsoft.com/office/drawing/2014/main" id="{4EF6CDE4-B0C6-A884-4FDB-384B212648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7" y="3238"/>
                <a:ext cx="297" cy="716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09" name="Line 17">
                <a:extLst>
                  <a:ext uri="{FF2B5EF4-FFF2-40B4-BE49-F238E27FC236}">
                    <a16:creationId xmlns:a16="http://schemas.microsoft.com/office/drawing/2014/main" id="{E4BDACAE-A197-AF2F-2C6E-5E8162A2D1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83" y="2195"/>
                <a:ext cx="167" cy="45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0" name="Line 18">
                <a:extLst>
                  <a:ext uri="{FF2B5EF4-FFF2-40B4-BE49-F238E27FC236}">
                    <a16:creationId xmlns:a16="http://schemas.microsoft.com/office/drawing/2014/main" id="{419A1DB9-99C3-450F-165D-902E2830CE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39" y="2131"/>
                <a:ext cx="44" cy="52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1" name="Arc 19">
                <a:extLst>
                  <a:ext uri="{FF2B5EF4-FFF2-40B4-BE49-F238E27FC236}">
                    <a16:creationId xmlns:a16="http://schemas.microsoft.com/office/drawing/2014/main" id="{2FFFD7E7-5FA0-25E8-1852-662448A8C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1" y="1881"/>
                <a:ext cx="479" cy="501"/>
              </a:xfrm>
              <a:custGeom>
                <a:avLst/>
                <a:gdLst>
                  <a:gd name="G0" fmla="+- 0 0 0"/>
                  <a:gd name="G1" fmla="+- 18877 0 0"/>
                  <a:gd name="G2" fmla="+- 21600 0 0"/>
                  <a:gd name="T0" fmla="*/ 10499 w 20308"/>
                  <a:gd name="T1" fmla="*/ 0 h 18877"/>
                  <a:gd name="T2" fmla="*/ 20308 w 20308"/>
                  <a:gd name="T3" fmla="*/ 11519 h 18877"/>
                  <a:gd name="T4" fmla="*/ 0 w 20308"/>
                  <a:gd name="T5" fmla="*/ 18877 h 18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8" h="18877" fill="none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</a:path>
                  <a:path w="20308" h="18877" stroke="0" extrusionOk="0">
                    <a:moveTo>
                      <a:pt x="10498" y="0"/>
                    </a:moveTo>
                    <a:cubicBezTo>
                      <a:pt x="15050" y="2531"/>
                      <a:pt x="18533" y="6622"/>
                      <a:pt x="20308" y="11518"/>
                    </a:cubicBezTo>
                    <a:lnTo>
                      <a:pt x="0" y="1887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2" name="Oval 20">
                <a:extLst>
                  <a:ext uri="{FF2B5EF4-FFF2-40B4-BE49-F238E27FC236}">
                    <a16:creationId xmlns:a16="http://schemas.microsoft.com/office/drawing/2014/main" id="{509F893D-8566-EC94-E6BB-A78B70A72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0" y="1627"/>
                <a:ext cx="236" cy="500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3" name="Line 21">
                <a:extLst>
                  <a:ext uri="{FF2B5EF4-FFF2-40B4-BE49-F238E27FC236}">
                    <a16:creationId xmlns:a16="http://schemas.microsoft.com/office/drawing/2014/main" id="{6532BB47-8EFC-1B2F-688F-E644609F31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2" y="2183"/>
                <a:ext cx="80" cy="284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4" name="Line 22">
                <a:extLst>
                  <a:ext uri="{FF2B5EF4-FFF2-40B4-BE49-F238E27FC236}">
                    <a16:creationId xmlns:a16="http://schemas.microsoft.com/office/drawing/2014/main" id="{64DE6B52-111D-CB53-9340-90C3CC1DE9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21" y="2457"/>
                <a:ext cx="127" cy="58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5" name="Oval 23">
                <a:extLst>
                  <a:ext uri="{FF2B5EF4-FFF2-40B4-BE49-F238E27FC236}">
                    <a16:creationId xmlns:a16="http://schemas.microsoft.com/office/drawing/2014/main" id="{0C3F2178-E7DD-D22B-2A14-476DFE45B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1359"/>
                <a:ext cx="236" cy="504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6" name="Line 24">
                <a:extLst>
                  <a:ext uri="{FF2B5EF4-FFF2-40B4-BE49-F238E27FC236}">
                    <a16:creationId xmlns:a16="http://schemas.microsoft.com/office/drawing/2014/main" id="{3BB16022-6225-EF81-D3A4-B9D94D385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9" y="3040"/>
                <a:ext cx="551" cy="198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7" name="Line 25">
                <a:extLst>
                  <a:ext uri="{FF2B5EF4-FFF2-40B4-BE49-F238E27FC236}">
                    <a16:creationId xmlns:a16="http://schemas.microsoft.com/office/drawing/2014/main" id="{87483C6C-30B9-45EB-C0AC-9E1E57599D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0" y="3232"/>
                <a:ext cx="382" cy="78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8" name="Line 26">
                <a:extLst>
                  <a:ext uri="{FF2B5EF4-FFF2-40B4-BE49-F238E27FC236}">
                    <a16:creationId xmlns:a16="http://schemas.microsoft.com/office/drawing/2014/main" id="{283CCB14-A508-0A77-8B9F-FC87BDE27A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06" y="2131"/>
                <a:ext cx="131" cy="586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19" name="Line 27">
                <a:extLst>
                  <a:ext uri="{FF2B5EF4-FFF2-40B4-BE49-F238E27FC236}">
                    <a16:creationId xmlns:a16="http://schemas.microsoft.com/office/drawing/2014/main" id="{93730D8A-7A63-2366-D834-99CF37D194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37" y="2393"/>
                <a:ext cx="42" cy="324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0" name="Line 28">
                <a:extLst>
                  <a:ext uri="{FF2B5EF4-FFF2-40B4-BE49-F238E27FC236}">
                    <a16:creationId xmlns:a16="http://schemas.microsoft.com/office/drawing/2014/main" id="{B9F12B8D-87F5-BD5C-E859-48B973536F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7" y="1999"/>
                <a:ext cx="126" cy="394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1" name="Arc 29">
                <a:extLst>
                  <a:ext uri="{FF2B5EF4-FFF2-40B4-BE49-F238E27FC236}">
                    <a16:creationId xmlns:a16="http://schemas.microsoft.com/office/drawing/2014/main" id="{0D3ABA17-422C-7EF9-CD1C-1C987BC8A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6" y="1817"/>
                <a:ext cx="169" cy="643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2" name="Line 30">
                <a:extLst>
                  <a:ext uri="{FF2B5EF4-FFF2-40B4-BE49-F238E27FC236}">
                    <a16:creationId xmlns:a16="http://schemas.microsoft.com/office/drawing/2014/main" id="{D5061C38-FCF7-96BD-8FB2-02CB6E56C3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39" y="2188"/>
                <a:ext cx="91" cy="85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3" name="Line 31">
                <a:extLst>
                  <a:ext uri="{FF2B5EF4-FFF2-40B4-BE49-F238E27FC236}">
                    <a16:creationId xmlns:a16="http://schemas.microsoft.com/office/drawing/2014/main" id="{441AD3D0-28C1-B00F-E528-E096A10698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37" y="2393"/>
                <a:ext cx="126" cy="195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4" name="Oval 32">
                <a:extLst>
                  <a:ext uri="{FF2B5EF4-FFF2-40B4-BE49-F238E27FC236}">
                    <a16:creationId xmlns:a16="http://schemas.microsoft.com/office/drawing/2014/main" id="{BF8E6F09-2245-AE8E-696C-B3BD9EB59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397"/>
                <a:ext cx="119" cy="56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5" name="Oval 33">
                <a:extLst>
                  <a:ext uri="{FF2B5EF4-FFF2-40B4-BE49-F238E27FC236}">
                    <a16:creationId xmlns:a16="http://schemas.microsoft.com/office/drawing/2014/main" id="{82377ADF-974C-9BFE-CB23-64CC46AF3B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5" y="2532"/>
                <a:ext cx="172" cy="70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6" name="Oval 34">
                <a:extLst>
                  <a:ext uri="{FF2B5EF4-FFF2-40B4-BE49-F238E27FC236}">
                    <a16:creationId xmlns:a16="http://schemas.microsoft.com/office/drawing/2014/main" id="{4A81EAEB-7D72-7926-F700-33FF99D63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2" y="2397"/>
                <a:ext cx="117" cy="56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7" name="Oval 35">
                <a:extLst>
                  <a:ext uri="{FF2B5EF4-FFF2-40B4-BE49-F238E27FC236}">
                    <a16:creationId xmlns:a16="http://schemas.microsoft.com/office/drawing/2014/main" id="{500F2183-AB85-95E2-DA60-FD19F012A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8" y="2656"/>
                <a:ext cx="176" cy="74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8" name="Oval 36">
                <a:extLst>
                  <a:ext uri="{FF2B5EF4-FFF2-40B4-BE49-F238E27FC236}">
                    <a16:creationId xmlns:a16="http://schemas.microsoft.com/office/drawing/2014/main" id="{7AD3FAAF-AF8B-D215-D627-00D31F9937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0" y="2785"/>
                <a:ext cx="213" cy="123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29" name="Oval 37">
                <a:extLst>
                  <a:ext uri="{FF2B5EF4-FFF2-40B4-BE49-F238E27FC236}">
                    <a16:creationId xmlns:a16="http://schemas.microsoft.com/office/drawing/2014/main" id="{509EEFC6-6826-4E6D-1F2D-2CF8C06C0F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2656"/>
                <a:ext cx="200" cy="79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0" name="Line 38">
                <a:extLst>
                  <a:ext uri="{FF2B5EF4-FFF2-40B4-BE49-F238E27FC236}">
                    <a16:creationId xmlns:a16="http://schemas.microsoft.com/office/drawing/2014/main" id="{B96E2B1F-2939-A922-7106-03C2626B1F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91" y="2453"/>
                <a:ext cx="10" cy="199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1" name="Line 39">
                <a:extLst>
                  <a:ext uri="{FF2B5EF4-FFF2-40B4-BE49-F238E27FC236}">
                    <a16:creationId xmlns:a16="http://schemas.microsoft.com/office/drawing/2014/main" id="{1EAA2BB1-4F38-213F-52E4-DE38E891A8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219" y="2584"/>
                <a:ext cx="288" cy="97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2" name="Line 40">
                <a:extLst>
                  <a:ext uri="{FF2B5EF4-FFF2-40B4-BE49-F238E27FC236}">
                    <a16:creationId xmlns:a16="http://schemas.microsoft.com/office/drawing/2014/main" id="{1B46883B-AC68-5BFA-C317-33C40572F6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2" y="2606"/>
                <a:ext cx="48" cy="17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3" name="Line 41">
                <a:extLst>
                  <a:ext uri="{FF2B5EF4-FFF2-40B4-BE49-F238E27FC236}">
                    <a16:creationId xmlns:a16="http://schemas.microsoft.com/office/drawing/2014/main" id="{3D034FC5-9479-D07B-CCA6-43BEFDDA43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14" y="2457"/>
                <a:ext cx="10" cy="19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4" name="Line 42">
                <a:extLst>
                  <a:ext uri="{FF2B5EF4-FFF2-40B4-BE49-F238E27FC236}">
                    <a16:creationId xmlns:a16="http://schemas.microsoft.com/office/drawing/2014/main" id="{D927EE93-2EF0-1478-9ECC-CC1A1B01D2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0" y="2739"/>
                <a:ext cx="176" cy="109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5" name="AutoShape 43">
                <a:extLst>
                  <a:ext uri="{FF2B5EF4-FFF2-40B4-BE49-F238E27FC236}">
                    <a16:creationId xmlns:a16="http://schemas.microsoft.com/office/drawing/2014/main" id="{08AC0D5B-CD7A-0FFE-B3DB-AF6E685D1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3920000">
                <a:off x="2998" y="2055"/>
                <a:ext cx="1483" cy="170"/>
              </a:xfrm>
              <a:prstGeom prst="homePlate">
                <a:avLst>
                  <a:gd name="adj" fmla="val 827928"/>
                </a:avLst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6" name="AutoShape 44">
                <a:extLst>
                  <a:ext uri="{FF2B5EF4-FFF2-40B4-BE49-F238E27FC236}">
                    <a16:creationId xmlns:a16="http://schemas.microsoft.com/office/drawing/2014/main" id="{84D93C01-A96C-918B-52E7-9CDDDF6BDF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740000" flipH="1">
                <a:off x="4034" y="2190"/>
                <a:ext cx="1243" cy="130"/>
              </a:xfrm>
              <a:prstGeom prst="homePlate">
                <a:avLst>
                  <a:gd name="adj" fmla="val 725792"/>
                </a:avLst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37" name="AutoShape 45">
                <a:extLst>
                  <a:ext uri="{FF2B5EF4-FFF2-40B4-BE49-F238E27FC236}">
                    <a16:creationId xmlns:a16="http://schemas.microsoft.com/office/drawing/2014/main" id="{2780C411-CD76-CE16-0EF0-3FA7F292F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590" y="2044"/>
                <a:ext cx="1266" cy="156"/>
              </a:xfrm>
              <a:prstGeom prst="homePlate">
                <a:avLst>
                  <a:gd name="adj" fmla="val 770210"/>
                </a:avLst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4638" name="Group 46">
              <a:extLst>
                <a:ext uri="{FF2B5EF4-FFF2-40B4-BE49-F238E27FC236}">
                  <a16:creationId xmlns:a16="http://schemas.microsoft.com/office/drawing/2014/main" id="{9B668ADC-651C-9FDE-F97C-E1AB5208F4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736"/>
              <a:ext cx="1549" cy="1519"/>
              <a:chOff x="3309" y="2317"/>
              <a:chExt cx="1872" cy="1836"/>
            </a:xfrm>
          </p:grpSpPr>
          <p:sp>
            <p:nvSpPr>
              <p:cNvPr id="494639" name="Oval 47">
                <a:extLst>
                  <a:ext uri="{FF2B5EF4-FFF2-40B4-BE49-F238E27FC236}">
                    <a16:creationId xmlns:a16="http://schemas.microsoft.com/office/drawing/2014/main" id="{8CB7A3E1-DACB-1DF5-AFB4-5988FFAC09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5" y="2887"/>
                <a:ext cx="1634" cy="695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0" name="AutoShape 48">
                <a:extLst>
                  <a:ext uri="{FF2B5EF4-FFF2-40B4-BE49-F238E27FC236}">
                    <a16:creationId xmlns:a16="http://schemas.microsoft.com/office/drawing/2014/main" id="{28C61980-F3EC-ED05-FFF6-ADA8B8D0E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721" y="3016"/>
                <a:ext cx="988" cy="430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1" name="Oval 49">
                <a:extLst>
                  <a:ext uri="{FF2B5EF4-FFF2-40B4-BE49-F238E27FC236}">
                    <a16:creationId xmlns:a16="http://schemas.microsoft.com/office/drawing/2014/main" id="{9DCB3EE2-A178-389D-9D66-CB73E90C8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4" y="2317"/>
                <a:ext cx="165" cy="334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2" name="Arc 50">
                <a:extLst>
                  <a:ext uri="{FF2B5EF4-FFF2-40B4-BE49-F238E27FC236}">
                    <a16:creationId xmlns:a16="http://schemas.microsoft.com/office/drawing/2014/main" id="{87B02B61-C205-3506-C7FC-D5B33DBC4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3" y="2529"/>
                <a:ext cx="117" cy="88"/>
              </a:xfrm>
              <a:custGeom>
                <a:avLst/>
                <a:gdLst>
                  <a:gd name="G0" fmla="+- 21598 0 0"/>
                  <a:gd name="G1" fmla="+- 21600 0 0"/>
                  <a:gd name="G2" fmla="+- 21600 0 0"/>
                  <a:gd name="T0" fmla="*/ 0 w 21598"/>
                  <a:gd name="T1" fmla="*/ 21336 h 21600"/>
                  <a:gd name="T2" fmla="*/ 21475 w 21598"/>
                  <a:gd name="T3" fmla="*/ 0 h 21600"/>
                  <a:gd name="T4" fmla="*/ 21598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</a:path>
                  <a:path w="21598" h="21600" stroke="0" extrusionOk="0">
                    <a:moveTo>
                      <a:pt x="-1" y="21335"/>
                    </a:moveTo>
                    <a:cubicBezTo>
                      <a:pt x="143" y="9558"/>
                      <a:pt x="9696" y="67"/>
                      <a:pt x="21475" y="0"/>
                    </a:cubicBezTo>
                    <a:lnTo>
                      <a:pt x="21598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3" name="Arc 51">
                <a:extLst>
                  <a:ext uri="{FF2B5EF4-FFF2-40B4-BE49-F238E27FC236}">
                    <a16:creationId xmlns:a16="http://schemas.microsoft.com/office/drawing/2014/main" id="{09A4EA54-0B28-0D17-4743-B26897482A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5" y="2529"/>
                <a:ext cx="116" cy="8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8"/>
                  <a:gd name="T1" fmla="*/ 0 h 21600"/>
                  <a:gd name="T2" fmla="*/ 21598 w 21598"/>
                  <a:gd name="T3" fmla="*/ 21335 h 21600"/>
                  <a:gd name="T4" fmla="*/ 0 w 2159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</a:path>
                  <a:path w="21598" h="21600" stroke="0" extrusionOk="0">
                    <a:moveTo>
                      <a:pt x="0" y="0"/>
                    </a:moveTo>
                    <a:cubicBezTo>
                      <a:pt x="11825" y="0"/>
                      <a:pt x="21453" y="9509"/>
                      <a:pt x="21598" y="2133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4" name="Line 52">
                <a:extLst>
                  <a:ext uri="{FF2B5EF4-FFF2-40B4-BE49-F238E27FC236}">
                    <a16:creationId xmlns:a16="http://schemas.microsoft.com/office/drawing/2014/main" id="{E9E67C44-5666-B1A0-0C76-6008C6781A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6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5" name="Line 53">
                <a:extLst>
                  <a:ext uri="{FF2B5EF4-FFF2-40B4-BE49-F238E27FC236}">
                    <a16:creationId xmlns:a16="http://schemas.microsoft.com/office/drawing/2014/main" id="{9A0E6744-3AFD-93CE-00A4-C2A5372C17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46" y="2660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6" name="Line 54">
                <a:extLst>
                  <a:ext uri="{FF2B5EF4-FFF2-40B4-BE49-F238E27FC236}">
                    <a16:creationId xmlns:a16="http://schemas.microsoft.com/office/drawing/2014/main" id="{B732AB2B-ED80-E445-7DF7-F5F8C391E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27" y="2617"/>
                <a:ext cx="60" cy="35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7" name="Line 55">
                <a:extLst>
                  <a:ext uri="{FF2B5EF4-FFF2-40B4-BE49-F238E27FC236}">
                    <a16:creationId xmlns:a16="http://schemas.microsoft.com/office/drawing/2014/main" id="{742D6533-3E6D-BAFF-2702-7F35943C52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00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8" name="Line 56">
                <a:extLst>
                  <a:ext uri="{FF2B5EF4-FFF2-40B4-BE49-F238E27FC236}">
                    <a16:creationId xmlns:a16="http://schemas.microsoft.com/office/drawing/2014/main" id="{E63A116D-96F6-C4C1-CDF0-8F9D6C6E64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00" y="3625"/>
                <a:ext cx="205" cy="48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49" name="Line 57">
                <a:extLst>
                  <a:ext uri="{FF2B5EF4-FFF2-40B4-BE49-F238E27FC236}">
                    <a16:creationId xmlns:a16="http://schemas.microsoft.com/office/drawing/2014/main" id="{41B68CB5-247F-CD42-9763-F05B39DE55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59" y="2922"/>
                <a:ext cx="117" cy="309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0" name="Arc 58">
                <a:extLst>
                  <a:ext uri="{FF2B5EF4-FFF2-40B4-BE49-F238E27FC236}">
                    <a16:creationId xmlns:a16="http://schemas.microsoft.com/office/drawing/2014/main" id="{55A25B78-86B8-58E0-A60A-FB5F6491C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" y="2710"/>
                <a:ext cx="330" cy="339"/>
              </a:xfrm>
              <a:custGeom>
                <a:avLst/>
                <a:gdLst>
                  <a:gd name="G0" fmla="+- 0 0 0"/>
                  <a:gd name="G1" fmla="+- 18885 0 0"/>
                  <a:gd name="G2" fmla="+- 21600 0 0"/>
                  <a:gd name="T0" fmla="*/ 10484 w 20282"/>
                  <a:gd name="T1" fmla="*/ 0 h 18885"/>
                  <a:gd name="T2" fmla="*/ 20282 w 20282"/>
                  <a:gd name="T3" fmla="*/ 11455 h 18885"/>
                  <a:gd name="T4" fmla="*/ 0 w 20282"/>
                  <a:gd name="T5" fmla="*/ 18885 h 18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2" h="18885" fill="none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</a:path>
                  <a:path w="20282" h="18885" stroke="0" extrusionOk="0">
                    <a:moveTo>
                      <a:pt x="10484" y="-1"/>
                    </a:moveTo>
                    <a:cubicBezTo>
                      <a:pt x="15019" y="2517"/>
                      <a:pt x="18497" y="6583"/>
                      <a:pt x="20281" y="11455"/>
                    </a:cubicBezTo>
                    <a:lnTo>
                      <a:pt x="0" y="1888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1" name="Oval 59">
                <a:extLst>
                  <a:ext uri="{FF2B5EF4-FFF2-40B4-BE49-F238E27FC236}">
                    <a16:creationId xmlns:a16="http://schemas.microsoft.com/office/drawing/2014/main" id="{0DFC0901-98DC-E385-69B6-3086DB47A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0" y="2542"/>
                <a:ext cx="164" cy="332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2" name="Line 60">
                <a:extLst>
                  <a:ext uri="{FF2B5EF4-FFF2-40B4-BE49-F238E27FC236}">
                    <a16:creationId xmlns:a16="http://schemas.microsoft.com/office/drawing/2014/main" id="{D14CC7FD-2E75-1A19-832A-C385BAFE5F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39" y="2915"/>
                <a:ext cx="55" cy="19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3" name="Line 61">
                <a:extLst>
                  <a:ext uri="{FF2B5EF4-FFF2-40B4-BE49-F238E27FC236}">
                    <a16:creationId xmlns:a16="http://schemas.microsoft.com/office/drawing/2014/main" id="{5FAC7104-E879-CA19-1493-8E3F27008A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94" y="3100"/>
                <a:ext cx="87" cy="39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4" name="Oval 62">
                <a:extLst>
                  <a:ext uri="{FF2B5EF4-FFF2-40B4-BE49-F238E27FC236}">
                    <a16:creationId xmlns:a16="http://schemas.microsoft.com/office/drawing/2014/main" id="{7CAC0CB4-F2A8-5767-DA1B-AF367340B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2" y="2362"/>
                <a:ext cx="163" cy="332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5" name="Line 63">
                <a:extLst>
                  <a:ext uri="{FF2B5EF4-FFF2-40B4-BE49-F238E27FC236}">
                    <a16:creationId xmlns:a16="http://schemas.microsoft.com/office/drawing/2014/main" id="{6A97A78F-D527-03FC-F485-36A392D862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09" y="3492"/>
                <a:ext cx="381" cy="13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6" name="Line 64">
                <a:extLst>
                  <a:ext uri="{FF2B5EF4-FFF2-40B4-BE49-F238E27FC236}">
                    <a16:creationId xmlns:a16="http://schemas.microsoft.com/office/drawing/2014/main" id="{87E0DE07-C986-D32A-BC2D-71590E171A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0" y="3622"/>
                <a:ext cx="263" cy="53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7" name="Line 65">
                <a:extLst>
                  <a:ext uri="{FF2B5EF4-FFF2-40B4-BE49-F238E27FC236}">
                    <a16:creationId xmlns:a16="http://schemas.microsoft.com/office/drawing/2014/main" id="{C267D3EE-183C-AE4E-EAA5-5C65F9D3D7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25" y="2879"/>
                <a:ext cx="89" cy="39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8" name="Line 66">
                <a:extLst>
                  <a:ext uri="{FF2B5EF4-FFF2-40B4-BE49-F238E27FC236}">
                    <a16:creationId xmlns:a16="http://schemas.microsoft.com/office/drawing/2014/main" id="{D1A8E4C2-68A7-B535-5C1F-92F46BA841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14" y="3055"/>
                <a:ext cx="30" cy="22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59" name="Line 67">
                <a:extLst>
                  <a:ext uri="{FF2B5EF4-FFF2-40B4-BE49-F238E27FC236}">
                    <a16:creationId xmlns:a16="http://schemas.microsoft.com/office/drawing/2014/main" id="{A89A23E1-F27D-A06B-D5A8-D6D2A95D6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4" y="2791"/>
                <a:ext cx="87" cy="264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0" name="Arc 68">
                <a:extLst>
                  <a:ext uri="{FF2B5EF4-FFF2-40B4-BE49-F238E27FC236}">
                    <a16:creationId xmlns:a16="http://schemas.microsoft.com/office/drawing/2014/main" id="{6913AE77-4030-0BDC-A7F1-B7AB9928F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" y="2669"/>
                <a:ext cx="117" cy="433"/>
              </a:xfrm>
              <a:custGeom>
                <a:avLst/>
                <a:gdLst>
                  <a:gd name="G0" fmla="+- 20302 0 0"/>
                  <a:gd name="G1" fmla="+- 18832 0 0"/>
                  <a:gd name="G2" fmla="+- 21600 0 0"/>
                  <a:gd name="T0" fmla="*/ 0 w 20302"/>
                  <a:gd name="T1" fmla="*/ 11458 h 18832"/>
                  <a:gd name="T2" fmla="*/ 9723 w 20302"/>
                  <a:gd name="T3" fmla="*/ 0 h 18832"/>
                  <a:gd name="T4" fmla="*/ 20302 w 20302"/>
                  <a:gd name="T5" fmla="*/ 18832 h 18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2" h="18832" fill="none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</a:path>
                  <a:path w="20302" h="18832" stroke="0" extrusionOk="0">
                    <a:moveTo>
                      <a:pt x="-1" y="11457"/>
                    </a:moveTo>
                    <a:cubicBezTo>
                      <a:pt x="1764" y="6597"/>
                      <a:pt x="5214" y="2532"/>
                      <a:pt x="9722" y="-1"/>
                    </a:cubicBezTo>
                    <a:lnTo>
                      <a:pt x="20302" y="1883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1" name="Line 69">
                <a:extLst>
                  <a:ext uri="{FF2B5EF4-FFF2-40B4-BE49-F238E27FC236}">
                    <a16:creationId xmlns:a16="http://schemas.microsoft.com/office/drawing/2014/main" id="{498ECEE1-4C1E-DECC-092D-B1E933DCFB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09" y="2918"/>
                <a:ext cx="64" cy="574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2" name="Oval 70">
                <a:extLst>
                  <a:ext uri="{FF2B5EF4-FFF2-40B4-BE49-F238E27FC236}">
                    <a16:creationId xmlns:a16="http://schemas.microsoft.com/office/drawing/2014/main" id="{1AF976CB-03E7-ABCF-5D86-B0F6980CF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060"/>
                <a:ext cx="83" cy="35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3" name="Oval 71">
                <a:extLst>
                  <a:ext uri="{FF2B5EF4-FFF2-40B4-BE49-F238E27FC236}">
                    <a16:creationId xmlns:a16="http://schemas.microsoft.com/office/drawing/2014/main" id="{D2D982A8-5BDF-A7E4-2ACF-CFACC2706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9" y="3150"/>
                <a:ext cx="120" cy="45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4" name="Oval 72">
                <a:extLst>
                  <a:ext uri="{FF2B5EF4-FFF2-40B4-BE49-F238E27FC236}">
                    <a16:creationId xmlns:a16="http://schemas.microsoft.com/office/drawing/2014/main" id="{DB93512B-7D6A-4656-4D4C-C6CAD10FA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2" y="3060"/>
                <a:ext cx="84" cy="35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5" name="Oval 73">
                <a:extLst>
                  <a:ext uri="{FF2B5EF4-FFF2-40B4-BE49-F238E27FC236}">
                    <a16:creationId xmlns:a16="http://schemas.microsoft.com/office/drawing/2014/main" id="{36BC5E1C-165F-4CC6-34B3-05205228A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4" y="3235"/>
                <a:ext cx="122" cy="46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6" name="Oval 74">
                <a:extLst>
                  <a:ext uri="{FF2B5EF4-FFF2-40B4-BE49-F238E27FC236}">
                    <a16:creationId xmlns:a16="http://schemas.microsoft.com/office/drawing/2014/main" id="{310C9132-A9A9-8CC3-FAD8-849EAC335F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2" y="3322"/>
                <a:ext cx="148" cy="80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7" name="Oval 75">
                <a:extLst>
                  <a:ext uri="{FF2B5EF4-FFF2-40B4-BE49-F238E27FC236}">
                    <a16:creationId xmlns:a16="http://schemas.microsoft.com/office/drawing/2014/main" id="{364B39E2-20CC-5AF2-C998-28EFC6F3A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5" y="3235"/>
                <a:ext cx="139" cy="49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8" name="Line 76">
                <a:extLst>
                  <a:ext uri="{FF2B5EF4-FFF2-40B4-BE49-F238E27FC236}">
                    <a16:creationId xmlns:a16="http://schemas.microsoft.com/office/drawing/2014/main" id="{98C60E49-A64B-D3E8-B998-574DDEF4C9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51" y="3096"/>
                <a:ext cx="8" cy="135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69" name="Line 77">
                <a:extLst>
                  <a:ext uri="{FF2B5EF4-FFF2-40B4-BE49-F238E27FC236}">
                    <a16:creationId xmlns:a16="http://schemas.microsoft.com/office/drawing/2014/main" id="{E589EE54-B582-485B-943F-291E35ED9B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193" y="3186"/>
                <a:ext cx="200" cy="63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0" name="Line 78">
                <a:extLst>
                  <a:ext uri="{FF2B5EF4-FFF2-40B4-BE49-F238E27FC236}">
                    <a16:creationId xmlns:a16="http://schemas.microsoft.com/office/drawing/2014/main" id="{09B0D4D3-881C-1A6B-4411-41FE422B1F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54" y="3197"/>
                <a:ext cx="33" cy="12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1" name="Line 79">
                <a:extLst>
                  <a:ext uri="{FF2B5EF4-FFF2-40B4-BE49-F238E27FC236}">
                    <a16:creationId xmlns:a16="http://schemas.microsoft.com/office/drawing/2014/main" id="{7B5F80B0-03FA-5CB6-888E-1B63C9C45B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82" y="3100"/>
                <a:ext cx="9" cy="13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2" name="Line 80">
                <a:extLst>
                  <a:ext uri="{FF2B5EF4-FFF2-40B4-BE49-F238E27FC236}">
                    <a16:creationId xmlns:a16="http://schemas.microsoft.com/office/drawing/2014/main" id="{C9FA039D-01A4-5EE6-43B3-B11476CD8D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7" y="3289"/>
                <a:ext cx="122" cy="73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3" name="AutoShape 81">
                <a:extLst>
                  <a:ext uri="{FF2B5EF4-FFF2-40B4-BE49-F238E27FC236}">
                    <a16:creationId xmlns:a16="http://schemas.microsoft.com/office/drawing/2014/main" id="{5459854E-4839-EEBE-67DD-214B385FF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040000">
                <a:off x="3260" y="2896"/>
                <a:ext cx="1006" cy="126"/>
              </a:xfrm>
              <a:prstGeom prst="homePlate">
                <a:avLst>
                  <a:gd name="adj" fmla="val 757753"/>
                </a:avLst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4" name="AutoShape 82">
                <a:extLst>
                  <a:ext uri="{FF2B5EF4-FFF2-40B4-BE49-F238E27FC236}">
                    <a16:creationId xmlns:a16="http://schemas.microsoft.com/office/drawing/2014/main" id="{556DB9D8-0FC2-A030-FD7C-E4CF6AE6B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900000">
                <a:off x="3860" y="2775"/>
                <a:ext cx="693" cy="102"/>
              </a:xfrm>
              <a:prstGeom prst="homePlate">
                <a:avLst>
                  <a:gd name="adj" fmla="val 644812"/>
                </a:avLst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5" name="AutoShape 83">
                <a:extLst>
                  <a:ext uri="{FF2B5EF4-FFF2-40B4-BE49-F238E27FC236}">
                    <a16:creationId xmlns:a16="http://schemas.microsoft.com/office/drawing/2014/main" id="{C85B5864-A54A-B454-9D7B-4BB9417D0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7260000" flipH="1">
                <a:off x="4226" y="2962"/>
                <a:ext cx="822" cy="105"/>
              </a:xfrm>
              <a:prstGeom prst="homePlate">
                <a:avLst>
                  <a:gd name="adj" fmla="val 742989"/>
                </a:avLst>
              </a:pr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6" name="Line 84">
                <a:extLst>
                  <a:ext uri="{FF2B5EF4-FFF2-40B4-BE49-F238E27FC236}">
                    <a16:creationId xmlns:a16="http://schemas.microsoft.com/office/drawing/2014/main" id="{AD9196F5-097B-7181-5300-089EFE783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01" y="3055"/>
                <a:ext cx="236" cy="15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7" name="Line 85">
                <a:extLst>
                  <a:ext uri="{FF2B5EF4-FFF2-40B4-BE49-F238E27FC236}">
                    <a16:creationId xmlns:a16="http://schemas.microsoft.com/office/drawing/2014/main" id="{DE6D43DA-FCF3-0B73-242F-FB607ECA43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41" y="2969"/>
                <a:ext cx="86" cy="9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4678" name="Line 86">
                <a:extLst>
                  <a:ext uri="{FF2B5EF4-FFF2-40B4-BE49-F238E27FC236}">
                    <a16:creationId xmlns:a16="http://schemas.microsoft.com/office/drawing/2014/main" id="{93CE64E4-4393-240E-C8E6-0D6083D704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3" y="3231"/>
                <a:ext cx="326" cy="3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4679" name="Group 87">
              <a:extLst>
                <a:ext uri="{FF2B5EF4-FFF2-40B4-BE49-F238E27FC236}">
                  <a16:creationId xmlns:a16="http://schemas.microsoft.com/office/drawing/2014/main" id="{F4F17E29-08E1-23F3-95B7-79555DD496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2976"/>
              <a:ext cx="1033" cy="695"/>
              <a:chOff x="2104" y="3350"/>
              <a:chExt cx="1639" cy="840"/>
            </a:xfrm>
          </p:grpSpPr>
          <p:sp>
            <p:nvSpPr>
              <p:cNvPr id="494680" name="AutoShape 88">
                <a:extLst>
                  <a:ext uri="{FF2B5EF4-FFF2-40B4-BE49-F238E27FC236}">
                    <a16:creationId xmlns:a16="http://schemas.microsoft.com/office/drawing/2014/main" id="{01CF27CA-0342-B20E-12BA-8AD97C896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4" y="3393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noFill/>
              <a:ln w="12699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7D13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94681" name="AutoShape 89">
                <a:extLst>
                  <a:ext uri="{FF2B5EF4-FFF2-40B4-BE49-F238E27FC236}">
                    <a16:creationId xmlns:a16="http://schemas.microsoft.com/office/drawing/2014/main" id="{6315008A-F593-1F9D-F792-98B240BE6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3069" y="3350"/>
                <a:ext cx="674" cy="797"/>
              </a:xfrm>
              <a:prstGeom prst="curvedRightArrow">
                <a:avLst>
                  <a:gd name="adj1" fmla="val 23650"/>
                  <a:gd name="adj2" fmla="val 47300"/>
                  <a:gd name="adj3" fmla="val 33333"/>
                </a:avLst>
              </a:prstGeom>
              <a:noFill/>
              <a:ln w="12699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7D13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sp>
        <p:nvSpPr>
          <p:cNvPr id="494682" name="Rectangle 90">
            <a:extLst>
              <a:ext uri="{FF2B5EF4-FFF2-40B4-BE49-F238E27FC236}">
                <a16:creationId xmlns:a16="http://schemas.microsoft.com/office/drawing/2014/main" id="{9E349EC6-45D9-F9B6-C477-FA7E28DD3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4979988"/>
            <a:ext cx="58166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4800" b="1" i="1">
                <a:latin typeface="Times New Roman" panose="02020603050405020304" pitchFamily="18" charset="0"/>
              </a:rPr>
              <a:t>Workspace Awareness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>
            <a:extLst>
              <a:ext uri="{FF2B5EF4-FFF2-40B4-BE49-F238E27FC236}">
                <a16:creationId xmlns:a16="http://schemas.microsoft.com/office/drawing/2014/main" id="{0694E285-CAE6-61A1-B927-20191129DD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Ebb and Flow</a:t>
            </a:r>
          </a:p>
        </p:txBody>
      </p:sp>
      <p:sp>
        <p:nvSpPr>
          <p:cNvPr id="495619" name="Rectangle 3">
            <a:extLst>
              <a:ext uri="{FF2B5EF4-FFF2-40B4-BE49-F238E27FC236}">
                <a16:creationId xmlns:a16="http://schemas.microsoft.com/office/drawing/2014/main" id="{5495BC71-1CC1-6FB1-A6E6-598A1FF8CF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tightly coupled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	</a:t>
            </a:r>
            <a:r>
              <a:rPr lang="en-US" altLang="LID4096">
                <a:solidFill>
                  <a:srgbClr val="5F5F5F"/>
                </a:solidFill>
              </a:rPr>
              <a:t>loosely coupled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single user 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 	multi-user</a:t>
            </a:r>
          </a:p>
          <a:p>
            <a:pPr>
              <a:lnSpc>
                <a:spcPct val="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asynchronous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 	synchronous</a:t>
            </a:r>
          </a:p>
        </p:txBody>
      </p:sp>
      <p:grpSp>
        <p:nvGrpSpPr>
          <p:cNvPr id="495620" name="Group 4">
            <a:extLst>
              <a:ext uri="{FF2B5EF4-FFF2-40B4-BE49-F238E27FC236}">
                <a16:creationId xmlns:a16="http://schemas.microsoft.com/office/drawing/2014/main" id="{677E8F03-16D4-7907-33D4-DD258B142747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972050"/>
            <a:ext cx="8707438" cy="1782763"/>
            <a:chOff x="144" y="2736"/>
            <a:chExt cx="5485" cy="1519"/>
          </a:xfrm>
        </p:grpSpPr>
        <p:grpSp>
          <p:nvGrpSpPr>
            <p:cNvPr id="495621" name="Group 5">
              <a:extLst>
                <a:ext uri="{FF2B5EF4-FFF2-40B4-BE49-F238E27FC236}">
                  <a16:creationId xmlns:a16="http://schemas.microsoft.com/office/drawing/2014/main" id="{C6841883-7E68-B7D2-85E8-B5E5DE37C5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736"/>
              <a:ext cx="1426" cy="1498"/>
              <a:chOff x="576" y="2677"/>
              <a:chExt cx="1426" cy="1498"/>
            </a:xfrm>
          </p:grpSpPr>
          <p:sp>
            <p:nvSpPr>
              <p:cNvPr id="495622" name="Oval 6">
                <a:extLst>
                  <a:ext uri="{FF2B5EF4-FFF2-40B4-BE49-F238E27FC236}">
                    <a16:creationId xmlns:a16="http://schemas.microsoft.com/office/drawing/2014/main" id="{A58F5C58-A11B-505A-6CE7-C81A055246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" y="3116"/>
                <a:ext cx="1331" cy="585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23" name="AutoShape 7">
                <a:extLst>
                  <a:ext uri="{FF2B5EF4-FFF2-40B4-BE49-F238E27FC236}">
                    <a16:creationId xmlns:a16="http://schemas.microsoft.com/office/drawing/2014/main" id="{5B99A844-10D9-675B-FDBF-38A05108A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912" y="3224"/>
                <a:ext cx="805" cy="362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24" name="Oval 8">
                <a:extLst>
                  <a:ext uri="{FF2B5EF4-FFF2-40B4-BE49-F238E27FC236}">
                    <a16:creationId xmlns:a16="http://schemas.microsoft.com/office/drawing/2014/main" id="{F6B58EFC-70BA-731B-5AB0-D58F422C8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2677"/>
                <a:ext cx="133" cy="28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25" name="Line 9">
                <a:extLst>
                  <a:ext uri="{FF2B5EF4-FFF2-40B4-BE49-F238E27FC236}">
                    <a16:creationId xmlns:a16="http://schemas.microsoft.com/office/drawing/2014/main" id="{D3E44150-4E10-24CB-B1C7-2CDF743C7C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3624"/>
                <a:ext cx="310" cy="11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26" name="Line 10">
                <a:extLst>
                  <a:ext uri="{FF2B5EF4-FFF2-40B4-BE49-F238E27FC236}">
                    <a16:creationId xmlns:a16="http://schemas.microsoft.com/office/drawing/2014/main" id="{C93AFC9E-3E97-9CED-64C0-83CBBD5357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6" y="3732"/>
                <a:ext cx="215" cy="44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27" name="Line 11">
                <a:extLst>
                  <a:ext uri="{FF2B5EF4-FFF2-40B4-BE49-F238E27FC236}">
                    <a16:creationId xmlns:a16="http://schemas.microsoft.com/office/drawing/2014/main" id="{630F42A9-E396-5BA6-E8EC-6E1C506098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" y="3111"/>
                <a:ext cx="74" cy="33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28" name="Line 12">
                <a:extLst>
                  <a:ext uri="{FF2B5EF4-FFF2-40B4-BE49-F238E27FC236}">
                    <a16:creationId xmlns:a16="http://schemas.microsoft.com/office/drawing/2014/main" id="{53952FB3-8011-825B-BA75-DA51F26F09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4" y="3259"/>
                <a:ext cx="23" cy="1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29" name="Line 13">
                <a:extLst>
                  <a:ext uri="{FF2B5EF4-FFF2-40B4-BE49-F238E27FC236}">
                    <a16:creationId xmlns:a16="http://schemas.microsoft.com/office/drawing/2014/main" id="{A3E09EE5-00C6-EC1F-9BB1-1F7C24B53D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" y="3037"/>
                <a:ext cx="71" cy="2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0" name="Arc 14">
                <a:extLst>
                  <a:ext uri="{FF2B5EF4-FFF2-40B4-BE49-F238E27FC236}">
                    <a16:creationId xmlns:a16="http://schemas.microsoft.com/office/drawing/2014/main" id="{36E19C0E-349D-587C-2E6F-7143CE7222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2935"/>
                <a:ext cx="95" cy="362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1" name="Line 15">
                <a:extLst>
                  <a:ext uri="{FF2B5EF4-FFF2-40B4-BE49-F238E27FC236}">
                    <a16:creationId xmlns:a16="http://schemas.microsoft.com/office/drawing/2014/main" id="{94923953-3C5D-9284-BD29-3BB0E0A81D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6" y="3144"/>
                <a:ext cx="51" cy="4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2" name="Line 16">
                <a:extLst>
                  <a:ext uri="{FF2B5EF4-FFF2-40B4-BE49-F238E27FC236}">
                    <a16:creationId xmlns:a16="http://schemas.microsoft.com/office/drawing/2014/main" id="{AAE68A72-66A5-8A92-1A7C-1E34EC7CA9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4" y="3259"/>
                <a:ext cx="71" cy="11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3" name="Oval 17">
                <a:extLst>
                  <a:ext uri="{FF2B5EF4-FFF2-40B4-BE49-F238E27FC236}">
                    <a16:creationId xmlns:a16="http://schemas.microsoft.com/office/drawing/2014/main" id="{A1106290-146E-68DE-2E3B-D14856A2B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261"/>
                <a:ext cx="67" cy="3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4" name="Oval 18">
                <a:extLst>
                  <a:ext uri="{FF2B5EF4-FFF2-40B4-BE49-F238E27FC236}">
                    <a16:creationId xmlns:a16="http://schemas.microsoft.com/office/drawing/2014/main" id="{348C3731-5606-B111-5B2A-F8400FF963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3337"/>
                <a:ext cx="97" cy="40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5" name="Oval 19">
                <a:extLst>
                  <a:ext uri="{FF2B5EF4-FFF2-40B4-BE49-F238E27FC236}">
                    <a16:creationId xmlns:a16="http://schemas.microsoft.com/office/drawing/2014/main" id="{A88007B4-79EF-4119-7979-BE1E4FE3B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4" y="3261"/>
                <a:ext cx="66" cy="3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6" name="Oval 20">
                <a:extLst>
                  <a:ext uri="{FF2B5EF4-FFF2-40B4-BE49-F238E27FC236}">
                    <a16:creationId xmlns:a16="http://schemas.microsoft.com/office/drawing/2014/main" id="{5157C032-8DA2-058E-4588-220C7705F2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9" y="3407"/>
                <a:ext cx="99" cy="42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7" name="Oval 21">
                <a:extLst>
                  <a:ext uri="{FF2B5EF4-FFF2-40B4-BE49-F238E27FC236}">
                    <a16:creationId xmlns:a16="http://schemas.microsoft.com/office/drawing/2014/main" id="{958251AA-21C0-D37A-802D-A16717600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3480"/>
                <a:ext cx="120" cy="69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8" name="Oval 22">
                <a:extLst>
                  <a:ext uri="{FF2B5EF4-FFF2-40B4-BE49-F238E27FC236}">
                    <a16:creationId xmlns:a16="http://schemas.microsoft.com/office/drawing/2014/main" id="{19F636D3-FCEC-0596-AE5A-D2299F1BDE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407"/>
                <a:ext cx="112" cy="45"/>
              </a:xfrm>
              <a:prstGeom prst="ellipse">
                <a:avLst/>
              </a:prstGeom>
              <a:solidFill>
                <a:srgbClr val="99CCFF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39" name="Line 23">
                <a:extLst>
                  <a:ext uri="{FF2B5EF4-FFF2-40B4-BE49-F238E27FC236}">
                    <a16:creationId xmlns:a16="http://schemas.microsoft.com/office/drawing/2014/main" id="{F4F3C523-EA47-83EC-0E6C-658E30B0BB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06" y="3293"/>
                <a:ext cx="6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40" name="Line 24">
                <a:extLst>
                  <a:ext uri="{FF2B5EF4-FFF2-40B4-BE49-F238E27FC236}">
                    <a16:creationId xmlns:a16="http://schemas.microsoft.com/office/drawing/2014/main" id="{A2A235DB-7E57-FCBD-9FE2-D6DA9D9352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97" y="3367"/>
                <a:ext cx="162" cy="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41" name="Line 25">
                <a:extLst>
                  <a:ext uri="{FF2B5EF4-FFF2-40B4-BE49-F238E27FC236}">
                    <a16:creationId xmlns:a16="http://schemas.microsoft.com/office/drawing/2014/main" id="{DFF75AD5-2EEF-6A05-EB71-23A5C327B1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3379"/>
                <a:ext cx="27" cy="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42" name="Line 26">
                <a:extLst>
                  <a:ext uri="{FF2B5EF4-FFF2-40B4-BE49-F238E27FC236}">
                    <a16:creationId xmlns:a16="http://schemas.microsoft.com/office/drawing/2014/main" id="{B8FBC091-AAC7-103B-1C97-2556372341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25" y="3295"/>
                <a:ext cx="5" cy="1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643" name="Line 27">
                <a:extLst>
                  <a:ext uri="{FF2B5EF4-FFF2-40B4-BE49-F238E27FC236}">
                    <a16:creationId xmlns:a16="http://schemas.microsoft.com/office/drawing/2014/main" id="{62EC6D19-C0EE-E9D6-479B-84D359B01E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5" y="3454"/>
                <a:ext cx="99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95644" name="Oval 28">
              <a:extLst>
                <a:ext uri="{FF2B5EF4-FFF2-40B4-BE49-F238E27FC236}">
                  <a16:creationId xmlns:a16="http://schemas.microsoft.com/office/drawing/2014/main" id="{680ABBE8-3C6F-CBBF-3C13-1398014F7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208"/>
              <a:ext cx="1352" cy="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45" name="AutoShape 29">
              <a:extLst>
                <a:ext uri="{FF2B5EF4-FFF2-40B4-BE49-F238E27FC236}">
                  <a16:creationId xmlns:a16="http://schemas.microsoft.com/office/drawing/2014/main" id="{5A2C6A7C-31F1-5704-0B0F-532B67DA18D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21" y="3314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46" name="Oval 30">
              <a:extLst>
                <a:ext uri="{FF2B5EF4-FFF2-40B4-BE49-F238E27FC236}">
                  <a16:creationId xmlns:a16="http://schemas.microsoft.com/office/drawing/2014/main" id="{32D71653-50A2-3597-083C-49E611A6C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" y="2736"/>
              <a:ext cx="136" cy="27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47" name="Arc 31">
              <a:extLst>
                <a:ext uri="{FF2B5EF4-FFF2-40B4-BE49-F238E27FC236}">
                  <a16:creationId xmlns:a16="http://schemas.microsoft.com/office/drawing/2014/main" id="{69110C27-83C5-FBC0-D490-504A0F4F4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911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48" name="Arc 32">
              <a:extLst>
                <a:ext uri="{FF2B5EF4-FFF2-40B4-BE49-F238E27FC236}">
                  <a16:creationId xmlns:a16="http://schemas.microsoft.com/office/drawing/2014/main" id="{99804E75-6BCB-93B3-C874-837EDC9F4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2911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49" name="Line 33">
              <a:extLst>
                <a:ext uri="{FF2B5EF4-FFF2-40B4-BE49-F238E27FC236}">
                  <a16:creationId xmlns:a16="http://schemas.microsoft.com/office/drawing/2014/main" id="{3D4B56A7-C8BD-34D1-9ABF-B9DF7C6747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2984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0" name="Line 34">
              <a:extLst>
                <a:ext uri="{FF2B5EF4-FFF2-40B4-BE49-F238E27FC236}">
                  <a16:creationId xmlns:a16="http://schemas.microsoft.com/office/drawing/2014/main" id="{F58E3B9F-EA8E-F631-4CFD-D1C33C25E6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0" y="3020"/>
              <a:ext cx="97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1" name="Line 35">
              <a:extLst>
                <a:ext uri="{FF2B5EF4-FFF2-40B4-BE49-F238E27FC236}">
                  <a16:creationId xmlns:a16="http://schemas.microsoft.com/office/drawing/2014/main" id="{ABFDF4A2-8B18-8D7C-11B4-2903988B20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2" y="2984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2" name="Line 36">
              <a:extLst>
                <a:ext uri="{FF2B5EF4-FFF2-40B4-BE49-F238E27FC236}">
                  <a16:creationId xmlns:a16="http://schemas.microsoft.com/office/drawing/2014/main" id="{8E85FFF9-AFD3-8561-EF45-2FA33396F3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14" y="3708"/>
              <a:ext cx="315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3" name="Line 37">
              <a:extLst>
                <a:ext uri="{FF2B5EF4-FFF2-40B4-BE49-F238E27FC236}">
                  <a16:creationId xmlns:a16="http://schemas.microsoft.com/office/drawing/2014/main" id="{67DD85E5-E435-6CC8-DAF2-79CDDA93AD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" y="3818"/>
              <a:ext cx="169" cy="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4" name="Line 38">
              <a:extLst>
                <a:ext uri="{FF2B5EF4-FFF2-40B4-BE49-F238E27FC236}">
                  <a16:creationId xmlns:a16="http://schemas.microsoft.com/office/drawing/2014/main" id="{C8DDD2F3-1FFB-0968-206A-EC77FFADFA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63" y="3237"/>
              <a:ext cx="96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5" name="Arc 39">
              <a:extLst>
                <a:ext uri="{FF2B5EF4-FFF2-40B4-BE49-F238E27FC236}">
                  <a16:creationId xmlns:a16="http://schemas.microsoft.com/office/drawing/2014/main" id="{09330DC7-E210-0BE8-DA6C-685410F54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3061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6" name="Oval 40">
              <a:extLst>
                <a:ext uri="{FF2B5EF4-FFF2-40B4-BE49-F238E27FC236}">
                  <a16:creationId xmlns:a16="http://schemas.microsoft.com/office/drawing/2014/main" id="{5D24237D-A223-B2F0-B25D-37E86B4AE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922"/>
              <a:ext cx="135" cy="2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7" name="Line 41">
              <a:extLst>
                <a:ext uri="{FF2B5EF4-FFF2-40B4-BE49-F238E27FC236}">
                  <a16:creationId xmlns:a16="http://schemas.microsoft.com/office/drawing/2014/main" id="{D932B9BF-9088-F907-2654-5C7ACDE175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2" y="3231"/>
              <a:ext cx="45" cy="1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8" name="Line 42">
              <a:extLst>
                <a:ext uri="{FF2B5EF4-FFF2-40B4-BE49-F238E27FC236}">
                  <a16:creationId xmlns:a16="http://schemas.microsoft.com/office/drawing/2014/main" id="{A6DFBE89-5F06-7430-9180-161C36C1D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7" y="3384"/>
              <a:ext cx="7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59" name="Oval 43">
              <a:extLst>
                <a:ext uri="{FF2B5EF4-FFF2-40B4-BE49-F238E27FC236}">
                  <a16:creationId xmlns:a16="http://schemas.microsoft.com/office/drawing/2014/main" id="{29A7F8F0-D719-2779-9436-F46406E92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" y="2773"/>
              <a:ext cx="135" cy="2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0" name="Line 44">
              <a:extLst>
                <a:ext uri="{FF2B5EF4-FFF2-40B4-BE49-F238E27FC236}">
                  <a16:creationId xmlns:a16="http://schemas.microsoft.com/office/drawing/2014/main" id="{4370CE8A-0630-8BA3-8D0C-C43FABA95B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3708"/>
              <a:ext cx="315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1" name="Line 45">
              <a:extLst>
                <a:ext uri="{FF2B5EF4-FFF2-40B4-BE49-F238E27FC236}">
                  <a16:creationId xmlns:a16="http://schemas.microsoft.com/office/drawing/2014/main" id="{AFF101D9-C4B2-7786-2FA5-A65CF4B1B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" y="3816"/>
              <a:ext cx="218" cy="4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2" name="Line 46">
              <a:extLst>
                <a:ext uri="{FF2B5EF4-FFF2-40B4-BE49-F238E27FC236}">
                  <a16:creationId xmlns:a16="http://schemas.microsoft.com/office/drawing/2014/main" id="{FD65FE72-CD49-A86A-6172-2155AD8E3F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201"/>
              <a:ext cx="74" cy="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3" name="Line 47">
              <a:extLst>
                <a:ext uri="{FF2B5EF4-FFF2-40B4-BE49-F238E27FC236}">
                  <a16:creationId xmlns:a16="http://schemas.microsoft.com/office/drawing/2014/main" id="{5249C983-D3F2-86D1-ADBF-B6C543C60E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0" y="3347"/>
              <a:ext cx="24" cy="18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4" name="Line 48">
              <a:extLst>
                <a:ext uri="{FF2B5EF4-FFF2-40B4-BE49-F238E27FC236}">
                  <a16:creationId xmlns:a16="http://schemas.microsoft.com/office/drawing/2014/main" id="{2C4C237D-5E9E-FE58-BC77-9EC62EC6A1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0" y="3128"/>
              <a:ext cx="72" cy="21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5" name="Arc 49">
              <a:extLst>
                <a:ext uri="{FF2B5EF4-FFF2-40B4-BE49-F238E27FC236}">
                  <a16:creationId xmlns:a16="http://schemas.microsoft.com/office/drawing/2014/main" id="{04394809-E1BB-4C3D-1780-6DD15C45D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27"/>
              <a:ext cx="97" cy="358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6" name="Line 50">
              <a:extLst>
                <a:ext uri="{FF2B5EF4-FFF2-40B4-BE49-F238E27FC236}">
                  <a16:creationId xmlns:a16="http://schemas.microsoft.com/office/drawing/2014/main" id="{FD6A2AC3-763B-33ED-26A5-0EC3C8DB70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0" y="3233"/>
              <a:ext cx="53" cy="4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7" name="Oval 51">
              <a:extLst>
                <a:ext uri="{FF2B5EF4-FFF2-40B4-BE49-F238E27FC236}">
                  <a16:creationId xmlns:a16="http://schemas.microsoft.com/office/drawing/2014/main" id="{AC271F37-CD63-967F-19E0-6010E4903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51"/>
              <a:ext cx="68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8" name="Oval 52">
              <a:extLst>
                <a:ext uri="{FF2B5EF4-FFF2-40B4-BE49-F238E27FC236}">
                  <a16:creationId xmlns:a16="http://schemas.microsoft.com/office/drawing/2014/main" id="{7418E4E0-F8DB-7880-2148-88E5A3767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3425"/>
              <a:ext cx="99" cy="3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69" name="Oval 53">
              <a:extLst>
                <a:ext uri="{FF2B5EF4-FFF2-40B4-BE49-F238E27FC236}">
                  <a16:creationId xmlns:a16="http://schemas.microsoft.com/office/drawing/2014/main" id="{CBA900CE-B241-9611-3C3E-46CF948C7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" y="3351"/>
              <a:ext cx="69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0" name="Oval 54">
              <a:extLst>
                <a:ext uri="{FF2B5EF4-FFF2-40B4-BE49-F238E27FC236}">
                  <a16:creationId xmlns:a16="http://schemas.microsoft.com/office/drawing/2014/main" id="{168D8C9F-388A-40DD-AA35-FBF570637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496"/>
              <a:ext cx="101" cy="3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1" name="Oval 55">
              <a:extLst>
                <a:ext uri="{FF2B5EF4-FFF2-40B4-BE49-F238E27FC236}">
                  <a16:creationId xmlns:a16="http://schemas.microsoft.com/office/drawing/2014/main" id="{2FD6C3D2-91A4-7779-3950-A643CA272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" y="3567"/>
              <a:ext cx="122" cy="6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2" name="Oval 56">
              <a:extLst>
                <a:ext uri="{FF2B5EF4-FFF2-40B4-BE49-F238E27FC236}">
                  <a16:creationId xmlns:a16="http://schemas.microsoft.com/office/drawing/2014/main" id="{750D2B7E-E5CF-A4D3-0DF6-3CC1DEE68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496"/>
              <a:ext cx="115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3" name="Line 57">
              <a:extLst>
                <a:ext uri="{FF2B5EF4-FFF2-40B4-BE49-F238E27FC236}">
                  <a16:creationId xmlns:a16="http://schemas.microsoft.com/office/drawing/2014/main" id="{1237D66E-A1D5-A947-8D48-D74FD10EF0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5" y="3380"/>
              <a:ext cx="7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4" name="Line 58">
              <a:extLst>
                <a:ext uri="{FF2B5EF4-FFF2-40B4-BE49-F238E27FC236}">
                  <a16:creationId xmlns:a16="http://schemas.microsoft.com/office/drawing/2014/main" id="{4D61D4CD-8120-6768-0097-C2B61E2D92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1" y="3455"/>
              <a:ext cx="166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5" name="Line 59">
              <a:extLst>
                <a:ext uri="{FF2B5EF4-FFF2-40B4-BE49-F238E27FC236}">
                  <a16:creationId xmlns:a16="http://schemas.microsoft.com/office/drawing/2014/main" id="{0CFC90CD-C7D9-83C7-81F8-DCBB329C4E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9" y="3464"/>
              <a:ext cx="28" cy="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6" name="Line 60">
              <a:extLst>
                <a:ext uri="{FF2B5EF4-FFF2-40B4-BE49-F238E27FC236}">
                  <a16:creationId xmlns:a16="http://schemas.microsoft.com/office/drawing/2014/main" id="{C0C174A4-1B7A-9323-2E31-50CE842718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7" y="3384"/>
              <a:ext cx="7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7" name="Line 61">
              <a:extLst>
                <a:ext uri="{FF2B5EF4-FFF2-40B4-BE49-F238E27FC236}">
                  <a16:creationId xmlns:a16="http://schemas.microsoft.com/office/drawing/2014/main" id="{B60D6CE9-5F2F-6802-B4A8-CBCB0C3951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3540"/>
              <a:ext cx="101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8" name="Line 62">
              <a:extLst>
                <a:ext uri="{FF2B5EF4-FFF2-40B4-BE49-F238E27FC236}">
                  <a16:creationId xmlns:a16="http://schemas.microsoft.com/office/drawing/2014/main" id="{08CB069E-1F8A-31AA-5037-781514FFCD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2" y="3347"/>
              <a:ext cx="195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79" name="Line 63">
              <a:extLst>
                <a:ext uri="{FF2B5EF4-FFF2-40B4-BE49-F238E27FC236}">
                  <a16:creationId xmlns:a16="http://schemas.microsoft.com/office/drawing/2014/main" id="{A3EB8918-6E50-C88A-81AB-61428C036B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1" y="3275"/>
              <a:ext cx="71" cy="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0" name="Line 64">
              <a:extLst>
                <a:ext uri="{FF2B5EF4-FFF2-40B4-BE49-F238E27FC236}">
                  <a16:creationId xmlns:a16="http://schemas.microsoft.com/office/drawing/2014/main" id="{88222A64-BB27-9DB2-E989-384C2EC5C1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3" y="3492"/>
              <a:ext cx="270" cy="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1" name="Oval 65">
              <a:extLst>
                <a:ext uri="{FF2B5EF4-FFF2-40B4-BE49-F238E27FC236}">
                  <a16:creationId xmlns:a16="http://schemas.microsoft.com/office/drawing/2014/main" id="{C10C2FA7-6654-D173-85F5-FD6754014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166"/>
              <a:ext cx="1352" cy="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2" name="AutoShape 66">
              <a:extLst>
                <a:ext uri="{FF2B5EF4-FFF2-40B4-BE49-F238E27FC236}">
                  <a16:creationId xmlns:a16="http://schemas.microsoft.com/office/drawing/2014/main" id="{B68D8C33-8D52-1935-42F3-12749C46135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352" y="3270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3" name="Line 67">
              <a:extLst>
                <a:ext uri="{FF2B5EF4-FFF2-40B4-BE49-F238E27FC236}">
                  <a16:creationId xmlns:a16="http://schemas.microsoft.com/office/drawing/2014/main" id="{B8B06D67-9500-F284-0E79-57A3628108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3666"/>
              <a:ext cx="315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4" name="Line 68">
              <a:extLst>
                <a:ext uri="{FF2B5EF4-FFF2-40B4-BE49-F238E27FC236}">
                  <a16:creationId xmlns:a16="http://schemas.microsoft.com/office/drawing/2014/main" id="{F6DB4FDD-AD03-5743-749B-87D46CD961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0" y="3776"/>
              <a:ext cx="169" cy="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5" name="Line 69">
              <a:extLst>
                <a:ext uri="{FF2B5EF4-FFF2-40B4-BE49-F238E27FC236}">
                  <a16:creationId xmlns:a16="http://schemas.microsoft.com/office/drawing/2014/main" id="{FA83E9A8-1874-22DD-2BDD-EF2E2AB7CF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" y="3195"/>
              <a:ext cx="96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6" name="Arc 70">
              <a:extLst>
                <a:ext uri="{FF2B5EF4-FFF2-40B4-BE49-F238E27FC236}">
                  <a16:creationId xmlns:a16="http://schemas.microsoft.com/office/drawing/2014/main" id="{E499C540-DE75-7F99-2E18-D4796D9FF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019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7" name="Oval 71">
              <a:extLst>
                <a:ext uri="{FF2B5EF4-FFF2-40B4-BE49-F238E27FC236}">
                  <a16:creationId xmlns:a16="http://schemas.microsoft.com/office/drawing/2014/main" id="{CFE557F6-3F83-2094-34DE-D2BBFE361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" y="2880"/>
              <a:ext cx="135" cy="2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8" name="Line 72">
              <a:extLst>
                <a:ext uri="{FF2B5EF4-FFF2-40B4-BE49-F238E27FC236}">
                  <a16:creationId xmlns:a16="http://schemas.microsoft.com/office/drawing/2014/main" id="{ADD40468-F950-9316-E133-048BEEA6E6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189"/>
              <a:ext cx="45" cy="1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89" name="Line 73">
              <a:extLst>
                <a:ext uri="{FF2B5EF4-FFF2-40B4-BE49-F238E27FC236}">
                  <a16:creationId xmlns:a16="http://schemas.microsoft.com/office/drawing/2014/main" id="{6F042E49-4D89-5F39-D621-CD09E9AAB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3" y="3342"/>
              <a:ext cx="7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0" name="Oval 74">
              <a:extLst>
                <a:ext uri="{FF2B5EF4-FFF2-40B4-BE49-F238E27FC236}">
                  <a16:creationId xmlns:a16="http://schemas.microsoft.com/office/drawing/2014/main" id="{759FB15F-24EC-2289-D459-3C27B0B4D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309"/>
              <a:ext cx="68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1" name="Oval 75">
              <a:extLst>
                <a:ext uri="{FF2B5EF4-FFF2-40B4-BE49-F238E27FC236}">
                  <a16:creationId xmlns:a16="http://schemas.microsoft.com/office/drawing/2014/main" id="{B3DECCCB-54B0-1629-7FDB-81B2F6770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3383"/>
              <a:ext cx="99" cy="3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2" name="Oval 76">
              <a:extLst>
                <a:ext uri="{FF2B5EF4-FFF2-40B4-BE49-F238E27FC236}">
                  <a16:creationId xmlns:a16="http://schemas.microsoft.com/office/drawing/2014/main" id="{824DC6E4-440A-4D0C-0A29-EEE5003D2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3309"/>
              <a:ext cx="69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3" name="Oval 77">
              <a:extLst>
                <a:ext uri="{FF2B5EF4-FFF2-40B4-BE49-F238E27FC236}">
                  <a16:creationId xmlns:a16="http://schemas.microsoft.com/office/drawing/2014/main" id="{FA98A351-2694-BD8E-3AC9-3CD46AD6F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" y="3454"/>
              <a:ext cx="101" cy="3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4" name="Oval 78">
              <a:extLst>
                <a:ext uri="{FF2B5EF4-FFF2-40B4-BE49-F238E27FC236}">
                  <a16:creationId xmlns:a16="http://schemas.microsoft.com/office/drawing/2014/main" id="{CC4FE02B-9C85-5581-7318-BF86B706E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7" y="3525"/>
              <a:ext cx="122" cy="6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5" name="Oval 79">
              <a:extLst>
                <a:ext uri="{FF2B5EF4-FFF2-40B4-BE49-F238E27FC236}">
                  <a16:creationId xmlns:a16="http://schemas.microsoft.com/office/drawing/2014/main" id="{2177B612-EC98-9BDF-9FE9-181B41ED6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454"/>
              <a:ext cx="115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6" name="Line 80">
              <a:extLst>
                <a:ext uri="{FF2B5EF4-FFF2-40B4-BE49-F238E27FC236}">
                  <a16:creationId xmlns:a16="http://schemas.microsoft.com/office/drawing/2014/main" id="{C45FFA5D-4312-6004-92F2-C3F5F60912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1" y="3338"/>
              <a:ext cx="7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7" name="Line 81">
              <a:extLst>
                <a:ext uri="{FF2B5EF4-FFF2-40B4-BE49-F238E27FC236}">
                  <a16:creationId xmlns:a16="http://schemas.microsoft.com/office/drawing/2014/main" id="{5612590D-1360-0C62-E0D9-5EEF89DDF7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7" y="3413"/>
              <a:ext cx="166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8" name="Line 82">
              <a:extLst>
                <a:ext uri="{FF2B5EF4-FFF2-40B4-BE49-F238E27FC236}">
                  <a16:creationId xmlns:a16="http://schemas.microsoft.com/office/drawing/2014/main" id="{75A52261-52CC-C47B-53C1-8E933A73F2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5" y="3422"/>
              <a:ext cx="28" cy="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699" name="Line 83">
              <a:extLst>
                <a:ext uri="{FF2B5EF4-FFF2-40B4-BE49-F238E27FC236}">
                  <a16:creationId xmlns:a16="http://schemas.microsoft.com/office/drawing/2014/main" id="{92343561-2198-421F-4AD1-6C12722E83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8" y="3366"/>
              <a:ext cx="1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700" name="Line 84">
              <a:extLst>
                <a:ext uri="{FF2B5EF4-FFF2-40B4-BE49-F238E27FC236}">
                  <a16:creationId xmlns:a16="http://schemas.microsoft.com/office/drawing/2014/main" id="{47D51ABD-45EA-9864-68F7-98C550012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4" y="3498"/>
              <a:ext cx="101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5701" name="Line 85">
              <a:extLst>
                <a:ext uri="{FF2B5EF4-FFF2-40B4-BE49-F238E27FC236}">
                  <a16:creationId xmlns:a16="http://schemas.microsoft.com/office/drawing/2014/main" id="{D826FA6A-7E0A-A87A-5982-6C537EB6F0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9" y="3450"/>
              <a:ext cx="270" cy="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495702" name="Group 86">
            <a:extLst>
              <a:ext uri="{FF2B5EF4-FFF2-40B4-BE49-F238E27FC236}">
                <a16:creationId xmlns:a16="http://schemas.microsoft.com/office/drawing/2014/main" id="{3BBB963D-AAB8-BE16-E723-9D76050D41D7}"/>
              </a:ext>
            </a:extLst>
          </p:cNvPr>
          <p:cNvGrpSpPr>
            <a:grpSpLocks/>
          </p:cNvGrpSpPr>
          <p:nvPr/>
        </p:nvGrpSpPr>
        <p:grpSpPr bwMode="auto">
          <a:xfrm>
            <a:off x="1866900" y="4705350"/>
            <a:ext cx="4784725" cy="420688"/>
            <a:chOff x="1176" y="2508"/>
            <a:chExt cx="3014" cy="358"/>
          </a:xfrm>
        </p:grpSpPr>
        <p:grpSp>
          <p:nvGrpSpPr>
            <p:cNvPr id="495703" name="Group 87">
              <a:extLst>
                <a:ext uri="{FF2B5EF4-FFF2-40B4-BE49-F238E27FC236}">
                  <a16:creationId xmlns:a16="http://schemas.microsoft.com/office/drawing/2014/main" id="{B9A5497B-24F0-0B82-BACE-FAFF25B91F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4" y="2508"/>
              <a:ext cx="338" cy="334"/>
              <a:chOff x="1824" y="2400"/>
              <a:chExt cx="338" cy="334"/>
            </a:xfrm>
          </p:grpSpPr>
          <p:sp>
            <p:nvSpPr>
              <p:cNvPr id="495704" name="Oval 88">
                <a:extLst>
                  <a:ext uri="{FF2B5EF4-FFF2-40B4-BE49-F238E27FC236}">
                    <a16:creationId xmlns:a16="http://schemas.microsoft.com/office/drawing/2014/main" id="{604438C9-1830-E851-F243-73C34B30D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2400"/>
                <a:ext cx="338" cy="334"/>
              </a:xfrm>
              <a:prstGeom prst="ellipse">
                <a:avLst/>
              </a:prstGeom>
              <a:noFill/>
              <a:ln w="25399">
                <a:solidFill>
                  <a:schemeClr val="accent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705" name="Line 89">
                <a:extLst>
                  <a:ext uri="{FF2B5EF4-FFF2-40B4-BE49-F238E27FC236}">
                    <a16:creationId xmlns:a16="http://schemas.microsoft.com/office/drawing/2014/main" id="{015D1878-F254-00A6-2151-354032F520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93" y="2568"/>
                <a:ext cx="0" cy="124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5706" name="Line 90">
                <a:extLst>
                  <a:ext uri="{FF2B5EF4-FFF2-40B4-BE49-F238E27FC236}">
                    <a16:creationId xmlns:a16="http://schemas.microsoft.com/office/drawing/2014/main" id="{2FEEF6AA-48E6-2934-F27B-CD6D17BB97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94" y="2567"/>
                <a:ext cx="79" cy="0"/>
              </a:xfrm>
              <a:prstGeom prst="line">
                <a:avLst/>
              </a:prstGeom>
              <a:noFill/>
              <a:ln w="12699">
                <a:solidFill>
                  <a:schemeClr val="accent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5707" name="Group 91">
              <a:extLst>
                <a:ext uri="{FF2B5EF4-FFF2-40B4-BE49-F238E27FC236}">
                  <a16:creationId xmlns:a16="http://schemas.microsoft.com/office/drawing/2014/main" id="{B9861353-FB1C-8BC5-0032-41E6319A6A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6" y="2508"/>
              <a:ext cx="3014" cy="358"/>
              <a:chOff x="1176" y="2508"/>
              <a:chExt cx="3014" cy="358"/>
            </a:xfrm>
          </p:grpSpPr>
          <p:sp>
            <p:nvSpPr>
              <p:cNvPr id="495708" name="AutoShape 92">
                <a:extLst>
                  <a:ext uri="{FF2B5EF4-FFF2-40B4-BE49-F238E27FC236}">
                    <a16:creationId xmlns:a16="http://schemas.microsoft.com/office/drawing/2014/main" id="{6E142C22-0BF9-AAE7-C076-A3C7E2DD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24" y="2508"/>
                <a:ext cx="1170" cy="288"/>
              </a:xfrm>
              <a:prstGeom prst="rightArrow">
                <a:avLst>
                  <a:gd name="adj1" fmla="val 23611"/>
                  <a:gd name="adj2" fmla="val 52418"/>
                </a:avLst>
              </a:prstGeom>
              <a:solidFill>
                <a:srgbClr val="F7D131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grpSp>
            <p:nvGrpSpPr>
              <p:cNvPr id="495709" name="Group 93">
                <a:extLst>
                  <a:ext uri="{FF2B5EF4-FFF2-40B4-BE49-F238E27FC236}">
                    <a16:creationId xmlns:a16="http://schemas.microsoft.com/office/drawing/2014/main" id="{FE300432-C1CE-881F-7CB7-6E85315CEF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2" y="2532"/>
                <a:ext cx="338" cy="334"/>
                <a:chOff x="4349" y="2363"/>
                <a:chExt cx="338" cy="334"/>
              </a:xfrm>
            </p:grpSpPr>
            <p:sp>
              <p:nvSpPr>
                <p:cNvPr id="495710" name="Oval 94">
                  <a:extLst>
                    <a:ext uri="{FF2B5EF4-FFF2-40B4-BE49-F238E27FC236}">
                      <a16:creationId xmlns:a16="http://schemas.microsoft.com/office/drawing/2014/main" id="{BF1A21BF-914D-06E4-4EB2-A82EEAE4AD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49" y="2363"/>
                  <a:ext cx="338" cy="334"/>
                </a:xfrm>
                <a:prstGeom prst="ellipse">
                  <a:avLst/>
                </a:prstGeom>
                <a:noFill/>
                <a:ln w="25399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95711" name="Line 95">
                  <a:extLst>
                    <a:ext uri="{FF2B5EF4-FFF2-40B4-BE49-F238E27FC236}">
                      <a16:creationId xmlns:a16="http://schemas.microsoft.com/office/drawing/2014/main" id="{9912FB2E-F31C-B755-3D0F-AE4D570C79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18" y="2406"/>
                  <a:ext cx="0" cy="124"/>
                </a:xfrm>
                <a:prstGeom prst="line">
                  <a:avLst/>
                </a:prstGeom>
                <a:noFill/>
                <a:ln w="12699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95712" name="Line 96">
                  <a:extLst>
                    <a:ext uri="{FF2B5EF4-FFF2-40B4-BE49-F238E27FC236}">
                      <a16:creationId xmlns:a16="http://schemas.microsoft.com/office/drawing/2014/main" id="{947D2A03-BCC9-8BB2-0715-1B970FC947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518" y="2489"/>
                  <a:ext cx="68" cy="41"/>
                </a:xfrm>
                <a:prstGeom prst="line">
                  <a:avLst/>
                </a:prstGeom>
                <a:noFill/>
                <a:ln w="12699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95713" name="Group 97">
                <a:extLst>
                  <a:ext uri="{FF2B5EF4-FFF2-40B4-BE49-F238E27FC236}">
                    <a16:creationId xmlns:a16="http://schemas.microsoft.com/office/drawing/2014/main" id="{827329CB-B407-7F7B-1798-456EA910DA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76" y="2514"/>
                <a:ext cx="338" cy="334"/>
                <a:chOff x="1180" y="2391"/>
                <a:chExt cx="338" cy="334"/>
              </a:xfrm>
            </p:grpSpPr>
            <p:sp>
              <p:nvSpPr>
                <p:cNvPr id="495714" name="Oval 98">
                  <a:extLst>
                    <a:ext uri="{FF2B5EF4-FFF2-40B4-BE49-F238E27FC236}">
                      <a16:creationId xmlns:a16="http://schemas.microsoft.com/office/drawing/2014/main" id="{DDAF2C03-05A1-9D99-0790-9AB837F3B5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0" y="2391"/>
                  <a:ext cx="338" cy="334"/>
                </a:xfrm>
                <a:prstGeom prst="ellipse">
                  <a:avLst/>
                </a:prstGeom>
                <a:noFill/>
                <a:ln w="25399">
                  <a:solidFill>
                    <a:schemeClr val="accent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95715" name="Line 99">
                  <a:extLst>
                    <a:ext uri="{FF2B5EF4-FFF2-40B4-BE49-F238E27FC236}">
                      <a16:creationId xmlns:a16="http://schemas.microsoft.com/office/drawing/2014/main" id="{08C78F2D-4F29-FE72-C1E2-9159709AF5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49" y="2434"/>
                  <a:ext cx="0" cy="124"/>
                </a:xfrm>
                <a:prstGeom prst="line">
                  <a:avLst/>
                </a:prstGeom>
                <a:noFill/>
                <a:ln w="12699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95716" name="Line 100">
                  <a:extLst>
                    <a:ext uri="{FF2B5EF4-FFF2-40B4-BE49-F238E27FC236}">
                      <a16:creationId xmlns:a16="http://schemas.microsoft.com/office/drawing/2014/main" id="{5A336F74-0D5F-6EB9-9D4E-6879E40517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50" y="2558"/>
                  <a:ext cx="79" cy="0"/>
                </a:xfrm>
                <a:prstGeom prst="line">
                  <a:avLst/>
                </a:prstGeom>
                <a:noFill/>
                <a:ln w="12699">
                  <a:solidFill>
                    <a:schemeClr val="accent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95717" name="AutoShape 101">
                <a:extLst>
                  <a:ext uri="{FF2B5EF4-FFF2-40B4-BE49-F238E27FC236}">
                    <a16:creationId xmlns:a16="http://schemas.microsoft.com/office/drawing/2014/main" id="{CA8E2B14-7E63-2BF5-FB32-E72257A307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0" y="2508"/>
                <a:ext cx="822" cy="288"/>
              </a:xfrm>
              <a:prstGeom prst="rightArrow">
                <a:avLst>
                  <a:gd name="adj1" fmla="val 23611"/>
                  <a:gd name="adj2" fmla="val 36827"/>
                </a:avLst>
              </a:prstGeom>
              <a:solidFill>
                <a:srgbClr val="F7D131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6642" name="Group 2">
            <a:extLst>
              <a:ext uri="{FF2B5EF4-FFF2-40B4-BE49-F238E27FC236}">
                <a16:creationId xmlns:a16="http://schemas.microsoft.com/office/drawing/2014/main" id="{DBE569FC-F58C-27B7-D394-CE15BB05C5A1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981575"/>
            <a:ext cx="8707438" cy="1773238"/>
            <a:chOff x="144" y="2736"/>
            <a:chExt cx="5485" cy="1519"/>
          </a:xfrm>
        </p:grpSpPr>
        <p:grpSp>
          <p:nvGrpSpPr>
            <p:cNvPr id="496643" name="Group 3">
              <a:extLst>
                <a:ext uri="{FF2B5EF4-FFF2-40B4-BE49-F238E27FC236}">
                  <a16:creationId xmlns:a16="http://schemas.microsoft.com/office/drawing/2014/main" id="{C414EB8F-7FCC-956A-4F10-5E7F3B6D83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736"/>
              <a:ext cx="1426" cy="1498"/>
              <a:chOff x="576" y="2677"/>
              <a:chExt cx="1426" cy="1498"/>
            </a:xfrm>
          </p:grpSpPr>
          <p:sp>
            <p:nvSpPr>
              <p:cNvPr id="496644" name="Oval 4">
                <a:extLst>
                  <a:ext uri="{FF2B5EF4-FFF2-40B4-BE49-F238E27FC236}">
                    <a16:creationId xmlns:a16="http://schemas.microsoft.com/office/drawing/2014/main" id="{C11FC6EB-4417-107C-58FB-DE5130F92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" y="3116"/>
                <a:ext cx="1331" cy="585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45" name="AutoShape 5">
                <a:extLst>
                  <a:ext uri="{FF2B5EF4-FFF2-40B4-BE49-F238E27FC236}">
                    <a16:creationId xmlns:a16="http://schemas.microsoft.com/office/drawing/2014/main" id="{048501CE-F7F6-0C31-9B3E-41763A964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912" y="3224"/>
                <a:ext cx="805" cy="362"/>
              </a:xfrm>
              <a:custGeom>
                <a:avLst/>
                <a:gdLst>
                  <a:gd name="G0" fmla="+- 1964 0 0"/>
                  <a:gd name="G1" fmla="+- 21600 0 1964"/>
                  <a:gd name="G2" fmla="*/ 1964 1 2"/>
                  <a:gd name="G3" fmla="+- 21600 0 G2"/>
                  <a:gd name="G4" fmla="+/ 1964 21600 2"/>
                  <a:gd name="G5" fmla="+/ G1 0 2"/>
                  <a:gd name="G6" fmla="*/ 21600 21600 1964"/>
                  <a:gd name="G7" fmla="*/ G6 1 2"/>
                  <a:gd name="G8" fmla="+- 21600 0 G7"/>
                  <a:gd name="G9" fmla="*/ 21600 1 2"/>
                  <a:gd name="G10" fmla="+- 1964 0 G9"/>
                  <a:gd name="G11" fmla="?: G10 G8 0"/>
                  <a:gd name="G12" fmla="?: G10 G7 21600"/>
                  <a:gd name="T0" fmla="*/ 20618 w 21600"/>
                  <a:gd name="T1" fmla="*/ 10800 h 21600"/>
                  <a:gd name="T2" fmla="*/ 10800 w 21600"/>
                  <a:gd name="T3" fmla="*/ 21600 h 21600"/>
                  <a:gd name="T4" fmla="*/ 982 w 21600"/>
                  <a:gd name="T5" fmla="*/ 10800 h 21600"/>
                  <a:gd name="T6" fmla="*/ 10800 w 21600"/>
                  <a:gd name="T7" fmla="*/ 0 h 21600"/>
                  <a:gd name="T8" fmla="*/ 2782 w 21600"/>
                  <a:gd name="T9" fmla="*/ 2782 h 21600"/>
                  <a:gd name="T10" fmla="*/ 18818 w 21600"/>
                  <a:gd name="T11" fmla="*/ 1881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64" y="21600"/>
                    </a:lnTo>
                    <a:lnTo>
                      <a:pt x="1963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46" name="Oval 6">
                <a:extLst>
                  <a:ext uri="{FF2B5EF4-FFF2-40B4-BE49-F238E27FC236}">
                    <a16:creationId xmlns:a16="http://schemas.microsoft.com/office/drawing/2014/main" id="{62464E96-CA34-7F4F-9F55-4FDB892C15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2" y="2677"/>
                <a:ext cx="133" cy="284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47" name="Line 7">
                <a:extLst>
                  <a:ext uri="{FF2B5EF4-FFF2-40B4-BE49-F238E27FC236}">
                    <a16:creationId xmlns:a16="http://schemas.microsoft.com/office/drawing/2014/main" id="{0C032784-74F3-4C9C-9BE0-5E889FAA1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3624"/>
                <a:ext cx="310" cy="11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48" name="Line 8">
                <a:extLst>
                  <a:ext uri="{FF2B5EF4-FFF2-40B4-BE49-F238E27FC236}">
                    <a16:creationId xmlns:a16="http://schemas.microsoft.com/office/drawing/2014/main" id="{5C269246-8376-FD4B-472E-93FE3A8B0E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6" y="3732"/>
                <a:ext cx="215" cy="44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49" name="Line 9">
                <a:extLst>
                  <a:ext uri="{FF2B5EF4-FFF2-40B4-BE49-F238E27FC236}">
                    <a16:creationId xmlns:a16="http://schemas.microsoft.com/office/drawing/2014/main" id="{A63112CB-9031-DC67-AFDB-851C199EA1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0" y="3111"/>
                <a:ext cx="74" cy="331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0" name="Line 10">
                <a:extLst>
                  <a:ext uri="{FF2B5EF4-FFF2-40B4-BE49-F238E27FC236}">
                    <a16:creationId xmlns:a16="http://schemas.microsoft.com/office/drawing/2014/main" id="{891E29EE-EE43-CD2C-B886-8D568DD67F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4" y="3259"/>
                <a:ext cx="23" cy="183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1" name="Line 11">
                <a:extLst>
                  <a:ext uri="{FF2B5EF4-FFF2-40B4-BE49-F238E27FC236}">
                    <a16:creationId xmlns:a16="http://schemas.microsoft.com/office/drawing/2014/main" id="{ECAA5497-D3EE-321E-CF28-01C9DDAD74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4" y="3037"/>
                <a:ext cx="71" cy="222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2" name="Arc 12">
                <a:extLst>
                  <a:ext uri="{FF2B5EF4-FFF2-40B4-BE49-F238E27FC236}">
                    <a16:creationId xmlns:a16="http://schemas.microsoft.com/office/drawing/2014/main" id="{1A9F34C3-4A4E-F6AF-AE4B-55439BD88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2935"/>
                <a:ext cx="95" cy="362"/>
              </a:xfrm>
              <a:custGeom>
                <a:avLst/>
                <a:gdLst>
                  <a:gd name="G0" fmla="+- 20318 0 0"/>
                  <a:gd name="G1" fmla="+- 18842 0 0"/>
                  <a:gd name="G2" fmla="+- 21600 0 0"/>
                  <a:gd name="T0" fmla="*/ 0 w 20318"/>
                  <a:gd name="T1" fmla="*/ 11511 h 18842"/>
                  <a:gd name="T2" fmla="*/ 9756 w 20318"/>
                  <a:gd name="T3" fmla="*/ 0 h 18842"/>
                  <a:gd name="T4" fmla="*/ 20318 w 20318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18" h="18842" fill="none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</a:path>
                  <a:path w="20318" h="18842" stroke="0" extrusionOk="0">
                    <a:moveTo>
                      <a:pt x="0" y="11511"/>
                    </a:moveTo>
                    <a:cubicBezTo>
                      <a:pt x="1762" y="6626"/>
                      <a:pt x="5226" y="2539"/>
                      <a:pt x="9756" y="0"/>
                    </a:cubicBezTo>
                    <a:lnTo>
                      <a:pt x="20318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3" name="Line 13">
                <a:extLst>
                  <a:ext uri="{FF2B5EF4-FFF2-40B4-BE49-F238E27FC236}">
                    <a16:creationId xmlns:a16="http://schemas.microsoft.com/office/drawing/2014/main" id="{B20DB439-647F-D0F5-D9CA-2CEFE2DCDD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6" y="3144"/>
                <a:ext cx="51" cy="48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4" name="Line 14">
                <a:extLst>
                  <a:ext uri="{FF2B5EF4-FFF2-40B4-BE49-F238E27FC236}">
                    <a16:creationId xmlns:a16="http://schemas.microsoft.com/office/drawing/2014/main" id="{CD640F0A-329D-2B8B-43E5-2EE6E77C33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4" y="3259"/>
                <a:ext cx="71" cy="11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5" name="Oval 15">
                <a:extLst>
                  <a:ext uri="{FF2B5EF4-FFF2-40B4-BE49-F238E27FC236}">
                    <a16:creationId xmlns:a16="http://schemas.microsoft.com/office/drawing/2014/main" id="{4BF7383E-522D-588D-4A45-23222105A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261"/>
                <a:ext cx="67" cy="32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6" name="Oval 16">
                <a:extLst>
                  <a:ext uri="{FF2B5EF4-FFF2-40B4-BE49-F238E27FC236}">
                    <a16:creationId xmlns:a16="http://schemas.microsoft.com/office/drawing/2014/main" id="{066DA212-5D9B-496E-71FE-9BCBB711EE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4" y="3337"/>
                <a:ext cx="97" cy="40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7" name="Oval 17">
                <a:extLst>
                  <a:ext uri="{FF2B5EF4-FFF2-40B4-BE49-F238E27FC236}">
                    <a16:creationId xmlns:a16="http://schemas.microsoft.com/office/drawing/2014/main" id="{367C5D34-DA0F-E54E-6DA3-A728FE47E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4" y="3261"/>
                <a:ext cx="66" cy="32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8" name="Oval 18">
                <a:extLst>
                  <a:ext uri="{FF2B5EF4-FFF2-40B4-BE49-F238E27FC236}">
                    <a16:creationId xmlns:a16="http://schemas.microsoft.com/office/drawing/2014/main" id="{F310F09B-BC82-2D47-942D-921BFFE21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9" y="3407"/>
                <a:ext cx="99" cy="42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59" name="Oval 19">
                <a:extLst>
                  <a:ext uri="{FF2B5EF4-FFF2-40B4-BE49-F238E27FC236}">
                    <a16:creationId xmlns:a16="http://schemas.microsoft.com/office/drawing/2014/main" id="{C1BD826C-7624-FEAB-C5CE-487ACCCCE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3480"/>
                <a:ext cx="120" cy="69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60" name="Oval 20">
                <a:extLst>
                  <a:ext uri="{FF2B5EF4-FFF2-40B4-BE49-F238E27FC236}">
                    <a16:creationId xmlns:a16="http://schemas.microsoft.com/office/drawing/2014/main" id="{23B5DF6F-68F5-5076-6240-28F60F2FA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9" y="3407"/>
                <a:ext cx="112" cy="45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99CC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61" name="Line 21">
                <a:extLst>
                  <a:ext uri="{FF2B5EF4-FFF2-40B4-BE49-F238E27FC236}">
                    <a16:creationId xmlns:a16="http://schemas.microsoft.com/office/drawing/2014/main" id="{89001D2A-D790-2898-1369-A610BC7826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06" y="3293"/>
                <a:ext cx="6" cy="112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62" name="Line 22">
                <a:extLst>
                  <a:ext uri="{FF2B5EF4-FFF2-40B4-BE49-F238E27FC236}">
                    <a16:creationId xmlns:a16="http://schemas.microsoft.com/office/drawing/2014/main" id="{21CC769D-BF60-C8F2-5897-CBF722F617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97" y="3367"/>
                <a:ext cx="162" cy="54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63" name="Line 23">
                <a:extLst>
                  <a:ext uri="{FF2B5EF4-FFF2-40B4-BE49-F238E27FC236}">
                    <a16:creationId xmlns:a16="http://schemas.microsoft.com/office/drawing/2014/main" id="{662FEC13-DB12-2809-7A6E-08337E7126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3379"/>
                <a:ext cx="27" cy="99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64" name="Line 24">
                <a:extLst>
                  <a:ext uri="{FF2B5EF4-FFF2-40B4-BE49-F238E27FC236}">
                    <a16:creationId xmlns:a16="http://schemas.microsoft.com/office/drawing/2014/main" id="{0C58E9F4-2A08-BDC1-8658-989F5591BA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25" y="3295"/>
                <a:ext cx="5" cy="11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6665" name="Line 25">
                <a:extLst>
                  <a:ext uri="{FF2B5EF4-FFF2-40B4-BE49-F238E27FC236}">
                    <a16:creationId xmlns:a16="http://schemas.microsoft.com/office/drawing/2014/main" id="{F1639C69-DC4A-F02B-D073-3E6C6AB7B3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5" y="3454"/>
                <a:ext cx="99" cy="61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96666" name="Oval 26">
              <a:extLst>
                <a:ext uri="{FF2B5EF4-FFF2-40B4-BE49-F238E27FC236}">
                  <a16:creationId xmlns:a16="http://schemas.microsoft.com/office/drawing/2014/main" id="{5E5BCBCE-829E-01B1-54E4-6DDCE277E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208"/>
              <a:ext cx="1352" cy="575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67" name="AutoShape 27">
              <a:extLst>
                <a:ext uri="{FF2B5EF4-FFF2-40B4-BE49-F238E27FC236}">
                  <a16:creationId xmlns:a16="http://schemas.microsoft.com/office/drawing/2014/main" id="{16627AEE-747F-F2ED-AF30-35803CAD987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21" y="3314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68" name="Oval 28">
              <a:extLst>
                <a:ext uri="{FF2B5EF4-FFF2-40B4-BE49-F238E27FC236}">
                  <a16:creationId xmlns:a16="http://schemas.microsoft.com/office/drawing/2014/main" id="{05E1D3A0-9407-B909-DFCC-5E47A5D06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" y="2736"/>
              <a:ext cx="136" cy="276"/>
            </a:xfrm>
            <a:prstGeom prst="ellips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69" name="Arc 29">
              <a:extLst>
                <a:ext uri="{FF2B5EF4-FFF2-40B4-BE49-F238E27FC236}">
                  <a16:creationId xmlns:a16="http://schemas.microsoft.com/office/drawing/2014/main" id="{3375640C-E9A6-C139-3599-65F35D33E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911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0" name="Arc 30">
              <a:extLst>
                <a:ext uri="{FF2B5EF4-FFF2-40B4-BE49-F238E27FC236}">
                  <a16:creationId xmlns:a16="http://schemas.microsoft.com/office/drawing/2014/main" id="{3CE4D013-FB10-8EA7-3AE3-9CE32A7C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2911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1" name="Line 31">
              <a:extLst>
                <a:ext uri="{FF2B5EF4-FFF2-40B4-BE49-F238E27FC236}">
                  <a16:creationId xmlns:a16="http://schemas.microsoft.com/office/drawing/2014/main" id="{CA41D714-AD04-1659-2FE8-81FC87933B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2984"/>
              <a:ext cx="50" cy="29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2" name="Line 32">
              <a:extLst>
                <a:ext uri="{FF2B5EF4-FFF2-40B4-BE49-F238E27FC236}">
                  <a16:creationId xmlns:a16="http://schemas.microsoft.com/office/drawing/2014/main" id="{B48BED6E-4A70-640F-DE8A-29341AA03A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0" y="3020"/>
              <a:ext cx="97" cy="25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3" name="Line 33">
              <a:extLst>
                <a:ext uri="{FF2B5EF4-FFF2-40B4-BE49-F238E27FC236}">
                  <a16:creationId xmlns:a16="http://schemas.microsoft.com/office/drawing/2014/main" id="{729FE0C8-38B4-63A5-418D-52E669B84F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2" y="2984"/>
              <a:ext cx="50" cy="29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4" name="Line 34">
              <a:extLst>
                <a:ext uri="{FF2B5EF4-FFF2-40B4-BE49-F238E27FC236}">
                  <a16:creationId xmlns:a16="http://schemas.microsoft.com/office/drawing/2014/main" id="{F321595C-A0AC-871F-566A-7BB5E037E7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14" y="3708"/>
              <a:ext cx="315" cy="1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5" name="Line 35">
              <a:extLst>
                <a:ext uri="{FF2B5EF4-FFF2-40B4-BE49-F238E27FC236}">
                  <a16:creationId xmlns:a16="http://schemas.microsoft.com/office/drawing/2014/main" id="{3FE3E4BA-801D-779E-2C37-1B0FAC229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" y="3818"/>
              <a:ext cx="169" cy="4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6" name="Line 36">
              <a:extLst>
                <a:ext uri="{FF2B5EF4-FFF2-40B4-BE49-F238E27FC236}">
                  <a16:creationId xmlns:a16="http://schemas.microsoft.com/office/drawing/2014/main" id="{F7751A5C-8334-3D67-DDC8-775D8FCCF0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63" y="3237"/>
              <a:ext cx="96" cy="25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7" name="Arc 37">
              <a:extLst>
                <a:ext uri="{FF2B5EF4-FFF2-40B4-BE49-F238E27FC236}">
                  <a16:creationId xmlns:a16="http://schemas.microsoft.com/office/drawing/2014/main" id="{B3226780-3226-85D5-092D-B9C9FA4D4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3061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8" name="Oval 38">
              <a:extLst>
                <a:ext uri="{FF2B5EF4-FFF2-40B4-BE49-F238E27FC236}">
                  <a16:creationId xmlns:a16="http://schemas.microsoft.com/office/drawing/2014/main" id="{8F26C158-D03A-059C-35C6-206A88ECA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922"/>
              <a:ext cx="135" cy="275"/>
            </a:xfrm>
            <a:prstGeom prst="ellips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79" name="Line 39">
              <a:extLst>
                <a:ext uri="{FF2B5EF4-FFF2-40B4-BE49-F238E27FC236}">
                  <a16:creationId xmlns:a16="http://schemas.microsoft.com/office/drawing/2014/main" id="{726FE5A8-021B-8F01-464A-712938E622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2" y="3231"/>
              <a:ext cx="45" cy="15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0" name="Line 40">
              <a:extLst>
                <a:ext uri="{FF2B5EF4-FFF2-40B4-BE49-F238E27FC236}">
                  <a16:creationId xmlns:a16="http://schemas.microsoft.com/office/drawing/2014/main" id="{EC49ADBA-09C0-98C9-8C09-21681DBCC0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7" y="3384"/>
              <a:ext cx="72" cy="32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1" name="Oval 41">
              <a:extLst>
                <a:ext uri="{FF2B5EF4-FFF2-40B4-BE49-F238E27FC236}">
                  <a16:creationId xmlns:a16="http://schemas.microsoft.com/office/drawing/2014/main" id="{EBAB9E24-5C52-8F5D-FEA9-65C1C7130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" y="2773"/>
              <a:ext cx="135" cy="275"/>
            </a:xfrm>
            <a:prstGeom prst="ellips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2" name="Line 42">
              <a:extLst>
                <a:ext uri="{FF2B5EF4-FFF2-40B4-BE49-F238E27FC236}">
                  <a16:creationId xmlns:a16="http://schemas.microsoft.com/office/drawing/2014/main" id="{2AA7C70D-74D0-67E9-0FDE-5D463CF77D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3708"/>
              <a:ext cx="315" cy="1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3" name="Line 43">
              <a:extLst>
                <a:ext uri="{FF2B5EF4-FFF2-40B4-BE49-F238E27FC236}">
                  <a16:creationId xmlns:a16="http://schemas.microsoft.com/office/drawing/2014/main" id="{CB7F99D1-6498-E3E3-DF48-ED74CCDAB7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95" y="3816"/>
              <a:ext cx="218" cy="43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4" name="Line 44">
              <a:extLst>
                <a:ext uri="{FF2B5EF4-FFF2-40B4-BE49-F238E27FC236}">
                  <a16:creationId xmlns:a16="http://schemas.microsoft.com/office/drawing/2014/main" id="{EE5B5FCE-378F-19F9-4008-300DB9153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201"/>
              <a:ext cx="74" cy="32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5" name="Line 45">
              <a:extLst>
                <a:ext uri="{FF2B5EF4-FFF2-40B4-BE49-F238E27FC236}">
                  <a16:creationId xmlns:a16="http://schemas.microsoft.com/office/drawing/2014/main" id="{ABE2BB30-3027-6E53-A287-D23FAB1F38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0" y="3347"/>
              <a:ext cx="24" cy="182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6" name="Line 46">
              <a:extLst>
                <a:ext uri="{FF2B5EF4-FFF2-40B4-BE49-F238E27FC236}">
                  <a16:creationId xmlns:a16="http://schemas.microsoft.com/office/drawing/2014/main" id="{2E6ED336-0247-8F29-4830-C82DA2442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0" y="3128"/>
              <a:ext cx="72" cy="21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7" name="Arc 47">
              <a:extLst>
                <a:ext uri="{FF2B5EF4-FFF2-40B4-BE49-F238E27FC236}">
                  <a16:creationId xmlns:a16="http://schemas.microsoft.com/office/drawing/2014/main" id="{E59D83AD-A265-97C6-6B92-AB6FCD787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" y="3027"/>
              <a:ext cx="97" cy="358"/>
            </a:xfrm>
            <a:custGeom>
              <a:avLst/>
              <a:gdLst>
                <a:gd name="G0" fmla="+- 20302 0 0"/>
                <a:gd name="G1" fmla="+- 18832 0 0"/>
                <a:gd name="G2" fmla="+- 21600 0 0"/>
                <a:gd name="T0" fmla="*/ 0 w 20302"/>
                <a:gd name="T1" fmla="*/ 11458 h 18832"/>
                <a:gd name="T2" fmla="*/ 9723 w 20302"/>
                <a:gd name="T3" fmla="*/ 0 h 18832"/>
                <a:gd name="T4" fmla="*/ 20302 w 20302"/>
                <a:gd name="T5" fmla="*/ 18832 h 18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2" h="18832" fill="none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</a:path>
                <a:path w="20302" h="18832" stroke="0" extrusionOk="0">
                  <a:moveTo>
                    <a:pt x="-1" y="11457"/>
                  </a:moveTo>
                  <a:cubicBezTo>
                    <a:pt x="1764" y="6597"/>
                    <a:pt x="5214" y="2532"/>
                    <a:pt x="9722" y="-1"/>
                  </a:cubicBezTo>
                  <a:lnTo>
                    <a:pt x="20302" y="18832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8" name="Line 48">
              <a:extLst>
                <a:ext uri="{FF2B5EF4-FFF2-40B4-BE49-F238E27FC236}">
                  <a16:creationId xmlns:a16="http://schemas.microsoft.com/office/drawing/2014/main" id="{E10CD883-5181-A970-7896-7D4A75869F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0" y="3233"/>
              <a:ext cx="53" cy="47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89" name="Oval 49">
              <a:extLst>
                <a:ext uri="{FF2B5EF4-FFF2-40B4-BE49-F238E27FC236}">
                  <a16:creationId xmlns:a16="http://schemas.microsoft.com/office/drawing/2014/main" id="{5BBCAF80-5E2C-2E22-C179-72832039D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51"/>
              <a:ext cx="68" cy="29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0" name="Oval 50">
              <a:extLst>
                <a:ext uri="{FF2B5EF4-FFF2-40B4-BE49-F238E27FC236}">
                  <a16:creationId xmlns:a16="http://schemas.microsoft.com/office/drawing/2014/main" id="{4322E081-5B6C-EA4C-2760-D5CA910E5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3425"/>
              <a:ext cx="99" cy="37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1" name="Oval 51">
              <a:extLst>
                <a:ext uri="{FF2B5EF4-FFF2-40B4-BE49-F238E27FC236}">
                  <a16:creationId xmlns:a16="http://schemas.microsoft.com/office/drawing/2014/main" id="{D9A50AA5-A705-4705-0656-ACFE9C3F9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" y="3351"/>
              <a:ext cx="69" cy="29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2" name="Oval 52">
              <a:extLst>
                <a:ext uri="{FF2B5EF4-FFF2-40B4-BE49-F238E27FC236}">
                  <a16:creationId xmlns:a16="http://schemas.microsoft.com/office/drawing/2014/main" id="{3CF16B3E-F5C0-136F-A444-7E98A0B80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496"/>
              <a:ext cx="101" cy="38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3" name="Oval 53">
              <a:extLst>
                <a:ext uri="{FF2B5EF4-FFF2-40B4-BE49-F238E27FC236}">
                  <a16:creationId xmlns:a16="http://schemas.microsoft.com/office/drawing/2014/main" id="{0A4F461E-4306-CF7D-3462-C59448D11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" y="3567"/>
              <a:ext cx="122" cy="67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4" name="Oval 54">
              <a:extLst>
                <a:ext uri="{FF2B5EF4-FFF2-40B4-BE49-F238E27FC236}">
                  <a16:creationId xmlns:a16="http://schemas.microsoft.com/office/drawing/2014/main" id="{E5D684DC-A4AE-A56A-ABC7-DBF4B5A3C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496"/>
              <a:ext cx="115" cy="4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5" name="Line 55">
              <a:extLst>
                <a:ext uri="{FF2B5EF4-FFF2-40B4-BE49-F238E27FC236}">
                  <a16:creationId xmlns:a16="http://schemas.microsoft.com/office/drawing/2014/main" id="{E357DA64-2F09-44BB-6E43-D176C56588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5" y="3380"/>
              <a:ext cx="7" cy="11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6" name="Line 56">
              <a:extLst>
                <a:ext uri="{FF2B5EF4-FFF2-40B4-BE49-F238E27FC236}">
                  <a16:creationId xmlns:a16="http://schemas.microsoft.com/office/drawing/2014/main" id="{0C391C0F-5EB3-489B-56E6-7F75561D68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1" y="3455"/>
              <a:ext cx="166" cy="5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7" name="Line 57">
              <a:extLst>
                <a:ext uri="{FF2B5EF4-FFF2-40B4-BE49-F238E27FC236}">
                  <a16:creationId xmlns:a16="http://schemas.microsoft.com/office/drawing/2014/main" id="{A2338A71-F211-C92F-1324-47C3775AF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9" y="3464"/>
              <a:ext cx="28" cy="10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8" name="Line 58">
              <a:extLst>
                <a:ext uri="{FF2B5EF4-FFF2-40B4-BE49-F238E27FC236}">
                  <a16:creationId xmlns:a16="http://schemas.microsoft.com/office/drawing/2014/main" id="{58D34ED6-391C-44F6-706F-F03CEE5C07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7" y="3384"/>
              <a:ext cx="7" cy="10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699" name="Line 59">
              <a:extLst>
                <a:ext uri="{FF2B5EF4-FFF2-40B4-BE49-F238E27FC236}">
                  <a16:creationId xmlns:a16="http://schemas.microsoft.com/office/drawing/2014/main" id="{69D83584-3C27-E5DD-9020-F471AF2E3C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3540"/>
              <a:ext cx="101" cy="6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0" name="Line 60">
              <a:extLst>
                <a:ext uri="{FF2B5EF4-FFF2-40B4-BE49-F238E27FC236}">
                  <a16:creationId xmlns:a16="http://schemas.microsoft.com/office/drawing/2014/main" id="{5030D0E9-F8CB-19D6-B509-0E072A757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2" y="3347"/>
              <a:ext cx="195" cy="129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1" name="Line 61">
              <a:extLst>
                <a:ext uri="{FF2B5EF4-FFF2-40B4-BE49-F238E27FC236}">
                  <a16:creationId xmlns:a16="http://schemas.microsoft.com/office/drawing/2014/main" id="{0656E128-87CB-F8D9-3251-9C2CEBDD56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1" y="3275"/>
              <a:ext cx="71" cy="8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2" name="Line 62">
              <a:extLst>
                <a:ext uri="{FF2B5EF4-FFF2-40B4-BE49-F238E27FC236}">
                  <a16:creationId xmlns:a16="http://schemas.microsoft.com/office/drawing/2014/main" id="{FB5D3DD5-DB4F-3559-C2EE-F625175E48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3" y="3492"/>
              <a:ext cx="270" cy="2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3" name="Oval 63">
              <a:extLst>
                <a:ext uri="{FF2B5EF4-FFF2-40B4-BE49-F238E27FC236}">
                  <a16:creationId xmlns:a16="http://schemas.microsoft.com/office/drawing/2014/main" id="{9AF8B235-8882-C01A-7880-5A60D96AF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3166"/>
              <a:ext cx="1352" cy="575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4" name="AutoShape 64">
              <a:extLst>
                <a:ext uri="{FF2B5EF4-FFF2-40B4-BE49-F238E27FC236}">
                  <a16:creationId xmlns:a16="http://schemas.microsoft.com/office/drawing/2014/main" id="{1F6F7180-3F5D-7D1F-2014-3BBC684CE3B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352" y="3270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5" name="Line 65">
              <a:extLst>
                <a:ext uri="{FF2B5EF4-FFF2-40B4-BE49-F238E27FC236}">
                  <a16:creationId xmlns:a16="http://schemas.microsoft.com/office/drawing/2014/main" id="{0BEDBEF6-63E8-5237-05E6-3C7F308251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3666"/>
              <a:ext cx="315" cy="1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6" name="Line 66">
              <a:extLst>
                <a:ext uri="{FF2B5EF4-FFF2-40B4-BE49-F238E27FC236}">
                  <a16:creationId xmlns:a16="http://schemas.microsoft.com/office/drawing/2014/main" id="{9D75B383-B897-B1B3-E92A-36EF43D39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0" y="3776"/>
              <a:ext cx="169" cy="4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7" name="Line 67">
              <a:extLst>
                <a:ext uri="{FF2B5EF4-FFF2-40B4-BE49-F238E27FC236}">
                  <a16:creationId xmlns:a16="http://schemas.microsoft.com/office/drawing/2014/main" id="{5A671235-C614-BF5F-8ED5-FE4B271C78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99" y="3195"/>
              <a:ext cx="96" cy="25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8" name="Arc 68">
              <a:extLst>
                <a:ext uri="{FF2B5EF4-FFF2-40B4-BE49-F238E27FC236}">
                  <a16:creationId xmlns:a16="http://schemas.microsoft.com/office/drawing/2014/main" id="{266C4F51-B970-C4ED-89B0-F5331E9C4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" y="3019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09" name="Oval 69">
              <a:extLst>
                <a:ext uri="{FF2B5EF4-FFF2-40B4-BE49-F238E27FC236}">
                  <a16:creationId xmlns:a16="http://schemas.microsoft.com/office/drawing/2014/main" id="{CDEFF2F1-3B70-847E-D340-D3C9EA8397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" y="2880"/>
              <a:ext cx="135" cy="275"/>
            </a:xfrm>
            <a:prstGeom prst="ellips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0" name="Line 70">
              <a:extLst>
                <a:ext uri="{FF2B5EF4-FFF2-40B4-BE49-F238E27FC236}">
                  <a16:creationId xmlns:a16="http://schemas.microsoft.com/office/drawing/2014/main" id="{F6DCCAF4-E230-CEC7-5880-8BD640B50D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8" y="3189"/>
              <a:ext cx="45" cy="15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1" name="Line 71">
              <a:extLst>
                <a:ext uri="{FF2B5EF4-FFF2-40B4-BE49-F238E27FC236}">
                  <a16:creationId xmlns:a16="http://schemas.microsoft.com/office/drawing/2014/main" id="{BE784E2B-018E-419E-FFB5-BFBED108B1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93" y="3342"/>
              <a:ext cx="72" cy="32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2" name="Oval 72">
              <a:extLst>
                <a:ext uri="{FF2B5EF4-FFF2-40B4-BE49-F238E27FC236}">
                  <a16:creationId xmlns:a16="http://schemas.microsoft.com/office/drawing/2014/main" id="{80B389C2-D843-485B-9289-966345F72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309"/>
              <a:ext cx="68" cy="29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3" name="Oval 73">
              <a:extLst>
                <a:ext uri="{FF2B5EF4-FFF2-40B4-BE49-F238E27FC236}">
                  <a16:creationId xmlns:a16="http://schemas.microsoft.com/office/drawing/2014/main" id="{41DE4EEB-BA47-F82D-2990-285A77F2A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3383"/>
              <a:ext cx="99" cy="37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4" name="Oval 74">
              <a:extLst>
                <a:ext uri="{FF2B5EF4-FFF2-40B4-BE49-F238E27FC236}">
                  <a16:creationId xmlns:a16="http://schemas.microsoft.com/office/drawing/2014/main" id="{94086704-7361-6C9A-3A05-562600CB0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7" y="3309"/>
              <a:ext cx="69" cy="29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5" name="Oval 75">
              <a:extLst>
                <a:ext uri="{FF2B5EF4-FFF2-40B4-BE49-F238E27FC236}">
                  <a16:creationId xmlns:a16="http://schemas.microsoft.com/office/drawing/2014/main" id="{62BCDD66-3A9A-C48C-7583-7E444403E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" y="3454"/>
              <a:ext cx="101" cy="38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6" name="Oval 76">
              <a:extLst>
                <a:ext uri="{FF2B5EF4-FFF2-40B4-BE49-F238E27FC236}">
                  <a16:creationId xmlns:a16="http://schemas.microsoft.com/office/drawing/2014/main" id="{BF2FEB51-F26B-44C3-1540-0E6AD7D75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7" y="3525"/>
              <a:ext cx="122" cy="67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7" name="Oval 77">
              <a:extLst>
                <a:ext uri="{FF2B5EF4-FFF2-40B4-BE49-F238E27FC236}">
                  <a16:creationId xmlns:a16="http://schemas.microsoft.com/office/drawing/2014/main" id="{25B1C02C-8584-46D2-7F18-55CF80F05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3454"/>
              <a:ext cx="115" cy="4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8" name="Line 78">
              <a:extLst>
                <a:ext uri="{FF2B5EF4-FFF2-40B4-BE49-F238E27FC236}">
                  <a16:creationId xmlns:a16="http://schemas.microsoft.com/office/drawing/2014/main" id="{81DD62F2-82CA-23AC-976B-F2EEAF9E9A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1" y="3338"/>
              <a:ext cx="7" cy="11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19" name="Line 79">
              <a:extLst>
                <a:ext uri="{FF2B5EF4-FFF2-40B4-BE49-F238E27FC236}">
                  <a16:creationId xmlns:a16="http://schemas.microsoft.com/office/drawing/2014/main" id="{3F71CF24-2AD9-1886-A5B8-36A6E3ABF5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7" y="3413"/>
              <a:ext cx="166" cy="5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20" name="Line 80">
              <a:extLst>
                <a:ext uri="{FF2B5EF4-FFF2-40B4-BE49-F238E27FC236}">
                  <a16:creationId xmlns:a16="http://schemas.microsoft.com/office/drawing/2014/main" id="{48FE0601-5729-6690-8C8A-148B1D305D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5" y="3422"/>
              <a:ext cx="28" cy="10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21" name="Line 81">
              <a:extLst>
                <a:ext uri="{FF2B5EF4-FFF2-40B4-BE49-F238E27FC236}">
                  <a16:creationId xmlns:a16="http://schemas.microsoft.com/office/drawing/2014/main" id="{96C0FC55-D01C-09E9-A914-C5C93C12AE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8" y="3366"/>
              <a:ext cx="14" cy="96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22" name="Line 82">
              <a:extLst>
                <a:ext uri="{FF2B5EF4-FFF2-40B4-BE49-F238E27FC236}">
                  <a16:creationId xmlns:a16="http://schemas.microsoft.com/office/drawing/2014/main" id="{B20D30EB-F03A-9ABE-229F-7500892F4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4" y="3498"/>
              <a:ext cx="101" cy="6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6723" name="Line 83">
              <a:extLst>
                <a:ext uri="{FF2B5EF4-FFF2-40B4-BE49-F238E27FC236}">
                  <a16:creationId xmlns:a16="http://schemas.microsoft.com/office/drawing/2014/main" id="{8C96C2BC-C8C2-3BC1-9E49-FDE8D6EBC7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9" y="3450"/>
              <a:ext cx="270" cy="2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96724" name="Rectangle 84">
            <a:extLst>
              <a:ext uri="{FF2B5EF4-FFF2-40B4-BE49-F238E27FC236}">
                <a16:creationId xmlns:a16="http://schemas.microsoft.com/office/drawing/2014/main" id="{2708F161-007C-691C-3B30-681BDEF87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Ebb and Flow</a:t>
            </a:r>
          </a:p>
        </p:txBody>
      </p:sp>
      <p:sp>
        <p:nvSpPr>
          <p:cNvPr id="496725" name="Rectangle 85">
            <a:extLst>
              <a:ext uri="{FF2B5EF4-FFF2-40B4-BE49-F238E27FC236}">
                <a16:creationId xmlns:a16="http://schemas.microsoft.com/office/drawing/2014/main" id="{EAE812A8-9590-C5A1-7D0E-5CE5A058B3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tightly coupled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	</a:t>
            </a:r>
            <a:r>
              <a:rPr lang="en-US" altLang="LID4096">
                <a:solidFill>
                  <a:srgbClr val="5F5F5F"/>
                </a:solidFill>
              </a:rPr>
              <a:t>loosely coupled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single user 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FF0000"/>
                </a:solidFill>
              </a:rPr>
              <a:t> </a:t>
            </a:r>
            <a:r>
              <a:rPr lang="en-US" altLang="LID4096"/>
              <a:t> 	multi-user</a:t>
            </a:r>
          </a:p>
          <a:p>
            <a:pPr>
              <a:lnSpc>
                <a:spcPct val="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asynchronous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/>
              <a:t>  	synchronous</a:t>
            </a:r>
          </a:p>
        </p:txBody>
      </p:sp>
      <p:sp>
        <p:nvSpPr>
          <p:cNvPr id="496726" name="Rectangle 86">
            <a:extLst>
              <a:ext uri="{FF2B5EF4-FFF2-40B4-BE49-F238E27FC236}">
                <a16:creationId xmlns:a16="http://schemas.microsoft.com/office/drawing/2014/main" id="{05D9914C-E69F-588E-53E5-338C56C44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513" y="4979988"/>
            <a:ext cx="7280275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4800" b="1" i="1">
                <a:solidFill>
                  <a:schemeClr val="tx2"/>
                </a:solidFill>
                <a:latin typeface="Times New Roman" panose="02020603050405020304" pitchFamily="18" charset="0"/>
              </a:rPr>
              <a:t>Collaborative Environments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>
            <a:extLst>
              <a:ext uri="{FF2B5EF4-FFF2-40B4-BE49-F238E27FC236}">
                <a16:creationId xmlns:a16="http://schemas.microsoft.com/office/drawing/2014/main" id="{4DFF5E74-5EA0-EEDC-200A-0F611529A4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Ebb and Flow</a:t>
            </a:r>
          </a:p>
        </p:txBody>
      </p:sp>
      <p:sp>
        <p:nvSpPr>
          <p:cNvPr id="497667" name="Rectangle 3">
            <a:extLst>
              <a:ext uri="{FF2B5EF4-FFF2-40B4-BE49-F238E27FC236}">
                <a16:creationId xmlns:a16="http://schemas.microsoft.com/office/drawing/2014/main" id="{8BED6BAE-3C3A-8DB9-D06C-E75C6B0CD1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05750" cy="41148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tightly coupled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	</a:t>
            </a:r>
            <a:r>
              <a:rPr lang="en-US" altLang="LID4096">
                <a:solidFill>
                  <a:srgbClr val="5F5F5F"/>
                </a:solidFill>
              </a:rPr>
              <a:t>loosely coupled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single user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5F5F5F"/>
                </a:solidFill>
              </a:rPr>
              <a:t>  	multi-user</a:t>
            </a:r>
          </a:p>
          <a:p>
            <a:pPr>
              <a:lnSpc>
                <a:spcPct val="6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asynchronous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5F5F5F"/>
                </a:solidFill>
              </a:rPr>
              <a:t>  	synchronous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awareness of others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	making contact</a:t>
            </a:r>
          </a:p>
        </p:txBody>
      </p:sp>
      <p:grpSp>
        <p:nvGrpSpPr>
          <p:cNvPr id="497668" name="Group 4">
            <a:extLst>
              <a:ext uri="{FF2B5EF4-FFF2-40B4-BE49-F238E27FC236}">
                <a16:creationId xmlns:a16="http://schemas.microsoft.com/office/drawing/2014/main" id="{C782BC4D-1D01-89AA-5FFA-4FAF611C41B4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810125"/>
            <a:ext cx="7564438" cy="2047875"/>
            <a:chOff x="864" y="2592"/>
            <a:chExt cx="4765" cy="1728"/>
          </a:xfrm>
        </p:grpSpPr>
        <p:sp>
          <p:nvSpPr>
            <p:cNvPr id="497669" name="Oval 5">
              <a:extLst>
                <a:ext uri="{FF2B5EF4-FFF2-40B4-BE49-F238E27FC236}">
                  <a16:creationId xmlns:a16="http://schemas.microsoft.com/office/drawing/2014/main" id="{A3A34CFE-D0EC-7088-DF7E-91313D184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208"/>
              <a:ext cx="1352" cy="575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0" name="AutoShape 6">
              <a:extLst>
                <a:ext uri="{FF2B5EF4-FFF2-40B4-BE49-F238E27FC236}">
                  <a16:creationId xmlns:a16="http://schemas.microsoft.com/office/drawing/2014/main" id="{904CE48D-2210-9C33-2676-B585B2DBF35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21" y="3314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1" name="Oval 7">
              <a:extLst>
                <a:ext uri="{FF2B5EF4-FFF2-40B4-BE49-F238E27FC236}">
                  <a16:creationId xmlns:a16="http://schemas.microsoft.com/office/drawing/2014/main" id="{AF9CBF1A-8BF8-2C64-9CF7-DCE262A05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" y="2736"/>
              <a:ext cx="136" cy="276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2" name="Arc 8">
              <a:extLst>
                <a:ext uri="{FF2B5EF4-FFF2-40B4-BE49-F238E27FC236}">
                  <a16:creationId xmlns:a16="http://schemas.microsoft.com/office/drawing/2014/main" id="{0EC5AD54-7E95-4040-22C9-633E6F8C3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911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3" name="Arc 9">
              <a:extLst>
                <a:ext uri="{FF2B5EF4-FFF2-40B4-BE49-F238E27FC236}">
                  <a16:creationId xmlns:a16="http://schemas.microsoft.com/office/drawing/2014/main" id="{A8194AE3-D6DF-30AE-DBA5-96BBEB2E7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2911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4" name="Line 10">
              <a:extLst>
                <a:ext uri="{FF2B5EF4-FFF2-40B4-BE49-F238E27FC236}">
                  <a16:creationId xmlns:a16="http://schemas.microsoft.com/office/drawing/2014/main" id="{89897EEE-144D-CF30-CD66-87030DB3C7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2984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5" name="Line 11">
              <a:extLst>
                <a:ext uri="{FF2B5EF4-FFF2-40B4-BE49-F238E27FC236}">
                  <a16:creationId xmlns:a16="http://schemas.microsoft.com/office/drawing/2014/main" id="{5FE29BE7-0266-1151-0078-C772C72058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0" y="3020"/>
              <a:ext cx="97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6" name="Line 12">
              <a:extLst>
                <a:ext uri="{FF2B5EF4-FFF2-40B4-BE49-F238E27FC236}">
                  <a16:creationId xmlns:a16="http://schemas.microsoft.com/office/drawing/2014/main" id="{EA039082-88F3-5AA8-843E-0E7158FD8A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2" y="2984"/>
              <a:ext cx="50" cy="2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7" name="Line 13">
              <a:extLst>
                <a:ext uri="{FF2B5EF4-FFF2-40B4-BE49-F238E27FC236}">
                  <a16:creationId xmlns:a16="http://schemas.microsoft.com/office/drawing/2014/main" id="{381B13F8-470E-85D1-C390-558BA93610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14" y="3708"/>
              <a:ext cx="315" cy="11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8" name="Line 14">
              <a:extLst>
                <a:ext uri="{FF2B5EF4-FFF2-40B4-BE49-F238E27FC236}">
                  <a16:creationId xmlns:a16="http://schemas.microsoft.com/office/drawing/2014/main" id="{A1037F12-08C0-D500-623C-5DC8268B52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" y="3818"/>
              <a:ext cx="169" cy="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79" name="Line 15">
              <a:extLst>
                <a:ext uri="{FF2B5EF4-FFF2-40B4-BE49-F238E27FC236}">
                  <a16:creationId xmlns:a16="http://schemas.microsoft.com/office/drawing/2014/main" id="{244F6C65-CFAE-694F-F306-68C48B0A2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63" y="3237"/>
              <a:ext cx="96" cy="2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0" name="Arc 16">
              <a:extLst>
                <a:ext uri="{FF2B5EF4-FFF2-40B4-BE49-F238E27FC236}">
                  <a16:creationId xmlns:a16="http://schemas.microsoft.com/office/drawing/2014/main" id="{CB8F5892-776E-3212-1E6B-D32F7FEC5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3061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1" name="Oval 17">
              <a:extLst>
                <a:ext uri="{FF2B5EF4-FFF2-40B4-BE49-F238E27FC236}">
                  <a16:creationId xmlns:a16="http://schemas.microsoft.com/office/drawing/2014/main" id="{849C7ED7-3FC7-42A2-8000-6EF46961A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922"/>
              <a:ext cx="135" cy="27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2" name="Line 18">
              <a:extLst>
                <a:ext uri="{FF2B5EF4-FFF2-40B4-BE49-F238E27FC236}">
                  <a16:creationId xmlns:a16="http://schemas.microsoft.com/office/drawing/2014/main" id="{0854F8A4-6329-EA26-D8CB-4441E7C20A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2" y="3231"/>
              <a:ext cx="45" cy="1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3" name="Line 19">
              <a:extLst>
                <a:ext uri="{FF2B5EF4-FFF2-40B4-BE49-F238E27FC236}">
                  <a16:creationId xmlns:a16="http://schemas.microsoft.com/office/drawing/2014/main" id="{8DA8E4FD-4DA6-B4A0-740C-7177190F61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7" y="3384"/>
              <a:ext cx="72" cy="3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4" name="Oval 20">
              <a:extLst>
                <a:ext uri="{FF2B5EF4-FFF2-40B4-BE49-F238E27FC236}">
                  <a16:creationId xmlns:a16="http://schemas.microsoft.com/office/drawing/2014/main" id="{BE84C7D3-13F8-4896-AF0A-D3900B4CA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51"/>
              <a:ext cx="68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5" name="Oval 21">
              <a:extLst>
                <a:ext uri="{FF2B5EF4-FFF2-40B4-BE49-F238E27FC236}">
                  <a16:creationId xmlns:a16="http://schemas.microsoft.com/office/drawing/2014/main" id="{67981B5E-CEE2-27D1-9EB1-6F4B51BE6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3425"/>
              <a:ext cx="99" cy="3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6" name="Oval 22">
              <a:extLst>
                <a:ext uri="{FF2B5EF4-FFF2-40B4-BE49-F238E27FC236}">
                  <a16:creationId xmlns:a16="http://schemas.microsoft.com/office/drawing/2014/main" id="{36562C9C-D4FE-B15A-A89B-7914EAD28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" y="3351"/>
              <a:ext cx="69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7" name="Oval 23">
              <a:extLst>
                <a:ext uri="{FF2B5EF4-FFF2-40B4-BE49-F238E27FC236}">
                  <a16:creationId xmlns:a16="http://schemas.microsoft.com/office/drawing/2014/main" id="{A5A9A508-95C6-0AA3-7C49-7C4DA08EA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496"/>
              <a:ext cx="101" cy="3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8" name="Oval 24">
              <a:extLst>
                <a:ext uri="{FF2B5EF4-FFF2-40B4-BE49-F238E27FC236}">
                  <a16:creationId xmlns:a16="http://schemas.microsoft.com/office/drawing/2014/main" id="{D3D5B358-FAEF-89E0-E7AA-7E95400E0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" y="3567"/>
              <a:ext cx="122" cy="67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89" name="Oval 25">
              <a:extLst>
                <a:ext uri="{FF2B5EF4-FFF2-40B4-BE49-F238E27FC236}">
                  <a16:creationId xmlns:a16="http://schemas.microsoft.com/office/drawing/2014/main" id="{8A4F173A-FE8D-B002-CCAC-37C7280B4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496"/>
              <a:ext cx="115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90" name="Line 26">
              <a:extLst>
                <a:ext uri="{FF2B5EF4-FFF2-40B4-BE49-F238E27FC236}">
                  <a16:creationId xmlns:a16="http://schemas.microsoft.com/office/drawing/2014/main" id="{2B980AB3-7569-981B-0E32-9AEB699060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5" y="3380"/>
              <a:ext cx="7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91" name="Line 27">
              <a:extLst>
                <a:ext uri="{FF2B5EF4-FFF2-40B4-BE49-F238E27FC236}">
                  <a16:creationId xmlns:a16="http://schemas.microsoft.com/office/drawing/2014/main" id="{8F5B9E78-46D1-950C-EB8A-2D5B400F59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1" y="3455"/>
              <a:ext cx="166" cy="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92" name="Line 28">
              <a:extLst>
                <a:ext uri="{FF2B5EF4-FFF2-40B4-BE49-F238E27FC236}">
                  <a16:creationId xmlns:a16="http://schemas.microsoft.com/office/drawing/2014/main" id="{E48B31E8-2CC0-0FCC-D109-C3A835355B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9" y="3464"/>
              <a:ext cx="28" cy="1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93" name="Line 29">
              <a:extLst>
                <a:ext uri="{FF2B5EF4-FFF2-40B4-BE49-F238E27FC236}">
                  <a16:creationId xmlns:a16="http://schemas.microsoft.com/office/drawing/2014/main" id="{FDA4E4AA-AADC-8BEF-693D-FCC666B0B8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7" y="3384"/>
              <a:ext cx="7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94" name="Line 30">
              <a:extLst>
                <a:ext uri="{FF2B5EF4-FFF2-40B4-BE49-F238E27FC236}">
                  <a16:creationId xmlns:a16="http://schemas.microsoft.com/office/drawing/2014/main" id="{19246CE6-5AD8-30E2-54DD-443D9DDF82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3540"/>
              <a:ext cx="101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95" name="Line 31">
              <a:extLst>
                <a:ext uri="{FF2B5EF4-FFF2-40B4-BE49-F238E27FC236}">
                  <a16:creationId xmlns:a16="http://schemas.microsoft.com/office/drawing/2014/main" id="{7B6FA02F-27AA-7F3E-E8D3-E63C36E3C6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1" y="3275"/>
              <a:ext cx="71" cy="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7696" name="Line 32">
              <a:extLst>
                <a:ext uri="{FF2B5EF4-FFF2-40B4-BE49-F238E27FC236}">
                  <a16:creationId xmlns:a16="http://schemas.microsoft.com/office/drawing/2014/main" id="{A5138635-ED3A-1CF7-1C9E-2DB01B6CE6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3" y="3492"/>
              <a:ext cx="270" cy="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97697" name="Group 33">
              <a:extLst>
                <a:ext uri="{FF2B5EF4-FFF2-40B4-BE49-F238E27FC236}">
                  <a16:creationId xmlns:a16="http://schemas.microsoft.com/office/drawing/2014/main" id="{1BDB2D05-6604-E936-FFEB-58E8B7784D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2640"/>
              <a:ext cx="362" cy="1467"/>
              <a:chOff x="4239" y="1772"/>
              <a:chExt cx="122" cy="939"/>
            </a:xfrm>
          </p:grpSpPr>
          <p:sp>
            <p:nvSpPr>
              <p:cNvPr id="497698" name="Oval 34">
                <a:extLst>
                  <a:ext uri="{FF2B5EF4-FFF2-40B4-BE49-F238E27FC236}">
                    <a16:creationId xmlns:a16="http://schemas.microsoft.com/office/drawing/2014/main" id="{C033CC16-29F1-BC76-0848-4282B2A578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5" y="1772"/>
                <a:ext cx="66" cy="17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699" name="Line 35">
                <a:extLst>
                  <a:ext uri="{FF2B5EF4-FFF2-40B4-BE49-F238E27FC236}">
                    <a16:creationId xmlns:a16="http://schemas.microsoft.com/office/drawing/2014/main" id="{897AAAAE-9486-0A2F-5C71-970E304093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07" y="1954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0" name="Line 36">
                <a:extLst>
                  <a:ext uri="{FF2B5EF4-FFF2-40B4-BE49-F238E27FC236}">
                    <a16:creationId xmlns:a16="http://schemas.microsoft.com/office/drawing/2014/main" id="{775CF11C-B1FE-3E37-4E62-5120170A5F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1" y="2322"/>
                <a:ext cx="26" cy="2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1" name="Line 37">
                <a:extLst>
                  <a:ext uri="{FF2B5EF4-FFF2-40B4-BE49-F238E27FC236}">
                    <a16:creationId xmlns:a16="http://schemas.microsoft.com/office/drawing/2014/main" id="{0558FDB5-DE05-CC27-2388-229C868B09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39" y="2024"/>
                <a:ext cx="29" cy="2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2" name="Line 38">
                <a:extLst>
                  <a:ext uri="{FF2B5EF4-FFF2-40B4-BE49-F238E27FC236}">
                    <a16:creationId xmlns:a16="http://schemas.microsoft.com/office/drawing/2014/main" id="{33784AE0-0D76-5A23-3D97-45FA5D5AD6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2" y="2337"/>
                <a:ext cx="42" cy="37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3" name="Line 39">
                <a:extLst>
                  <a:ext uri="{FF2B5EF4-FFF2-40B4-BE49-F238E27FC236}">
                    <a16:creationId xmlns:a16="http://schemas.microsoft.com/office/drawing/2014/main" id="{2639A5CE-42CC-391E-45BA-5B9806F91C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4" y="2020"/>
                <a:ext cx="17" cy="2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4" name="Arc 40">
                <a:extLst>
                  <a:ext uri="{FF2B5EF4-FFF2-40B4-BE49-F238E27FC236}">
                    <a16:creationId xmlns:a16="http://schemas.microsoft.com/office/drawing/2014/main" id="{DFD62633-3D5D-EA8C-3C75-FA71751984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985"/>
                <a:ext cx="48" cy="56"/>
              </a:xfrm>
              <a:custGeom>
                <a:avLst/>
                <a:gdLst>
                  <a:gd name="G0" fmla="+- 0 0 0"/>
                  <a:gd name="G1" fmla="+- 21037 0 0"/>
                  <a:gd name="G2" fmla="+- 21600 0 0"/>
                  <a:gd name="T0" fmla="*/ 4897 w 20085"/>
                  <a:gd name="T1" fmla="*/ 0 h 21037"/>
                  <a:gd name="T2" fmla="*/ 20085 w 20085"/>
                  <a:gd name="T3" fmla="*/ 13090 h 21037"/>
                  <a:gd name="T4" fmla="*/ 0 w 20085"/>
                  <a:gd name="T5" fmla="*/ 21037 h 2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85" h="21037" fill="none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</a:path>
                  <a:path w="20085" h="21037" stroke="0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  <a:lnTo>
                      <a:pt x="0" y="2103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5" name="Arc 41">
                <a:extLst>
                  <a:ext uri="{FF2B5EF4-FFF2-40B4-BE49-F238E27FC236}">
                    <a16:creationId xmlns:a16="http://schemas.microsoft.com/office/drawing/2014/main" id="{A870444D-ABA7-EBEA-2086-55251B24DF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1986"/>
                <a:ext cx="48" cy="56"/>
              </a:xfrm>
              <a:custGeom>
                <a:avLst/>
                <a:gdLst>
                  <a:gd name="G0" fmla="+- 20140 0 0"/>
                  <a:gd name="G1" fmla="+- 20944 0 0"/>
                  <a:gd name="G2" fmla="+- 21600 0 0"/>
                  <a:gd name="T0" fmla="*/ 0 w 20140"/>
                  <a:gd name="T1" fmla="*/ 13138 h 20944"/>
                  <a:gd name="T2" fmla="*/ 14858 w 20140"/>
                  <a:gd name="T3" fmla="*/ 0 h 20944"/>
                  <a:gd name="T4" fmla="*/ 20140 w 20140"/>
                  <a:gd name="T5" fmla="*/ 20944 h 20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140" h="20944" fill="none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</a:path>
                  <a:path w="20140" h="20944" stroke="0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  <a:lnTo>
                      <a:pt x="20140" y="20944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7706" name="Group 42">
              <a:extLst>
                <a:ext uri="{FF2B5EF4-FFF2-40B4-BE49-F238E27FC236}">
                  <a16:creationId xmlns:a16="http://schemas.microsoft.com/office/drawing/2014/main" id="{101F55C2-3318-432B-8580-4B43CEDDF9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2592"/>
              <a:ext cx="1344" cy="1728"/>
              <a:chOff x="2160" y="2592"/>
              <a:chExt cx="1344" cy="1728"/>
            </a:xfrm>
          </p:grpSpPr>
          <p:sp>
            <p:nvSpPr>
              <p:cNvPr id="497707" name="AutoShape 43">
                <a:extLst>
                  <a:ext uri="{FF2B5EF4-FFF2-40B4-BE49-F238E27FC236}">
                    <a16:creationId xmlns:a16="http://schemas.microsoft.com/office/drawing/2014/main" id="{B1399955-C360-13F8-2C48-DE1D9FEA16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1718" y="3034"/>
                <a:ext cx="1728" cy="844"/>
              </a:xfrm>
              <a:custGeom>
                <a:avLst/>
                <a:gdLst>
                  <a:gd name="G0" fmla="+- 1951 0 0"/>
                  <a:gd name="G1" fmla="+- 21600 0 1951"/>
                  <a:gd name="G2" fmla="*/ 1951 1 2"/>
                  <a:gd name="G3" fmla="+- 21600 0 G2"/>
                  <a:gd name="G4" fmla="+/ 1951 21600 2"/>
                  <a:gd name="G5" fmla="+/ G1 0 2"/>
                  <a:gd name="G6" fmla="*/ 21600 21600 1951"/>
                  <a:gd name="G7" fmla="*/ G6 1 2"/>
                  <a:gd name="G8" fmla="+- 21600 0 G7"/>
                  <a:gd name="G9" fmla="*/ 21600 1 2"/>
                  <a:gd name="G10" fmla="+- 1951 0 G9"/>
                  <a:gd name="G11" fmla="?: G10 G8 0"/>
                  <a:gd name="G12" fmla="?: G10 G7 21600"/>
                  <a:gd name="T0" fmla="*/ 20624 w 21600"/>
                  <a:gd name="T1" fmla="*/ 10800 h 21600"/>
                  <a:gd name="T2" fmla="*/ 10800 w 21600"/>
                  <a:gd name="T3" fmla="*/ 21600 h 21600"/>
                  <a:gd name="T4" fmla="*/ 976 w 21600"/>
                  <a:gd name="T5" fmla="*/ 10800 h 21600"/>
                  <a:gd name="T6" fmla="*/ 10800 w 21600"/>
                  <a:gd name="T7" fmla="*/ 0 h 21600"/>
                  <a:gd name="T8" fmla="*/ 2776 w 21600"/>
                  <a:gd name="T9" fmla="*/ 2776 h 21600"/>
                  <a:gd name="T10" fmla="*/ 18824 w 21600"/>
                  <a:gd name="T11" fmla="*/ 1882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51" y="21600"/>
                    </a:lnTo>
                    <a:lnTo>
                      <a:pt x="1964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8" name="AutoShape 44">
                <a:extLst>
                  <a:ext uri="{FF2B5EF4-FFF2-40B4-BE49-F238E27FC236}">
                    <a16:creationId xmlns:a16="http://schemas.microsoft.com/office/drawing/2014/main" id="{C8DE44B3-4E88-524F-EEA0-92E4992751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1947" y="3268"/>
                <a:ext cx="1246" cy="422"/>
              </a:xfrm>
              <a:custGeom>
                <a:avLst/>
                <a:gdLst>
                  <a:gd name="G0" fmla="+- 1057 0 0"/>
                  <a:gd name="G1" fmla="+- 21600 0 1057"/>
                  <a:gd name="G2" fmla="*/ 1057 1 2"/>
                  <a:gd name="G3" fmla="+- 21600 0 G2"/>
                  <a:gd name="G4" fmla="+/ 1057 21600 2"/>
                  <a:gd name="G5" fmla="+/ G1 0 2"/>
                  <a:gd name="G6" fmla="*/ 21600 21600 1057"/>
                  <a:gd name="G7" fmla="*/ G6 1 2"/>
                  <a:gd name="G8" fmla="+- 21600 0 G7"/>
                  <a:gd name="G9" fmla="*/ 21600 1 2"/>
                  <a:gd name="G10" fmla="+- 1057 0 G9"/>
                  <a:gd name="G11" fmla="?: G10 G8 0"/>
                  <a:gd name="G12" fmla="?: G10 G7 21600"/>
                  <a:gd name="T0" fmla="*/ 21071 w 21600"/>
                  <a:gd name="T1" fmla="*/ 10800 h 21600"/>
                  <a:gd name="T2" fmla="*/ 10800 w 21600"/>
                  <a:gd name="T3" fmla="*/ 21600 h 21600"/>
                  <a:gd name="T4" fmla="*/ 529 w 21600"/>
                  <a:gd name="T5" fmla="*/ 10800 h 21600"/>
                  <a:gd name="T6" fmla="*/ 10800 w 21600"/>
                  <a:gd name="T7" fmla="*/ 0 h 21600"/>
                  <a:gd name="T8" fmla="*/ 2329 w 21600"/>
                  <a:gd name="T9" fmla="*/ 2329 h 21600"/>
                  <a:gd name="T10" fmla="*/ 19271 w 21600"/>
                  <a:gd name="T11" fmla="*/ 1927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57" y="21600"/>
                    </a:lnTo>
                    <a:lnTo>
                      <a:pt x="2054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09" name="AutoShape 45">
                <a:extLst>
                  <a:ext uri="{FF2B5EF4-FFF2-40B4-BE49-F238E27FC236}">
                    <a16:creationId xmlns:a16="http://schemas.microsoft.com/office/drawing/2014/main" id="{1BA926D9-B019-A3E3-39F2-0282CA0B6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2112" y="3360"/>
                <a:ext cx="1104" cy="240"/>
              </a:xfrm>
              <a:custGeom>
                <a:avLst/>
                <a:gdLst>
                  <a:gd name="G0" fmla="+- 2504 0 0"/>
                  <a:gd name="G1" fmla="+- 21600 0 2504"/>
                  <a:gd name="G2" fmla="*/ 2504 1 2"/>
                  <a:gd name="G3" fmla="+- 21600 0 G2"/>
                  <a:gd name="G4" fmla="+/ 2504 21600 2"/>
                  <a:gd name="G5" fmla="+/ G1 0 2"/>
                  <a:gd name="G6" fmla="*/ 21600 21600 2504"/>
                  <a:gd name="G7" fmla="*/ G6 1 2"/>
                  <a:gd name="G8" fmla="+- 21600 0 G7"/>
                  <a:gd name="G9" fmla="*/ 21600 1 2"/>
                  <a:gd name="G10" fmla="+- 2504 0 G9"/>
                  <a:gd name="G11" fmla="?: G10 G8 0"/>
                  <a:gd name="G12" fmla="?: G10 G7 21600"/>
                  <a:gd name="T0" fmla="*/ 20348 w 21600"/>
                  <a:gd name="T1" fmla="*/ 10800 h 21600"/>
                  <a:gd name="T2" fmla="*/ 10800 w 21600"/>
                  <a:gd name="T3" fmla="*/ 21600 h 21600"/>
                  <a:gd name="T4" fmla="*/ 1252 w 21600"/>
                  <a:gd name="T5" fmla="*/ 10800 h 21600"/>
                  <a:gd name="T6" fmla="*/ 10800 w 21600"/>
                  <a:gd name="T7" fmla="*/ 0 h 21600"/>
                  <a:gd name="T8" fmla="*/ 3052 w 21600"/>
                  <a:gd name="T9" fmla="*/ 3052 h 21600"/>
                  <a:gd name="T10" fmla="*/ 18548 w 21600"/>
                  <a:gd name="T11" fmla="*/ 1854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504" y="21600"/>
                    </a:lnTo>
                    <a:lnTo>
                      <a:pt x="1909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7710" name="Rectangle 46">
                <a:extLst>
                  <a:ext uri="{FF2B5EF4-FFF2-40B4-BE49-F238E27FC236}">
                    <a16:creationId xmlns:a16="http://schemas.microsoft.com/office/drawing/2014/main" id="{05989195-3AA2-F2CE-5FFD-BE1AA72EF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750"/>
                <a:ext cx="548" cy="1425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 altLang="LID4096"/>
              </a:p>
            </p:txBody>
          </p:sp>
          <p:sp>
            <p:nvSpPr>
              <p:cNvPr id="497711" name="Line 47">
                <a:extLst>
                  <a:ext uri="{FF2B5EF4-FFF2-40B4-BE49-F238E27FC236}">
                    <a16:creationId xmlns:a16="http://schemas.microsoft.com/office/drawing/2014/main" id="{A6DDC8D3-8CEA-EAFB-33F7-A2A9493848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736"/>
                <a:ext cx="0" cy="144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497712" name="Oval 48">
                <a:extLst>
                  <a:ext uri="{FF2B5EF4-FFF2-40B4-BE49-F238E27FC236}">
                    <a16:creationId xmlns:a16="http://schemas.microsoft.com/office/drawing/2014/main" id="{6416CA0F-EFE4-4B9D-77F8-65B24910D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3456"/>
                <a:ext cx="48" cy="96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690" name="Group 2">
            <a:extLst>
              <a:ext uri="{FF2B5EF4-FFF2-40B4-BE49-F238E27FC236}">
                <a16:creationId xmlns:a16="http://schemas.microsoft.com/office/drawing/2014/main" id="{2570DB9E-6223-BA17-3353-7A022C939CFE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4819650"/>
            <a:ext cx="7564438" cy="2038350"/>
            <a:chOff x="864" y="2592"/>
            <a:chExt cx="4765" cy="1728"/>
          </a:xfrm>
        </p:grpSpPr>
        <p:sp>
          <p:nvSpPr>
            <p:cNvPr id="498691" name="Oval 3">
              <a:extLst>
                <a:ext uri="{FF2B5EF4-FFF2-40B4-BE49-F238E27FC236}">
                  <a16:creationId xmlns:a16="http://schemas.microsoft.com/office/drawing/2014/main" id="{DCDA6260-113E-5E5E-7890-12D07632C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3208"/>
              <a:ext cx="1352" cy="575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2" name="AutoShape 4">
              <a:extLst>
                <a:ext uri="{FF2B5EF4-FFF2-40B4-BE49-F238E27FC236}">
                  <a16:creationId xmlns:a16="http://schemas.microsoft.com/office/drawing/2014/main" id="{FE6E5D3A-49BE-9535-899E-A7646A974BB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4421" y="3314"/>
              <a:ext cx="817" cy="356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3" name="Oval 5">
              <a:extLst>
                <a:ext uri="{FF2B5EF4-FFF2-40B4-BE49-F238E27FC236}">
                  <a16:creationId xmlns:a16="http://schemas.microsoft.com/office/drawing/2014/main" id="{114A4147-EBA7-107F-4EA7-B6D5D76EB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" y="2736"/>
              <a:ext cx="136" cy="276"/>
            </a:xfrm>
            <a:prstGeom prst="ellips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4" name="Arc 6">
              <a:extLst>
                <a:ext uri="{FF2B5EF4-FFF2-40B4-BE49-F238E27FC236}">
                  <a16:creationId xmlns:a16="http://schemas.microsoft.com/office/drawing/2014/main" id="{F79BC5E3-6A11-BF38-C6D0-D92AA0D6A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2911"/>
              <a:ext cx="97" cy="73"/>
            </a:xfrm>
            <a:custGeom>
              <a:avLst/>
              <a:gdLst>
                <a:gd name="G0" fmla="+- 21598 0 0"/>
                <a:gd name="G1" fmla="+- 21600 0 0"/>
                <a:gd name="G2" fmla="+- 21600 0 0"/>
                <a:gd name="T0" fmla="*/ 0 w 21598"/>
                <a:gd name="T1" fmla="*/ 21336 h 21600"/>
                <a:gd name="T2" fmla="*/ 21475 w 21598"/>
                <a:gd name="T3" fmla="*/ 0 h 21600"/>
                <a:gd name="T4" fmla="*/ 21598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</a:path>
                <a:path w="21598" h="21600" stroke="0" extrusionOk="0">
                  <a:moveTo>
                    <a:pt x="-1" y="21335"/>
                  </a:moveTo>
                  <a:cubicBezTo>
                    <a:pt x="143" y="9558"/>
                    <a:pt x="9696" y="67"/>
                    <a:pt x="21475" y="0"/>
                  </a:cubicBezTo>
                  <a:lnTo>
                    <a:pt x="21598" y="21600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5" name="Arc 7">
              <a:extLst>
                <a:ext uri="{FF2B5EF4-FFF2-40B4-BE49-F238E27FC236}">
                  <a16:creationId xmlns:a16="http://schemas.microsoft.com/office/drawing/2014/main" id="{D5D18797-AF0B-BFFC-6869-ED4E1526F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2911"/>
              <a:ext cx="96" cy="7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8"/>
                <a:gd name="T1" fmla="*/ 0 h 21600"/>
                <a:gd name="T2" fmla="*/ 21598 w 21598"/>
                <a:gd name="T3" fmla="*/ 21335 h 21600"/>
                <a:gd name="T4" fmla="*/ 0 w 215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8" h="21600" fill="none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</a:path>
                <a:path w="21598" h="21600" stroke="0" extrusionOk="0">
                  <a:moveTo>
                    <a:pt x="0" y="0"/>
                  </a:moveTo>
                  <a:cubicBezTo>
                    <a:pt x="11825" y="0"/>
                    <a:pt x="21453" y="9509"/>
                    <a:pt x="21598" y="213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6" name="Line 8">
              <a:extLst>
                <a:ext uri="{FF2B5EF4-FFF2-40B4-BE49-F238E27FC236}">
                  <a16:creationId xmlns:a16="http://schemas.microsoft.com/office/drawing/2014/main" id="{F6E704C9-6F89-A172-D58A-CDF141B2C7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2984"/>
              <a:ext cx="50" cy="29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7" name="Line 9">
              <a:extLst>
                <a:ext uri="{FF2B5EF4-FFF2-40B4-BE49-F238E27FC236}">
                  <a16:creationId xmlns:a16="http://schemas.microsoft.com/office/drawing/2014/main" id="{468BF944-BAEB-1D97-001A-F0FCACE766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690" y="3020"/>
              <a:ext cx="97" cy="25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8" name="Line 10">
              <a:extLst>
                <a:ext uri="{FF2B5EF4-FFF2-40B4-BE49-F238E27FC236}">
                  <a16:creationId xmlns:a16="http://schemas.microsoft.com/office/drawing/2014/main" id="{1D62C371-9F40-3550-AD0B-CF9E94AA3B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22" y="2984"/>
              <a:ext cx="50" cy="29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699" name="Line 11">
              <a:extLst>
                <a:ext uri="{FF2B5EF4-FFF2-40B4-BE49-F238E27FC236}">
                  <a16:creationId xmlns:a16="http://schemas.microsoft.com/office/drawing/2014/main" id="{4CEF76E6-5559-3452-9569-6CE19038D5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14" y="3708"/>
              <a:ext cx="315" cy="11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0" name="Line 12">
              <a:extLst>
                <a:ext uri="{FF2B5EF4-FFF2-40B4-BE49-F238E27FC236}">
                  <a16:creationId xmlns:a16="http://schemas.microsoft.com/office/drawing/2014/main" id="{B4E4DE39-AF26-65C1-735A-C214C37C42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4" y="3818"/>
              <a:ext cx="169" cy="40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1" name="Line 13">
              <a:extLst>
                <a:ext uri="{FF2B5EF4-FFF2-40B4-BE49-F238E27FC236}">
                  <a16:creationId xmlns:a16="http://schemas.microsoft.com/office/drawing/2014/main" id="{B73683B6-0925-737A-8F77-FD0E3A81C9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63" y="3237"/>
              <a:ext cx="96" cy="255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2" name="Arc 14">
              <a:extLst>
                <a:ext uri="{FF2B5EF4-FFF2-40B4-BE49-F238E27FC236}">
                  <a16:creationId xmlns:a16="http://schemas.microsoft.com/office/drawing/2014/main" id="{FEAB30A2-9ACF-B7C3-A9F4-339BE50DF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" y="3061"/>
              <a:ext cx="273" cy="281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82"/>
                <a:gd name="T1" fmla="*/ 0 h 18885"/>
                <a:gd name="T2" fmla="*/ 20282 w 20282"/>
                <a:gd name="T3" fmla="*/ 11455 h 18885"/>
                <a:gd name="T4" fmla="*/ 0 w 20282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2" h="18885" fill="none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</a:path>
                <a:path w="20282" h="18885" stroke="0" extrusionOk="0">
                  <a:moveTo>
                    <a:pt x="10484" y="-1"/>
                  </a:moveTo>
                  <a:cubicBezTo>
                    <a:pt x="15019" y="2517"/>
                    <a:pt x="18497" y="6583"/>
                    <a:pt x="20281" y="11455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3" name="Oval 15">
              <a:extLst>
                <a:ext uri="{FF2B5EF4-FFF2-40B4-BE49-F238E27FC236}">
                  <a16:creationId xmlns:a16="http://schemas.microsoft.com/office/drawing/2014/main" id="{77EE92B3-7F69-7B7C-E8EE-6829D3666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922"/>
              <a:ext cx="135" cy="275"/>
            </a:xfrm>
            <a:prstGeom prst="ellips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4" name="Line 16">
              <a:extLst>
                <a:ext uri="{FF2B5EF4-FFF2-40B4-BE49-F238E27FC236}">
                  <a16:creationId xmlns:a16="http://schemas.microsoft.com/office/drawing/2014/main" id="{3DC54170-5DD3-CD7A-8712-816E77C04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2" y="3231"/>
              <a:ext cx="45" cy="158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5" name="Line 17">
              <a:extLst>
                <a:ext uri="{FF2B5EF4-FFF2-40B4-BE49-F238E27FC236}">
                  <a16:creationId xmlns:a16="http://schemas.microsoft.com/office/drawing/2014/main" id="{846710AA-40BD-43F2-A002-0D54AD7F0B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57" y="3384"/>
              <a:ext cx="72" cy="324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6" name="Oval 18">
              <a:extLst>
                <a:ext uri="{FF2B5EF4-FFF2-40B4-BE49-F238E27FC236}">
                  <a16:creationId xmlns:a16="http://schemas.microsoft.com/office/drawing/2014/main" id="{9B09272B-8E5D-B54A-4C73-5B49E3FBD3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51"/>
              <a:ext cx="68" cy="29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7" name="Oval 19">
              <a:extLst>
                <a:ext uri="{FF2B5EF4-FFF2-40B4-BE49-F238E27FC236}">
                  <a16:creationId xmlns:a16="http://schemas.microsoft.com/office/drawing/2014/main" id="{CBBA9862-DA75-8251-7882-D72E3A635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7" y="3425"/>
              <a:ext cx="99" cy="37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8" name="Oval 20">
              <a:extLst>
                <a:ext uri="{FF2B5EF4-FFF2-40B4-BE49-F238E27FC236}">
                  <a16:creationId xmlns:a16="http://schemas.microsoft.com/office/drawing/2014/main" id="{4E90B9E8-0230-5DDD-F273-32A09BEA4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1" y="3351"/>
              <a:ext cx="69" cy="29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09" name="Oval 21">
              <a:extLst>
                <a:ext uri="{FF2B5EF4-FFF2-40B4-BE49-F238E27FC236}">
                  <a16:creationId xmlns:a16="http://schemas.microsoft.com/office/drawing/2014/main" id="{9B17060E-6353-0389-D7A8-C93D2CAF8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8" y="3496"/>
              <a:ext cx="101" cy="38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0" name="Oval 22">
              <a:extLst>
                <a:ext uri="{FF2B5EF4-FFF2-40B4-BE49-F238E27FC236}">
                  <a16:creationId xmlns:a16="http://schemas.microsoft.com/office/drawing/2014/main" id="{959B0577-70AF-75EC-0208-B368E4859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1" y="3567"/>
              <a:ext cx="122" cy="67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1" name="Oval 23">
              <a:extLst>
                <a:ext uri="{FF2B5EF4-FFF2-40B4-BE49-F238E27FC236}">
                  <a16:creationId xmlns:a16="http://schemas.microsoft.com/office/drawing/2014/main" id="{5F9EB1C2-B9FE-1C08-03D6-A03A1D931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496"/>
              <a:ext cx="115" cy="40"/>
            </a:xfrm>
            <a:prstGeom prst="ellips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CC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2" name="Line 24">
              <a:extLst>
                <a:ext uri="{FF2B5EF4-FFF2-40B4-BE49-F238E27FC236}">
                  <a16:creationId xmlns:a16="http://schemas.microsoft.com/office/drawing/2014/main" id="{F14C95AE-94DC-FFFE-C169-CF92F42B4F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25" y="3380"/>
              <a:ext cx="7" cy="11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3" name="Line 25">
              <a:extLst>
                <a:ext uri="{FF2B5EF4-FFF2-40B4-BE49-F238E27FC236}">
                  <a16:creationId xmlns:a16="http://schemas.microsoft.com/office/drawing/2014/main" id="{FB29A768-25C3-FC91-3760-B770E59C79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11" y="3455"/>
              <a:ext cx="166" cy="52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4" name="Line 26">
              <a:extLst>
                <a:ext uri="{FF2B5EF4-FFF2-40B4-BE49-F238E27FC236}">
                  <a16:creationId xmlns:a16="http://schemas.microsoft.com/office/drawing/2014/main" id="{DFAE13BB-98A9-9C5C-5D44-AFCB436E22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9" y="3464"/>
              <a:ext cx="28" cy="10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5" name="Line 27">
              <a:extLst>
                <a:ext uri="{FF2B5EF4-FFF2-40B4-BE49-F238E27FC236}">
                  <a16:creationId xmlns:a16="http://schemas.microsoft.com/office/drawing/2014/main" id="{DD032654-816D-3D79-4587-D026961060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637" y="3384"/>
              <a:ext cx="7" cy="108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6" name="Line 28">
              <a:extLst>
                <a:ext uri="{FF2B5EF4-FFF2-40B4-BE49-F238E27FC236}">
                  <a16:creationId xmlns:a16="http://schemas.microsoft.com/office/drawing/2014/main" id="{BB701DC0-2D9E-746A-6B7A-1000DBD682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8" y="3540"/>
              <a:ext cx="101" cy="61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7" name="Line 29">
              <a:extLst>
                <a:ext uri="{FF2B5EF4-FFF2-40B4-BE49-F238E27FC236}">
                  <a16:creationId xmlns:a16="http://schemas.microsoft.com/office/drawing/2014/main" id="{B37F89C7-E326-B934-A156-D54BED7877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51" y="3275"/>
              <a:ext cx="71" cy="81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98718" name="Line 30">
              <a:extLst>
                <a:ext uri="{FF2B5EF4-FFF2-40B4-BE49-F238E27FC236}">
                  <a16:creationId xmlns:a16="http://schemas.microsoft.com/office/drawing/2014/main" id="{4ED64509-0DAD-FCA4-C98A-D21A97E323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93" y="3492"/>
              <a:ext cx="270" cy="26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98719" name="Group 31">
              <a:extLst>
                <a:ext uri="{FF2B5EF4-FFF2-40B4-BE49-F238E27FC236}">
                  <a16:creationId xmlns:a16="http://schemas.microsoft.com/office/drawing/2014/main" id="{0B29E78D-9BE6-634C-240A-B02E8FAB1B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2640"/>
              <a:ext cx="362" cy="1467"/>
              <a:chOff x="4239" y="1772"/>
              <a:chExt cx="122" cy="939"/>
            </a:xfrm>
          </p:grpSpPr>
          <p:sp>
            <p:nvSpPr>
              <p:cNvPr id="498720" name="Oval 32">
                <a:extLst>
                  <a:ext uri="{FF2B5EF4-FFF2-40B4-BE49-F238E27FC236}">
                    <a16:creationId xmlns:a16="http://schemas.microsoft.com/office/drawing/2014/main" id="{182BA420-DA47-509E-B0FF-BD3F02592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5" y="1772"/>
                <a:ext cx="66" cy="170"/>
              </a:xfrm>
              <a:prstGeom prst="ellips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21" name="Line 33">
                <a:extLst>
                  <a:ext uri="{FF2B5EF4-FFF2-40B4-BE49-F238E27FC236}">
                    <a16:creationId xmlns:a16="http://schemas.microsoft.com/office/drawing/2014/main" id="{36279081-09E0-C2BB-8B5F-03A369A4C8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07" y="1954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22" name="Line 34">
                <a:extLst>
                  <a:ext uri="{FF2B5EF4-FFF2-40B4-BE49-F238E27FC236}">
                    <a16:creationId xmlns:a16="http://schemas.microsoft.com/office/drawing/2014/main" id="{F57B360B-BE11-F409-FE1F-5019A40812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1" y="2322"/>
                <a:ext cx="26" cy="246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23" name="Line 35">
                <a:extLst>
                  <a:ext uri="{FF2B5EF4-FFF2-40B4-BE49-F238E27FC236}">
                    <a16:creationId xmlns:a16="http://schemas.microsoft.com/office/drawing/2014/main" id="{5AD0310B-6D7A-6AA4-FA81-5B6E962B86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39" y="2024"/>
                <a:ext cx="29" cy="26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24" name="Line 36">
                <a:extLst>
                  <a:ext uri="{FF2B5EF4-FFF2-40B4-BE49-F238E27FC236}">
                    <a16:creationId xmlns:a16="http://schemas.microsoft.com/office/drawing/2014/main" id="{A2AD31A7-ADBE-39D5-911A-98310BEAB4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2" y="2337"/>
                <a:ext cx="42" cy="374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25" name="Line 37">
                <a:extLst>
                  <a:ext uri="{FF2B5EF4-FFF2-40B4-BE49-F238E27FC236}">
                    <a16:creationId xmlns:a16="http://schemas.microsoft.com/office/drawing/2014/main" id="{2F20CEAC-8DF0-1508-77C8-8D27437BE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4" y="2020"/>
                <a:ext cx="17" cy="267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26" name="Arc 38">
                <a:extLst>
                  <a:ext uri="{FF2B5EF4-FFF2-40B4-BE49-F238E27FC236}">
                    <a16:creationId xmlns:a16="http://schemas.microsoft.com/office/drawing/2014/main" id="{C1EDB178-3F65-EC8B-502B-4BF2D3D6E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8" y="1985"/>
                <a:ext cx="48" cy="56"/>
              </a:xfrm>
              <a:custGeom>
                <a:avLst/>
                <a:gdLst>
                  <a:gd name="G0" fmla="+- 0 0 0"/>
                  <a:gd name="G1" fmla="+- 21037 0 0"/>
                  <a:gd name="G2" fmla="+- 21600 0 0"/>
                  <a:gd name="T0" fmla="*/ 4897 w 20085"/>
                  <a:gd name="T1" fmla="*/ 0 h 21037"/>
                  <a:gd name="T2" fmla="*/ 20085 w 20085"/>
                  <a:gd name="T3" fmla="*/ 13090 h 21037"/>
                  <a:gd name="T4" fmla="*/ 0 w 20085"/>
                  <a:gd name="T5" fmla="*/ 21037 h 2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85" h="21037" fill="none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</a:path>
                  <a:path w="20085" h="21037" stroke="0" extrusionOk="0">
                    <a:moveTo>
                      <a:pt x="4897" y="-1"/>
                    </a:moveTo>
                    <a:cubicBezTo>
                      <a:pt x="11801" y="1606"/>
                      <a:pt x="17476" y="6498"/>
                      <a:pt x="20084" y="13090"/>
                    </a:cubicBezTo>
                    <a:lnTo>
                      <a:pt x="0" y="2103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27" name="Arc 39">
                <a:extLst>
                  <a:ext uri="{FF2B5EF4-FFF2-40B4-BE49-F238E27FC236}">
                    <a16:creationId xmlns:a16="http://schemas.microsoft.com/office/drawing/2014/main" id="{8A18B38D-6841-ADC6-B2A6-BC2389E69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" y="1986"/>
                <a:ext cx="48" cy="56"/>
              </a:xfrm>
              <a:custGeom>
                <a:avLst/>
                <a:gdLst>
                  <a:gd name="G0" fmla="+- 20140 0 0"/>
                  <a:gd name="G1" fmla="+- 20944 0 0"/>
                  <a:gd name="G2" fmla="+- 21600 0 0"/>
                  <a:gd name="T0" fmla="*/ 0 w 20140"/>
                  <a:gd name="T1" fmla="*/ 13138 h 20944"/>
                  <a:gd name="T2" fmla="*/ 14858 w 20140"/>
                  <a:gd name="T3" fmla="*/ 0 h 20944"/>
                  <a:gd name="T4" fmla="*/ 20140 w 20140"/>
                  <a:gd name="T5" fmla="*/ 20944 h 20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140" h="20944" fill="none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</a:path>
                  <a:path w="20140" h="20944" stroke="0" extrusionOk="0">
                    <a:moveTo>
                      <a:pt x="-1" y="13137"/>
                    </a:moveTo>
                    <a:cubicBezTo>
                      <a:pt x="2530" y="6609"/>
                      <a:pt x="8068" y="1712"/>
                      <a:pt x="14857" y="-1"/>
                    </a:cubicBezTo>
                    <a:lnTo>
                      <a:pt x="20140" y="20944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98728" name="Group 40">
              <a:extLst>
                <a:ext uri="{FF2B5EF4-FFF2-40B4-BE49-F238E27FC236}">
                  <a16:creationId xmlns:a16="http://schemas.microsoft.com/office/drawing/2014/main" id="{3EBAED15-7DA2-F013-A8C1-58D78B6138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2592"/>
              <a:ext cx="1344" cy="1728"/>
              <a:chOff x="2160" y="2592"/>
              <a:chExt cx="1344" cy="1728"/>
            </a:xfrm>
          </p:grpSpPr>
          <p:sp>
            <p:nvSpPr>
              <p:cNvPr id="498729" name="AutoShape 41">
                <a:extLst>
                  <a:ext uri="{FF2B5EF4-FFF2-40B4-BE49-F238E27FC236}">
                    <a16:creationId xmlns:a16="http://schemas.microsoft.com/office/drawing/2014/main" id="{FB6306BE-20BD-92A2-76EA-11F0B6F46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1718" y="3034"/>
                <a:ext cx="1728" cy="844"/>
              </a:xfrm>
              <a:custGeom>
                <a:avLst/>
                <a:gdLst>
                  <a:gd name="G0" fmla="+- 1951 0 0"/>
                  <a:gd name="G1" fmla="+- 21600 0 1951"/>
                  <a:gd name="G2" fmla="*/ 1951 1 2"/>
                  <a:gd name="G3" fmla="+- 21600 0 G2"/>
                  <a:gd name="G4" fmla="+/ 1951 21600 2"/>
                  <a:gd name="G5" fmla="+/ G1 0 2"/>
                  <a:gd name="G6" fmla="*/ 21600 21600 1951"/>
                  <a:gd name="G7" fmla="*/ G6 1 2"/>
                  <a:gd name="G8" fmla="+- 21600 0 G7"/>
                  <a:gd name="G9" fmla="*/ 21600 1 2"/>
                  <a:gd name="G10" fmla="+- 1951 0 G9"/>
                  <a:gd name="G11" fmla="?: G10 G8 0"/>
                  <a:gd name="G12" fmla="?: G10 G7 21600"/>
                  <a:gd name="T0" fmla="*/ 20624 w 21600"/>
                  <a:gd name="T1" fmla="*/ 10800 h 21600"/>
                  <a:gd name="T2" fmla="*/ 10800 w 21600"/>
                  <a:gd name="T3" fmla="*/ 21600 h 21600"/>
                  <a:gd name="T4" fmla="*/ 976 w 21600"/>
                  <a:gd name="T5" fmla="*/ 10800 h 21600"/>
                  <a:gd name="T6" fmla="*/ 10800 w 21600"/>
                  <a:gd name="T7" fmla="*/ 0 h 21600"/>
                  <a:gd name="T8" fmla="*/ 2776 w 21600"/>
                  <a:gd name="T9" fmla="*/ 2776 h 21600"/>
                  <a:gd name="T10" fmla="*/ 18824 w 21600"/>
                  <a:gd name="T11" fmla="*/ 1882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951" y="21600"/>
                    </a:lnTo>
                    <a:lnTo>
                      <a:pt x="1964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30" name="AutoShape 42">
                <a:extLst>
                  <a:ext uri="{FF2B5EF4-FFF2-40B4-BE49-F238E27FC236}">
                    <a16:creationId xmlns:a16="http://schemas.microsoft.com/office/drawing/2014/main" id="{4B58D815-1A71-DE03-62E3-EB333EC3C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V="1">
                <a:off x="1947" y="3268"/>
                <a:ext cx="1246" cy="422"/>
              </a:xfrm>
              <a:custGeom>
                <a:avLst/>
                <a:gdLst>
                  <a:gd name="G0" fmla="+- 1057 0 0"/>
                  <a:gd name="G1" fmla="+- 21600 0 1057"/>
                  <a:gd name="G2" fmla="*/ 1057 1 2"/>
                  <a:gd name="G3" fmla="+- 21600 0 G2"/>
                  <a:gd name="G4" fmla="+/ 1057 21600 2"/>
                  <a:gd name="G5" fmla="+/ G1 0 2"/>
                  <a:gd name="G6" fmla="*/ 21600 21600 1057"/>
                  <a:gd name="G7" fmla="*/ G6 1 2"/>
                  <a:gd name="G8" fmla="+- 21600 0 G7"/>
                  <a:gd name="G9" fmla="*/ 21600 1 2"/>
                  <a:gd name="G10" fmla="+- 1057 0 G9"/>
                  <a:gd name="G11" fmla="?: G10 G8 0"/>
                  <a:gd name="G12" fmla="?: G10 G7 21600"/>
                  <a:gd name="T0" fmla="*/ 21071 w 21600"/>
                  <a:gd name="T1" fmla="*/ 10800 h 21600"/>
                  <a:gd name="T2" fmla="*/ 10800 w 21600"/>
                  <a:gd name="T3" fmla="*/ 21600 h 21600"/>
                  <a:gd name="T4" fmla="*/ 529 w 21600"/>
                  <a:gd name="T5" fmla="*/ 10800 h 21600"/>
                  <a:gd name="T6" fmla="*/ 10800 w 21600"/>
                  <a:gd name="T7" fmla="*/ 0 h 21600"/>
                  <a:gd name="T8" fmla="*/ 2329 w 21600"/>
                  <a:gd name="T9" fmla="*/ 2329 h 21600"/>
                  <a:gd name="T10" fmla="*/ 19271 w 21600"/>
                  <a:gd name="T11" fmla="*/ 1927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1057" y="21600"/>
                    </a:lnTo>
                    <a:lnTo>
                      <a:pt x="20543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31" name="AutoShape 43">
                <a:extLst>
                  <a:ext uri="{FF2B5EF4-FFF2-40B4-BE49-F238E27FC236}">
                    <a16:creationId xmlns:a16="http://schemas.microsoft.com/office/drawing/2014/main" id="{67DB75BE-EE6F-DB3F-E4D3-B6EEA3A56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 flipH="1" flipV="1">
                <a:off x="2112" y="3360"/>
                <a:ext cx="1104" cy="240"/>
              </a:xfrm>
              <a:custGeom>
                <a:avLst/>
                <a:gdLst>
                  <a:gd name="G0" fmla="+- 2504 0 0"/>
                  <a:gd name="G1" fmla="+- 21600 0 2504"/>
                  <a:gd name="G2" fmla="*/ 2504 1 2"/>
                  <a:gd name="G3" fmla="+- 21600 0 G2"/>
                  <a:gd name="G4" fmla="+/ 2504 21600 2"/>
                  <a:gd name="G5" fmla="+/ G1 0 2"/>
                  <a:gd name="G6" fmla="*/ 21600 21600 2504"/>
                  <a:gd name="G7" fmla="*/ G6 1 2"/>
                  <a:gd name="G8" fmla="+- 21600 0 G7"/>
                  <a:gd name="G9" fmla="*/ 21600 1 2"/>
                  <a:gd name="G10" fmla="+- 2504 0 G9"/>
                  <a:gd name="G11" fmla="?: G10 G8 0"/>
                  <a:gd name="G12" fmla="?: G10 G7 21600"/>
                  <a:gd name="T0" fmla="*/ 20348 w 21600"/>
                  <a:gd name="T1" fmla="*/ 10800 h 21600"/>
                  <a:gd name="T2" fmla="*/ 10800 w 21600"/>
                  <a:gd name="T3" fmla="*/ 21600 h 21600"/>
                  <a:gd name="T4" fmla="*/ 1252 w 21600"/>
                  <a:gd name="T5" fmla="*/ 10800 h 21600"/>
                  <a:gd name="T6" fmla="*/ 10800 w 21600"/>
                  <a:gd name="T7" fmla="*/ 0 h 21600"/>
                  <a:gd name="T8" fmla="*/ 3052 w 21600"/>
                  <a:gd name="T9" fmla="*/ 3052 h 21600"/>
                  <a:gd name="T10" fmla="*/ 18548 w 21600"/>
                  <a:gd name="T11" fmla="*/ 18548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504" y="21600"/>
                    </a:lnTo>
                    <a:lnTo>
                      <a:pt x="1909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folHlink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98732" name="Rectangle 44">
                <a:extLst>
                  <a:ext uri="{FF2B5EF4-FFF2-40B4-BE49-F238E27FC236}">
                    <a16:creationId xmlns:a16="http://schemas.microsoft.com/office/drawing/2014/main" id="{9A05F88D-A64C-CAF2-80F2-36BC99C39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2750"/>
                <a:ext cx="548" cy="1425"/>
              </a:xfrm>
              <a:prstGeom prst="rect">
                <a:avLst/>
              </a:prstGeom>
              <a:noFill/>
              <a:ln w="12700">
                <a:solidFill>
                  <a:schemeClr val="bg2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 altLang="LID4096"/>
              </a:p>
            </p:txBody>
          </p:sp>
          <p:sp>
            <p:nvSpPr>
              <p:cNvPr id="498733" name="Line 45">
                <a:extLst>
                  <a:ext uri="{FF2B5EF4-FFF2-40B4-BE49-F238E27FC236}">
                    <a16:creationId xmlns:a16="http://schemas.microsoft.com/office/drawing/2014/main" id="{316803FB-0039-ED27-63E6-1FAF364004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736"/>
                <a:ext cx="0" cy="144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498734" name="Oval 46">
                <a:extLst>
                  <a:ext uri="{FF2B5EF4-FFF2-40B4-BE49-F238E27FC236}">
                    <a16:creationId xmlns:a16="http://schemas.microsoft.com/office/drawing/2014/main" id="{D3D2F27B-F741-3A24-39B5-FB9FE0414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3456"/>
                <a:ext cx="48" cy="96"/>
              </a:xfrm>
              <a:prstGeom prst="ellipse">
                <a:avLst/>
              </a:prstGeom>
              <a:noFill/>
              <a:ln w="12700">
                <a:solidFill>
                  <a:schemeClr val="bg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498735" name="Rectangle 47">
            <a:extLst>
              <a:ext uri="{FF2B5EF4-FFF2-40B4-BE49-F238E27FC236}">
                <a16:creationId xmlns:a16="http://schemas.microsoft.com/office/drawing/2014/main" id="{8791546D-0426-462F-367F-4C025D8536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Ebb and Flow</a:t>
            </a:r>
          </a:p>
        </p:txBody>
      </p:sp>
      <p:sp>
        <p:nvSpPr>
          <p:cNvPr id="498736" name="Rectangle 48">
            <a:extLst>
              <a:ext uri="{FF2B5EF4-FFF2-40B4-BE49-F238E27FC236}">
                <a16:creationId xmlns:a16="http://schemas.microsoft.com/office/drawing/2014/main" id="{F02ED244-C563-0A10-BFE1-33986A31E4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05750" cy="411480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tightly coupled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	</a:t>
            </a:r>
            <a:r>
              <a:rPr lang="en-US" altLang="LID4096">
                <a:solidFill>
                  <a:srgbClr val="5F5F5F"/>
                </a:solidFill>
              </a:rPr>
              <a:t>loosely coupled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single user 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5F5F5F"/>
                </a:solidFill>
              </a:rPr>
              <a:t>  	multi-user</a:t>
            </a:r>
          </a:p>
          <a:p>
            <a:pPr>
              <a:lnSpc>
                <a:spcPct val="60000"/>
              </a:lnSpc>
              <a:tabLst>
                <a:tab pos="3541713" algn="l"/>
                <a:tab pos="4802188" algn="l"/>
              </a:tabLst>
            </a:pPr>
            <a:r>
              <a:rPr lang="en-US" altLang="LID4096">
                <a:solidFill>
                  <a:srgbClr val="5F5F5F"/>
                </a:solidFill>
              </a:rPr>
              <a:t>asynchronous	</a:t>
            </a:r>
            <a:r>
              <a:rPr lang="en-US" altLang="LID4096">
                <a:solidFill>
                  <a:srgbClr val="5F5F5F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olidFill>
                  <a:srgbClr val="5F5F5F"/>
                </a:solidFill>
              </a:rPr>
              <a:t>  	synchronous</a:t>
            </a:r>
          </a:p>
          <a:p>
            <a:pPr>
              <a:lnSpc>
                <a:spcPct val="160000"/>
              </a:lnSpc>
              <a:tabLst>
                <a:tab pos="3541713" algn="l"/>
                <a:tab pos="4802188" algn="l"/>
              </a:tabLst>
            </a:pPr>
            <a:r>
              <a:rPr lang="en-US" altLang="LID4096"/>
              <a:t>awareness of others	</a:t>
            </a:r>
            <a:r>
              <a:rPr lang="en-US" altLang="LID4096">
                <a:solidFill>
                  <a:srgbClr val="FF0000"/>
                </a:solidFill>
                <a:sym typeface="Symbol" panose="05050102010706020507" pitchFamily="18" charset="2"/>
              </a:rPr>
              <a:t></a:t>
            </a:r>
            <a:r>
              <a:rPr lang="en-US" altLang="LID4096">
                <a:sym typeface="Symbol" panose="05050102010706020507" pitchFamily="18" charset="2"/>
              </a:rPr>
              <a:t>	making contact</a:t>
            </a:r>
          </a:p>
        </p:txBody>
      </p:sp>
      <p:sp>
        <p:nvSpPr>
          <p:cNvPr id="498737" name="Rectangle 49">
            <a:extLst>
              <a:ext uri="{FF2B5EF4-FFF2-40B4-BE49-F238E27FC236}">
                <a16:creationId xmlns:a16="http://schemas.microsoft.com/office/drawing/2014/main" id="{FB08690A-F8AD-A451-8AFC-1FEA052ED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2963" y="4979988"/>
            <a:ext cx="4910137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4800" b="1" i="1">
                <a:solidFill>
                  <a:schemeClr val="tx2"/>
                </a:solidFill>
                <a:latin typeface="Times New Roman" panose="02020603050405020304" pitchFamily="18" charset="0"/>
              </a:rPr>
              <a:t>Casual Interaction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>
            <a:extLst>
              <a:ext uri="{FF2B5EF4-FFF2-40B4-BE49-F238E27FC236}">
                <a16:creationId xmlns:a16="http://schemas.microsoft.com/office/drawing/2014/main" id="{CB3BD57B-A73A-30E7-1BB6-95113ECC4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Capture Issues</a:t>
            </a:r>
          </a:p>
        </p:txBody>
      </p:sp>
      <p:sp>
        <p:nvSpPr>
          <p:cNvPr id="484355" name="Rectangle 3">
            <a:extLst>
              <a:ext uri="{FF2B5EF4-FFF2-40B4-BE49-F238E27FC236}">
                <a16:creationId xmlns:a16="http://schemas.microsoft.com/office/drawing/2014/main" id="{08264D3C-F7FE-71AD-8526-8E63A154EB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Technological intrusions</a:t>
            </a:r>
          </a:p>
          <a:p>
            <a:pPr lvl="1"/>
            <a:r>
              <a:rPr lang="en-US" altLang="LID4096"/>
              <a:t>video cameras, sensors</a:t>
            </a:r>
          </a:p>
          <a:p>
            <a:pPr>
              <a:lnSpc>
                <a:spcPct val="150000"/>
              </a:lnSpc>
            </a:pPr>
            <a:r>
              <a:rPr lang="en-US" altLang="LID4096"/>
              <a:t>Inaccuracies</a:t>
            </a:r>
          </a:p>
          <a:p>
            <a:pPr lvl="1"/>
            <a:r>
              <a:rPr lang="en-US" altLang="LID4096"/>
              <a:t>activity &lt; &gt; availability</a:t>
            </a:r>
          </a:p>
          <a:p>
            <a:pPr>
              <a:lnSpc>
                <a:spcPct val="150000"/>
              </a:lnSpc>
            </a:pPr>
            <a:r>
              <a:rPr lang="en-US" altLang="LID4096"/>
              <a:t>Privacy concerns</a:t>
            </a:r>
          </a:p>
          <a:p>
            <a:pPr lvl="1"/>
            <a:r>
              <a:rPr lang="en-US" altLang="LID4096"/>
              <a:t>misuse of collected information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>
            <a:extLst>
              <a:ext uri="{FF2B5EF4-FFF2-40B4-BE49-F238E27FC236}">
                <a16:creationId xmlns:a16="http://schemas.microsoft.com/office/drawing/2014/main" id="{0D7F8BDF-7D48-05AE-B62A-446FB80431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34400" cy="1143000"/>
          </a:xfrm>
        </p:spPr>
        <p:txBody>
          <a:bodyPr/>
          <a:lstStyle/>
          <a:p>
            <a:r>
              <a:rPr lang="en-US" altLang="LID4096"/>
              <a:t>Mitigating Privacy</a:t>
            </a:r>
          </a:p>
        </p:txBody>
      </p:sp>
      <p:sp>
        <p:nvSpPr>
          <p:cNvPr id="485379" name="Rectangle 3">
            <a:extLst>
              <a:ext uri="{FF2B5EF4-FFF2-40B4-BE49-F238E27FC236}">
                <a16:creationId xmlns:a16="http://schemas.microsoft.com/office/drawing/2014/main" id="{20A00025-770C-5EE3-9105-F45358ABB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information abstracted and restricted</a:t>
            </a:r>
          </a:p>
        </p:txBody>
      </p:sp>
      <p:sp>
        <p:nvSpPr>
          <p:cNvPr id="485380" name="AutoShape 4">
            <a:extLst>
              <a:ext uri="{FF2B5EF4-FFF2-40B4-BE49-F238E27FC236}">
                <a16:creationId xmlns:a16="http://schemas.microsoft.com/office/drawing/2014/main" id="{95365466-2B9F-14A6-F088-0BBC3D26E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722813"/>
            <a:ext cx="1219200" cy="2286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85381" name="Text Box 5">
            <a:extLst>
              <a:ext uri="{FF2B5EF4-FFF2-40B4-BE49-F238E27FC236}">
                <a16:creationId xmlns:a16="http://schemas.microsoft.com/office/drawing/2014/main" id="{9A60786E-2E72-AE53-25BE-6B2DA3EBD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265613"/>
            <a:ext cx="1555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 sz="1800" i="1">
                <a:solidFill>
                  <a:schemeClr val="accent1"/>
                </a:solidFill>
                <a:latin typeface="Times New Roman" panose="02020603050405020304" pitchFamily="18" charset="0"/>
              </a:rPr>
              <a:t>transformation</a:t>
            </a:r>
            <a:endParaRPr lang="en-US" altLang="LID4096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5382" name="Rectangle 6">
            <a:extLst>
              <a:ext uri="{FF2B5EF4-FFF2-40B4-BE49-F238E27FC236}">
                <a16:creationId xmlns:a16="http://schemas.microsoft.com/office/drawing/2014/main" id="{6FBD52E4-F1B2-A7F1-34EA-3873D24ED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963" y="2971800"/>
            <a:ext cx="16970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 sz="2000">
                <a:latin typeface="Times New Roman" panose="02020603050405020304" pitchFamily="18" charset="0"/>
              </a:rPr>
              <a:t>human activity</a:t>
            </a:r>
          </a:p>
        </p:txBody>
      </p:sp>
      <p:grpSp>
        <p:nvGrpSpPr>
          <p:cNvPr id="485383" name="Group 7">
            <a:extLst>
              <a:ext uri="{FF2B5EF4-FFF2-40B4-BE49-F238E27FC236}">
                <a16:creationId xmlns:a16="http://schemas.microsoft.com/office/drawing/2014/main" id="{FF8B9B61-D25E-29D9-CC42-E06F2FE9B569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971800"/>
            <a:ext cx="3048000" cy="3201988"/>
            <a:chOff x="3312" y="2208"/>
            <a:chExt cx="1920" cy="2017"/>
          </a:xfrm>
        </p:grpSpPr>
        <p:pic>
          <p:nvPicPr>
            <p:cNvPr id="485384" name="Picture 8">
              <a:extLst>
                <a:ext uri="{FF2B5EF4-FFF2-40B4-BE49-F238E27FC236}">
                  <a16:creationId xmlns:a16="http://schemas.microsoft.com/office/drawing/2014/main" id="{123B4E55-7E11-CB61-4064-ACBF5859D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496"/>
              <a:ext cx="1920" cy="17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5385" name="Rectangle 9">
              <a:extLst>
                <a:ext uri="{FF2B5EF4-FFF2-40B4-BE49-F238E27FC236}">
                  <a16:creationId xmlns:a16="http://schemas.microsoft.com/office/drawing/2014/main" id="{617779ED-7AF7-D186-68B4-7D0D3010C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208"/>
              <a:ext cx="12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LID4096" sz="2000">
                  <a:latin typeface="Times New Roman" panose="02020603050405020304" pitchFamily="18" charset="0"/>
                </a:rPr>
                <a:t>surrogate activity</a:t>
              </a:r>
            </a:p>
          </p:txBody>
        </p:sp>
      </p:grpSp>
      <p:pic>
        <p:nvPicPr>
          <p:cNvPr id="485386" name="Picture 10">
            <a:extLst>
              <a:ext uri="{FF2B5EF4-FFF2-40B4-BE49-F238E27FC236}">
                <a16:creationId xmlns:a16="http://schemas.microsoft.com/office/drawing/2014/main" id="{414DCCBA-10A5-C27D-240C-4212DB81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35814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>
            <a:extLst>
              <a:ext uri="{FF2B5EF4-FFF2-40B4-BE49-F238E27FC236}">
                <a16:creationId xmlns:a16="http://schemas.microsoft.com/office/drawing/2014/main" id="{00B44004-7F8A-3716-606B-BE7988954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</a:t>
            </a:r>
          </a:p>
        </p:txBody>
      </p:sp>
      <p:sp>
        <p:nvSpPr>
          <p:cNvPr id="486403" name="Rectangle 3">
            <a:extLst>
              <a:ext uri="{FF2B5EF4-FFF2-40B4-BE49-F238E27FC236}">
                <a16:creationId xmlns:a16="http://schemas.microsoft.com/office/drawing/2014/main" id="{5C0EF26E-009D-D5B5-F990-154F8DBE60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information abstracted and restricted</a:t>
            </a:r>
          </a:p>
          <a:p>
            <a:pPr lvl="1"/>
            <a:r>
              <a:rPr lang="en-US" altLang="LID4096"/>
              <a:t>capture only selected information</a:t>
            </a:r>
          </a:p>
          <a:p>
            <a:pPr lvl="2"/>
            <a:r>
              <a:rPr lang="en-US" altLang="LID4096"/>
              <a:t>low fidelity instrumentation</a:t>
            </a:r>
          </a:p>
        </p:txBody>
      </p:sp>
      <p:pic>
        <p:nvPicPr>
          <p:cNvPr id="486404" name="Picture 4">
            <a:extLst>
              <a:ext uri="{FF2B5EF4-FFF2-40B4-BE49-F238E27FC236}">
                <a16:creationId xmlns:a16="http://schemas.microsoft.com/office/drawing/2014/main" id="{91B41383-B6F2-220D-424D-8135CD837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514600"/>
            <a:ext cx="1520825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6405" name="Picture 5">
            <a:extLst>
              <a:ext uri="{FF2B5EF4-FFF2-40B4-BE49-F238E27FC236}">
                <a16:creationId xmlns:a16="http://schemas.microsoft.com/office/drawing/2014/main" id="{BF21BEAE-98A1-31A4-35FE-45ADA36A6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76800"/>
            <a:ext cx="2100263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6406" name="Picture 6">
            <a:extLst>
              <a:ext uri="{FF2B5EF4-FFF2-40B4-BE49-F238E27FC236}">
                <a16:creationId xmlns:a16="http://schemas.microsoft.com/office/drawing/2014/main" id="{1B3F69F4-AC5D-A78D-C065-9E5F1A17B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87680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>
            <a:extLst>
              <a:ext uri="{FF2B5EF4-FFF2-40B4-BE49-F238E27FC236}">
                <a16:creationId xmlns:a16="http://schemas.microsoft.com/office/drawing/2014/main" id="{5AB03932-4FE9-C6DE-6678-C4E1E9A36B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487427" name="Rectangle 3">
            <a:extLst>
              <a:ext uri="{FF2B5EF4-FFF2-40B4-BE49-F238E27FC236}">
                <a16:creationId xmlns:a16="http://schemas.microsoft.com/office/drawing/2014/main" id="{1AE8513E-C976-F910-83CF-128DEDA5D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information abstracted and restricted</a:t>
            </a:r>
          </a:p>
          <a:p>
            <a:pPr lvl="1"/>
            <a:r>
              <a:rPr lang="en-US" altLang="LID4096">
                <a:solidFill>
                  <a:schemeClr val="bg2"/>
                </a:solidFill>
              </a:rPr>
              <a:t>capture only selected information</a:t>
            </a:r>
            <a:endParaRPr lang="en-US" altLang="LID4096"/>
          </a:p>
          <a:p>
            <a:pPr lvl="1"/>
            <a:r>
              <a:rPr lang="en-US" altLang="LID4096"/>
              <a:t>hide 'rich' information</a:t>
            </a:r>
          </a:p>
          <a:p>
            <a:pPr lvl="2"/>
            <a:r>
              <a:rPr lang="en-US" altLang="LID4096"/>
              <a:t>adjust 'QoS'</a:t>
            </a:r>
          </a:p>
          <a:p>
            <a:pPr lvl="2"/>
            <a:r>
              <a:rPr lang="en-US" altLang="LID4096"/>
              <a:t>natural use of space as</a:t>
            </a:r>
            <a:br>
              <a:rPr lang="en-US" altLang="LID4096"/>
            </a:br>
            <a:r>
              <a:rPr lang="en-US" altLang="LID4096"/>
              <a:t>control (proximity)</a:t>
            </a:r>
          </a:p>
        </p:txBody>
      </p:sp>
      <p:pic>
        <p:nvPicPr>
          <p:cNvPr id="487428" name="Picture 4">
            <a:extLst>
              <a:ext uri="{FF2B5EF4-FFF2-40B4-BE49-F238E27FC236}">
                <a16:creationId xmlns:a16="http://schemas.microsoft.com/office/drawing/2014/main" id="{5FB05D96-0CD3-1684-695D-725B19543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3863"/>
            <a:ext cx="4343400" cy="389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7429" name="Picture 5">
            <a:extLst>
              <a:ext uri="{FF2B5EF4-FFF2-40B4-BE49-F238E27FC236}">
                <a16:creationId xmlns:a16="http://schemas.microsoft.com/office/drawing/2014/main" id="{34E7DEAA-0918-0B3A-BA5E-BAA5F0398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5450"/>
            <a:ext cx="4343400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7430" name="Picture 6">
            <a:extLst>
              <a:ext uri="{FF2B5EF4-FFF2-40B4-BE49-F238E27FC236}">
                <a16:creationId xmlns:a16="http://schemas.microsoft.com/office/drawing/2014/main" id="{4A92B8AB-53CE-01F7-3FA2-1987BF840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5450"/>
            <a:ext cx="4343400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7431" name="Picture 7">
            <a:extLst>
              <a:ext uri="{FF2B5EF4-FFF2-40B4-BE49-F238E27FC236}">
                <a16:creationId xmlns:a16="http://schemas.microsoft.com/office/drawing/2014/main" id="{DF780AFA-746C-3FAB-D7D4-06A69557A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3863"/>
            <a:ext cx="4343400" cy="389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>
            <a:extLst>
              <a:ext uri="{FF2B5EF4-FFF2-40B4-BE49-F238E27FC236}">
                <a16:creationId xmlns:a16="http://schemas.microsoft.com/office/drawing/2014/main" id="{45BED8EA-B095-53F7-DD02-87966187D9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488451" name="Rectangle 3">
            <a:extLst>
              <a:ext uri="{FF2B5EF4-FFF2-40B4-BE49-F238E27FC236}">
                <a16:creationId xmlns:a16="http://schemas.microsoft.com/office/drawing/2014/main" id="{AC8C465B-BEBA-CEB4-04A3-C98AE2229D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information abstracted and restricted</a:t>
            </a:r>
          </a:p>
          <a:p>
            <a:pPr lvl="1"/>
            <a:r>
              <a:rPr lang="en-US" altLang="LID4096">
                <a:solidFill>
                  <a:schemeClr val="bg2"/>
                </a:solidFill>
              </a:rPr>
              <a:t>capture only selected information</a:t>
            </a:r>
            <a:endParaRPr lang="en-US" altLang="LID4096"/>
          </a:p>
          <a:p>
            <a:pPr lvl="1"/>
            <a:r>
              <a:rPr lang="en-US" altLang="LID4096">
                <a:solidFill>
                  <a:schemeClr val="bg2"/>
                </a:solidFill>
              </a:rPr>
              <a:t>hide 'rich' information</a:t>
            </a:r>
          </a:p>
          <a:p>
            <a:pPr lvl="1"/>
            <a:r>
              <a:rPr lang="en-US" altLang="LID4096"/>
              <a:t>reciprocity</a:t>
            </a:r>
          </a:p>
        </p:txBody>
      </p:sp>
    </p:spTree>
  </p:cSld>
  <p:clrMapOvr>
    <a:masterClrMapping/>
  </p:clrMapOvr>
  <p:transition>
    <p:dissolv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714" name="Group 2">
            <a:extLst>
              <a:ext uri="{FF2B5EF4-FFF2-40B4-BE49-F238E27FC236}">
                <a16:creationId xmlns:a16="http://schemas.microsoft.com/office/drawing/2014/main" id="{86BEE1B2-2EFB-5E7F-BA55-975C57948895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3762375"/>
            <a:ext cx="1878013" cy="3095625"/>
            <a:chOff x="2112" y="1228"/>
            <a:chExt cx="1766" cy="2910"/>
          </a:xfrm>
        </p:grpSpPr>
        <p:sp>
          <p:nvSpPr>
            <p:cNvPr id="499715" name="Freeform 3">
              <a:extLst>
                <a:ext uri="{FF2B5EF4-FFF2-40B4-BE49-F238E27FC236}">
                  <a16:creationId xmlns:a16="http://schemas.microsoft.com/office/drawing/2014/main" id="{2FBB7620-929F-E24F-F0B5-35B7B1C80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081"/>
              <a:ext cx="369" cy="1089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9716" name="Freeform 4">
              <a:extLst>
                <a:ext uri="{FF2B5EF4-FFF2-40B4-BE49-F238E27FC236}">
                  <a16:creationId xmlns:a16="http://schemas.microsoft.com/office/drawing/2014/main" id="{6D52491F-4762-FB6C-94A5-013291DD4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049"/>
              <a:ext cx="423" cy="1073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9717" name="Freeform 5">
              <a:extLst>
                <a:ext uri="{FF2B5EF4-FFF2-40B4-BE49-F238E27FC236}">
                  <a16:creationId xmlns:a16="http://schemas.microsoft.com/office/drawing/2014/main" id="{84FF3822-AE01-6789-0067-8E36699AF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2996"/>
              <a:ext cx="526" cy="1142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9718" name="Freeform 6">
              <a:extLst>
                <a:ext uri="{FF2B5EF4-FFF2-40B4-BE49-F238E27FC236}">
                  <a16:creationId xmlns:a16="http://schemas.microsoft.com/office/drawing/2014/main" id="{C550626A-2699-FBA4-082F-268C2F698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2083"/>
              <a:ext cx="710" cy="853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9719" name="Freeform 7">
              <a:extLst>
                <a:ext uri="{FF2B5EF4-FFF2-40B4-BE49-F238E27FC236}">
                  <a16:creationId xmlns:a16="http://schemas.microsoft.com/office/drawing/2014/main" id="{3F82D284-DBA2-5B8E-FD00-EE48AC84C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" y="1228"/>
              <a:ext cx="408" cy="821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499720" name="Freeform 8">
              <a:extLst>
                <a:ext uri="{FF2B5EF4-FFF2-40B4-BE49-F238E27FC236}">
                  <a16:creationId xmlns:a16="http://schemas.microsoft.com/office/drawing/2014/main" id="{910CC11E-D12D-BC90-77A9-4F3C5B58ACB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168" y="2064"/>
              <a:ext cx="710" cy="853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499721" name="Rectangle 9">
            <a:extLst>
              <a:ext uri="{FF2B5EF4-FFF2-40B4-BE49-F238E27FC236}">
                <a16:creationId xmlns:a16="http://schemas.microsoft.com/office/drawing/2014/main" id="{EEC4C166-43FF-47F6-E8EC-6D4470DEC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r>
              <a:rPr lang="en-US" altLang="LID4096"/>
              <a:t>Digital but Physical </a:t>
            </a:r>
            <a:br>
              <a:rPr lang="en-US" altLang="LID4096"/>
            </a:br>
            <a:r>
              <a:rPr lang="en-US" altLang="LID4096"/>
              <a:t>Surrogates</a:t>
            </a:r>
          </a:p>
        </p:txBody>
      </p:sp>
      <p:graphicFrame>
        <p:nvGraphicFramePr>
          <p:cNvPr id="499722" name="Object 10">
            <a:extLst>
              <a:ext uri="{FF2B5EF4-FFF2-40B4-BE49-F238E27FC236}">
                <a16:creationId xmlns:a16="http://schemas.microsoft.com/office/drawing/2014/main" id="{0CADF530-DD09-F699-FA55-7D7E6B592D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1828800"/>
          <a:ext cx="2514600" cy="173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142857" imgH="790476" progId="MS_ClipArt_Gallery.2">
                  <p:embed/>
                </p:oleObj>
              </mc:Choice>
              <mc:Fallback>
                <p:oleObj name="Clip" r:id="rId2" imgW="1142857" imgH="790476" progId="MS_ClipArt_Gallery.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828800"/>
                        <a:ext cx="2514600" cy="173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9723" name="AutoShape 11">
            <a:extLst>
              <a:ext uri="{FF2B5EF4-FFF2-40B4-BE49-F238E27FC236}">
                <a16:creationId xmlns:a16="http://schemas.microsoft.com/office/drawing/2014/main" id="{D16A08AF-9DF5-8327-8B0D-1AD915FA084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96000" y="1905000"/>
            <a:ext cx="1168400" cy="8001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99724" name="Picture 12">
            <a:extLst>
              <a:ext uri="{FF2B5EF4-FFF2-40B4-BE49-F238E27FC236}">
                <a16:creationId xmlns:a16="http://schemas.microsoft.com/office/drawing/2014/main" id="{1B465B68-8B8C-2F4F-A28C-A2E1EE8E5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00" y="609600"/>
            <a:ext cx="1879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9725" name="Picture 13">
            <a:extLst>
              <a:ext uri="{FF2B5EF4-FFF2-40B4-BE49-F238E27FC236}">
                <a16:creationId xmlns:a16="http://schemas.microsoft.com/office/drawing/2014/main" id="{2009AC90-00E8-5000-8302-0C584FA72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86200"/>
            <a:ext cx="2070100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9726" name="AutoShape 14">
            <a:extLst>
              <a:ext uri="{FF2B5EF4-FFF2-40B4-BE49-F238E27FC236}">
                <a16:creationId xmlns:a16="http://schemas.microsoft.com/office/drawing/2014/main" id="{02EE87B4-B709-F80C-066A-822555BBE3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43188" y="2952750"/>
            <a:ext cx="862012" cy="400050"/>
          </a:xfrm>
          <a:prstGeom prst="curvedConnector3">
            <a:avLst>
              <a:gd name="adj1" fmla="val 49907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99727" name="Picture 15">
            <a:extLst>
              <a:ext uri="{FF2B5EF4-FFF2-40B4-BE49-F238E27FC236}">
                <a16:creationId xmlns:a16="http://schemas.microsoft.com/office/drawing/2014/main" id="{00F31A34-5834-C333-EA85-33776F314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343400"/>
            <a:ext cx="2133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99728" name="AutoShape 16">
            <a:extLst>
              <a:ext uri="{FF2B5EF4-FFF2-40B4-BE49-F238E27FC236}">
                <a16:creationId xmlns:a16="http://schemas.microsoft.com/office/drawing/2014/main" id="{8F40E7FC-A69B-9A0D-C619-340D4A2D873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>
            <a:off x="2628900" y="4000500"/>
            <a:ext cx="1371600" cy="2286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99729" name="Picture 17">
            <a:extLst>
              <a:ext uri="{FF2B5EF4-FFF2-40B4-BE49-F238E27FC236}">
                <a16:creationId xmlns:a16="http://schemas.microsoft.com/office/drawing/2014/main" id="{134312B1-906B-6CE6-003F-EFFB1AA27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144621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99730" name="AutoShape 18">
            <a:extLst>
              <a:ext uri="{FF2B5EF4-FFF2-40B4-BE49-F238E27FC236}">
                <a16:creationId xmlns:a16="http://schemas.microsoft.com/office/drawing/2014/main" id="{2B6607E1-E96E-B305-9BE9-762C8E5B69AA}"/>
              </a:ext>
            </a:extLst>
          </p:cNvPr>
          <p:cNvCxnSpPr>
            <a:cxnSpLocks noChangeShapeType="1"/>
            <a:stCxn id="0" idx="3"/>
          </p:cNvCxnSpPr>
          <p:nvPr/>
        </p:nvCxnSpPr>
        <p:spPr bwMode="auto">
          <a:xfrm>
            <a:off x="6019800" y="2698750"/>
            <a:ext cx="914400" cy="1187450"/>
          </a:xfrm>
          <a:prstGeom prst="curvedConnector2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9731" name="AutoShape 19">
            <a:extLst>
              <a:ext uri="{FF2B5EF4-FFF2-40B4-BE49-F238E27FC236}">
                <a16:creationId xmlns:a16="http://schemas.microsoft.com/office/drawing/2014/main" id="{438CEC2E-83DB-BE71-7515-794FC5A569DC}"/>
              </a:ext>
            </a:extLst>
          </p:cNvPr>
          <p:cNvCxnSpPr>
            <a:cxnSpLocks noChangeShapeType="1"/>
            <a:stCxn id="0" idx="3"/>
            <a:endCxn id="499729" idx="0"/>
          </p:cNvCxnSpPr>
          <p:nvPr/>
        </p:nvCxnSpPr>
        <p:spPr bwMode="auto">
          <a:xfrm>
            <a:off x="6019800" y="2698750"/>
            <a:ext cx="495300" cy="1949450"/>
          </a:xfrm>
          <a:prstGeom prst="curvedConnector2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99732" name="Picture 20">
            <a:extLst>
              <a:ext uri="{FF2B5EF4-FFF2-40B4-BE49-F238E27FC236}">
                <a16:creationId xmlns:a16="http://schemas.microsoft.com/office/drawing/2014/main" id="{31ADC336-C1E2-61B5-437B-A3B995D03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1704975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9733" name="Rectangle 21">
            <a:extLst>
              <a:ext uri="{FF2B5EF4-FFF2-40B4-BE49-F238E27FC236}">
                <a16:creationId xmlns:a16="http://schemas.microsoft.com/office/drawing/2014/main" id="{EBD384CA-5CED-65D2-B0DE-ABC899566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1288"/>
            <a:ext cx="3886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With Hideaki Kuzuoka, Tsukuba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t Sand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Wet Sand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Wet Sand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t Sand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Designs\Wet Sand.pot</Template>
  <TotalTime>1722</TotalTime>
  <Words>1008</Words>
  <Application>Microsoft Office PowerPoint</Application>
  <PresentationFormat>On-screen Show (4:3)</PresentationFormat>
  <Paragraphs>258</Paragraphs>
  <Slides>55</Slides>
  <Notes>1</Notes>
  <HiddenSlides>1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Times New Roman</vt:lpstr>
      <vt:lpstr>Symbol</vt:lpstr>
      <vt:lpstr>Wingdings</vt:lpstr>
      <vt:lpstr>Book Antiqua</vt:lpstr>
      <vt:lpstr>Arial</vt:lpstr>
      <vt:lpstr>Brush Script MT</vt:lpstr>
      <vt:lpstr>Comic Sans MS</vt:lpstr>
      <vt:lpstr>Wet Sand</vt:lpstr>
      <vt:lpstr>Microsoft Clip Gallery</vt:lpstr>
      <vt:lpstr>PowerPoint Presentation</vt:lpstr>
      <vt:lpstr>Research Focus</vt:lpstr>
      <vt:lpstr>Research Focus</vt:lpstr>
      <vt:lpstr>PowerPoint Presentation</vt:lpstr>
      <vt:lpstr>Tight  Loose Coupling</vt:lpstr>
      <vt:lpstr>Tight  Loose Coupling</vt:lpstr>
      <vt:lpstr>Tight  Loose Coupling</vt:lpstr>
      <vt:lpstr>Tight  Loose Coupling</vt:lpstr>
      <vt:lpstr>Tight  Loose Coupling</vt:lpstr>
      <vt:lpstr>Tight  Loose Coupling</vt:lpstr>
      <vt:lpstr>Video</vt:lpstr>
      <vt:lpstr>Radar Overviews</vt:lpstr>
      <vt:lpstr>PowerPoint Presentation</vt:lpstr>
      <vt:lpstr>Video</vt:lpstr>
      <vt:lpstr>Tight  Loose Coupling</vt:lpstr>
      <vt:lpstr>Seams in Groupware</vt:lpstr>
      <vt:lpstr>Seams in Groupware</vt:lpstr>
      <vt:lpstr>Seams in Groupware</vt:lpstr>
      <vt:lpstr>Collaborative Environments</vt:lpstr>
      <vt:lpstr>PowerPoint Presentation</vt:lpstr>
      <vt:lpstr>PowerPoint Presentation</vt:lpstr>
      <vt:lpstr>PowerPoint Presentation</vt:lpstr>
      <vt:lpstr>Collaborative Environments</vt:lpstr>
      <vt:lpstr>Awareness  Making contact</vt:lpstr>
      <vt:lpstr>Awareness  Making contact</vt:lpstr>
      <vt:lpstr>Video</vt:lpstr>
      <vt:lpstr>A Persistent Problem</vt:lpstr>
      <vt:lpstr>PowerPoint Presentation</vt:lpstr>
      <vt:lpstr>How do People Judge Availability?</vt:lpstr>
      <vt:lpstr>How Can We Capture Availability?</vt:lpstr>
      <vt:lpstr>How Can We Display Availability?</vt:lpstr>
      <vt:lpstr>How Can We Display Availability?</vt:lpstr>
      <vt:lpstr>My computer is a busy place!</vt:lpstr>
      <vt:lpstr>…and I don't always use it!</vt:lpstr>
      <vt:lpstr>Digital but Physical Surrogates</vt:lpstr>
      <vt:lpstr>Multiple collaborators</vt:lpstr>
      <vt:lpstr>Multiple Collaborators</vt:lpstr>
      <vt:lpstr>Casual Interaction</vt:lpstr>
      <vt:lpstr>Summary</vt:lpstr>
      <vt:lpstr>Summary</vt:lpstr>
      <vt:lpstr>Summary</vt:lpstr>
      <vt:lpstr>Summary</vt:lpstr>
      <vt:lpstr>Further Information</vt:lpstr>
      <vt:lpstr>Ebb and Flow</vt:lpstr>
      <vt:lpstr>Ebb and Flow</vt:lpstr>
      <vt:lpstr>Ebb and Flow</vt:lpstr>
      <vt:lpstr>Ebb and Flow</vt:lpstr>
      <vt:lpstr>Ebb and Flow</vt:lpstr>
      <vt:lpstr>Ebb and Flow</vt:lpstr>
      <vt:lpstr>Capture Issues</vt:lpstr>
      <vt:lpstr>Mitigating Privacy</vt:lpstr>
      <vt:lpstr>Mitigating Privacy</vt:lpstr>
      <vt:lpstr>Mitigating Privacy Concerns</vt:lpstr>
      <vt:lpstr>Mitigating privacy concerns</vt:lpstr>
      <vt:lpstr>Digital but Physical  Surrogates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Saul Greenberg</dc:creator>
  <cp:lastModifiedBy>Saul Greenberg</cp:lastModifiedBy>
  <cp:revision>82</cp:revision>
  <cp:lastPrinted>1999-01-01T21:56:57Z</cp:lastPrinted>
  <dcterms:created xsi:type="dcterms:W3CDTF">1999-02-15T15:26:02Z</dcterms:created>
  <dcterms:modified xsi:type="dcterms:W3CDTF">2026-10-08T17:51:56Z</dcterms:modified>
</cp:coreProperties>
</file>