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notesMasterIdLst>
    <p:notesMasterId r:id="rId64"/>
  </p:notesMasterIdLst>
  <p:handoutMasterIdLst>
    <p:handoutMasterId r:id="rId65"/>
  </p:handoutMasterIdLst>
  <p:sldIdLst>
    <p:sldId id="256" r:id="rId2"/>
    <p:sldId id="362" r:id="rId3"/>
    <p:sldId id="257" r:id="rId4"/>
    <p:sldId id="286" r:id="rId5"/>
    <p:sldId id="288" r:id="rId6"/>
    <p:sldId id="282" r:id="rId7"/>
    <p:sldId id="290" r:id="rId8"/>
    <p:sldId id="403" r:id="rId9"/>
    <p:sldId id="291" r:id="rId10"/>
    <p:sldId id="262" r:id="rId11"/>
    <p:sldId id="415" r:id="rId12"/>
    <p:sldId id="266" r:id="rId13"/>
    <p:sldId id="267" r:id="rId14"/>
    <p:sldId id="265" r:id="rId15"/>
    <p:sldId id="297" r:id="rId16"/>
    <p:sldId id="371" r:id="rId17"/>
    <p:sldId id="372" r:id="rId18"/>
    <p:sldId id="373" r:id="rId19"/>
    <p:sldId id="374" r:id="rId20"/>
    <p:sldId id="375" r:id="rId21"/>
    <p:sldId id="376" r:id="rId22"/>
    <p:sldId id="377" r:id="rId23"/>
    <p:sldId id="370" r:id="rId24"/>
    <p:sldId id="378" r:id="rId25"/>
    <p:sldId id="270" r:id="rId26"/>
    <p:sldId id="332" r:id="rId27"/>
    <p:sldId id="424" r:id="rId28"/>
    <p:sldId id="423" r:id="rId29"/>
    <p:sldId id="388" r:id="rId30"/>
    <p:sldId id="389" r:id="rId31"/>
    <p:sldId id="387" r:id="rId32"/>
    <p:sldId id="390" r:id="rId33"/>
    <p:sldId id="391" r:id="rId34"/>
    <p:sldId id="386" r:id="rId35"/>
    <p:sldId id="408" r:id="rId36"/>
    <p:sldId id="409" r:id="rId37"/>
    <p:sldId id="410" r:id="rId38"/>
    <p:sldId id="385" r:id="rId39"/>
    <p:sldId id="274" r:id="rId40"/>
    <p:sldId id="340" r:id="rId41"/>
    <p:sldId id="395" r:id="rId42"/>
    <p:sldId id="396" r:id="rId43"/>
    <p:sldId id="397" r:id="rId44"/>
    <p:sldId id="394" r:id="rId45"/>
    <p:sldId id="413" r:id="rId46"/>
    <p:sldId id="425" r:id="rId47"/>
    <p:sldId id="393" r:id="rId48"/>
    <p:sldId id="414" r:id="rId49"/>
    <p:sldId id="392" r:id="rId50"/>
    <p:sldId id="273" r:id="rId51"/>
    <p:sldId id="275" r:id="rId52"/>
    <p:sldId id="399" r:id="rId53"/>
    <p:sldId id="426" r:id="rId54"/>
    <p:sldId id="400" r:id="rId55"/>
    <p:sldId id="401" r:id="rId56"/>
    <p:sldId id="411" r:id="rId57"/>
    <p:sldId id="402" r:id="rId58"/>
    <p:sldId id="276" r:id="rId59"/>
    <p:sldId id="302" r:id="rId60"/>
    <p:sldId id="301" r:id="rId61"/>
    <p:sldId id="278" r:id="rId62"/>
    <p:sldId id="356" r:id="rId63"/>
  </p:sldIdLst>
  <p:sldSz cx="9144000" cy="6858000" type="screen4x3"/>
  <p:notesSz cx="6985000" cy="9282113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3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FF9900"/>
    <a:srgbClr val="FFFF00"/>
    <a:srgbClr val="33CCFF"/>
    <a:srgbClr val="4D4D4D"/>
    <a:srgbClr val="96969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324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2596"/>
    </p:cViewPr>
  </p:sorterViewPr>
  <p:notesViewPr>
    <p:cSldViewPr snapToGrid="0">
      <p:cViewPr varScale="1">
        <p:scale>
          <a:sx n="80" d="100"/>
          <a:sy n="80" d="100"/>
        </p:scale>
        <p:origin x="-1950" y="-84"/>
      </p:cViewPr>
      <p:guideLst>
        <p:guide orient="horz" pos="2923"/>
        <p:guide pos="22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84B6E0F5-7B04-7E0D-5006-A7F3DCECA1B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LID4096"/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E0D55ABE-8EFB-B1CE-DB6F-480CCA10F8F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LID4096"/>
          </a:p>
        </p:txBody>
      </p:sp>
      <p:sp>
        <p:nvSpPr>
          <p:cNvPr id="58372" name="Rectangle 4">
            <a:extLst>
              <a:ext uri="{FF2B5EF4-FFF2-40B4-BE49-F238E27FC236}">
                <a16:creationId xmlns:a16="http://schemas.microsoft.com/office/drawing/2014/main" id="{D55DDA3B-1887-1740-ABA6-3ACE61D8674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2736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LID4096"/>
          </a:p>
        </p:txBody>
      </p:sp>
      <p:sp>
        <p:nvSpPr>
          <p:cNvPr id="58373" name="Rectangle 5">
            <a:extLst>
              <a:ext uri="{FF2B5EF4-FFF2-40B4-BE49-F238E27FC236}">
                <a16:creationId xmlns:a16="http://schemas.microsoft.com/office/drawing/2014/main" id="{F2D866E0-9A10-EE94-9B0A-7F63B37A530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7638" y="8818563"/>
            <a:ext cx="3027362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594CAB4-0E3E-4A1D-A9B3-26DF3F88962A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F8183809-A24A-E21E-51E6-9F37EBDCD4A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LID4096"/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F2077185-8B16-9882-7957-1C3251BD0FE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LID4096"/>
          </a:p>
        </p:txBody>
      </p:sp>
      <p:sp>
        <p:nvSpPr>
          <p:cNvPr id="74756" name="Rectangle 4">
            <a:extLst>
              <a:ext uri="{FF2B5EF4-FFF2-40B4-BE49-F238E27FC236}">
                <a16:creationId xmlns:a16="http://schemas.microsoft.com/office/drawing/2014/main" id="{6880BAA9-22D4-AA3F-26DE-41202D92171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1575" y="696913"/>
            <a:ext cx="4641850" cy="3479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4757" name="Rectangle 5">
            <a:extLst>
              <a:ext uri="{FF2B5EF4-FFF2-40B4-BE49-F238E27FC236}">
                <a16:creationId xmlns:a16="http://schemas.microsoft.com/office/drawing/2014/main" id="{1B869221-6A6A-7492-FC15-71C4F28A86B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08488"/>
            <a:ext cx="5121275" cy="417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74758" name="Rectangle 6">
            <a:extLst>
              <a:ext uri="{FF2B5EF4-FFF2-40B4-BE49-F238E27FC236}">
                <a16:creationId xmlns:a16="http://schemas.microsoft.com/office/drawing/2014/main" id="{711CA12D-22E9-F193-B5E5-4BF326F27E1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2736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LID4096"/>
          </a:p>
        </p:txBody>
      </p:sp>
      <p:sp>
        <p:nvSpPr>
          <p:cNvPr id="74759" name="Rectangle 7">
            <a:extLst>
              <a:ext uri="{FF2B5EF4-FFF2-40B4-BE49-F238E27FC236}">
                <a16:creationId xmlns:a16="http://schemas.microsoft.com/office/drawing/2014/main" id="{3F86FB77-FE65-02BB-C43E-22AC1AE8D2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7638" y="8818563"/>
            <a:ext cx="3027362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90D06EC-7FCC-4BFB-BDF0-2428692FA6AE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DDC768C-D18D-3AF9-1868-C3256B49A7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A41E41-A0ED-4614-8C02-30B64562360A}" type="slidenum">
              <a:rPr lang="en-US" altLang="LID4096"/>
              <a:pPr/>
              <a:t>6</a:t>
            </a:fld>
            <a:endParaRPr lang="en-US" altLang="LID4096"/>
          </a:p>
        </p:txBody>
      </p:sp>
      <p:sp>
        <p:nvSpPr>
          <p:cNvPr id="75778" name="Rectangle 1026">
            <a:extLst>
              <a:ext uri="{FF2B5EF4-FFF2-40B4-BE49-F238E27FC236}">
                <a16:creationId xmlns:a16="http://schemas.microsoft.com/office/drawing/2014/main" id="{7DABD2B6-F1C9-7C01-BFD9-7C8E8BF705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1027">
            <a:extLst>
              <a:ext uri="{FF2B5EF4-FFF2-40B4-BE49-F238E27FC236}">
                <a16:creationId xmlns:a16="http://schemas.microsoft.com/office/drawing/2014/main" id="{D2D2C9C0-0342-46CE-441B-05EEFC0ACE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0BD6090-47E9-7F71-85FE-DA720F245A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FB4121-D541-4238-8CA5-35BAE918A11A}" type="slidenum">
              <a:rPr lang="en-US" altLang="LID4096"/>
              <a:pPr/>
              <a:t>8</a:t>
            </a:fld>
            <a:endParaRPr lang="en-US" altLang="LID4096"/>
          </a:p>
        </p:txBody>
      </p:sp>
      <p:sp>
        <p:nvSpPr>
          <p:cNvPr id="232450" name="Rectangle 2">
            <a:extLst>
              <a:ext uri="{FF2B5EF4-FFF2-40B4-BE49-F238E27FC236}">
                <a16:creationId xmlns:a16="http://schemas.microsoft.com/office/drawing/2014/main" id="{2DC84047-F2ED-93B8-9408-5237E04B24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3163" y="696913"/>
            <a:ext cx="4638675" cy="3479800"/>
          </a:xfrm>
          <a:ln/>
        </p:spPr>
      </p:sp>
      <p:sp>
        <p:nvSpPr>
          <p:cNvPr id="232451" name="Rectangle 3">
            <a:extLst>
              <a:ext uri="{FF2B5EF4-FFF2-40B4-BE49-F238E27FC236}">
                <a16:creationId xmlns:a16="http://schemas.microsoft.com/office/drawing/2014/main" id="{A2AB5CDA-C6BC-BCF6-20BD-0C5E9FD4A2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8178AB5-A36F-B37D-A22B-B5661F930B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FE4435-AFE8-457D-91F6-9A0DEF40F895}" type="slidenum">
              <a:rPr lang="en-US" altLang="LID4096"/>
              <a:pPr/>
              <a:t>14</a:t>
            </a:fld>
            <a:endParaRPr lang="en-US" altLang="LID4096"/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2879DCF7-4316-E118-CE1D-6DEE4AEEEA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3163" y="696913"/>
            <a:ext cx="4638675" cy="3479800"/>
          </a:xfrm>
          <a:ln/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D3E13A63-8B5B-E60F-4EF5-D1B357B196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9B32A08-F2C6-94B9-5B80-E9CCC50A6C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4097F7-9C2D-4354-90AA-55BFF20D4E95}" type="slidenum">
              <a:rPr lang="en-US" altLang="LID4096"/>
              <a:pPr/>
              <a:t>16</a:t>
            </a:fld>
            <a:endParaRPr lang="en-US" altLang="LID4096"/>
          </a:p>
        </p:txBody>
      </p:sp>
      <p:sp>
        <p:nvSpPr>
          <p:cNvPr id="204802" name="Rectangle 2">
            <a:extLst>
              <a:ext uri="{FF2B5EF4-FFF2-40B4-BE49-F238E27FC236}">
                <a16:creationId xmlns:a16="http://schemas.microsoft.com/office/drawing/2014/main" id="{2665553B-EEC5-3E0E-C03E-892927B070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3163" y="696913"/>
            <a:ext cx="4638675" cy="3479800"/>
          </a:xfrm>
          <a:ln/>
        </p:spPr>
      </p:sp>
      <p:sp>
        <p:nvSpPr>
          <p:cNvPr id="204803" name="Rectangle 3">
            <a:extLst>
              <a:ext uri="{FF2B5EF4-FFF2-40B4-BE49-F238E27FC236}">
                <a16:creationId xmlns:a16="http://schemas.microsoft.com/office/drawing/2014/main" id="{05766A94-DF2C-AFB7-B32A-406B25313B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86E2943-A843-2735-49D3-BB4044B57F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7D643C-0C81-4874-9F9F-39CEE3C1EA8C}" type="slidenum">
              <a:rPr lang="en-US" altLang="LID4096"/>
              <a:pPr/>
              <a:t>23</a:t>
            </a:fld>
            <a:endParaRPr lang="en-US" altLang="LID4096"/>
          </a:p>
        </p:txBody>
      </p:sp>
      <p:sp>
        <p:nvSpPr>
          <p:cNvPr id="201730" name="Rectangle 2">
            <a:extLst>
              <a:ext uri="{FF2B5EF4-FFF2-40B4-BE49-F238E27FC236}">
                <a16:creationId xmlns:a16="http://schemas.microsoft.com/office/drawing/2014/main" id="{2A88816C-ABFC-F482-307C-CE901B3DB6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3163" y="696913"/>
            <a:ext cx="4638675" cy="3479800"/>
          </a:xfrm>
          <a:ln/>
        </p:spPr>
      </p:sp>
      <p:sp>
        <p:nvSpPr>
          <p:cNvPr id="201731" name="Rectangle 3">
            <a:extLst>
              <a:ext uri="{FF2B5EF4-FFF2-40B4-BE49-F238E27FC236}">
                <a16:creationId xmlns:a16="http://schemas.microsoft.com/office/drawing/2014/main" id="{FA6E8DB4-CC61-327C-1B46-EEC78359F5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1F9DCCF-04B7-B2AD-57A9-38BCC1CA20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68367B-99F9-4A6E-A0EB-3B78A82815D9}" type="slidenum">
              <a:rPr lang="en-US" altLang="LID4096"/>
              <a:pPr/>
              <a:t>24</a:t>
            </a:fld>
            <a:endParaRPr lang="en-US" altLang="LID4096"/>
          </a:p>
        </p:txBody>
      </p:sp>
      <p:sp>
        <p:nvSpPr>
          <p:cNvPr id="203778" name="Rectangle 2">
            <a:extLst>
              <a:ext uri="{FF2B5EF4-FFF2-40B4-BE49-F238E27FC236}">
                <a16:creationId xmlns:a16="http://schemas.microsoft.com/office/drawing/2014/main" id="{9881B041-F52A-72A6-F4C8-8368A8715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3163" y="696913"/>
            <a:ext cx="4638675" cy="3479800"/>
          </a:xfrm>
          <a:ln/>
        </p:spPr>
      </p:sp>
      <p:sp>
        <p:nvSpPr>
          <p:cNvPr id="203779" name="Rectangle 3">
            <a:extLst>
              <a:ext uri="{FF2B5EF4-FFF2-40B4-BE49-F238E27FC236}">
                <a16:creationId xmlns:a16="http://schemas.microsoft.com/office/drawing/2014/main" id="{0BA339CF-B128-92DF-4983-95656EE911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515AC-1788-5FF4-2CA0-D45A773D63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79D4D3-DE25-8181-B676-77F0A9676E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0806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85B9B-5F4A-89CD-2AAF-F57DB3D26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3F052-D075-705D-2E34-04D6B646C8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231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E9EC8-DFAE-58FA-0F1E-6A49AAEC5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BB14ED-2426-1C33-AFD1-39CBC57205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5354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62771-31D1-74FC-E3C2-939C8ECD6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456DF-D461-79FB-9539-5FEE2AE681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67B2E1-4E18-B6D2-8C31-03D74B6191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18798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B0697-5EF5-7B78-AEA5-C66E76C33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B4248C-A5F1-B045-464B-493525CFC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792DF6-A2D4-6084-E6B9-964B548A30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BA7E9D-5A71-7031-9E14-C9ED07E65E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20F646-3510-3368-5DCD-1206672CD5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898313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F15BB-3B2E-6394-E8CD-D17D4437A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57432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207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A6AA1-F36C-DB4E-6D06-95345307E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CD911-2699-7A99-9262-3F56DE12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B93D2-7AB7-2F53-0720-108C75132E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5533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FCC45-791D-5EE1-D5C4-33493B61A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055279-ABC9-C307-6DE4-BA37F3B38A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C418DC-DF8C-C545-2841-460100D7D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1509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A4C6F-14F2-9940-3E00-9177F9FA3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30CD1A-D044-57D2-4839-7F321A6828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62201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513243-4430-D04B-1484-F76FA69560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804025" y="609600"/>
            <a:ext cx="221615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4A6151-1F91-68DF-251F-22C703CA6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609600"/>
            <a:ext cx="6499225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17560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E0DBBC40-335C-9823-33C8-1A74A0945E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09600"/>
            <a:ext cx="88677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09175813-3297-822E-E750-ADFC49B745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60423" name="Rectangle 7">
            <a:extLst>
              <a:ext uri="{FF2B5EF4-FFF2-40B4-BE49-F238E27FC236}">
                <a16:creationId xmlns:a16="http://schemas.microsoft.com/office/drawing/2014/main" id="{6D20AAF0-E388-5B71-2299-BD2515B4F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6491288"/>
            <a:ext cx="6400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LID4096" sz="1800" b="1" i="1">
                <a:solidFill>
                  <a:srgbClr val="5EBEFE"/>
                </a:solidFill>
                <a:latin typeface="Arial" panose="020B0604020202020204" pitchFamily="34" charset="0"/>
              </a:rPr>
              <a:t>Beyond the Back Button</a:t>
            </a:r>
          </a:p>
        </p:txBody>
      </p:sp>
      <p:sp>
        <p:nvSpPr>
          <p:cNvPr id="60427" name="Text Box 11">
            <a:extLst>
              <a:ext uri="{FF2B5EF4-FFF2-40B4-BE49-F238E27FC236}">
                <a16:creationId xmlns:a16="http://schemas.microsoft.com/office/drawing/2014/main" id="{6F8F5E67-792A-C44C-321E-4F7041D5F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52400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altLang="LID4096" sz="1400" b="1">
                <a:solidFill>
                  <a:srgbClr val="33CCFF"/>
                </a:solidFill>
                <a:latin typeface="Arial" panose="020B0604020202020204" pitchFamily="34" charset="0"/>
              </a:rPr>
              <a:t>HFWEB</a:t>
            </a:r>
            <a:r>
              <a:rPr lang="en-US" altLang="LID4096" sz="1400">
                <a:solidFill>
                  <a:srgbClr val="33CCFF"/>
                </a:solidFill>
              </a:rPr>
              <a:t>  </a:t>
            </a:r>
            <a:r>
              <a:rPr lang="en-US" altLang="LID4096" sz="1400" i="1">
                <a:solidFill>
                  <a:srgbClr val="33CCFF"/>
                </a:solidFill>
                <a:latin typeface="Arial" panose="020B0604020202020204" pitchFamily="34" charset="0"/>
              </a:rPr>
              <a:t>June 3, 1999</a:t>
            </a:r>
            <a:endParaRPr lang="en-US" altLang="LID4096" sz="1200" i="1">
              <a:latin typeface="Arial" panose="020B0604020202020204" pitchFamily="34" charset="0"/>
            </a:endParaRPr>
          </a:p>
        </p:txBody>
      </p:sp>
      <p:pic>
        <p:nvPicPr>
          <p:cNvPr id="60428" name="Picture 12">
            <a:extLst>
              <a:ext uri="{FF2B5EF4-FFF2-40B4-BE49-F238E27FC236}">
                <a16:creationId xmlns:a16="http://schemas.microsoft.com/office/drawing/2014/main" id="{E8B60C63-67E8-4B54-B017-102EA33D1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3825"/>
            <a:ext cx="1162050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algn="l" rtl="0" fontAlgn="base">
        <a:spcBef>
          <a:spcPct val="20000"/>
        </a:spcBef>
        <a:spcAft>
          <a:spcPct val="0"/>
        </a:spcAft>
        <a:buClr>
          <a:schemeClr val="tx1"/>
        </a:buClr>
        <a:buFont typeface="Monotype Sorts" pitchFamily="2" charset="2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Monotype Sorts" pitchFamily="2" charset="2"/>
        <a:buChar char="u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3100" indent="-228600" algn="l" rtl="0" fontAlgn="base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Explorer%20c:/NavTest/feline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Explorer%20c:/NavTest/index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istory-Spoke.exe" TargetMode="Externa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istory-Spoke.exe" TargetMode="Externa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istory-Spoke.exe" TargetMode="Externa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istory-Spoke.exe" TargetMode="Externa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istory-Spoke.exe" TargetMode="Externa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istory-Spoke.exe" TargetMode="Externa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istory-Spoke.exe" TargetMode="Externa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istory-Spoke.exe" TargetMode="Externa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istory-Spoke.exe" TargetMode="Externa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istory-Spoke.exe" TargetMode="Externa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istory-HubSpoke.exe" TargetMode="Externa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hyperlink" Target="History-Temporal.exe" TargetMode="Externa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istory-Temporal.exe" TargetMode="Externa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istory-Integrated.ex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c:\Program%20Files\Windows%20Media%20Player\mplayer2.exe%20D:\BeyondBack-640x480.avi" TargetMode="Externa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576A3BB-6C0A-D1BE-D81E-8DF6FFA325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409700"/>
            <a:ext cx="9144000" cy="1143000"/>
          </a:xfrm>
        </p:spPr>
        <p:txBody>
          <a:bodyPr anchor="ctr"/>
          <a:lstStyle/>
          <a:p>
            <a:r>
              <a:rPr lang="en-US" altLang="LID4096"/>
              <a:t>Getting Back to Back</a:t>
            </a:r>
            <a:br>
              <a:rPr lang="en-US" altLang="LID4096"/>
            </a:br>
            <a:br>
              <a:rPr lang="en-US" altLang="LID4096" sz="1800"/>
            </a:br>
            <a:r>
              <a:rPr lang="en-US" altLang="LID4096" sz="2800" i="1"/>
              <a:t>Alternative behaviors for a Web browser’s Back button</a:t>
            </a:r>
            <a:endParaRPr lang="en-US" altLang="LID4096" sz="4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9D7E81E-5E74-CABA-F27A-7C23ACD1A77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1925" y="4000500"/>
            <a:ext cx="4210050" cy="1752600"/>
          </a:xfrm>
        </p:spPr>
        <p:txBody>
          <a:bodyPr/>
          <a:lstStyle/>
          <a:p>
            <a:r>
              <a:rPr lang="en-US" altLang="LID4096" sz="3200"/>
              <a:t>Saul Greenberg</a:t>
            </a:r>
            <a:br>
              <a:rPr lang="en-US" altLang="LID4096" sz="3200"/>
            </a:br>
            <a:r>
              <a:rPr lang="en-US" altLang="LID4096" i="1"/>
              <a:t>University of Calgary</a:t>
            </a:r>
            <a:br>
              <a:rPr lang="en-US" altLang="LID4096" i="1"/>
            </a:br>
            <a:r>
              <a:rPr lang="en-US" altLang="LID4096" i="1"/>
              <a:t>Canada</a:t>
            </a:r>
            <a:br>
              <a:rPr lang="en-US" altLang="LID4096" i="1"/>
            </a:br>
            <a:endParaRPr lang="en-US" altLang="LID4096"/>
          </a:p>
        </p:txBody>
      </p:sp>
      <p:pic>
        <p:nvPicPr>
          <p:cNvPr id="3081" name="Picture 9">
            <a:extLst>
              <a:ext uri="{FF2B5EF4-FFF2-40B4-BE49-F238E27FC236}">
                <a16:creationId xmlns:a16="http://schemas.microsoft.com/office/drawing/2014/main" id="{3A3FA3E4-E069-14E1-5503-55698E245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263" y="2952750"/>
            <a:ext cx="1323975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082" name="Group 10">
            <a:extLst>
              <a:ext uri="{FF2B5EF4-FFF2-40B4-BE49-F238E27FC236}">
                <a16:creationId xmlns:a16="http://schemas.microsoft.com/office/drawing/2014/main" id="{D7F9D545-3A81-C0D2-FE30-A7CA28FD9485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52400"/>
            <a:ext cx="1219200" cy="381000"/>
            <a:chOff x="0" y="96"/>
            <a:chExt cx="768" cy="288"/>
          </a:xfrm>
        </p:grpSpPr>
        <p:sp>
          <p:nvSpPr>
            <p:cNvPr id="3083" name="Rectangle 11">
              <a:extLst>
                <a:ext uri="{FF2B5EF4-FFF2-40B4-BE49-F238E27FC236}">
                  <a16:creationId xmlns:a16="http://schemas.microsoft.com/office/drawing/2014/main" id="{C598E7FE-20BB-8408-5A02-34964788A0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01"/>
              <a:ext cx="722" cy="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aphicFrame>
          <p:nvGraphicFramePr>
            <p:cNvPr id="3084" name="Object 12">
              <a:hlinkClick r:id="" action="ppaction://ole?verb=0"/>
              <a:extLst>
                <a:ext uri="{FF2B5EF4-FFF2-40B4-BE49-F238E27FC236}">
                  <a16:creationId xmlns:a16="http://schemas.microsoft.com/office/drawing/2014/main" id="{58EEDABE-5D1E-A24F-EE1C-5DE57C69BBC3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2" y="96"/>
            <a:ext cx="75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" imgW="1350720" imgH="431640" progId="">
                    <p:embed/>
                  </p:oleObj>
                </mc:Choice>
                <mc:Fallback>
                  <p:oleObj r:id="rId3" imgW="1350720" imgH="431640" progId="">
                    <p:embed/>
                    <p:pic>
                      <p:nvPicPr>
                        <p:cNvPr id="0" name="Object 12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lum bright="70000" contrast="-70000"/>
                          <a:grayscl/>
                          <a:biLevel thresh="5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" y="96"/>
                          <a:ext cx="756" cy="28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085" name="Text Box 13">
            <a:extLst>
              <a:ext uri="{FF2B5EF4-FFF2-40B4-BE49-F238E27FC236}">
                <a16:creationId xmlns:a16="http://schemas.microsoft.com/office/drawing/2014/main" id="{22F1D76E-4CD1-5093-DD25-B749D642AE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52400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altLang="LID4096" sz="1400" b="1">
                <a:latin typeface="Arial" panose="020B0604020202020204" pitchFamily="34" charset="0"/>
              </a:rPr>
              <a:t>HFWEB</a:t>
            </a:r>
            <a:r>
              <a:rPr lang="en-US" altLang="LID4096" sz="1400">
                <a:solidFill>
                  <a:schemeClr val="tx2"/>
                </a:solidFill>
              </a:rPr>
              <a:t>  </a:t>
            </a:r>
            <a:r>
              <a:rPr lang="en-US" altLang="LID4096" sz="1400" i="1">
                <a:latin typeface="Arial" panose="020B0604020202020204" pitchFamily="34" charset="0"/>
              </a:rPr>
              <a:t>June 3, 1999</a:t>
            </a:r>
            <a:endParaRPr lang="en-US" altLang="LID4096" sz="1200" i="1">
              <a:latin typeface="Arial" panose="020B0604020202020204" pitchFamily="34" charset="0"/>
            </a:endParaRPr>
          </a:p>
        </p:txBody>
      </p:sp>
      <p:sp>
        <p:nvSpPr>
          <p:cNvPr id="3088" name="Rectangle 16">
            <a:extLst>
              <a:ext uri="{FF2B5EF4-FFF2-40B4-BE49-F238E27FC236}">
                <a16:creationId xmlns:a16="http://schemas.microsoft.com/office/drawing/2014/main" id="{7FA7B6EF-F5D8-C30D-4905-B0144F86D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9675" y="4152900"/>
            <a:ext cx="39243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indent="57150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1445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5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717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289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861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433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LID4096"/>
              <a:t>Andy Cockburn</a:t>
            </a:r>
            <a:br>
              <a:rPr lang="en-US" altLang="LID4096"/>
            </a:br>
            <a:r>
              <a:rPr lang="en-US" altLang="LID4096" sz="2400" i="1"/>
              <a:t>University of Canterbury</a:t>
            </a:r>
            <a:br>
              <a:rPr lang="en-US" altLang="LID4096" sz="2400" i="1"/>
            </a:br>
            <a:r>
              <a:rPr lang="en-US" altLang="LID4096" sz="2400" i="1"/>
              <a:t>New Zealand</a:t>
            </a:r>
            <a:endParaRPr lang="en-US" altLang="LID4096" sz="2400"/>
          </a:p>
        </p:txBody>
      </p:sp>
      <p:pic>
        <p:nvPicPr>
          <p:cNvPr id="3093" name="Picture 21">
            <a:extLst>
              <a:ext uri="{FF2B5EF4-FFF2-40B4-BE49-F238E27FC236}">
                <a16:creationId xmlns:a16="http://schemas.microsoft.com/office/drawing/2014/main" id="{4FBE240B-BC39-6F2B-A30D-F9566806A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050" y="5132388"/>
            <a:ext cx="896938" cy="156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E411C56-2A18-A95B-44E6-866C730A0947}"/>
              </a:ext>
            </a:extLst>
          </p:cNvPr>
          <p:cNvSpPr txBox="1"/>
          <p:nvPr/>
        </p:nvSpPr>
        <p:spPr>
          <a:xfrm>
            <a:off x="1295400" y="6146899"/>
            <a:ext cx="57951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i="1" dirty="0"/>
              <a:t>This slide deck does not include a live demo shown as part of the presentation</a:t>
            </a:r>
            <a:endParaRPr lang="LID4096" sz="1400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>
            <a:extLst>
              <a:ext uri="{FF2B5EF4-FFF2-40B4-BE49-F238E27FC236}">
                <a16:creationId xmlns:a16="http://schemas.microsoft.com/office/drawing/2014/main" id="{83AD1520-BFF4-3C66-1DF8-2C02265EA95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409700"/>
            <a:ext cx="9144000" cy="1143000"/>
          </a:xfrm>
        </p:spPr>
        <p:txBody>
          <a:bodyPr anchor="ctr"/>
          <a:lstStyle/>
          <a:p>
            <a:r>
              <a:rPr lang="en-US" altLang="LID4096"/>
              <a:t>Getting Back to Back</a:t>
            </a:r>
            <a:br>
              <a:rPr lang="en-US" altLang="LID4096"/>
            </a:br>
            <a:br>
              <a:rPr lang="en-US" altLang="LID4096" sz="1800"/>
            </a:br>
            <a:r>
              <a:rPr lang="en-US" altLang="LID4096" sz="2800" i="1"/>
              <a:t>Alternative behaviors for a Web browser’s Back button</a:t>
            </a:r>
            <a:endParaRPr lang="en-US" altLang="LID4096" sz="4400"/>
          </a:p>
        </p:txBody>
      </p:sp>
      <p:pic>
        <p:nvPicPr>
          <p:cNvPr id="180228" name="Picture 4">
            <a:extLst>
              <a:ext uri="{FF2B5EF4-FFF2-40B4-BE49-F238E27FC236}">
                <a16:creationId xmlns:a16="http://schemas.microsoft.com/office/drawing/2014/main" id="{B1964C16-1916-5AF7-9CA9-E9D7C87D9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263" y="2952750"/>
            <a:ext cx="1323975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80229" name="Group 5">
            <a:extLst>
              <a:ext uri="{FF2B5EF4-FFF2-40B4-BE49-F238E27FC236}">
                <a16:creationId xmlns:a16="http://schemas.microsoft.com/office/drawing/2014/main" id="{40BA46A5-C995-6F3F-E73B-6A4FB9DB0243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52400"/>
            <a:ext cx="1219200" cy="381000"/>
            <a:chOff x="0" y="96"/>
            <a:chExt cx="768" cy="288"/>
          </a:xfrm>
        </p:grpSpPr>
        <p:sp>
          <p:nvSpPr>
            <p:cNvPr id="180230" name="Rectangle 6">
              <a:extLst>
                <a:ext uri="{FF2B5EF4-FFF2-40B4-BE49-F238E27FC236}">
                  <a16:creationId xmlns:a16="http://schemas.microsoft.com/office/drawing/2014/main" id="{3D0A335A-6F09-30BA-66CB-91507EE8C3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01"/>
              <a:ext cx="722" cy="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aphicFrame>
          <p:nvGraphicFramePr>
            <p:cNvPr id="180231" name="Object 7">
              <a:hlinkClick r:id="" action="ppaction://ole?verb=0"/>
              <a:extLst>
                <a:ext uri="{FF2B5EF4-FFF2-40B4-BE49-F238E27FC236}">
                  <a16:creationId xmlns:a16="http://schemas.microsoft.com/office/drawing/2014/main" id="{AAA549F1-194B-1293-4035-28FE8DBDF9A9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2" y="96"/>
            <a:ext cx="75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" imgW="1350720" imgH="431640" progId="">
                    <p:embed/>
                  </p:oleObj>
                </mc:Choice>
                <mc:Fallback>
                  <p:oleObj r:id="rId3" imgW="1350720" imgH="431640" progId="">
                    <p:embed/>
                    <p:pic>
                      <p:nvPicPr>
                        <p:cNvPr id="0" name="Object 7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lum bright="70000" contrast="-70000"/>
                          <a:grayscl/>
                          <a:biLevel thresh="5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" y="96"/>
                          <a:ext cx="756" cy="28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0232" name="Text Box 8">
            <a:extLst>
              <a:ext uri="{FF2B5EF4-FFF2-40B4-BE49-F238E27FC236}">
                <a16:creationId xmlns:a16="http://schemas.microsoft.com/office/drawing/2014/main" id="{6A275971-0FC4-38E3-3274-1697B1F7E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52400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altLang="LID4096" sz="1400" b="1">
                <a:latin typeface="Arial" panose="020B0604020202020204" pitchFamily="34" charset="0"/>
              </a:rPr>
              <a:t>HFWEB</a:t>
            </a:r>
            <a:r>
              <a:rPr lang="en-US" altLang="LID4096" sz="1400">
                <a:solidFill>
                  <a:schemeClr val="tx2"/>
                </a:solidFill>
              </a:rPr>
              <a:t>  </a:t>
            </a:r>
            <a:r>
              <a:rPr lang="en-US" altLang="LID4096" sz="1400" i="1">
                <a:latin typeface="Arial" panose="020B0604020202020204" pitchFamily="34" charset="0"/>
              </a:rPr>
              <a:t>June 3, 1999</a:t>
            </a:r>
            <a:endParaRPr lang="en-US" altLang="LID4096" sz="1200" i="1">
              <a:latin typeface="Arial" panose="020B0604020202020204" pitchFamily="34" charset="0"/>
            </a:endParaRPr>
          </a:p>
        </p:txBody>
      </p:sp>
      <p:sp>
        <p:nvSpPr>
          <p:cNvPr id="180233" name="Rectangle 9">
            <a:extLst>
              <a:ext uri="{FF2B5EF4-FFF2-40B4-BE49-F238E27FC236}">
                <a16:creationId xmlns:a16="http://schemas.microsoft.com/office/drawing/2014/main" id="{2981B23E-DA73-F5CE-BAB0-AA72C3688D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5850" y="4248150"/>
            <a:ext cx="3990975" cy="1590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LID4096"/>
          </a:p>
        </p:txBody>
      </p:sp>
      <p:sp>
        <p:nvSpPr>
          <p:cNvPr id="180236" name="Rectangle 12">
            <a:extLst>
              <a:ext uri="{FF2B5EF4-FFF2-40B4-BE49-F238E27FC236}">
                <a16:creationId xmlns:a16="http://schemas.microsoft.com/office/drawing/2014/main" id="{860160A9-D928-0C1C-9928-CA894A3D77A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332038" y="3948113"/>
            <a:ext cx="5467350" cy="1752600"/>
          </a:xfrm>
        </p:spPr>
        <p:txBody>
          <a:bodyPr/>
          <a:lstStyle/>
          <a:p>
            <a:pPr algn="l">
              <a:lnSpc>
                <a:spcPct val="110000"/>
              </a:lnSpc>
            </a:pPr>
            <a:r>
              <a:rPr lang="en-US" altLang="LID4096" sz="3200"/>
              <a:t>Outline</a:t>
            </a:r>
          </a:p>
          <a:p>
            <a:pPr marL="342900" lvl="1" algn="l">
              <a:buClr>
                <a:srgbClr val="FF0000"/>
              </a:buClr>
              <a:buSzPct val="50000"/>
              <a:buFont typeface="Monotype Sorts" pitchFamily="2" charset="2"/>
              <a:buChar char="u"/>
            </a:pPr>
            <a:r>
              <a:rPr lang="en-US" altLang="LID4096" sz="2800"/>
              <a:t> how revisitation is supported</a:t>
            </a:r>
          </a:p>
          <a:p>
            <a:pPr marL="342900" lvl="1" algn="l">
              <a:buClr>
                <a:srgbClr val="FF0000"/>
              </a:buClr>
              <a:buSzPct val="50000"/>
              <a:buFont typeface="Monotype Sorts" pitchFamily="2" charset="2"/>
              <a:buChar char="u"/>
            </a:pPr>
            <a:r>
              <a:rPr lang="en-US" altLang="LID4096" sz="2800"/>
              <a:t> why Back is good</a:t>
            </a:r>
          </a:p>
          <a:p>
            <a:pPr marL="342900" lvl="1" algn="l">
              <a:buClr>
                <a:srgbClr val="FF0000"/>
              </a:buClr>
              <a:buSzPct val="50000"/>
              <a:buFont typeface="Monotype Sorts" pitchFamily="2" charset="2"/>
              <a:buChar char="u"/>
            </a:pPr>
            <a:r>
              <a:rPr lang="en-US" altLang="LID4096" sz="2800"/>
              <a:t> various Back behaviors</a:t>
            </a:r>
          </a:p>
          <a:p>
            <a:pPr marL="342900" lvl="1" algn="l">
              <a:buClr>
                <a:srgbClr val="FF0000"/>
              </a:buClr>
              <a:buSzPct val="50000"/>
              <a:buFont typeface="Monotype Sorts" pitchFamily="2" charset="2"/>
              <a:buChar char="u"/>
            </a:pPr>
            <a:r>
              <a:rPr lang="en-US" altLang="LID4096" sz="2800"/>
              <a:t> current / future work</a:t>
            </a:r>
          </a:p>
        </p:txBody>
      </p:sp>
    </p:spTree>
  </p:cSld>
  <p:clrMapOvr>
    <a:masterClrMapping/>
  </p:clrMapOvr>
  <p:transition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C1B9ACC-3724-C4AA-F4BB-5545F999E7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Motivation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7253C95-77D7-BEF3-4F85-A5A7C78066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221538" cy="4114800"/>
          </a:xfrm>
        </p:spPr>
        <p:txBody>
          <a:bodyPr/>
          <a:lstStyle/>
          <a:p>
            <a:r>
              <a:rPr lang="en-US" altLang="LID4096"/>
              <a:t>People revisit pages with surprising frequency</a:t>
            </a:r>
            <a:br>
              <a:rPr lang="en-US" altLang="LID4096"/>
            </a:br>
            <a:endParaRPr lang="en-US" altLang="LID4096"/>
          </a:p>
          <a:p>
            <a:pPr lvl="1"/>
            <a:r>
              <a:rPr lang="en-US" altLang="LID4096"/>
              <a:t>~6 out of 10 pages visited seen before!</a:t>
            </a: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endParaRPr lang="en-US" altLang="LID4096"/>
          </a:p>
          <a:p>
            <a:pPr lvl="2" algn="r">
              <a:buFontTx/>
              <a:buNone/>
            </a:pPr>
            <a:r>
              <a:rPr lang="en-US" altLang="LID4096" i="1"/>
              <a:t>				</a:t>
            </a:r>
            <a:r>
              <a:rPr lang="en-US" altLang="LID4096" sz="2000" i="1"/>
              <a:t>Tauscher &amp; Greenberg</a:t>
            </a:r>
            <a:endParaRPr lang="en-US" altLang="LID4096" sz="2000"/>
          </a:p>
          <a:p>
            <a:pPr lvl="2" algn="r">
              <a:buFontTx/>
              <a:buNone/>
            </a:pPr>
            <a:r>
              <a:rPr lang="en-US" altLang="LID4096" sz="2000" i="1"/>
              <a:t>				Catledge  &amp; Pitkow</a:t>
            </a:r>
            <a:endParaRPr lang="en-US" altLang="LID4096"/>
          </a:p>
          <a:p>
            <a:endParaRPr lang="en-US" altLang="LID4096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4" name="Picture 6">
            <a:extLst>
              <a:ext uri="{FF2B5EF4-FFF2-40B4-BE49-F238E27FC236}">
                <a16:creationId xmlns:a16="http://schemas.microsoft.com/office/drawing/2014/main" id="{71084577-F487-EF86-B569-3EB1CF776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438" y="1757363"/>
            <a:ext cx="5362575" cy="477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612" name="Rectangle 4">
            <a:extLst>
              <a:ext uri="{FF2B5EF4-FFF2-40B4-BE49-F238E27FC236}">
                <a16:creationId xmlns:a16="http://schemas.microsoft.com/office/drawing/2014/main" id="{8A0A1FA2-8E37-1F9D-E726-9AC7949C6D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How is Revisitation Supported?</a:t>
            </a:r>
          </a:p>
        </p:txBody>
      </p:sp>
      <p:sp>
        <p:nvSpPr>
          <p:cNvPr id="68615" name="Text Box 7">
            <a:extLst>
              <a:ext uri="{FF2B5EF4-FFF2-40B4-BE49-F238E27FC236}">
                <a16:creationId xmlns:a16="http://schemas.microsoft.com/office/drawing/2014/main" id="{1815ADE7-CACB-44D1-8043-78947334E7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4384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/>
              <a:t>History lists</a:t>
            </a:r>
          </a:p>
        </p:txBody>
      </p:sp>
      <p:sp>
        <p:nvSpPr>
          <p:cNvPr id="68620" name="Rectangle 12">
            <a:extLst>
              <a:ext uri="{FF2B5EF4-FFF2-40B4-BE49-F238E27FC236}">
                <a16:creationId xmlns:a16="http://schemas.microsoft.com/office/drawing/2014/main" id="{BBE8F53D-2758-03F3-753A-072C7505E7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895600"/>
            <a:ext cx="1781175" cy="33623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 altLang="LID4096"/>
          </a:p>
        </p:txBody>
      </p:sp>
      <p:sp>
        <p:nvSpPr>
          <p:cNvPr id="68621" name="Rectangle 13">
            <a:extLst>
              <a:ext uri="{FF2B5EF4-FFF2-40B4-BE49-F238E27FC236}">
                <a16:creationId xmlns:a16="http://schemas.microsoft.com/office/drawing/2014/main" id="{9772187C-D8E7-78EC-E8F1-AD100A36C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4675" y="2228850"/>
            <a:ext cx="53340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68622" name="Line 14">
            <a:extLst>
              <a:ext uri="{FF2B5EF4-FFF2-40B4-BE49-F238E27FC236}">
                <a16:creationId xmlns:a16="http://schemas.microsoft.com/office/drawing/2014/main" id="{F443A295-5DFF-F750-0414-339A2B3591AE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2705100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3" name="Picture 13">
            <a:extLst>
              <a:ext uri="{FF2B5EF4-FFF2-40B4-BE49-F238E27FC236}">
                <a16:creationId xmlns:a16="http://schemas.microsoft.com/office/drawing/2014/main" id="{4854214B-2074-0513-28D8-8B9EC0090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438" y="1757363"/>
            <a:ext cx="5362575" cy="477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682" name="Rectangle 2">
            <a:extLst>
              <a:ext uri="{FF2B5EF4-FFF2-40B4-BE49-F238E27FC236}">
                <a16:creationId xmlns:a16="http://schemas.microsoft.com/office/drawing/2014/main" id="{CDE897C9-9632-1CCA-D106-5C45F06549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How is Revisitation Supported?</a:t>
            </a:r>
          </a:p>
        </p:txBody>
      </p:sp>
      <p:sp>
        <p:nvSpPr>
          <p:cNvPr id="71683" name="Text Box 3">
            <a:extLst>
              <a:ext uri="{FF2B5EF4-FFF2-40B4-BE49-F238E27FC236}">
                <a16:creationId xmlns:a16="http://schemas.microsoft.com/office/drawing/2014/main" id="{94914649-801E-2D3F-D5DB-CAD5D178D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4384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>
                <a:solidFill>
                  <a:srgbClr val="969696"/>
                </a:solidFill>
              </a:rPr>
              <a:t>History</a:t>
            </a:r>
            <a:r>
              <a:rPr lang="en-US" altLang="LID4096"/>
              <a:t> </a:t>
            </a:r>
            <a:r>
              <a:rPr lang="en-US" altLang="LID4096">
                <a:solidFill>
                  <a:srgbClr val="969696"/>
                </a:solidFill>
              </a:rPr>
              <a:t>lists</a:t>
            </a:r>
            <a:endParaRPr lang="en-US" altLang="LID4096"/>
          </a:p>
        </p:txBody>
      </p:sp>
      <p:sp>
        <p:nvSpPr>
          <p:cNvPr id="71686" name="Line 6">
            <a:extLst>
              <a:ext uri="{FF2B5EF4-FFF2-40B4-BE49-F238E27FC236}">
                <a16:creationId xmlns:a16="http://schemas.microsoft.com/office/drawing/2014/main" id="{77C5F4D0-E170-6A43-1D47-A8D47012ED50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3295650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1687" name="Text Box 7">
            <a:extLst>
              <a:ext uri="{FF2B5EF4-FFF2-40B4-BE49-F238E27FC236}">
                <a16:creationId xmlns:a16="http://schemas.microsoft.com/office/drawing/2014/main" id="{7E879F16-A384-E2E3-3D86-662B0D1F51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048000"/>
            <a:ext cx="1981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/>
              <a:t>Bookmarks /</a:t>
            </a:r>
            <a:br>
              <a:rPr lang="en-US" altLang="LID4096"/>
            </a:br>
            <a:r>
              <a:rPr lang="en-US" altLang="LID4096"/>
              <a:t>Favorites</a:t>
            </a:r>
          </a:p>
        </p:txBody>
      </p:sp>
      <p:sp>
        <p:nvSpPr>
          <p:cNvPr id="71691" name="Rectangle 11">
            <a:extLst>
              <a:ext uri="{FF2B5EF4-FFF2-40B4-BE49-F238E27FC236}">
                <a16:creationId xmlns:a16="http://schemas.microsoft.com/office/drawing/2014/main" id="{21379BD2-98F4-03A3-DAB3-768EB388B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819400"/>
            <a:ext cx="1752600" cy="3429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 altLang="LID4096"/>
          </a:p>
        </p:txBody>
      </p:sp>
      <p:sp>
        <p:nvSpPr>
          <p:cNvPr id="71692" name="Rectangle 12">
            <a:extLst>
              <a:ext uri="{FF2B5EF4-FFF2-40B4-BE49-F238E27FC236}">
                <a16:creationId xmlns:a16="http://schemas.microsoft.com/office/drawing/2014/main" id="{AF51D900-11E9-540C-75F4-2D2E37059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8425" y="2219325"/>
            <a:ext cx="508000" cy="3905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5" name="Picture 3">
            <a:extLst>
              <a:ext uri="{FF2B5EF4-FFF2-40B4-BE49-F238E27FC236}">
                <a16:creationId xmlns:a16="http://schemas.microsoft.com/office/drawing/2014/main" id="{612FF240-FB90-9E7D-2250-0D5EC0DC5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752600"/>
            <a:ext cx="5343525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517" name="Text Box 5">
            <a:extLst>
              <a:ext uri="{FF2B5EF4-FFF2-40B4-BE49-F238E27FC236}">
                <a16:creationId xmlns:a16="http://schemas.microsoft.com/office/drawing/2014/main" id="{92280027-D0F8-A1BA-2854-9F7394817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4384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>
                <a:solidFill>
                  <a:srgbClr val="969696"/>
                </a:solidFill>
              </a:rPr>
              <a:t>History lists</a:t>
            </a:r>
          </a:p>
        </p:txBody>
      </p:sp>
      <p:sp>
        <p:nvSpPr>
          <p:cNvPr id="64531" name="Line 19">
            <a:extLst>
              <a:ext uri="{FF2B5EF4-FFF2-40B4-BE49-F238E27FC236}">
                <a16:creationId xmlns:a16="http://schemas.microsoft.com/office/drawing/2014/main" id="{1B421211-D6AE-7C57-8B55-33AE6253581F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3905250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64532" name="Group 20">
            <a:extLst>
              <a:ext uri="{FF2B5EF4-FFF2-40B4-BE49-F238E27FC236}">
                <a16:creationId xmlns:a16="http://schemas.microsoft.com/office/drawing/2014/main" id="{BA14B062-6685-CD2F-0187-3E0F46FFFE7A}"/>
              </a:ext>
            </a:extLst>
          </p:cNvPr>
          <p:cNvGrpSpPr>
            <a:grpSpLocks/>
          </p:cNvGrpSpPr>
          <p:nvPr/>
        </p:nvGrpSpPr>
        <p:grpSpPr bwMode="auto">
          <a:xfrm>
            <a:off x="3200400" y="2209800"/>
            <a:ext cx="4648200" cy="4038600"/>
            <a:chOff x="1344" y="1392"/>
            <a:chExt cx="2928" cy="2544"/>
          </a:xfrm>
        </p:grpSpPr>
        <p:sp>
          <p:nvSpPr>
            <p:cNvPr id="64533" name="Rectangle 21">
              <a:extLst>
                <a:ext uri="{FF2B5EF4-FFF2-40B4-BE49-F238E27FC236}">
                  <a16:creationId xmlns:a16="http://schemas.microsoft.com/office/drawing/2014/main" id="{7F0417F6-6057-F556-FE65-98A45D9883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776"/>
              <a:ext cx="1104" cy="216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64534" name="Rectangle 22">
              <a:extLst>
                <a:ext uri="{FF2B5EF4-FFF2-40B4-BE49-F238E27FC236}">
                  <a16:creationId xmlns:a16="http://schemas.microsoft.com/office/drawing/2014/main" id="{38AF13CB-0D77-C4C1-CF5D-5D5B73E63E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392"/>
              <a:ext cx="336" cy="24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64543" name="Rectangle 31">
            <a:extLst>
              <a:ext uri="{FF2B5EF4-FFF2-40B4-BE49-F238E27FC236}">
                <a16:creationId xmlns:a16="http://schemas.microsoft.com/office/drawing/2014/main" id="{157949C5-CFC7-BB61-1089-9B79365448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How is Revisitation Supported?</a:t>
            </a:r>
          </a:p>
        </p:txBody>
      </p:sp>
      <p:sp>
        <p:nvSpPr>
          <p:cNvPr id="64544" name="Text Box 32">
            <a:extLst>
              <a:ext uri="{FF2B5EF4-FFF2-40B4-BE49-F238E27FC236}">
                <a16:creationId xmlns:a16="http://schemas.microsoft.com/office/drawing/2014/main" id="{2354AB9B-2F98-CBF2-0F55-10A8E9EBD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0480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>
                <a:solidFill>
                  <a:srgbClr val="969696"/>
                </a:solidFill>
              </a:rPr>
              <a:t>Bookmarks</a:t>
            </a:r>
          </a:p>
        </p:txBody>
      </p:sp>
      <p:sp>
        <p:nvSpPr>
          <p:cNvPr id="64545" name="Text Box 33">
            <a:extLst>
              <a:ext uri="{FF2B5EF4-FFF2-40B4-BE49-F238E27FC236}">
                <a16:creationId xmlns:a16="http://schemas.microsoft.com/office/drawing/2014/main" id="{7A72AE6E-C9B8-8BFE-CCB9-9CC969C45C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6576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/>
              <a:t>Site maps</a:t>
            </a:r>
          </a:p>
        </p:txBody>
      </p:sp>
    </p:spTree>
  </p:cSld>
  <p:clrMapOvr>
    <a:masterClrMapping/>
  </p:clrMapOvr>
  <p:transition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975E3391-2373-177E-3A75-1A7A075714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How is Revisitation Supported?</a:t>
            </a:r>
          </a:p>
        </p:txBody>
      </p:sp>
      <p:sp>
        <p:nvSpPr>
          <p:cNvPr id="73731" name="Text Box 3">
            <a:extLst>
              <a:ext uri="{FF2B5EF4-FFF2-40B4-BE49-F238E27FC236}">
                <a16:creationId xmlns:a16="http://schemas.microsoft.com/office/drawing/2014/main" id="{2951F125-8932-0B6D-9264-0D0F1C4DB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4384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>
                <a:solidFill>
                  <a:srgbClr val="969696"/>
                </a:solidFill>
              </a:rPr>
              <a:t>History lists</a:t>
            </a:r>
          </a:p>
        </p:txBody>
      </p:sp>
      <p:sp>
        <p:nvSpPr>
          <p:cNvPr id="73735" name="Text Box 7">
            <a:extLst>
              <a:ext uri="{FF2B5EF4-FFF2-40B4-BE49-F238E27FC236}">
                <a16:creationId xmlns:a16="http://schemas.microsoft.com/office/drawing/2014/main" id="{287D8672-36DC-74FE-7E59-AC53C15ED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0480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>
                <a:solidFill>
                  <a:srgbClr val="969696"/>
                </a:solidFill>
              </a:rPr>
              <a:t>Bookmarks</a:t>
            </a:r>
          </a:p>
        </p:txBody>
      </p:sp>
      <p:sp>
        <p:nvSpPr>
          <p:cNvPr id="73736" name="Text Box 8">
            <a:extLst>
              <a:ext uri="{FF2B5EF4-FFF2-40B4-BE49-F238E27FC236}">
                <a16:creationId xmlns:a16="http://schemas.microsoft.com/office/drawing/2014/main" id="{1E02DE2E-0C01-E32B-389D-C4C2086DD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6576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/>
              <a:t>Site maps</a:t>
            </a:r>
          </a:p>
        </p:txBody>
      </p:sp>
      <p:pic>
        <p:nvPicPr>
          <p:cNvPr id="73737" name="Picture 9">
            <a:extLst>
              <a:ext uri="{FF2B5EF4-FFF2-40B4-BE49-F238E27FC236}">
                <a16:creationId xmlns:a16="http://schemas.microsoft.com/office/drawing/2014/main" id="{5F1EB483-E771-00B6-D87F-31FFFF3AB2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676400"/>
            <a:ext cx="5819775" cy="497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38" name="Line 10">
            <a:extLst>
              <a:ext uri="{FF2B5EF4-FFF2-40B4-BE49-F238E27FC236}">
                <a16:creationId xmlns:a16="http://schemas.microsoft.com/office/drawing/2014/main" id="{BC6BB1C5-AB40-837F-EB11-CA8CF97AD840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3905250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426" name="Picture 2">
            <a:extLst>
              <a:ext uri="{FF2B5EF4-FFF2-40B4-BE49-F238E27FC236}">
                <a16:creationId xmlns:a16="http://schemas.microsoft.com/office/drawing/2014/main" id="{BD4CC81F-12BE-80DC-221C-911D7ACDA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752600"/>
            <a:ext cx="5343525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1427" name="Text Box 3">
            <a:extLst>
              <a:ext uri="{FF2B5EF4-FFF2-40B4-BE49-F238E27FC236}">
                <a16:creationId xmlns:a16="http://schemas.microsoft.com/office/drawing/2014/main" id="{F47ABE43-2DD9-9F87-5E83-A71BD0DA7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4384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>
                <a:solidFill>
                  <a:srgbClr val="969696"/>
                </a:solidFill>
              </a:rPr>
              <a:t>History lists</a:t>
            </a:r>
          </a:p>
        </p:txBody>
      </p:sp>
      <p:sp>
        <p:nvSpPr>
          <p:cNvPr id="231428" name="Line 4">
            <a:extLst>
              <a:ext uri="{FF2B5EF4-FFF2-40B4-BE49-F238E27FC236}">
                <a16:creationId xmlns:a16="http://schemas.microsoft.com/office/drawing/2014/main" id="{F000DFA5-4636-A050-0A2E-57BA7750C6DC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750" y="4429125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1432" name="Rectangle 8">
            <a:extLst>
              <a:ext uri="{FF2B5EF4-FFF2-40B4-BE49-F238E27FC236}">
                <a16:creationId xmlns:a16="http://schemas.microsoft.com/office/drawing/2014/main" id="{29AE663D-A926-C3AB-6E81-8791D270A8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How is Revisitation Supported?</a:t>
            </a:r>
          </a:p>
        </p:txBody>
      </p:sp>
      <p:sp>
        <p:nvSpPr>
          <p:cNvPr id="231433" name="Text Box 9">
            <a:extLst>
              <a:ext uri="{FF2B5EF4-FFF2-40B4-BE49-F238E27FC236}">
                <a16:creationId xmlns:a16="http://schemas.microsoft.com/office/drawing/2014/main" id="{68E6F810-FB7F-7B6D-D176-7DC4D2B52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0480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>
                <a:solidFill>
                  <a:srgbClr val="969696"/>
                </a:solidFill>
              </a:rPr>
              <a:t>Bookmarks</a:t>
            </a:r>
          </a:p>
        </p:txBody>
      </p:sp>
      <p:pic>
        <p:nvPicPr>
          <p:cNvPr id="231435" name="Picture 11">
            <a:extLst>
              <a:ext uri="{FF2B5EF4-FFF2-40B4-BE49-F238E27FC236}">
                <a16:creationId xmlns:a16="http://schemas.microsoft.com/office/drawing/2014/main" id="{C864DB1A-2103-476B-E9A6-40645C525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588" y="2786063"/>
            <a:ext cx="18288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1434" name="Text Box 10">
            <a:extLst>
              <a:ext uri="{FF2B5EF4-FFF2-40B4-BE49-F238E27FC236}">
                <a16:creationId xmlns:a16="http://schemas.microsoft.com/office/drawing/2014/main" id="{F21CA264-2917-52A9-A131-F8CF81518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6576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>
                <a:solidFill>
                  <a:srgbClr val="969696"/>
                </a:solidFill>
              </a:rPr>
              <a:t>Site maps</a:t>
            </a:r>
            <a:endParaRPr lang="en-US" altLang="LID4096"/>
          </a:p>
        </p:txBody>
      </p:sp>
      <p:sp>
        <p:nvSpPr>
          <p:cNvPr id="231430" name="Rectangle 6">
            <a:extLst>
              <a:ext uri="{FF2B5EF4-FFF2-40B4-BE49-F238E27FC236}">
                <a16:creationId xmlns:a16="http://schemas.microsoft.com/office/drawing/2014/main" id="{B78C86AA-9FD6-D2F5-2CE6-65066452F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819400"/>
            <a:ext cx="1752600" cy="3429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1431" name="Rectangle 7">
            <a:extLst>
              <a:ext uri="{FF2B5EF4-FFF2-40B4-BE49-F238E27FC236}">
                <a16:creationId xmlns:a16="http://schemas.microsoft.com/office/drawing/2014/main" id="{A57E54E9-EF4A-9C86-FBAF-5FB83D9FAA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1250" y="2190750"/>
            <a:ext cx="53340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1436" name="Text Box 12">
            <a:extLst>
              <a:ext uri="{FF2B5EF4-FFF2-40B4-BE49-F238E27FC236}">
                <a16:creationId xmlns:a16="http://schemas.microsoft.com/office/drawing/2014/main" id="{7BF0104E-B4ED-605D-35DA-02AFB55B0D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525" y="4219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/>
              <a:t>Searches</a:t>
            </a:r>
          </a:p>
        </p:txBody>
      </p:sp>
    </p:spTree>
  </p:cSld>
  <p:clrMapOvr>
    <a:masterClrMapping/>
  </p:clrMapOvr>
  <p:transition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10" name="Picture 10">
            <a:extLst>
              <a:ext uri="{FF2B5EF4-FFF2-40B4-BE49-F238E27FC236}">
                <a16:creationId xmlns:a16="http://schemas.microsoft.com/office/drawing/2014/main" id="{B0FD5094-FF80-6ADF-D77B-C3B49C185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1709738"/>
            <a:ext cx="5362575" cy="477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6802" name="Rectangle 2">
            <a:extLst>
              <a:ext uri="{FF2B5EF4-FFF2-40B4-BE49-F238E27FC236}">
                <a16:creationId xmlns:a16="http://schemas.microsoft.com/office/drawing/2014/main" id="{76FDE4DE-055F-E5A3-8005-D669815597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How is Revisitation Supported?</a:t>
            </a:r>
          </a:p>
        </p:txBody>
      </p:sp>
      <p:sp>
        <p:nvSpPr>
          <p:cNvPr id="76803" name="Text Box 3">
            <a:extLst>
              <a:ext uri="{FF2B5EF4-FFF2-40B4-BE49-F238E27FC236}">
                <a16:creationId xmlns:a16="http://schemas.microsoft.com/office/drawing/2014/main" id="{1DCC4F14-AFAE-1309-AE79-12DCFB003F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4384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>
                <a:solidFill>
                  <a:srgbClr val="969696"/>
                </a:solidFill>
              </a:rPr>
              <a:t>History lists</a:t>
            </a:r>
          </a:p>
        </p:txBody>
      </p:sp>
      <p:sp>
        <p:nvSpPr>
          <p:cNvPr id="76804" name="Text Box 4">
            <a:extLst>
              <a:ext uri="{FF2B5EF4-FFF2-40B4-BE49-F238E27FC236}">
                <a16:creationId xmlns:a16="http://schemas.microsoft.com/office/drawing/2014/main" id="{C03E842D-6846-44B7-4E78-7D303A9D1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0480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>
                <a:solidFill>
                  <a:srgbClr val="969696"/>
                </a:solidFill>
              </a:rPr>
              <a:t>Bookmarks</a:t>
            </a:r>
          </a:p>
        </p:txBody>
      </p:sp>
      <p:sp>
        <p:nvSpPr>
          <p:cNvPr id="76805" name="Text Box 5">
            <a:extLst>
              <a:ext uri="{FF2B5EF4-FFF2-40B4-BE49-F238E27FC236}">
                <a16:creationId xmlns:a16="http://schemas.microsoft.com/office/drawing/2014/main" id="{AE96E702-95CA-192F-8494-24A08DF48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6576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>
                <a:solidFill>
                  <a:srgbClr val="969696"/>
                </a:solidFill>
              </a:rPr>
              <a:t>Site maps</a:t>
            </a:r>
            <a:endParaRPr lang="en-US" altLang="LID4096"/>
          </a:p>
        </p:txBody>
      </p:sp>
      <p:sp>
        <p:nvSpPr>
          <p:cNvPr id="76806" name="Line 6">
            <a:extLst>
              <a:ext uri="{FF2B5EF4-FFF2-40B4-BE49-F238E27FC236}">
                <a16:creationId xmlns:a16="http://schemas.microsoft.com/office/drawing/2014/main" id="{D592BF06-D643-E373-1C0F-364939A7A105}"/>
              </a:ext>
            </a:extLst>
          </p:cNvPr>
          <p:cNvSpPr>
            <a:spLocks noChangeShapeType="1"/>
          </p:cNvSpPr>
          <p:nvPr/>
        </p:nvSpPr>
        <p:spPr bwMode="auto">
          <a:xfrm>
            <a:off x="257175" y="5029200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6807" name="Text Box 7">
            <a:extLst>
              <a:ext uri="{FF2B5EF4-FFF2-40B4-BE49-F238E27FC236}">
                <a16:creationId xmlns:a16="http://schemas.microsoft.com/office/drawing/2014/main" id="{4C7DC234-A867-E940-5213-D702D1D19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050" y="42291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>
                <a:solidFill>
                  <a:srgbClr val="969696"/>
                </a:solidFill>
              </a:rPr>
              <a:t>Searches</a:t>
            </a:r>
            <a:endParaRPr lang="en-US" altLang="LID4096"/>
          </a:p>
        </p:txBody>
      </p:sp>
      <p:sp>
        <p:nvSpPr>
          <p:cNvPr id="76811" name="Rectangle 11">
            <a:extLst>
              <a:ext uri="{FF2B5EF4-FFF2-40B4-BE49-F238E27FC236}">
                <a16:creationId xmlns:a16="http://schemas.microsoft.com/office/drawing/2014/main" id="{BE0695F8-0696-65F1-3A63-95E0C1EC3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5650" y="2181225"/>
            <a:ext cx="1308100" cy="3905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6812" name="Text Box 12">
            <a:extLst>
              <a:ext uri="{FF2B5EF4-FFF2-40B4-BE49-F238E27FC236}">
                <a16:creationId xmlns:a16="http://schemas.microsoft.com/office/drawing/2014/main" id="{6E497276-E270-6AAC-186C-30F8C6610A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481012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/>
              <a:t>Back button</a:t>
            </a:r>
          </a:p>
        </p:txBody>
      </p:sp>
    </p:spTree>
  </p:cSld>
  <p:clrMapOvr>
    <a:masterClrMapping/>
  </p:clrMapOvr>
  <p:transition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627E408-B6FE-A0BC-6E75-45983286C5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Lowly Back Button</a:t>
            </a:r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23E0AB67-CA87-624E-5B62-7063D0A10A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390900"/>
            <a:ext cx="7589838" cy="2705100"/>
          </a:xfrm>
        </p:spPr>
        <p:txBody>
          <a:bodyPr/>
          <a:lstStyle/>
          <a:p>
            <a:r>
              <a:rPr lang="en-US" altLang="LID4096"/>
              <a:t>Pressing Back accounts for</a:t>
            </a:r>
          </a:p>
          <a:p>
            <a:pPr lvl="1"/>
            <a:r>
              <a:rPr lang="en-US" altLang="LID4096"/>
              <a:t>30 - 37% of </a:t>
            </a:r>
            <a:r>
              <a:rPr lang="en-US" altLang="LID4096" i="1"/>
              <a:t>all</a:t>
            </a:r>
            <a:r>
              <a:rPr lang="en-US" altLang="LID4096"/>
              <a:t> navigational acts!</a:t>
            </a:r>
            <a:br>
              <a:rPr lang="en-US" altLang="LID4096"/>
            </a:br>
            <a:br>
              <a:rPr lang="en-US" altLang="LID4096"/>
            </a:br>
            <a:endParaRPr lang="en-US" altLang="LID4096"/>
          </a:p>
          <a:p>
            <a:pPr lvl="2" algn="r">
              <a:buFontTx/>
              <a:buNone/>
            </a:pPr>
            <a:r>
              <a:rPr lang="en-US" altLang="LID4096" sz="2000"/>
              <a:t>Tauscher &amp; Greenberg</a:t>
            </a:r>
          </a:p>
          <a:p>
            <a:pPr lvl="2" algn="r">
              <a:buFontTx/>
              <a:buNone/>
            </a:pPr>
            <a:r>
              <a:rPr lang="en-US" altLang="LID4096" sz="2000"/>
              <a:t>Catledge &amp; Pitkow</a:t>
            </a:r>
            <a:endParaRPr lang="en-US" altLang="LID4096"/>
          </a:p>
        </p:txBody>
      </p:sp>
      <p:pic>
        <p:nvPicPr>
          <p:cNvPr id="9226" name="Picture 10">
            <a:extLst>
              <a:ext uri="{FF2B5EF4-FFF2-40B4-BE49-F238E27FC236}">
                <a16:creationId xmlns:a16="http://schemas.microsoft.com/office/drawing/2014/main" id="{3B62E661-6CF3-A94B-B0C4-3062D8410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138" y="1933575"/>
            <a:ext cx="1323975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3" name="Rectangle 3">
            <a:extLst>
              <a:ext uri="{FF2B5EF4-FFF2-40B4-BE49-F238E27FC236}">
                <a16:creationId xmlns:a16="http://schemas.microsoft.com/office/drawing/2014/main" id="{BF6351BF-36CB-F4AE-C152-D61DA661BE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19075"/>
            <a:ext cx="8153400" cy="1143000"/>
          </a:xfrm>
        </p:spPr>
        <p:txBody>
          <a:bodyPr/>
          <a:lstStyle/>
          <a:p>
            <a:r>
              <a:rPr lang="en-US" altLang="LID4096"/>
              <a:t>Why Back is Good</a:t>
            </a:r>
          </a:p>
        </p:txBody>
      </p:sp>
      <p:sp>
        <p:nvSpPr>
          <p:cNvPr id="245765" name="Rectangle 5">
            <a:extLst>
              <a:ext uri="{FF2B5EF4-FFF2-40B4-BE49-F238E27FC236}">
                <a16:creationId xmlns:a16="http://schemas.microsoft.com/office/drawing/2014/main" id="{420159E7-6AC0-D443-3EE5-C60F8F7A74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Recency </a:t>
            </a:r>
            <a:br>
              <a:rPr lang="en-US" altLang="LID4096"/>
            </a:br>
            <a:r>
              <a:rPr lang="en-US" altLang="LID4096"/>
              <a:t>effect</a:t>
            </a:r>
          </a:p>
        </p:txBody>
      </p:sp>
      <p:sp>
        <p:nvSpPr>
          <p:cNvPr id="245800" name="Rectangle 40">
            <a:extLst>
              <a:ext uri="{FF2B5EF4-FFF2-40B4-BE49-F238E27FC236}">
                <a16:creationId xmlns:a16="http://schemas.microsoft.com/office/drawing/2014/main" id="{903E769B-4756-0DCB-FB34-43B7817DC3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7025" y="152400"/>
            <a:ext cx="409575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45801" name="Rectangle 41">
            <a:extLst>
              <a:ext uri="{FF2B5EF4-FFF2-40B4-BE49-F238E27FC236}">
                <a16:creationId xmlns:a16="http://schemas.microsoft.com/office/drawing/2014/main" id="{529941B7-E535-4911-4567-F0FC6FB0E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638175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grpSp>
        <p:nvGrpSpPr>
          <p:cNvPr id="245832" name="Group 72">
            <a:extLst>
              <a:ext uri="{FF2B5EF4-FFF2-40B4-BE49-F238E27FC236}">
                <a16:creationId xmlns:a16="http://schemas.microsoft.com/office/drawing/2014/main" id="{35346ED3-239C-A611-C116-9C5B2E97AEAF}"/>
              </a:ext>
            </a:extLst>
          </p:cNvPr>
          <p:cNvGrpSpPr>
            <a:grpSpLocks/>
          </p:cNvGrpSpPr>
          <p:nvPr/>
        </p:nvGrpSpPr>
        <p:grpSpPr bwMode="auto">
          <a:xfrm>
            <a:off x="6991350" y="571500"/>
            <a:ext cx="1409700" cy="6067425"/>
            <a:chOff x="4992" y="222"/>
            <a:chExt cx="888" cy="3822"/>
          </a:xfrm>
        </p:grpSpPr>
        <p:sp>
          <p:nvSpPr>
            <p:cNvPr id="245806" name="Rectangle 46">
              <a:extLst>
                <a:ext uri="{FF2B5EF4-FFF2-40B4-BE49-F238E27FC236}">
                  <a16:creationId xmlns:a16="http://schemas.microsoft.com/office/drawing/2014/main" id="{1AC83913-4852-5CC5-ED24-EB288AF131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1866"/>
              <a:ext cx="258" cy="2178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LID4096" altLang="LID4096"/>
            </a:p>
          </p:txBody>
        </p:sp>
        <p:sp>
          <p:nvSpPr>
            <p:cNvPr id="245807" name="Rectangle 47">
              <a:extLst>
                <a:ext uri="{FF2B5EF4-FFF2-40B4-BE49-F238E27FC236}">
                  <a16:creationId xmlns:a16="http://schemas.microsoft.com/office/drawing/2014/main" id="{F628BFE3-DD4B-7B0C-7BCF-ED803E7FF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222"/>
              <a:ext cx="258" cy="1656"/>
            </a:xfrm>
            <a:prstGeom prst="rect">
              <a:avLst/>
            </a:prstGeom>
            <a:solidFill>
              <a:schemeClr val="folHlink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LID4096"/>
            </a:p>
          </p:txBody>
        </p:sp>
        <p:sp>
          <p:nvSpPr>
            <p:cNvPr id="245808" name="Rectangle 48">
              <a:extLst>
                <a:ext uri="{FF2B5EF4-FFF2-40B4-BE49-F238E27FC236}">
                  <a16:creationId xmlns:a16="http://schemas.microsoft.com/office/drawing/2014/main" id="{2016FAB8-9CEA-4BF8-7AF2-F5B8368A42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2" y="233"/>
              <a:ext cx="438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/>
              <a:r>
                <a:rPr lang="en-US" altLang="LID4096">
                  <a:solidFill>
                    <a:schemeClr val="tx2"/>
                  </a:solidFill>
                  <a:latin typeface="Arial" panose="020B0604020202020204" pitchFamily="34" charset="0"/>
                </a:rPr>
                <a:t>40% </a:t>
              </a:r>
              <a:br>
                <a:rPr lang="en-US" altLang="LID4096">
                  <a:solidFill>
                    <a:schemeClr val="tx2"/>
                  </a:solidFill>
                  <a:latin typeface="Arial" panose="020B0604020202020204" pitchFamily="34" charset="0"/>
                </a:rPr>
              </a:br>
              <a:r>
                <a:rPr lang="en-US" altLang="LID4096">
                  <a:solidFill>
                    <a:schemeClr val="tx2"/>
                  </a:solidFill>
                  <a:latin typeface="Arial" panose="020B0604020202020204" pitchFamily="34" charset="0"/>
                </a:rPr>
                <a:t>new</a:t>
              </a:r>
              <a:endParaRPr lang="en-US" altLang="LID4096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5827" name="Rectangle 67">
              <a:extLst>
                <a:ext uri="{FF2B5EF4-FFF2-40B4-BE49-F238E27FC236}">
                  <a16:creationId xmlns:a16="http://schemas.microsoft.com/office/drawing/2014/main" id="{FB53B175-0C72-7CE5-C263-5A210BC9F8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2" y="1905"/>
              <a:ext cx="598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/>
              <a:r>
                <a:rPr lang="en-US" altLang="LID4096">
                  <a:solidFill>
                    <a:srgbClr val="FFFF00"/>
                  </a:solidFill>
                  <a:latin typeface="Arial" panose="020B0604020202020204" pitchFamily="34" charset="0"/>
                </a:rPr>
                <a:t>60%</a:t>
              </a:r>
            </a:p>
            <a:p>
              <a:pPr algn="l"/>
              <a:r>
                <a:rPr lang="en-US" altLang="LID4096">
                  <a:solidFill>
                    <a:srgbClr val="FFFF00"/>
                  </a:solidFill>
                  <a:latin typeface="Arial" panose="020B0604020202020204" pitchFamily="34" charset="0"/>
                </a:rPr>
                <a:t>revisits</a:t>
              </a:r>
              <a:endParaRPr lang="en-US" altLang="LID4096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45833" name="Group 73">
            <a:extLst>
              <a:ext uri="{FF2B5EF4-FFF2-40B4-BE49-F238E27FC236}">
                <a16:creationId xmlns:a16="http://schemas.microsoft.com/office/drawing/2014/main" id="{D109E047-B518-D175-A8DC-9AE6A890DB62}"/>
              </a:ext>
            </a:extLst>
          </p:cNvPr>
          <p:cNvGrpSpPr>
            <a:grpSpLocks/>
          </p:cNvGrpSpPr>
          <p:nvPr/>
        </p:nvGrpSpPr>
        <p:grpSpPr bwMode="auto">
          <a:xfrm>
            <a:off x="3189288" y="5024438"/>
            <a:ext cx="4211637" cy="1595437"/>
            <a:chOff x="2009" y="3165"/>
            <a:chExt cx="2653" cy="1005"/>
          </a:xfrm>
        </p:grpSpPr>
        <p:grpSp>
          <p:nvGrpSpPr>
            <p:cNvPr id="245788" name="Group 28">
              <a:extLst>
                <a:ext uri="{FF2B5EF4-FFF2-40B4-BE49-F238E27FC236}">
                  <a16:creationId xmlns:a16="http://schemas.microsoft.com/office/drawing/2014/main" id="{35D00003-9120-7C09-F30C-E7506A446F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09" y="3165"/>
              <a:ext cx="1944" cy="882"/>
              <a:chOff x="203" y="2283"/>
              <a:chExt cx="1944" cy="882"/>
            </a:xfrm>
          </p:grpSpPr>
          <p:sp>
            <p:nvSpPr>
              <p:cNvPr id="245789" name="Text Box 29">
                <a:extLst>
                  <a:ext uri="{FF2B5EF4-FFF2-40B4-BE49-F238E27FC236}">
                    <a16:creationId xmlns:a16="http://schemas.microsoft.com/office/drawing/2014/main" id="{42B498E5-04D0-7551-E220-E746046FBD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4" y="2340"/>
                <a:ext cx="266" cy="2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FF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r>
                  <a:rPr lang="en-US" altLang="LID4096">
                    <a:solidFill>
                      <a:schemeClr val="tx2"/>
                    </a:solidFill>
                    <a:latin typeface="Arial" panose="020B0604020202020204" pitchFamily="34" charset="0"/>
                  </a:rPr>
                  <a:t>c</a:t>
                </a:r>
                <a:endParaRPr lang="en-US" altLang="LID4096">
                  <a:solidFill>
                    <a:schemeClr val="tx2"/>
                  </a:solidFill>
                </a:endParaRPr>
              </a:p>
            </p:txBody>
          </p:sp>
          <p:sp>
            <p:nvSpPr>
              <p:cNvPr id="245790" name="Line 30">
                <a:extLst>
                  <a:ext uri="{FF2B5EF4-FFF2-40B4-BE49-F238E27FC236}">
                    <a16:creationId xmlns:a16="http://schemas.microsoft.com/office/drawing/2014/main" id="{99AD183A-B5F8-98D2-7E29-601F6E2691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79" y="2283"/>
                <a:ext cx="91" cy="140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 type="none" w="sm" len="sm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LID4096"/>
              </a:p>
            </p:txBody>
          </p:sp>
          <p:sp>
            <p:nvSpPr>
              <p:cNvPr id="245791" name="Text Box 31">
                <a:extLst>
                  <a:ext uri="{FF2B5EF4-FFF2-40B4-BE49-F238E27FC236}">
                    <a16:creationId xmlns:a16="http://schemas.microsoft.com/office/drawing/2014/main" id="{2005F571-2517-2BE8-1803-F3D62E10D91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36" y="2611"/>
                <a:ext cx="287" cy="236"/>
              </a:xfrm>
              <a:prstGeom prst="rect">
                <a:avLst/>
              </a:prstGeom>
              <a:noFill/>
              <a:ln w="9525">
                <a:solidFill>
                  <a:srgbClr val="FFFF00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r>
                  <a:rPr lang="en-US" altLang="LID4096">
                    <a:solidFill>
                      <a:schemeClr val="tx2"/>
                    </a:solidFill>
                    <a:latin typeface="Arial" panose="020B0604020202020204" pitchFamily="34" charset="0"/>
                  </a:rPr>
                  <a:t>d</a:t>
                </a:r>
                <a:endParaRPr lang="en-US" altLang="LID4096">
                  <a:solidFill>
                    <a:schemeClr val="tx2"/>
                  </a:solidFill>
                </a:endParaRPr>
              </a:p>
            </p:txBody>
          </p:sp>
          <p:sp>
            <p:nvSpPr>
              <p:cNvPr id="245792" name="Line 32">
                <a:extLst>
                  <a:ext uri="{FF2B5EF4-FFF2-40B4-BE49-F238E27FC236}">
                    <a16:creationId xmlns:a16="http://schemas.microsoft.com/office/drawing/2014/main" id="{7CA8494C-AD56-D086-F9AF-DDEA6CE752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12" y="2551"/>
                <a:ext cx="58" cy="73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 type="none" w="sm" len="sm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LID4096"/>
              </a:p>
            </p:txBody>
          </p:sp>
          <p:sp>
            <p:nvSpPr>
              <p:cNvPr id="245793" name="Text Box 33">
                <a:extLst>
                  <a:ext uri="{FF2B5EF4-FFF2-40B4-BE49-F238E27FC236}">
                    <a16:creationId xmlns:a16="http://schemas.microsoft.com/office/drawing/2014/main" id="{82746DCC-4BB8-E1D0-E364-13DDC1B37C3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38" y="2935"/>
                <a:ext cx="1109" cy="2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FF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r>
                  <a:rPr lang="en-US" altLang="LID4096">
                    <a:solidFill>
                      <a:schemeClr val="tx2"/>
                    </a:solidFill>
                    <a:latin typeface="Arial" panose="020B0604020202020204" pitchFamily="34" charset="0"/>
                  </a:rPr>
                  <a:t>e   f   g   h</a:t>
                </a:r>
                <a:endParaRPr lang="en-US" altLang="LID4096">
                  <a:solidFill>
                    <a:schemeClr val="tx2"/>
                  </a:solidFill>
                </a:endParaRPr>
              </a:p>
            </p:txBody>
          </p:sp>
          <p:sp>
            <p:nvSpPr>
              <p:cNvPr id="245794" name="Line 34">
                <a:extLst>
                  <a:ext uri="{FF2B5EF4-FFF2-40B4-BE49-F238E27FC236}">
                    <a16:creationId xmlns:a16="http://schemas.microsoft.com/office/drawing/2014/main" id="{82511F16-D0C5-806A-738A-1D8C0C2FE2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33" y="2825"/>
                <a:ext cx="30" cy="119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LID4096"/>
              </a:p>
            </p:txBody>
          </p:sp>
          <p:sp>
            <p:nvSpPr>
              <p:cNvPr id="245795" name="Line 35">
                <a:extLst>
                  <a:ext uri="{FF2B5EF4-FFF2-40B4-BE49-F238E27FC236}">
                    <a16:creationId xmlns:a16="http://schemas.microsoft.com/office/drawing/2014/main" id="{29241F91-3AD3-ADD1-D2A5-7EF3D640DC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37" y="2817"/>
                <a:ext cx="63" cy="167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LID4096"/>
              </a:p>
            </p:txBody>
          </p:sp>
          <p:sp>
            <p:nvSpPr>
              <p:cNvPr id="245796" name="Line 36">
                <a:extLst>
                  <a:ext uri="{FF2B5EF4-FFF2-40B4-BE49-F238E27FC236}">
                    <a16:creationId xmlns:a16="http://schemas.microsoft.com/office/drawing/2014/main" id="{5F693272-93F4-36E2-F9A4-78B742BE2D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10" y="2822"/>
                <a:ext cx="422" cy="159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LID4096"/>
              </a:p>
            </p:txBody>
          </p:sp>
          <p:sp>
            <p:nvSpPr>
              <p:cNvPr id="245797" name="Line 37">
                <a:extLst>
                  <a:ext uri="{FF2B5EF4-FFF2-40B4-BE49-F238E27FC236}">
                    <a16:creationId xmlns:a16="http://schemas.microsoft.com/office/drawing/2014/main" id="{1239A2DF-324E-D2EA-7669-1AFC2A97EB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5" y="2843"/>
                <a:ext cx="189" cy="141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 type="none" w="sm" len="sm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LID4096"/>
              </a:p>
            </p:txBody>
          </p:sp>
          <p:sp>
            <p:nvSpPr>
              <p:cNvPr id="245798" name="Text Box 38">
                <a:extLst>
                  <a:ext uri="{FF2B5EF4-FFF2-40B4-BE49-F238E27FC236}">
                    <a16:creationId xmlns:a16="http://schemas.microsoft.com/office/drawing/2014/main" id="{DBEAB6C2-8CEF-8293-F6E4-27140BA5BA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3" y="2907"/>
                <a:ext cx="882" cy="2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r>
                  <a:rPr lang="en-US" altLang="LID4096" i="1">
                    <a:solidFill>
                      <a:schemeClr val="accent1"/>
                    </a:solidFill>
                    <a:latin typeface="Arial" panose="020B0604020202020204" pitchFamily="34" charset="0"/>
                  </a:rPr>
                  <a:t>spokes</a:t>
                </a:r>
                <a:endParaRPr lang="en-US" altLang="LID4096">
                  <a:solidFill>
                    <a:srgbClr val="FF0000"/>
                  </a:solidFill>
                </a:endParaRPr>
              </a:p>
            </p:txBody>
          </p:sp>
          <p:sp>
            <p:nvSpPr>
              <p:cNvPr id="245799" name="Text Box 39">
                <a:extLst>
                  <a:ext uri="{FF2B5EF4-FFF2-40B4-BE49-F238E27FC236}">
                    <a16:creationId xmlns:a16="http://schemas.microsoft.com/office/drawing/2014/main" id="{DBF17D47-88A3-A61C-0ECD-2C72E44D07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2" y="2601"/>
                <a:ext cx="392" cy="2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l"/>
                <a:r>
                  <a:rPr lang="en-US" altLang="LID4096" i="1">
                    <a:solidFill>
                      <a:schemeClr val="accent1"/>
                    </a:solidFill>
                    <a:latin typeface="Arial" panose="020B0604020202020204" pitchFamily="34" charset="0"/>
                  </a:rPr>
                  <a:t>hub</a:t>
                </a:r>
                <a:endParaRPr lang="en-US" altLang="LID4096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45829" name="Group 69">
              <a:extLst>
                <a:ext uri="{FF2B5EF4-FFF2-40B4-BE49-F238E27FC236}">
                  <a16:creationId xmlns:a16="http://schemas.microsoft.com/office/drawing/2014/main" id="{8D0218F5-B620-97D4-3931-6CE5E99246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77" y="3166"/>
              <a:ext cx="685" cy="1004"/>
              <a:chOff x="629" y="3034"/>
              <a:chExt cx="685" cy="1004"/>
            </a:xfrm>
          </p:grpSpPr>
          <p:sp>
            <p:nvSpPr>
              <p:cNvPr id="245810" name="Rectangle 50">
                <a:extLst>
                  <a:ext uri="{FF2B5EF4-FFF2-40B4-BE49-F238E27FC236}">
                    <a16:creationId xmlns:a16="http://schemas.microsoft.com/office/drawing/2014/main" id="{4B3CBE25-AD3D-280C-220E-9C327EAB12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3042"/>
                <a:ext cx="258" cy="996"/>
              </a:xfrm>
              <a:prstGeom prst="rect">
                <a:avLst/>
              </a:prstGeom>
              <a:solidFill>
                <a:schemeClr val="tx2"/>
              </a:solidFill>
              <a:ln w="38100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LID4096" altLang="LID4096"/>
              </a:p>
            </p:txBody>
          </p:sp>
          <p:sp>
            <p:nvSpPr>
              <p:cNvPr id="245811" name="Rectangle 51">
                <a:extLst>
                  <a:ext uri="{FF2B5EF4-FFF2-40B4-BE49-F238E27FC236}">
                    <a16:creationId xmlns:a16="http://schemas.microsoft.com/office/drawing/2014/main" id="{6B72079A-A9F8-05B7-6F02-7B64EB6972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9" y="3034"/>
                <a:ext cx="385" cy="2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altLang="LID4096">
                    <a:solidFill>
                      <a:srgbClr val="FFFF00"/>
                    </a:solidFill>
                    <a:latin typeface="Arial" panose="020B0604020202020204" pitchFamily="34" charset="0"/>
                  </a:rPr>
                  <a:t>29%</a:t>
                </a:r>
                <a:endParaRPr lang="en-US" altLang="LID4096">
                  <a:solidFill>
                    <a:srgbClr val="FF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45824" name="Rectangle 64">
                <a:extLst>
                  <a:ext uri="{FF2B5EF4-FFF2-40B4-BE49-F238E27FC236}">
                    <a16:creationId xmlns:a16="http://schemas.microsoft.com/office/drawing/2014/main" id="{7ECE41AC-8688-49A4-25FB-5D06DDD1A7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4" y="3088"/>
                <a:ext cx="107" cy="2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altLang="LID4096">
                    <a:solidFill>
                      <a:srgbClr val="FF0000"/>
                    </a:solidFill>
                    <a:latin typeface="Arial" panose="020B0604020202020204" pitchFamily="34" charset="0"/>
                  </a:rPr>
                  <a:t>2</a:t>
                </a:r>
              </a:p>
            </p:txBody>
          </p:sp>
        </p:grpSp>
      </p:grpSp>
      <p:grpSp>
        <p:nvGrpSpPr>
          <p:cNvPr id="245830" name="Group 70">
            <a:extLst>
              <a:ext uri="{FF2B5EF4-FFF2-40B4-BE49-F238E27FC236}">
                <a16:creationId xmlns:a16="http://schemas.microsoft.com/office/drawing/2014/main" id="{EA909246-D315-76CD-57D2-BE55669271DA}"/>
              </a:ext>
            </a:extLst>
          </p:cNvPr>
          <p:cNvGrpSpPr>
            <a:grpSpLocks/>
          </p:cNvGrpSpPr>
          <p:nvPr/>
        </p:nvGrpSpPr>
        <p:grpSpPr bwMode="auto">
          <a:xfrm>
            <a:off x="6324600" y="4381500"/>
            <a:ext cx="1068388" cy="2247900"/>
            <a:chOff x="2369" y="2622"/>
            <a:chExt cx="673" cy="1416"/>
          </a:xfrm>
        </p:grpSpPr>
        <p:sp>
          <p:nvSpPr>
            <p:cNvPr id="245812" name="Rectangle 52">
              <a:extLst>
                <a:ext uri="{FF2B5EF4-FFF2-40B4-BE49-F238E27FC236}">
                  <a16:creationId xmlns:a16="http://schemas.microsoft.com/office/drawing/2014/main" id="{F12F47BC-860A-41E6-8206-2DA4362F27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2622"/>
              <a:ext cx="258" cy="1416"/>
            </a:xfrm>
            <a:prstGeom prst="rect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LID4096" altLang="LID4096"/>
            </a:p>
          </p:txBody>
        </p:sp>
        <p:sp>
          <p:nvSpPr>
            <p:cNvPr id="245822" name="Rectangle 62">
              <a:extLst>
                <a:ext uri="{FF2B5EF4-FFF2-40B4-BE49-F238E27FC236}">
                  <a16:creationId xmlns:a16="http://schemas.microsoft.com/office/drawing/2014/main" id="{09C78F64-226A-DAB2-123A-FE210A7EB4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2638"/>
              <a:ext cx="385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LID4096">
                  <a:solidFill>
                    <a:srgbClr val="FFFF00"/>
                  </a:solidFill>
                  <a:latin typeface="Arial" panose="020B0604020202020204" pitchFamily="34" charset="0"/>
                </a:rPr>
                <a:t>39%</a:t>
              </a:r>
              <a:endParaRPr lang="en-US" altLang="LID4096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5825" name="Rectangle 65">
              <a:extLst>
                <a:ext uri="{FF2B5EF4-FFF2-40B4-BE49-F238E27FC236}">
                  <a16:creationId xmlns:a16="http://schemas.microsoft.com/office/drawing/2014/main" id="{31AE871C-EE40-F77F-1095-5715760978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6" y="2656"/>
              <a:ext cx="107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LID4096">
                  <a:solidFill>
                    <a:srgbClr val="FF0000"/>
                  </a:solidFill>
                  <a:latin typeface="Arial" panose="020B0604020202020204" pitchFamily="34" charset="0"/>
                </a:rPr>
                <a:t>6</a:t>
              </a:r>
            </a:p>
          </p:txBody>
        </p:sp>
      </p:grpSp>
      <p:grpSp>
        <p:nvGrpSpPr>
          <p:cNvPr id="245831" name="Group 71">
            <a:extLst>
              <a:ext uri="{FF2B5EF4-FFF2-40B4-BE49-F238E27FC236}">
                <a16:creationId xmlns:a16="http://schemas.microsoft.com/office/drawing/2014/main" id="{F784D9C5-03F0-B9E5-690B-2ABBB6F7A762}"/>
              </a:ext>
            </a:extLst>
          </p:cNvPr>
          <p:cNvGrpSpPr>
            <a:grpSpLocks/>
          </p:cNvGrpSpPr>
          <p:nvPr/>
        </p:nvGrpSpPr>
        <p:grpSpPr bwMode="auto">
          <a:xfrm>
            <a:off x="6303963" y="4048125"/>
            <a:ext cx="1087437" cy="2571750"/>
            <a:chOff x="3653" y="2418"/>
            <a:chExt cx="685" cy="1620"/>
          </a:xfrm>
        </p:grpSpPr>
        <p:sp>
          <p:nvSpPr>
            <p:cNvPr id="245813" name="Rectangle 53">
              <a:extLst>
                <a:ext uri="{FF2B5EF4-FFF2-40B4-BE49-F238E27FC236}">
                  <a16:creationId xmlns:a16="http://schemas.microsoft.com/office/drawing/2014/main" id="{E4EC5944-E073-AA60-D775-149FE44D0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" y="2418"/>
              <a:ext cx="258" cy="1620"/>
            </a:xfrm>
            <a:prstGeom prst="rect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LID4096" altLang="LID4096"/>
            </a:p>
          </p:txBody>
        </p:sp>
        <p:sp>
          <p:nvSpPr>
            <p:cNvPr id="245823" name="Rectangle 63">
              <a:extLst>
                <a:ext uri="{FF2B5EF4-FFF2-40B4-BE49-F238E27FC236}">
                  <a16:creationId xmlns:a16="http://schemas.microsoft.com/office/drawing/2014/main" id="{88BB31D1-086B-172F-0E50-EB62FDB3C9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3" y="2422"/>
              <a:ext cx="385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LID4096">
                  <a:solidFill>
                    <a:srgbClr val="FFFF00"/>
                  </a:solidFill>
                  <a:latin typeface="Arial" panose="020B0604020202020204" pitchFamily="34" charset="0"/>
                </a:rPr>
                <a:t>43%</a:t>
              </a:r>
              <a:endParaRPr lang="en-US" altLang="LID4096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5826" name="Rectangle 66">
              <a:extLst>
                <a:ext uri="{FF2B5EF4-FFF2-40B4-BE49-F238E27FC236}">
                  <a16:creationId xmlns:a16="http://schemas.microsoft.com/office/drawing/2014/main" id="{5D4B366A-DA20-5DBF-B402-F01DB34783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5" y="2476"/>
              <a:ext cx="214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LID4096">
                  <a:solidFill>
                    <a:srgbClr val="FF0000"/>
                  </a:solidFill>
                  <a:latin typeface="Arial" panose="020B0604020202020204" pitchFamily="34" charset="0"/>
                </a:rPr>
                <a:t>10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8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58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5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EDDC1A60-8637-9810-3739-B47C5D2288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115300" cy="1143000"/>
          </a:xfrm>
        </p:spPr>
        <p:txBody>
          <a:bodyPr/>
          <a:lstStyle/>
          <a:p>
            <a:r>
              <a:rPr lang="en-US" altLang="LID4096"/>
              <a:t>Why Back is Good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01D4E197-FB49-6111-AD50-27E654738D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>
                <a:solidFill>
                  <a:srgbClr val="969696"/>
                </a:solidFill>
              </a:rPr>
              <a:t>Recency</a:t>
            </a:r>
            <a:endParaRPr lang="en-US" altLang="LID4096"/>
          </a:p>
          <a:p>
            <a:r>
              <a:rPr lang="en-US" altLang="LID4096"/>
              <a:t>Visual </a:t>
            </a:r>
            <a:br>
              <a:rPr lang="en-US" altLang="LID4096"/>
            </a:br>
            <a:r>
              <a:rPr lang="en-US" altLang="LID4096"/>
              <a:t>economy</a:t>
            </a:r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8C2B2F53-350B-763A-EAD3-0F2607DE3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538" y="1524000"/>
            <a:ext cx="4776787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3" name="Rectangle 5">
            <a:extLst>
              <a:ext uri="{FF2B5EF4-FFF2-40B4-BE49-F238E27FC236}">
                <a16:creationId xmlns:a16="http://schemas.microsoft.com/office/drawing/2014/main" id="{84943E47-17B2-E3C2-52DF-C120B9F3F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8125" y="1933575"/>
            <a:ext cx="587375" cy="3365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id="{357B4608-C980-D915-B9C5-DBA9755EF4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466975"/>
            <a:ext cx="1639888" cy="30892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17415" name="Picture 7">
            <a:extLst>
              <a:ext uri="{FF2B5EF4-FFF2-40B4-BE49-F238E27FC236}">
                <a16:creationId xmlns:a16="http://schemas.microsoft.com/office/drawing/2014/main" id="{AE094CAC-6887-4FFB-62CC-BC3992495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050" y="2543175"/>
            <a:ext cx="3846513" cy="328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0" name="Picture 8">
            <a:extLst>
              <a:ext uri="{FF2B5EF4-FFF2-40B4-BE49-F238E27FC236}">
                <a16:creationId xmlns:a16="http://schemas.microsoft.com/office/drawing/2014/main" id="{4AF5EFBD-6863-F667-1A32-9EFC9461A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850" y="1714500"/>
            <a:ext cx="4991100" cy="447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4" name="Rectangle 2">
            <a:extLst>
              <a:ext uri="{FF2B5EF4-FFF2-40B4-BE49-F238E27FC236}">
                <a16:creationId xmlns:a16="http://schemas.microsoft.com/office/drawing/2014/main" id="{B8324E45-B371-F4FF-269F-852A912C4F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115300" cy="1143000"/>
          </a:xfrm>
        </p:spPr>
        <p:txBody>
          <a:bodyPr/>
          <a:lstStyle/>
          <a:p>
            <a:r>
              <a:rPr lang="en-US" altLang="LID4096"/>
              <a:t>Why Back is Good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1419E2BC-A3D0-6BC2-8898-094B6F76B7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>
                <a:solidFill>
                  <a:srgbClr val="969696"/>
                </a:solidFill>
              </a:rPr>
              <a:t>Recency</a:t>
            </a:r>
          </a:p>
          <a:p>
            <a:r>
              <a:rPr lang="en-US" altLang="LID4096">
                <a:solidFill>
                  <a:srgbClr val="969696"/>
                </a:solidFill>
              </a:rPr>
              <a:t>Visual economy</a:t>
            </a:r>
            <a:endParaRPr lang="en-US" altLang="LID4096"/>
          </a:p>
          <a:p>
            <a:r>
              <a:rPr lang="en-US" altLang="LID4096"/>
              <a:t>Recognition </a:t>
            </a:r>
            <a:r>
              <a:rPr lang="en-US" altLang="LID4096" i="1"/>
              <a:t>vs</a:t>
            </a:r>
            <a:br>
              <a:rPr lang="en-US" altLang="LID4096" i="1"/>
            </a:br>
            <a:r>
              <a:rPr lang="en-US" altLang="LID4096"/>
              <a:t>decision making</a:t>
            </a:r>
          </a:p>
        </p:txBody>
      </p:sp>
      <p:pic>
        <p:nvPicPr>
          <p:cNvPr id="18439" name="Picture 7">
            <a:extLst>
              <a:ext uri="{FF2B5EF4-FFF2-40B4-BE49-F238E27FC236}">
                <a16:creationId xmlns:a16="http://schemas.microsoft.com/office/drawing/2014/main" id="{0D598368-D5C7-CD7F-FE2B-4C92A50CE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325" y="1714500"/>
            <a:ext cx="4991100" cy="447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2" name="Picture 10">
            <a:extLst>
              <a:ext uri="{FF2B5EF4-FFF2-40B4-BE49-F238E27FC236}">
                <a16:creationId xmlns:a16="http://schemas.microsoft.com/office/drawing/2014/main" id="{7388510B-E01C-2FEF-1C54-41B663A55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325" y="1724025"/>
            <a:ext cx="4991100" cy="447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8444" name="Group 12">
            <a:extLst>
              <a:ext uri="{FF2B5EF4-FFF2-40B4-BE49-F238E27FC236}">
                <a16:creationId xmlns:a16="http://schemas.microsoft.com/office/drawing/2014/main" id="{D7C6CC00-B84E-D672-DBC1-8C3729EFBE63}"/>
              </a:ext>
            </a:extLst>
          </p:cNvPr>
          <p:cNvGrpSpPr>
            <a:grpSpLocks/>
          </p:cNvGrpSpPr>
          <p:nvPr/>
        </p:nvGrpSpPr>
        <p:grpSpPr bwMode="auto">
          <a:xfrm>
            <a:off x="314325" y="1724025"/>
            <a:ext cx="8829675" cy="5133975"/>
            <a:chOff x="198" y="1086"/>
            <a:chExt cx="5562" cy="3234"/>
          </a:xfrm>
        </p:grpSpPr>
        <p:pic>
          <p:nvPicPr>
            <p:cNvPr id="18441" name="Picture 9">
              <a:extLst>
                <a:ext uri="{FF2B5EF4-FFF2-40B4-BE49-F238E27FC236}">
                  <a16:creationId xmlns:a16="http://schemas.microsoft.com/office/drawing/2014/main" id="{44836BC0-8FB5-4F05-8E1D-61DAF7EB4B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6" y="1086"/>
              <a:ext cx="3144" cy="28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443" name="Rectangle 11">
              <a:extLst>
                <a:ext uri="{FF2B5EF4-FFF2-40B4-BE49-F238E27FC236}">
                  <a16:creationId xmlns:a16="http://schemas.microsoft.com/office/drawing/2014/main" id="{6950D72E-4D28-C3A5-C614-1B6592317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" y="2748"/>
              <a:ext cx="2232" cy="15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spcBef>
                  <a:spcPct val="20000"/>
                </a:spcBef>
                <a:buClr>
                  <a:schemeClr val="tx1"/>
                </a:buClr>
                <a:buFont typeface="Monotype Sorts" pitchFamily="2" charset="2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85800" indent="-342900" algn="l">
                <a:spcBef>
                  <a:spcPct val="20000"/>
                </a:spcBef>
                <a:buClr>
                  <a:schemeClr val="tx1"/>
                </a:buClr>
                <a:buFont typeface="Monotype Sorts" pitchFamily="2" charset="2"/>
                <a:buChar char="u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200150" indent="-228600" algn="l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43050" indent="-228600" algn="l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43100" indent="-228600" algn="l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00300" indent="-228600" fontAlgn="base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57500" indent="-228600" fontAlgn="base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14700" indent="-228600" fontAlgn="base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71900" indent="-228600" fontAlgn="base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1" eaLnBrk="1" hangingPunct="1"/>
              <a:r>
                <a:rPr lang="en-US" altLang="LID4096"/>
                <a:t>titles</a:t>
              </a:r>
            </a:p>
            <a:p>
              <a:pPr lvl="2" eaLnBrk="1" hangingPunct="1"/>
              <a:r>
                <a:rPr lang="en-US" altLang="LID4096"/>
                <a:t>missing</a:t>
              </a:r>
            </a:p>
            <a:p>
              <a:pPr lvl="2" eaLnBrk="1" hangingPunct="1"/>
              <a:r>
                <a:rPr lang="en-US" altLang="LID4096"/>
                <a:t>inconsistent</a:t>
              </a:r>
            </a:p>
            <a:p>
              <a:pPr lvl="2" eaLnBrk="1" hangingPunct="1"/>
              <a:r>
                <a:rPr lang="en-US" altLang="LID4096"/>
                <a:t>wrong</a:t>
              </a:r>
            </a:p>
            <a:p>
              <a:pPr lvl="2" eaLnBrk="1" hangingPunct="1"/>
              <a:r>
                <a:rPr lang="en-US" altLang="LID4096"/>
                <a:t>no context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12" name="Rectangle 28">
            <a:extLst>
              <a:ext uri="{FF2B5EF4-FFF2-40B4-BE49-F238E27FC236}">
                <a16:creationId xmlns:a16="http://schemas.microsoft.com/office/drawing/2014/main" id="{9929911E-C95E-B386-2D8F-5849DDEA3D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8705850" cy="1143000"/>
          </a:xfrm>
        </p:spPr>
        <p:txBody>
          <a:bodyPr/>
          <a:lstStyle/>
          <a:p>
            <a:r>
              <a:rPr lang="en-US" altLang="LID4096"/>
              <a:t>Why Back is Good</a:t>
            </a:r>
          </a:p>
        </p:txBody>
      </p:sp>
      <p:sp>
        <p:nvSpPr>
          <p:cNvPr id="16413" name="Rectangle 29">
            <a:extLst>
              <a:ext uri="{FF2B5EF4-FFF2-40B4-BE49-F238E27FC236}">
                <a16:creationId xmlns:a16="http://schemas.microsoft.com/office/drawing/2014/main" id="{5644C284-861D-400B-2EC4-661187A657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>
                <a:solidFill>
                  <a:srgbClr val="969696"/>
                </a:solidFill>
              </a:rPr>
              <a:t>Recency</a:t>
            </a:r>
          </a:p>
          <a:p>
            <a:r>
              <a:rPr lang="en-US" altLang="LID4096">
                <a:solidFill>
                  <a:srgbClr val="969696"/>
                </a:solidFill>
              </a:rPr>
              <a:t>Visual economy</a:t>
            </a:r>
            <a:endParaRPr lang="en-US" altLang="LID4096"/>
          </a:p>
          <a:p>
            <a:r>
              <a:rPr lang="en-US" altLang="LID4096">
                <a:solidFill>
                  <a:srgbClr val="969696"/>
                </a:solidFill>
              </a:rPr>
              <a:t>Recognition</a:t>
            </a:r>
            <a:endParaRPr lang="en-US" altLang="LID4096"/>
          </a:p>
          <a:p>
            <a:r>
              <a:rPr lang="en-US" altLang="LID4096"/>
              <a:t>Robust use with </a:t>
            </a:r>
            <a:br>
              <a:rPr lang="en-US" altLang="LID4096"/>
            </a:br>
            <a:r>
              <a:rPr lang="en-US" altLang="LID4096"/>
              <a:t>naïve models</a:t>
            </a:r>
          </a:p>
          <a:p>
            <a:pPr lvl="2"/>
            <a:r>
              <a:rPr lang="en-US" altLang="LID4096"/>
              <a:t>A test with a biased sample… </a:t>
            </a:r>
            <a:br>
              <a:rPr lang="en-US" altLang="LID4096"/>
            </a:br>
            <a:r>
              <a:rPr lang="en-US" altLang="LID4096" sz="2000" i="1">
                <a:solidFill>
                  <a:schemeClr val="tx2"/>
                </a:solidFill>
              </a:rPr>
              <a:t>Cockburn &amp; Jones</a:t>
            </a:r>
          </a:p>
        </p:txBody>
      </p:sp>
      <p:sp>
        <p:nvSpPr>
          <p:cNvPr id="16426" name="AutoShape 42">
            <a:hlinkClick r:id="rId3" action="ppaction://program" highlightClick="1"/>
            <a:extLst>
              <a:ext uri="{FF2B5EF4-FFF2-40B4-BE49-F238E27FC236}">
                <a16:creationId xmlns:a16="http://schemas.microsoft.com/office/drawing/2014/main" id="{E8641AD9-53B9-29E4-F323-0749C41B6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5350" y="6010275"/>
            <a:ext cx="476250" cy="419100"/>
          </a:xfrm>
          <a:prstGeom prst="actionButtonHome">
            <a:avLst/>
          </a:prstGeom>
          <a:noFill/>
          <a:ln w="19050">
            <a:solidFill>
              <a:srgbClr val="FFCC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2" name="Picture 4">
            <a:extLst>
              <a:ext uri="{FF2B5EF4-FFF2-40B4-BE49-F238E27FC236}">
                <a16:creationId xmlns:a16="http://schemas.microsoft.com/office/drawing/2014/main" id="{D6DAEFB5-AFFF-8764-1347-B2A460D63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700" y="3443288"/>
            <a:ext cx="1323975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3983" name="Group 15">
            <a:extLst>
              <a:ext uri="{FF2B5EF4-FFF2-40B4-BE49-F238E27FC236}">
                <a16:creationId xmlns:a16="http://schemas.microsoft.com/office/drawing/2014/main" id="{6ED79EF8-9347-6724-EA95-EB8DB9A5C667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5657850" y="3241675"/>
            <a:ext cx="1089025" cy="1585913"/>
            <a:chOff x="4645" y="1583"/>
            <a:chExt cx="686" cy="999"/>
          </a:xfrm>
        </p:grpSpPr>
        <p:sp>
          <p:nvSpPr>
            <p:cNvPr id="83976" name="Freeform 8">
              <a:extLst>
                <a:ext uri="{FF2B5EF4-FFF2-40B4-BE49-F238E27FC236}">
                  <a16:creationId xmlns:a16="http://schemas.microsoft.com/office/drawing/2014/main" id="{6D8A4924-CEBC-469C-2AA1-9920A4125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5" y="2563"/>
              <a:ext cx="127" cy="19"/>
            </a:xfrm>
            <a:custGeom>
              <a:avLst/>
              <a:gdLst>
                <a:gd name="T0" fmla="*/ 0 w 254"/>
                <a:gd name="T1" fmla="*/ 17 h 37"/>
                <a:gd name="T2" fmla="*/ 3 w 254"/>
                <a:gd name="T3" fmla="*/ 17 h 37"/>
                <a:gd name="T4" fmla="*/ 11 w 254"/>
                <a:gd name="T5" fmla="*/ 16 h 37"/>
                <a:gd name="T6" fmla="*/ 22 w 254"/>
                <a:gd name="T7" fmla="*/ 16 h 37"/>
                <a:gd name="T8" fmla="*/ 38 w 254"/>
                <a:gd name="T9" fmla="*/ 14 h 37"/>
                <a:gd name="T10" fmla="*/ 55 w 254"/>
                <a:gd name="T11" fmla="*/ 13 h 37"/>
                <a:gd name="T12" fmla="*/ 77 w 254"/>
                <a:gd name="T13" fmla="*/ 12 h 37"/>
                <a:gd name="T14" fmla="*/ 98 w 254"/>
                <a:gd name="T15" fmla="*/ 10 h 37"/>
                <a:gd name="T16" fmla="*/ 119 w 254"/>
                <a:gd name="T17" fmla="*/ 8 h 37"/>
                <a:gd name="T18" fmla="*/ 141 w 254"/>
                <a:gd name="T19" fmla="*/ 7 h 37"/>
                <a:gd name="T20" fmla="*/ 163 w 254"/>
                <a:gd name="T21" fmla="*/ 5 h 37"/>
                <a:gd name="T22" fmla="*/ 182 w 254"/>
                <a:gd name="T23" fmla="*/ 4 h 37"/>
                <a:gd name="T24" fmla="*/ 199 w 254"/>
                <a:gd name="T25" fmla="*/ 3 h 37"/>
                <a:gd name="T26" fmla="*/ 215 w 254"/>
                <a:gd name="T27" fmla="*/ 1 h 37"/>
                <a:gd name="T28" fmla="*/ 226 w 254"/>
                <a:gd name="T29" fmla="*/ 1 h 37"/>
                <a:gd name="T30" fmla="*/ 234 w 254"/>
                <a:gd name="T31" fmla="*/ 0 h 37"/>
                <a:gd name="T32" fmla="*/ 236 w 254"/>
                <a:gd name="T33" fmla="*/ 0 h 37"/>
                <a:gd name="T34" fmla="*/ 254 w 254"/>
                <a:gd name="T35" fmla="*/ 37 h 37"/>
                <a:gd name="T36" fmla="*/ 0 w 254"/>
                <a:gd name="T37" fmla="*/ 26 h 37"/>
                <a:gd name="T38" fmla="*/ 0 w 254"/>
                <a:gd name="T39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4" h="37">
                  <a:moveTo>
                    <a:pt x="0" y="17"/>
                  </a:moveTo>
                  <a:lnTo>
                    <a:pt x="3" y="17"/>
                  </a:lnTo>
                  <a:lnTo>
                    <a:pt x="11" y="16"/>
                  </a:lnTo>
                  <a:lnTo>
                    <a:pt x="22" y="16"/>
                  </a:lnTo>
                  <a:lnTo>
                    <a:pt x="38" y="14"/>
                  </a:lnTo>
                  <a:lnTo>
                    <a:pt x="55" y="13"/>
                  </a:lnTo>
                  <a:lnTo>
                    <a:pt x="77" y="12"/>
                  </a:lnTo>
                  <a:lnTo>
                    <a:pt x="98" y="10"/>
                  </a:lnTo>
                  <a:lnTo>
                    <a:pt x="119" y="8"/>
                  </a:lnTo>
                  <a:lnTo>
                    <a:pt x="141" y="7"/>
                  </a:lnTo>
                  <a:lnTo>
                    <a:pt x="163" y="5"/>
                  </a:lnTo>
                  <a:lnTo>
                    <a:pt x="182" y="4"/>
                  </a:lnTo>
                  <a:lnTo>
                    <a:pt x="199" y="3"/>
                  </a:lnTo>
                  <a:lnTo>
                    <a:pt x="215" y="1"/>
                  </a:lnTo>
                  <a:lnTo>
                    <a:pt x="226" y="1"/>
                  </a:lnTo>
                  <a:lnTo>
                    <a:pt x="234" y="0"/>
                  </a:lnTo>
                  <a:lnTo>
                    <a:pt x="236" y="0"/>
                  </a:lnTo>
                  <a:lnTo>
                    <a:pt x="254" y="37"/>
                  </a:lnTo>
                  <a:lnTo>
                    <a:pt x="0" y="26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977" name="Freeform 9">
              <a:extLst>
                <a:ext uri="{FF2B5EF4-FFF2-40B4-BE49-F238E27FC236}">
                  <a16:creationId xmlns:a16="http://schemas.microsoft.com/office/drawing/2014/main" id="{117AD769-CC30-FF38-7C95-83D5B39E51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2" y="2563"/>
              <a:ext cx="194" cy="14"/>
            </a:xfrm>
            <a:custGeom>
              <a:avLst/>
              <a:gdLst>
                <a:gd name="T0" fmla="*/ 0 w 387"/>
                <a:gd name="T1" fmla="*/ 12 h 26"/>
                <a:gd name="T2" fmla="*/ 4 w 387"/>
                <a:gd name="T3" fmla="*/ 12 h 26"/>
                <a:gd name="T4" fmla="*/ 16 w 387"/>
                <a:gd name="T5" fmla="*/ 12 h 26"/>
                <a:gd name="T6" fmla="*/ 33 w 387"/>
                <a:gd name="T7" fmla="*/ 10 h 26"/>
                <a:gd name="T8" fmla="*/ 56 w 387"/>
                <a:gd name="T9" fmla="*/ 10 h 26"/>
                <a:gd name="T10" fmla="*/ 83 w 387"/>
                <a:gd name="T11" fmla="*/ 9 h 26"/>
                <a:gd name="T12" fmla="*/ 112 w 387"/>
                <a:gd name="T13" fmla="*/ 8 h 26"/>
                <a:gd name="T14" fmla="*/ 145 w 387"/>
                <a:gd name="T15" fmla="*/ 7 h 26"/>
                <a:gd name="T16" fmla="*/ 179 w 387"/>
                <a:gd name="T17" fmla="*/ 5 h 26"/>
                <a:gd name="T18" fmla="*/ 212 w 387"/>
                <a:gd name="T19" fmla="*/ 5 h 26"/>
                <a:gd name="T20" fmla="*/ 245 w 387"/>
                <a:gd name="T21" fmla="*/ 4 h 26"/>
                <a:gd name="T22" fmla="*/ 275 w 387"/>
                <a:gd name="T23" fmla="*/ 3 h 26"/>
                <a:gd name="T24" fmla="*/ 303 w 387"/>
                <a:gd name="T25" fmla="*/ 1 h 26"/>
                <a:gd name="T26" fmla="*/ 326 w 387"/>
                <a:gd name="T27" fmla="*/ 1 h 26"/>
                <a:gd name="T28" fmla="*/ 345 w 387"/>
                <a:gd name="T29" fmla="*/ 0 h 26"/>
                <a:gd name="T30" fmla="*/ 357 w 387"/>
                <a:gd name="T31" fmla="*/ 0 h 26"/>
                <a:gd name="T32" fmla="*/ 362 w 387"/>
                <a:gd name="T33" fmla="*/ 0 h 26"/>
                <a:gd name="T34" fmla="*/ 369 w 387"/>
                <a:gd name="T35" fmla="*/ 4 h 26"/>
                <a:gd name="T36" fmla="*/ 377 w 387"/>
                <a:gd name="T37" fmla="*/ 13 h 26"/>
                <a:gd name="T38" fmla="*/ 385 w 387"/>
                <a:gd name="T39" fmla="*/ 22 h 26"/>
                <a:gd name="T40" fmla="*/ 387 w 387"/>
                <a:gd name="T41" fmla="*/ 26 h 26"/>
                <a:gd name="T42" fmla="*/ 12 w 387"/>
                <a:gd name="T43" fmla="*/ 26 h 26"/>
                <a:gd name="T44" fmla="*/ 0 w 387"/>
                <a:gd name="T45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7" h="26">
                  <a:moveTo>
                    <a:pt x="0" y="12"/>
                  </a:moveTo>
                  <a:lnTo>
                    <a:pt x="4" y="12"/>
                  </a:lnTo>
                  <a:lnTo>
                    <a:pt x="16" y="12"/>
                  </a:lnTo>
                  <a:lnTo>
                    <a:pt x="33" y="10"/>
                  </a:lnTo>
                  <a:lnTo>
                    <a:pt x="56" y="10"/>
                  </a:lnTo>
                  <a:lnTo>
                    <a:pt x="83" y="9"/>
                  </a:lnTo>
                  <a:lnTo>
                    <a:pt x="112" y="8"/>
                  </a:lnTo>
                  <a:lnTo>
                    <a:pt x="145" y="7"/>
                  </a:lnTo>
                  <a:lnTo>
                    <a:pt x="179" y="5"/>
                  </a:lnTo>
                  <a:lnTo>
                    <a:pt x="212" y="5"/>
                  </a:lnTo>
                  <a:lnTo>
                    <a:pt x="245" y="4"/>
                  </a:lnTo>
                  <a:lnTo>
                    <a:pt x="275" y="3"/>
                  </a:lnTo>
                  <a:lnTo>
                    <a:pt x="303" y="1"/>
                  </a:lnTo>
                  <a:lnTo>
                    <a:pt x="326" y="1"/>
                  </a:lnTo>
                  <a:lnTo>
                    <a:pt x="345" y="0"/>
                  </a:lnTo>
                  <a:lnTo>
                    <a:pt x="357" y="0"/>
                  </a:lnTo>
                  <a:lnTo>
                    <a:pt x="362" y="0"/>
                  </a:lnTo>
                  <a:lnTo>
                    <a:pt x="369" y="4"/>
                  </a:lnTo>
                  <a:lnTo>
                    <a:pt x="377" y="13"/>
                  </a:lnTo>
                  <a:lnTo>
                    <a:pt x="385" y="22"/>
                  </a:lnTo>
                  <a:lnTo>
                    <a:pt x="387" y="26"/>
                  </a:lnTo>
                  <a:lnTo>
                    <a:pt x="12" y="26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978" name="Freeform 10">
              <a:extLst>
                <a:ext uri="{FF2B5EF4-FFF2-40B4-BE49-F238E27FC236}">
                  <a16:creationId xmlns:a16="http://schemas.microsoft.com/office/drawing/2014/main" id="{A937A0C9-35E8-A2B1-72F1-7F068BC44E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9" y="1583"/>
              <a:ext cx="562" cy="989"/>
            </a:xfrm>
            <a:custGeom>
              <a:avLst/>
              <a:gdLst>
                <a:gd name="T0" fmla="*/ 591 w 1124"/>
                <a:gd name="T1" fmla="*/ 814 h 1979"/>
                <a:gd name="T2" fmla="*/ 514 w 1124"/>
                <a:gd name="T3" fmla="*/ 700 h 1979"/>
                <a:gd name="T4" fmla="*/ 377 w 1124"/>
                <a:gd name="T5" fmla="*/ 610 h 1979"/>
                <a:gd name="T6" fmla="*/ 314 w 1124"/>
                <a:gd name="T7" fmla="*/ 511 h 1979"/>
                <a:gd name="T8" fmla="*/ 411 w 1124"/>
                <a:gd name="T9" fmla="*/ 427 h 1979"/>
                <a:gd name="T10" fmla="*/ 501 w 1124"/>
                <a:gd name="T11" fmla="*/ 385 h 1979"/>
                <a:gd name="T12" fmla="*/ 588 w 1124"/>
                <a:gd name="T13" fmla="*/ 329 h 1979"/>
                <a:gd name="T14" fmla="*/ 647 w 1124"/>
                <a:gd name="T15" fmla="*/ 329 h 1979"/>
                <a:gd name="T16" fmla="*/ 711 w 1124"/>
                <a:gd name="T17" fmla="*/ 321 h 1979"/>
                <a:gd name="T18" fmla="*/ 691 w 1124"/>
                <a:gd name="T19" fmla="*/ 281 h 1979"/>
                <a:gd name="T20" fmla="*/ 666 w 1124"/>
                <a:gd name="T21" fmla="*/ 248 h 1979"/>
                <a:gd name="T22" fmla="*/ 610 w 1124"/>
                <a:gd name="T23" fmla="*/ 203 h 1979"/>
                <a:gd name="T24" fmla="*/ 634 w 1124"/>
                <a:gd name="T25" fmla="*/ 138 h 1979"/>
                <a:gd name="T26" fmla="*/ 676 w 1124"/>
                <a:gd name="T27" fmla="*/ 68 h 1979"/>
                <a:gd name="T28" fmla="*/ 749 w 1124"/>
                <a:gd name="T29" fmla="*/ 23 h 1979"/>
                <a:gd name="T30" fmla="*/ 813 w 1124"/>
                <a:gd name="T31" fmla="*/ 6 h 1979"/>
                <a:gd name="T32" fmla="*/ 897 w 1124"/>
                <a:gd name="T33" fmla="*/ 19 h 1979"/>
                <a:gd name="T34" fmla="*/ 904 w 1124"/>
                <a:gd name="T35" fmla="*/ 90 h 1979"/>
                <a:gd name="T36" fmla="*/ 926 w 1124"/>
                <a:gd name="T37" fmla="*/ 212 h 1979"/>
                <a:gd name="T38" fmla="*/ 902 w 1124"/>
                <a:gd name="T39" fmla="*/ 309 h 1979"/>
                <a:gd name="T40" fmla="*/ 850 w 1124"/>
                <a:gd name="T41" fmla="*/ 353 h 1979"/>
                <a:gd name="T42" fmla="*/ 904 w 1124"/>
                <a:gd name="T43" fmla="*/ 378 h 1979"/>
                <a:gd name="T44" fmla="*/ 975 w 1124"/>
                <a:gd name="T45" fmla="*/ 504 h 1979"/>
                <a:gd name="T46" fmla="*/ 1015 w 1124"/>
                <a:gd name="T47" fmla="*/ 558 h 1979"/>
                <a:gd name="T48" fmla="*/ 1060 w 1124"/>
                <a:gd name="T49" fmla="*/ 454 h 1979"/>
                <a:gd name="T50" fmla="*/ 1123 w 1124"/>
                <a:gd name="T51" fmla="*/ 499 h 1979"/>
                <a:gd name="T52" fmla="*/ 1086 w 1124"/>
                <a:gd name="T53" fmla="*/ 566 h 1979"/>
                <a:gd name="T54" fmla="*/ 1011 w 1124"/>
                <a:gd name="T55" fmla="*/ 679 h 1979"/>
                <a:gd name="T56" fmla="*/ 928 w 1124"/>
                <a:gd name="T57" fmla="*/ 793 h 1979"/>
                <a:gd name="T58" fmla="*/ 850 w 1124"/>
                <a:gd name="T59" fmla="*/ 863 h 1979"/>
                <a:gd name="T60" fmla="*/ 894 w 1124"/>
                <a:gd name="T61" fmla="*/ 1022 h 1979"/>
                <a:gd name="T62" fmla="*/ 1027 w 1124"/>
                <a:gd name="T63" fmla="*/ 1145 h 1979"/>
                <a:gd name="T64" fmla="*/ 1073 w 1124"/>
                <a:gd name="T65" fmla="*/ 1303 h 1979"/>
                <a:gd name="T66" fmla="*/ 974 w 1124"/>
                <a:gd name="T67" fmla="*/ 1464 h 1979"/>
                <a:gd name="T68" fmla="*/ 875 w 1124"/>
                <a:gd name="T69" fmla="*/ 1670 h 1979"/>
                <a:gd name="T70" fmla="*/ 921 w 1124"/>
                <a:gd name="T71" fmla="*/ 1843 h 1979"/>
                <a:gd name="T72" fmla="*/ 881 w 1124"/>
                <a:gd name="T73" fmla="*/ 1905 h 1979"/>
                <a:gd name="T74" fmla="*/ 713 w 1124"/>
                <a:gd name="T75" fmla="*/ 1768 h 1979"/>
                <a:gd name="T76" fmla="*/ 749 w 1124"/>
                <a:gd name="T77" fmla="*/ 1670 h 1979"/>
                <a:gd name="T78" fmla="*/ 844 w 1124"/>
                <a:gd name="T79" fmla="*/ 1469 h 1979"/>
                <a:gd name="T80" fmla="*/ 898 w 1124"/>
                <a:gd name="T81" fmla="*/ 1241 h 1979"/>
                <a:gd name="T82" fmla="*/ 774 w 1124"/>
                <a:gd name="T83" fmla="*/ 1205 h 1979"/>
                <a:gd name="T84" fmla="*/ 702 w 1124"/>
                <a:gd name="T85" fmla="*/ 1222 h 1979"/>
                <a:gd name="T86" fmla="*/ 547 w 1124"/>
                <a:gd name="T87" fmla="*/ 1369 h 1979"/>
                <a:gd name="T88" fmla="*/ 441 w 1124"/>
                <a:gd name="T89" fmla="*/ 1481 h 1979"/>
                <a:gd name="T90" fmla="*/ 250 w 1124"/>
                <a:gd name="T91" fmla="*/ 1658 h 1979"/>
                <a:gd name="T92" fmla="*/ 149 w 1124"/>
                <a:gd name="T93" fmla="*/ 1768 h 1979"/>
                <a:gd name="T94" fmla="*/ 106 w 1124"/>
                <a:gd name="T95" fmla="*/ 1872 h 1979"/>
                <a:gd name="T96" fmla="*/ 60 w 1124"/>
                <a:gd name="T97" fmla="*/ 1978 h 1979"/>
                <a:gd name="T98" fmla="*/ 12 w 1124"/>
                <a:gd name="T99" fmla="*/ 1815 h 1979"/>
                <a:gd name="T100" fmla="*/ 67 w 1124"/>
                <a:gd name="T101" fmla="*/ 1664 h 1979"/>
                <a:gd name="T102" fmla="*/ 189 w 1124"/>
                <a:gd name="T103" fmla="*/ 1572 h 1979"/>
                <a:gd name="T104" fmla="*/ 311 w 1124"/>
                <a:gd name="T105" fmla="*/ 1407 h 1979"/>
                <a:gd name="T106" fmla="*/ 437 w 1124"/>
                <a:gd name="T107" fmla="*/ 1250 h 1979"/>
                <a:gd name="T108" fmla="*/ 539 w 1124"/>
                <a:gd name="T109" fmla="*/ 1079 h 1979"/>
                <a:gd name="T110" fmla="*/ 535 w 1124"/>
                <a:gd name="T111" fmla="*/ 912 h 1979"/>
                <a:gd name="T112" fmla="*/ 624 w 1124"/>
                <a:gd name="T113" fmla="*/ 643 h 1979"/>
                <a:gd name="T114" fmla="*/ 548 w 1124"/>
                <a:gd name="T115" fmla="*/ 483 h 1979"/>
                <a:gd name="T116" fmla="*/ 466 w 1124"/>
                <a:gd name="T117" fmla="*/ 521 h 1979"/>
                <a:gd name="T118" fmla="*/ 474 w 1124"/>
                <a:gd name="T119" fmla="*/ 589 h 1979"/>
                <a:gd name="T120" fmla="*/ 555 w 1124"/>
                <a:gd name="T121" fmla="*/ 642 h 1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4" h="1979">
                  <a:moveTo>
                    <a:pt x="588" y="682"/>
                  </a:moveTo>
                  <a:lnTo>
                    <a:pt x="591" y="684"/>
                  </a:lnTo>
                  <a:lnTo>
                    <a:pt x="595" y="687"/>
                  </a:lnTo>
                  <a:lnTo>
                    <a:pt x="600" y="691"/>
                  </a:lnTo>
                  <a:lnTo>
                    <a:pt x="606" y="696"/>
                  </a:lnTo>
                  <a:lnTo>
                    <a:pt x="613" y="701"/>
                  </a:lnTo>
                  <a:lnTo>
                    <a:pt x="620" y="707"/>
                  </a:lnTo>
                  <a:lnTo>
                    <a:pt x="628" y="712"/>
                  </a:lnTo>
                  <a:lnTo>
                    <a:pt x="633" y="717"/>
                  </a:lnTo>
                  <a:lnTo>
                    <a:pt x="596" y="817"/>
                  </a:lnTo>
                  <a:lnTo>
                    <a:pt x="591" y="814"/>
                  </a:lnTo>
                  <a:lnTo>
                    <a:pt x="585" y="809"/>
                  </a:lnTo>
                  <a:lnTo>
                    <a:pt x="579" y="804"/>
                  </a:lnTo>
                  <a:lnTo>
                    <a:pt x="572" y="797"/>
                  </a:lnTo>
                  <a:lnTo>
                    <a:pt x="566" y="789"/>
                  </a:lnTo>
                  <a:lnTo>
                    <a:pt x="559" y="780"/>
                  </a:lnTo>
                  <a:lnTo>
                    <a:pt x="555" y="770"/>
                  </a:lnTo>
                  <a:lnTo>
                    <a:pt x="551" y="761"/>
                  </a:lnTo>
                  <a:lnTo>
                    <a:pt x="546" y="745"/>
                  </a:lnTo>
                  <a:lnTo>
                    <a:pt x="536" y="728"/>
                  </a:lnTo>
                  <a:lnTo>
                    <a:pt x="526" y="711"/>
                  </a:lnTo>
                  <a:lnTo>
                    <a:pt x="514" y="700"/>
                  </a:lnTo>
                  <a:lnTo>
                    <a:pt x="506" y="696"/>
                  </a:lnTo>
                  <a:lnTo>
                    <a:pt x="492" y="690"/>
                  </a:lnTo>
                  <a:lnTo>
                    <a:pt x="476" y="680"/>
                  </a:lnTo>
                  <a:lnTo>
                    <a:pt x="457" y="671"/>
                  </a:lnTo>
                  <a:lnTo>
                    <a:pt x="439" y="662"/>
                  </a:lnTo>
                  <a:lnTo>
                    <a:pt x="423" y="652"/>
                  </a:lnTo>
                  <a:lnTo>
                    <a:pt x="408" y="644"/>
                  </a:lnTo>
                  <a:lnTo>
                    <a:pt x="400" y="638"/>
                  </a:lnTo>
                  <a:lnTo>
                    <a:pt x="394" y="631"/>
                  </a:lnTo>
                  <a:lnTo>
                    <a:pt x="386" y="621"/>
                  </a:lnTo>
                  <a:lnTo>
                    <a:pt x="377" y="610"/>
                  </a:lnTo>
                  <a:lnTo>
                    <a:pt x="366" y="597"/>
                  </a:lnTo>
                  <a:lnTo>
                    <a:pt x="355" y="585"/>
                  </a:lnTo>
                  <a:lnTo>
                    <a:pt x="346" y="573"/>
                  </a:lnTo>
                  <a:lnTo>
                    <a:pt x="337" y="565"/>
                  </a:lnTo>
                  <a:lnTo>
                    <a:pt x="332" y="560"/>
                  </a:lnTo>
                  <a:lnTo>
                    <a:pt x="322" y="553"/>
                  </a:lnTo>
                  <a:lnTo>
                    <a:pt x="314" y="545"/>
                  </a:lnTo>
                  <a:lnTo>
                    <a:pt x="309" y="537"/>
                  </a:lnTo>
                  <a:lnTo>
                    <a:pt x="309" y="524"/>
                  </a:lnTo>
                  <a:lnTo>
                    <a:pt x="312" y="517"/>
                  </a:lnTo>
                  <a:lnTo>
                    <a:pt x="314" y="511"/>
                  </a:lnTo>
                  <a:lnTo>
                    <a:pt x="320" y="504"/>
                  </a:lnTo>
                  <a:lnTo>
                    <a:pt x="325" y="497"/>
                  </a:lnTo>
                  <a:lnTo>
                    <a:pt x="330" y="492"/>
                  </a:lnTo>
                  <a:lnTo>
                    <a:pt x="338" y="484"/>
                  </a:lnTo>
                  <a:lnTo>
                    <a:pt x="346" y="476"/>
                  </a:lnTo>
                  <a:lnTo>
                    <a:pt x="355" y="468"/>
                  </a:lnTo>
                  <a:lnTo>
                    <a:pt x="365" y="460"/>
                  </a:lnTo>
                  <a:lnTo>
                    <a:pt x="375" y="451"/>
                  </a:lnTo>
                  <a:lnTo>
                    <a:pt x="387" y="443"/>
                  </a:lnTo>
                  <a:lnTo>
                    <a:pt x="399" y="434"/>
                  </a:lnTo>
                  <a:lnTo>
                    <a:pt x="411" y="427"/>
                  </a:lnTo>
                  <a:lnTo>
                    <a:pt x="420" y="420"/>
                  </a:lnTo>
                  <a:lnTo>
                    <a:pt x="429" y="415"/>
                  </a:lnTo>
                  <a:lnTo>
                    <a:pt x="435" y="411"/>
                  </a:lnTo>
                  <a:lnTo>
                    <a:pt x="439" y="407"/>
                  </a:lnTo>
                  <a:lnTo>
                    <a:pt x="445" y="403"/>
                  </a:lnTo>
                  <a:lnTo>
                    <a:pt x="452" y="399"/>
                  </a:lnTo>
                  <a:lnTo>
                    <a:pt x="460" y="395"/>
                  </a:lnTo>
                  <a:lnTo>
                    <a:pt x="469" y="391"/>
                  </a:lnTo>
                  <a:lnTo>
                    <a:pt x="478" y="389"/>
                  </a:lnTo>
                  <a:lnTo>
                    <a:pt x="489" y="386"/>
                  </a:lnTo>
                  <a:lnTo>
                    <a:pt x="501" y="385"/>
                  </a:lnTo>
                  <a:lnTo>
                    <a:pt x="507" y="378"/>
                  </a:lnTo>
                  <a:lnTo>
                    <a:pt x="514" y="371"/>
                  </a:lnTo>
                  <a:lnTo>
                    <a:pt x="522" y="363"/>
                  </a:lnTo>
                  <a:lnTo>
                    <a:pt x="531" y="357"/>
                  </a:lnTo>
                  <a:lnTo>
                    <a:pt x="540" y="349"/>
                  </a:lnTo>
                  <a:lnTo>
                    <a:pt x="550" y="344"/>
                  </a:lnTo>
                  <a:lnTo>
                    <a:pt x="559" y="338"/>
                  </a:lnTo>
                  <a:lnTo>
                    <a:pt x="567" y="334"/>
                  </a:lnTo>
                  <a:lnTo>
                    <a:pt x="575" y="332"/>
                  </a:lnTo>
                  <a:lnTo>
                    <a:pt x="581" y="330"/>
                  </a:lnTo>
                  <a:lnTo>
                    <a:pt x="588" y="329"/>
                  </a:lnTo>
                  <a:lnTo>
                    <a:pt x="595" y="328"/>
                  </a:lnTo>
                  <a:lnTo>
                    <a:pt x="601" y="328"/>
                  </a:lnTo>
                  <a:lnTo>
                    <a:pt x="606" y="329"/>
                  </a:lnTo>
                  <a:lnTo>
                    <a:pt x="612" y="329"/>
                  </a:lnTo>
                  <a:lnTo>
                    <a:pt x="617" y="330"/>
                  </a:lnTo>
                  <a:lnTo>
                    <a:pt x="621" y="332"/>
                  </a:lnTo>
                  <a:lnTo>
                    <a:pt x="626" y="332"/>
                  </a:lnTo>
                  <a:lnTo>
                    <a:pt x="632" y="332"/>
                  </a:lnTo>
                  <a:lnTo>
                    <a:pt x="637" y="330"/>
                  </a:lnTo>
                  <a:lnTo>
                    <a:pt x="642" y="330"/>
                  </a:lnTo>
                  <a:lnTo>
                    <a:pt x="647" y="329"/>
                  </a:lnTo>
                  <a:lnTo>
                    <a:pt x="651" y="328"/>
                  </a:lnTo>
                  <a:lnTo>
                    <a:pt x="657" y="326"/>
                  </a:lnTo>
                  <a:lnTo>
                    <a:pt x="661" y="325"/>
                  </a:lnTo>
                  <a:lnTo>
                    <a:pt x="666" y="324"/>
                  </a:lnTo>
                  <a:lnTo>
                    <a:pt x="671" y="322"/>
                  </a:lnTo>
                  <a:lnTo>
                    <a:pt x="678" y="322"/>
                  </a:lnTo>
                  <a:lnTo>
                    <a:pt x="684" y="322"/>
                  </a:lnTo>
                  <a:lnTo>
                    <a:pt x="691" y="322"/>
                  </a:lnTo>
                  <a:lnTo>
                    <a:pt x="698" y="324"/>
                  </a:lnTo>
                  <a:lnTo>
                    <a:pt x="704" y="326"/>
                  </a:lnTo>
                  <a:lnTo>
                    <a:pt x="711" y="321"/>
                  </a:lnTo>
                  <a:lnTo>
                    <a:pt x="717" y="317"/>
                  </a:lnTo>
                  <a:lnTo>
                    <a:pt x="724" y="313"/>
                  </a:lnTo>
                  <a:lnTo>
                    <a:pt x="731" y="309"/>
                  </a:lnTo>
                  <a:lnTo>
                    <a:pt x="728" y="303"/>
                  </a:lnTo>
                  <a:lnTo>
                    <a:pt x="723" y="296"/>
                  </a:lnTo>
                  <a:lnTo>
                    <a:pt x="716" y="292"/>
                  </a:lnTo>
                  <a:lnTo>
                    <a:pt x="710" y="291"/>
                  </a:lnTo>
                  <a:lnTo>
                    <a:pt x="707" y="289"/>
                  </a:lnTo>
                  <a:lnTo>
                    <a:pt x="703" y="288"/>
                  </a:lnTo>
                  <a:lnTo>
                    <a:pt x="698" y="285"/>
                  </a:lnTo>
                  <a:lnTo>
                    <a:pt x="691" y="281"/>
                  </a:lnTo>
                  <a:lnTo>
                    <a:pt x="683" y="280"/>
                  </a:lnTo>
                  <a:lnTo>
                    <a:pt x="673" y="279"/>
                  </a:lnTo>
                  <a:lnTo>
                    <a:pt x="661" y="279"/>
                  </a:lnTo>
                  <a:lnTo>
                    <a:pt x="645" y="281"/>
                  </a:lnTo>
                  <a:lnTo>
                    <a:pt x="646" y="276"/>
                  </a:lnTo>
                  <a:lnTo>
                    <a:pt x="650" y="272"/>
                  </a:lnTo>
                  <a:lnTo>
                    <a:pt x="657" y="268"/>
                  </a:lnTo>
                  <a:lnTo>
                    <a:pt x="663" y="265"/>
                  </a:lnTo>
                  <a:lnTo>
                    <a:pt x="669" y="261"/>
                  </a:lnTo>
                  <a:lnTo>
                    <a:pt x="670" y="255"/>
                  </a:lnTo>
                  <a:lnTo>
                    <a:pt x="666" y="248"/>
                  </a:lnTo>
                  <a:lnTo>
                    <a:pt x="661" y="244"/>
                  </a:lnTo>
                  <a:lnTo>
                    <a:pt x="654" y="240"/>
                  </a:lnTo>
                  <a:lnTo>
                    <a:pt x="647" y="236"/>
                  </a:lnTo>
                  <a:lnTo>
                    <a:pt x="641" y="231"/>
                  </a:lnTo>
                  <a:lnTo>
                    <a:pt x="637" y="224"/>
                  </a:lnTo>
                  <a:lnTo>
                    <a:pt x="633" y="216"/>
                  </a:lnTo>
                  <a:lnTo>
                    <a:pt x="629" y="211"/>
                  </a:lnTo>
                  <a:lnTo>
                    <a:pt x="625" y="207"/>
                  </a:lnTo>
                  <a:lnTo>
                    <a:pt x="620" y="206"/>
                  </a:lnTo>
                  <a:lnTo>
                    <a:pt x="616" y="206"/>
                  </a:lnTo>
                  <a:lnTo>
                    <a:pt x="610" y="203"/>
                  </a:lnTo>
                  <a:lnTo>
                    <a:pt x="608" y="199"/>
                  </a:lnTo>
                  <a:lnTo>
                    <a:pt x="608" y="193"/>
                  </a:lnTo>
                  <a:lnTo>
                    <a:pt x="610" y="183"/>
                  </a:lnTo>
                  <a:lnTo>
                    <a:pt x="616" y="174"/>
                  </a:lnTo>
                  <a:lnTo>
                    <a:pt x="622" y="166"/>
                  </a:lnTo>
                  <a:lnTo>
                    <a:pt x="629" y="159"/>
                  </a:lnTo>
                  <a:lnTo>
                    <a:pt x="636" y="154"/>
                  </a:lnTo>
                  <a:lnTo>
                    <a:pt x="639" y="149"/>
                  </a:lnTo>
                  <a:lnTo>
                    <a:pt x="639" y="145"/>
                  </a:lnTo>
                  <a:lnTo>
                    <a:pt x="637" y="141"/>
                  </a:lnTo>
                  <a:lnTo>
                    <a:pt x="634" y="138"/>
                  </a:lnTo>
                  <a:lnTo>
                    <a:pt x="632" y="134"/>
                  </a:lnTo>
                  <a:lnTo>
                    <a:pt x="630" y="130"/>
                  </a:lnTo>
                  <a:lnTo>
                    <a:pt x="630" y="124"/>
                  </a:lnTo>
                  <a:lnTo>
                    <a:pt x="632" y="117"/>
                  </a:lnTo>
                  <a:lnTo>
                    <a:pt x="634" y="110"/>
                  </a:lnTo>
                  <a:lnTo>
                    <a:pt x="638" y="104"/>
                  </a:lnTo>
                  <a:lnTo>
                    <a:pt x="646" y="96"/>
                  </a:lnTo>
                  <a:lnTo>
                    <a:pt x="651" y="90"/>
                  </a:lnTo>
                  <a:lnTo>
                    <a:pt x="658" y="84"/>
                  </a:lnTo>
                  <a:lnTo>
                    <a:pt x="667" y="76"/>
                  </a:lnTo>
                  <a:lnTo>
                    <a:pt x="676" y="68"/>
                  </a:lnTo>
                  <a:lnTo>
                    <a:pt x="686" y="60"/>
                  </a:lnTo>
                  <a:lnTo>
                    <a:pt x="694" y="53"/>
                  </a:lnTo>
                  <a:lnTo>
                    <a:pt x="702" y="47"/>
                  </a:lnTo>
                  <a:lnTo>
                    <a:pt x="707" y="43"/>
                  </a:lnTo>
                  <a:lnTo>
                    <a:pt x="712" y="39"/>
                  </a:lnTo>
                  <a:lnTo>
                    <a:pt x="717" y="36"/>
                  </a:lnTo>
                  <a:lnTo>
                    <a:pt x="723" y="32"/>
                  </a:lnTo>
                  <a:lnTo>
                    <a:pt x="729" y="29"/>
                  </a:lnTo>
                  <a:lnTo>
                    <a:pt x="736" y="27"/>
                  </a:lnTo>
                  <a:lnTo>
                    <a:pt x="743" y="24"/>
                  </a:lnTo>
                  <a:lnTo>
                    <a:pt x="749" y="23"/>
                  </a:lnTo>
                  <a:lnTo>
                    <a:pt x="754" y="23"/>
                  </a:lnTo>
                  <a:lnTo>
                    <a:pt x="761" y="23"/>
                  </a:lnTo>
                  <a:lnTo>
                    <a:pt x="766" y="23"/>
                  </a:lnTo>
                  <a:lnTo>
                    <a:pt x="773" y="22"/>
                  </a:lnTo>
                  <a:lnTo>
                    <a:pt x="780" y="22"/>
                  </a:lnTo>
                  <a:lnTo>
                    <a:pt x="785" y="20"/>
                  </a:lnTo>
                  <a:lnTo>
                    <a:pt x="790" y="19"/>
                  </a:lnTo>
                  <a:lnTo>
                    <a:pt x="794" y="18"/>
                  </a:lnTo>
                  <a:lnTo>
                    <a:pt x="798" y="16"/>
                  </a:lnTo>
                  <a:lnTo>
                    <a:pt x="805" y="12"/>
                  </a:lnTo>
                  <a:lnTo>
                    <a:pt x="813" y="6"/>
                  </a:lnTo>
                  <a:lnTo>
                    <a:pt x="822" y="2"/>
                  </a:lnTo>
                  <a:lnTo>
                    <a:pt x="831" y="0"/>
                  </a:lnTo>
                  <a:lnTo>
                    <a:pt x="836" y="0"/>
                  </a:lnTo>
                  <a:lnTo>
                    <a:pt x="842" y="2"/>
                  </a:lnTo>
                  <a:lnTo>
                    <a:pt x="848" y="2"/>
                  </a:lnTo>
                  <a:lnTo>
                    <a:pt x="855" y="3"/>
                  </a:lnTo>
                  <a:lnTo>
                    <a:pt x="863" y="4"/>
                  </a:lnTo>
                  <a:lnTo>
                    <a:pt x="871" y="6"/>
                  </a:lnTo>
                  <a:lnTo>
                    <a:pt x="879" y="10"/>
                  </a:lnTo>
                  <a:lnTo>
                    <a:pt x="888" y="14"/>
                  </a:lnTo>
                  <a:lnTo>
                    <a:pt x="897" y="19"/>
                  </a:lnTo>
                  <a:lnTo>
                    <a:pt x="906" y="24"/>
                  </a:lnTo>
                  <a:lnTo>
                    <a:pt x="916" y="29"/>
                  </a:lnTo>
                  <a:lnTo>
                    <a:pt x="922" y="36"/>
                  </a:lnTo>
                  <a:lnTo>
                    <a:pt x="928" y="43"/>
                  </a:lnTo>
                  <a:lnTo>
                    <a:pt x="931" y="48"/>
                  </a:lnTo>
                  <a:lnTo>
                    <a:pt x="933" y="52"/>
                  </a:lnTo>
                  <a:lnTo>
                    <a:pt x="931" y="56"/>
                  </a:lnTo>
                  <a:lnTo>
                    <a:pt x="924" y="63"/>
                  </a:lnTo>
                  <a:lnTo>
                    <a:pt x="914" y="69"/>
                  </a:lnTo>
                  <a:lnTo>
                    <a:pt x="906" y="79"/>
                  </a:lnTo>
                  <a:lnTo>
                    <a:pt x="904" y="90"/>
                  </a:lnTo>
                  <a:lnTo>
                    <a:pt x="906" y="106"/>
                  </a:lnTo>
                  <a:lnTo>
                    <a:pt x="913" y="122"/>
                  </a:lnTo>
                  <a:lnTo>
                    <a:pt x="918" y="136"/>
                  </a:lnTo>
                  <a:lnTo>
                    <a:pt x="920" y="143"/>
                  </a:lnTo>
                  <a:lnTo>
                    <a:pt x="917" y="147"/>
                  </a:lnTo>
                  <a:lnTo>
                    <a:pt x="913" y="154"/>
                  </a:lnTo>
                  <a:lnTo>
                    <a:pt x="912" y="162"/>
                  </a:lnTo>
                  <a:lnTo>
                    <a:pt x="913" y="171"/>
                  </a:lnTo>
                  <a:lnTo>
                    <a:pt x="918" y="183"/>
                  </a:lnTo>
                  <a:lnTo>
                    <a:pt x="925" y="199"/>
                  </a:lnTo>
                  <a:lnTo>
                    <a:pt x="926" y="212"/>
                  </a:lnTo>
                  <a:lnTo>
                    <a:pt x="916" y="223"/>
                  </a:lnTo>
                  <a:lnTo>
                    <a:pt x="916" y="236"/>
                  </a:lnTo>
                  <a:lnTo>
                    <a:pt x="914" y="249"/>
                  </a:lnTo>
                  <a:lnTo>
                    <a:pt x="910" y="263"/>
                  </a:lnTo>
                  <a:lnTo>
                    <a:pt x="906" y="272"/>
                  </a:lnTo>
                  <a:lnTo>
                    <a:pt x="904" y="280"/>
                  </a:lnTo>
                  <a:lnTo>
                    <a:pt x="904" y="285"/>
                  </a:lnTo>
                  <a:lnTo>
                    <a:pt x="904" y="292"/>
                  </a:lnTo>
                  <a:lnTo>
                    <a:pt x="904" y="300"/>
                  </a:lnTo>
                  <a:lnTo>
                    <a:pt x="904" y="305"/>
                  </a:lnTo>
                  <a:lnTo>
                    <a:pt x="902" y="309"/>
                  </a:lnTo>
                  <a:lnTo>
                    <a:pt x="901" y="314"/>
                  </a:lnTo>
                  <a:lnTo>
                    <a:pt x="898" y="318"/>
                  </a:lnTo>
                  <a:lnTo>
                    <a:pt x="893" y="321"/>
                  </a:lnTo>
                  <a:lnTo>
                    <a:pt x="887" y="324"/>
                  </a:lnTo>
                  <a:lnTo>
                    <a:pt x="876" y="324"/>
                  </a:lnTo>
                  <a:lnTo>
                    <a:pt x="863" y="321"/>
                  </a:lnTo>
                  <a:lnTo>
                    <a:pt x="857" y="326"/>
                  </a:lnTo>
                  <a:lnTo>
                    <a:pt x="852" y="333"/>
                  </a:lnTo>
                  <a:lnTo>
                    <a:pt x="848" y="341"/>
                  </a:lnTo>
                  <a:lnTo>
                    <a:pt x="846" y="350"/>
                  </a:lnTo>
                  <a:lnTo>
                    <a:pt x="850" y="353"/>
                  </a:lnTo>
                  <a:lnTo>
                    <a:pt x="854" y="356"/>
                  </a:lnTo>
                  <a:lnTo>
                    <a:pt x="857" y="358"/>
                  </a:lnTo>
                  <a:lnTo>
                    <a:pt x="863" y="361"/>
                  </a:lnTo>
                  <a:lnTo>
                    <a:pt x="868" y="363"/>
                  </a:lnTo>
                  <a:lnTo>
                    <a:pt x="873" y="366"/>
                  </a:lnTo>
                  <a:lnTo>
                    <a:pt x="879" y="369"/>
                  </a:lnTo>
                  <a:lnTo>
                    <a:pt x="884" y="371"/>
                  </a:lnTo>
                  <a:lnTo>
                    <a:pt x="889" y="374"/>
                  </a:lnTo>
                  <a:lnTo>
                    <a:pt x="894" y="375"/>
                  </a:lnTo>
                  <a:lnTo>
                    <a:pt x="900" y="377"/>
                  </a:lnTo>
                  <a:lnTo>
                    <a:pt x="904" y="378"/>
                  </a:lnTo>
                  <a:lnTo>
                    <a:pt x="912" y="379"/>
                  </a:lnTo>
                  <a:lnTo>
                    <a:pt x="921" y="381"/>
                  </a:lnTo>
                  <a:lnTo>
                    <a:pt x="931" y="383"/>
                  </a:lnTo>
                  <a:lnTo>
                    <a:pt x="942" y="386"/>
                  </a:lnTo>
                  <a:lnTo>
                    <a:pt x="953" y="391"/>
                  </a:lnTo>
                  <a:lnTo>
                    <a:pt x="962" y="398"/>
                  </a:lnTo>
                  <a:lnTo>
                    <a:pt x="968" y="406"/>
                  </a:lnTo>
                  <a:lnTo>
                    <a:pt x="972" y="416"/>
                  </a:lnTo>
                  <a:lnTo>
                    <a:pt x="976" y="443"/>
                  </a:lnTo>
                  <a:lnTo>
                    <a:pt x="976" y="475"/>
                  </a:lnTo>
                  <a:lnTo>
                    <a:pt x="975" y="504"/>
                  </a:lnTo>
                  <a:lnTo>
                    <a:pt x="972" y="524"/>
                  </a:lnTo>
                  <a:lnTo>
                    <a:pt x="971" y="538"/>
                  </a:lnTo>
                  <a:lnTo>
                    <a:pt x="974" y="558"/>
                  </a:lnTo>
                  <a:lnTo>
                    <a:pt x="979" y="577"/>
                  </a:lnTo>
                  <a:lnTo>
                    <a:pt x="982" y="590"/>
                  </a:lnTo>
                  <a:lnTo>
                    <a:pt x="987" y="587"/>
                  </a:lnTo>
                  <a:lnTo>
                    <a:pt x="992" y="583"/>
                  </a:lnTo>
                  <a:lnTo>
                    <a:pt x="998" y="578"/>
                  </a:lnTo>
                  <a:lnTo>
                    <a:pt x="1004" y="572"/>
                  </a:lnTo>
                  <a:lnTo>
                    <a:pt x="1009" y="565"/>
                  </a:lnTo>
                  <a:lnTo>
                    <a:pt x="1015" y="558"/>
                  </a:lnTo>
                  <a:lnTo>
                    <a:pt x="1019" y="552"/>
                  </a:lnTo>
                  <a:lnTo>
                    <a:pt x="1021" y="546"/>
                  </a:lnTo>
                  <a:lnTo>
                    <a:pt x="1023" y="527"/>
                  </a:lnTo>
                  <a:lnTo>
                    <a:pt x="1024" y="501"/>
                  </a:lnTo>
                  <a:lnTo>
                    <a:pt x="1027" y="480"/>
                  </a:lnTo>
                  <a:lnTo>
                    <a:pt x="1031" y="468"/>
                  </a:lnTo>
                  <a:lnTo>
                    <a:pt x="1033" y="466"/>
                  </a:lnTo>
                  <a:lnTo>
                    <a:pt x="1038" y="463"/>
                  </a:lnTo>
                  <a:lnTo>
                    <a:pt x="1045" y="460"/>
                  </a:lnTo>
                  <a:lnTo>
                    <a:pt x="1052" y="456"/>
                  </a:lnTo>
                  <a:lnTo>
                    <a:pt x="1060" y="454"/>
                  </a:lnTo>
                  <a:lnTo>
                    <a:pt x="1066" y="451"/>
                  </a:lnTo>
                  <a:lnTo>
                    <a:pt x="1072" y="451"/>
                  </a:lnTo>
                  <a:lnTo>
                    <a:pt x="1075" y="451"/>
                  </a:lnTo>
                  <a:lnTo>
                    <a:pt x="1079" y="454"/>
                  </a:lnTo>
                  <a:lnTo>
                    <a:pt x="1085" y="459"/>
                  </a:lnTo>
                  <a:lnTo>
                    <a:pt x="1093" y="467"/>
                  </a:lnTo>
                  <a:lnTo>
                    <a:pt x="1101" y="475"/>
                  </a:lnTo>
                  <a:lnTo>
                    <a:pt x="1109" y="483"/>
                  </a:lnTo>
                  <a:lnTo>
                    <a:pt x="1115" y="489"/>
                  </a:lnTo>
                  <a:lnTo>
                    <a:pt x="1120" y="495"/>
                  </a:lnTo>
                  <a:lnTo>
                    <a:pt x="1123" y="499"/>
                  </a:lnTo>
                  <a:lnTo>
                    <a:pt x="1124" y="505"/>
                  </a:lnTo>
                  <a:lnTo>
                    <a:pt x="1124" y="513"/>
                  </a:lnTo>
                  <a:lnTo>
                    <a:pt x="1124" y="523"/>
                  </a:lnTo>
                  <a:lnTo>
                    <a:pt x="1122" y="529"/>
                  </a:lnTo>
                  <a:lnTo>
                    <a:pt x="1116" y="536"/>
                  </a:lnTo>
                  <a:lnTo>
                    <a:pt x="1111" y="545"/>
                  </a:lnTo>
                  <a:lnTo>
                    <a:pt x="1105" y="552"/>
                  </a:lnTo>
                  <a:lnTo>
                    <a:pt x="1099" y="557"/>
                  </a:lnTo>
                  <a:lnTo>
                    <a:pt x="1097" y="560"/>
                  </a:lnTo>
                  <a:lnTo>
                    <a:pt x="1091" y="562"/>
                  </a:lnTo>
                  <a:lnTo>
                    <a:pt x="1086" y="566"/>
                  </a:lnTo>
                  <a:lnTo>
                    <a:pt x="1079" y="572"/>
                  </a:lnTo>
                  <a:lnTo>
                    <a:pt x="1074" y="576"/>
                  </a:lnTo>
                  <a:lnTo>
                    <a:pt x="1069" y="581"/>
                  </a:lnTo>
                  <a:lnTo>
                    <a:pt x="1064" y="586"/>
                  </a:lnTo>
                  <a:lnTo>
                    <a:pt x="1060" y="590"/>
                  </a:lnTo>
                  <a:lnTo>
                    <a:pt x="1056" y="597"/>
                  </a:lnTo>
                  <a:lnTo>
                    <a:pt x="1048" y="610"/>
                  </a:lnTo>
                  <a:lnTo>
                    <a:pt x="1038" y="626"/>
                  </a:lnTo>
                  <a:lnTo>
                    <a:pt x="1029" y="643"/>
                  </a:lnTo>
                  <a:lnTo>
                    <a:pt x="1020" y="662"/>
                  </a:lnTo>
                  <a:lnTo>
                    <a:pt x="1011" y="679"/>
                  </a:lnTo>
                  <a:lnTo>
                    <a:pt x="1004" y="692"/>
                  </a:lnTo>
                  <a:lnTo>
                    <a:pt x="1000" y="700"/>
                  </a:lnTo>
                  <a:lnTo>
                    <a:pt x="995" y="713"/>
                  </a:lnTo>
                  <a:lnTo>
                    <a:pt x="987" y="728"/>
                  </a:lnTo>
                  <a:lnTo>
                    <a:pt x="978" y="744"/>
                  </a:lnTo>
                  <a:lnTo>
                    <a:pt x="967" y="758"/>
                  </a:lnTo>
                  <a:lnTo>
                    <a:pt x="961" y="765"/>
                  </a:lnTo>
                  <a:lnTo>
                    <a:pt x="953" y="773"/>
                  </a:lnTo>
                  <a:lnTo>
                    <a:pt x="945" y="781"/>
                  </a:lnTo>
                  <a:lnTo>
                    <a:pt x="937" y="788"/>
                  </a:lnTo>
                  <a:lnTo>
                    <a:pt x="928" y="793"/>
                  </a:lnTo>
                  <a:lnTo>
                    <a:pt x="918" y="796"/>
                  </a:lnTo>
                  <a:lnTo>
                    <a:pt x="910" y="796"/>
                  </a:lnTo>
                  <a:lnTo>
                    <a:pt x="902" y="792"/>
                  </a:lnTo>
                  <a:lnTo>
                    <a:pt x="896" y="804"/>
                  </a:lnTo>
                  <a:lnTo>
                    <a:pt x="889" y="815"/>
                  </a:lnTo>
                  <a:lnTo>
                    <a:pt x="883" y="826"/>
                  </a:lnTo>
                  <a:lnTo>
                    <a:pt x="877" y="833"/>
                  </a:lnTo>
                  <a:lnTo>
                    <a:pt x="871" y="841"/>
                  </a:lnTo>
                  <a:lnTo>
                    <a:pt x="863" y="849"/>
                  </a:lnTo>
                  <a:lnTo>
                    <a:pt x="856" y="858"/>
                  </a:lnTo>
                  <a:lnTo>
                    <a:pt x="850" y="863"/>
                  </a:lnTo>
                  <a:lnTo>
                    <a:pt x="847" y="890"/>
                  </a:lnTo>
                  <a:lnTo>
                    <a:pt x="843" y="923"/>
                  </a:lnTo>
                  <a:lnTo>
                    <a:pt x="840" y="955"/>
                  </a:lnTo>
                  <a:lnTo>
                    <a:pt x="840" y="974"/>
                  </a:lnTo>
                  <a:lnTo>
                    <a:pt x="848" y="981"/>
                  </a:lnTo>
                  <a:lnTo>
                    <a:pt x="856" y="989"/>
                  </a:lnTo>
                  <a:lnTo>
                    <a:pt x="865" y="997"/>
                  </a:lnTo>
                  <a:lnTo>
                    <a:pt x="875" y="1005"/>
                  </a:lnTo>
                  <a:lnTo>
                    <a:pt x="881" y="1010"/>
                  </a:lnTo>
                  <a:lnTo>
                    <a:pt x="888" y="1016"/>
                  </a:lnTo>
                  <a:lnTo>
                    <a:pt x="894" y="1022"/>
                  </a:lnTo>
                  <a:lnTo>
                    <a:pt x="901" y="1027"/>
                  </a:lnTo>
                  <a:lnTo>
                    <a:pt x="908" y="1033"/>
                  </a:lnTo>
                  <a:lnTo>
                    <a:pt x="914" y="1037"/>
                  </a:lnTo>
                  <a:lnTo>
                    <a:pt x="920" y="1042"/>
                  </a:lnTo>
                  <a:lnTo>
                    <a:pt x="925" y="1046"/>
                  </a:lnTo>
                  <a:lnTo>
                    <a:pt x="935" y="1055"/>
                  </a:lnTo>
                  <a:lnTo>
                    <a:pt x="951" y="1070"/>
                  </a:lnTo>
                  <a:lnTo>
                    <a:pt x="970" y="1088"/>
                  </a:lnTo>
                  <a:lnTo>
                    <a:pt x="990" y="1107"/>
                  </a:lnTo>
                  <a:lnTo>
                    <a:pt x="1009" y="1127"/>
                  </a:lnTo>
                  <a:lnTo>
                    <a:pt x="1027" y="1145"/>
                  </a:lnTo>
                  <a:lnTo>
                    <a:pt x="1041" y="1160"/>
                  </a:lnTo>
                  <a:lnTo>
                    <a:pt x="1050" y="1169"/>
                  </a:lnTo>
                  <a:lnTo>
                    <a:pt x="1061" y="1183"/>
                  </a:lnTo>
                  <a:lnTo>
                    <a:pt x="1072" y="1197"/>
                  </a:lnTo>
                  <a:lnTo>
                    <a:pt x="1079" y="1212"/>
                  </a:lnTo>
                  <a:lnTo>
                    <a:pt x="1083" y="1228"/>
                  </a:lnTo>
                  <a:lnTo>
                    <a:pt x="1086" y="1245"/>
                  </a:lnTo>
                  <a:lnTo>
                    <a:pt x="1089" y="1262"/>
                  </a:lnTo>
                  <a:lnTo>
                    <a:pt x="1089" y="1279"/>
                  </a:lnTo>
                  <a:lnTo>
                    <a:pt x="1082" y="1293"/>
                  </a:lnTo>
                  <a:lnTo>
                    <a:pt x="1073" y="1303"/>
                  </a:lnTo>
                  <a:lnTo>
                    <a:pt x="1062" y="1314"/>
                  </a:lnTo>
                  <a:lnTo>
                    <a:pt x="1053" y="1324"/>
                  </a:lnTo>
                  <a:lnTo>
                    <a:pt x="1046" y="1334"/>
                  </a:lnTo>
                  <a:lnTo>
                    <a:pt x="1041" y="1347"/>
                  </a:lnTo>
                  <a:lnTo>
                    <a:pt x="1033" y="1367"/>
                  </a:lnTo>
                  <a:lnTo>
                    <a:pt x="1023" y="1389"/>
                  </a:lnTo>
                  <a:lnTo>
                    <a:pt x="1009" y="1412"/>
                  </a:lnTo>
                  <a:lnTo>
                    <a:pt x="1001" y="1424"/>
                  </a:lnTo>
                  <a:lnTo>
                    <a:pt x="992" y="1436"/>
                  </a:lnTo>
                  <a:lnTo>
                    <a:pt x="983" y="1450"/>
                  </a:lnTo>
                  <a:lnTo>
                    <a:pt x="974" y="1464"/>
                  </a:lnTo>
                  <a:lnTo>
                    <a:pt x="964" y="1477"/>
                  </a:lnTo>
                  <a:lnTo>
                    <a:pt x="957" y="1490"/>
                  </a:lnTo>
                  <a:lnTo>
                    <a:pt x="950" y="1501"/>
                  </a:lnTo>
                  <a:lnTo>
                    <a:pt x="945" y="1509"/>
                  </a:lnTo>
                  <a:lnTo>
                    <a:pt x="939" y="1519"/>
                  </a:lnTo>
                  <a:lnTo>
                    <a:pt x="930" y="1538"/>
                  </a:lnTo>
                  <a:lnTo>
                    <a:pt x="918" y="1562"/>
                  </a:lnTo>
                  <a:lnTo>
                    <a:pt x="906" y="1589"/>
                  </a:lnTo>
                  <a:lnTo>
                    <a:pt x="894" y="1617"/>
                  </a:lnTo>
                  <a:lnTo>
                    <a:pt x="883" y="1645"/>
                  </a:lnTo>
                  <a:lnTo>
                    <a:pt x="875" y="1670"/>
                  </a:lnTo>
                  <a:lnTo>
                    <a:pt x="869" y="1692"/>
                  </a:lnTo>
                  <a:lnTo>
                    <a:pt x="877" y="1703"/>
                  </a:lnTo>
                  <a:lnTo>
                    <a:pt x="881" y="1727"/>
                  </a:lnTo>
                  <a:lnTo>
                    <a:pt x="885" y="1750"/>
                  </a:lnTo>
                  <a:lnTo>
                    <a:pt x="889" y="1771"/>
                  </a:lnTo>
                  <a:lnTo>
                    <a:pt x="894" y="1790"/>
                  </a:lnTo>
                  <a:lnTo>
                    <a:pt x="898" y="1799"/>
                  </a:lnTo>
                  <a:lnTo>
                    <a:pt x="902" y="1809"/>
                  </a:lnTo>
                  <a:lnTo>
                    <a:pt x="909" y="1820"/>
                  </a:lnTo>
                  <a:lnTo>
                    <a:pt x="914" y="1832"/>
                  </a:lnTo>
                  <a:lnTo>
                    <a:pt x="921" y="1843"/>
                  </a:lnTo>
                  <a:lnTo>
                    <a:pt x="929" y="1853"/>
                  </a:lnTo>
                  <a:lnTo>
                    <a:pt x="935" y="1862"/>
                  </a:lnTo>
                  <a:lnTo>
                    <a:pt x="942" y="1870"/>
                  </a:lnTo>
                  <a:lnTo>
                    <a:pt x="951" y="1885"/>
                  </a:lnTo>
                  <a:lnTo>
                    <a:pt x="955" y="1900"/>
                  </a:lnTo>
                  <a:lnTo>
                    <a:pt x="954" y="1910"/>
                  </a:lnTo>
                  <a:lnTo>
                    <a:pt x="946" y="1917"/>
                  </a:lnTo>
                  <a:lnTo>
                    <a:pt x="931" y="1916"/>
                  </a:lnTo>
                  <a:lnTo>
                    <a:pt x="916" y="1913"/>
                  </a:lnTo>
                  <a:lnTo>
                    <a:pt x="898" y="1910"/>
                  </a:lnTo>
                  <a:lnTo>
                    <a:pt x="881" y="1905"/>
                  </a:lnTo>
                  <a:lnTo>
                    <a:pt x="864" y="1900"/>
                  </a:lnTo>
                  <a:lnTo>
                    <a:pt x="847" y="1892"/>
                  </a:lnTo>
                  <a:lnTo>
                    <a:pt x="831" y="1882"/>
                  </a:lnTo>
                  <a:lnTo>
                    <a:pt x="818" y="1870"/>
                  </a:lnTo>
                  <a:lnTo>
                    <a:pt x="805" y="1857"/>
                  </a:lnTo>
                  <a:lnTo>
                    <a:pt x="789" y="1841"/>
                  </a:lnTo>
                  <a:lnTo>
                    <a:pt x="772" y="1824"/>
                  </a:lnTo>
                  <a:lnTo>
                    <a:pt x="754" y="1808"/>
                  </a:lnTo>
                  <a:lnTo>
                    <a:pt x="739" y="1792"/>
                  </a:lnTo>
                  <a:lnTo>
                    <a:pt x="725" y="1779"/>
                  </a:lnTo>
                  <a:lnTo>
                    <a:pt x="713" y="1768"/>
                  </a:lnTo>
                  <a:lnTo>
                    <a:pt x="707" y="1762"/>
                  </a:lnTo>
                  <a:lnTo>
                    <a:pt x="703" y="1755"/>
                  </a:lnTo>
                  <a:lnTo>
                    <a:pt x="707" y="1752"/>
                  </a:lnTo>
                  <a:lnTo>
                    <a:pt x="713" y="1751"/>
                  </a:lnTo>
                  <a:lnTo>
                    <a:pt x="719" y="1751"/>
                  </a:lnTo>
                  <a:lnTo>
                    <a:pt x="721" y="1741"/>
                  </a:lnTo>
                  <a:lnTo>
                    <a:pt x="725" y="1727"/>
                  </a:lnTo>
                  <a:lnTo>
                    <a:pt x="731" y="1714"/>
                  </a:lnTo>
                  <a:lnTo>
                    <a:pt x="737" y="1698"/>
                  </a:lnTo>
                  <a:lnTo>
                    <a:pt x="744" y="1684"/>
                  </a:lnTo>
                  <a:lnTo>
                    <a:pt x="749" y="1670"/>
                  </a:lnTo>
                  <a:lnTo>
                    <a:pt x="756" y="1660"/>
                  </a:lnTo>
                  <a:lnTo>
                    <a:pt x="761" y="1650"/>
                  </a:lnTo>
                  <a:lnTo>
                    <a:pt x="774" y="1654"/>
                  </a:lnTo>
                  <a:lnTo>
                    <a:pt x="785" y="1637"/>
                  </a:lnTo>
                  <a:lnTo>
                    <a:pt x="797" y="1619"/>
                  </a:lnTo>
                  <a:lnTo>
                    <a:pt x="806" y="1600"/>
                  </a:lnTo>
                  <a:lnTo>
                    <a:pt x="815" y="1579"/>
                  </a:lnTo>
                  <a:lnTo>
                    <a:pt x="824" y="1555"/>
                  </a:lnTo>
                  <a:lnTo>
                    <a:pt x="832" y="1530"/>
                  </a:lnTo>
                  <a:lnTo>
                    <a:pt x="839" y="1501"/>
                  </a:lnTo>
                  <a:lnTo>
                    <a:pt x="844" y="1469"/>
                  </a:lnTo>
                  <a:lnTo>
                    <a:pt x="850" y="1437"/>
                  </a:lnTo>
                  <a:lnTo>
                    <a:pt x="855" y="1409"/>
                  </a:lnTo>
                  <a:lnTo>
                    <a:pt x="860" y="1385"/>
                  </a:lnTo>
                  <a:lnTo>
                    <a:pt x="868" y="1361"/>
                  </a:lnTo>
                  <a:lnTo>
                    <a:pt x="879" y="1340"/>
                  </a:lnTo>
                  <a:lnTo>
                    <a:pt x="892" y="1319"/>
                  </a:lnTo>
                  <a:lnTo>
                    <a:pt x="909" y="1297"/>
                  </a:lnTo>
                  <a:lnTo>
                    <a:pt x="930" y="1271"/>
                  </a:lnTo>
                  <a:lnTo>
                    <a:pt x="920" y="1259"/>
                  </a:lnTo>
                  <a:lnTo>
                    <a:pt x="909" y="1249"/>
                  </a:lnTo>
                  <a:lnTo>
                    <a:pt x="898" y="1241"/>
                  </a:lnTo>
                  <a:lnTo>
                    <a:pt x="888" y="1234"/>
                  </a:lnTo>
                  <a:lnTo>
                    <a:pt x="879" y="1229"/>
                  </a:lnTo>
                  <a:lnTo>
                    <a:pt x="869" y="1226"/>
                  </a:lnTo>
                  <a:lnTo>
                    <a:pt x="861" y="1224"/>
                  </a:lnTo>
                  <a:lnTo>
                    <a:pt x="854" y="1222"/>
                  </a:lnTo>
                  <a:lnTo>
                    <a:pt x="844" y="1221"/>
                  </a:lnTo>
                  <a:lnTo>
                    <a:pt x="832" y="1220"/>
                  </a:lnTo>
                  <a:lnTo>
                    <a:pt x="819" y="1216"/>
                  </a:lnTo>
                  <a:lnTo>
                    <a:pt x="803" y="1213"/>
                  </a:lnTo>
                  <a:lnTo>
                    <a:pt x="789" y="1209"/>
                  </a:lnTo>
                  <a:lnTo>
                    <a:pt x="774" y="1205"/>
                  </a:lnTo>
                  <a:lnTo>
                    <a:pt x="762" y="1201"/>
                  </a:lnTo>
                  <a:lnTo>
                    <a:pt x="753" y="1197"/>
                  </a:lnTo>
                  <a:lnTo>
                    <a:pt x="749" y="1200"/>
                  </a:lnTo>
                  <a:lnTo>
                    <a:pt x="744" y="1202"/>
                  </a:lnTo>
                  <a:lnTo>
                    <a:pt x="739" y="1205"/>
                  </a:lnTo>
                  <a:lnTo>
                    <a:pt x="732" y="1208"/>
                  </a:lnTo>
                  <a:lnTo>
                    <a:pt x="725" y="1210"/>
                  </a:lnTo>
                  <a:lnTo>
                    <a:pt x="720" y="1212"/>
                  </a:lnTo>
                  <a:lnTo>
                    <a:pt x="713" y="1213"/>
                  </a:lnTo>
                  <a:lnTo>
                    <a:pt x="708" y="1214"/>
                  </a:lnTo>
                  <a:lnTo>
                    <a:pt x="702" y="1222"/>
                  </a:lnTo>
                  <a:lnTo>
                    <a:pt x="692" y="1232"/>
                  </a:lnTo>
                  <a:lnTo>
                    <a:pt x="680" y="1244"/>
                  </a:lnTo>
                  <a:lnTo>
                    <a:pt x="669" y="1255"/>
                  </a:lnTo>
                  <a:lnTo>
                    <a:pt x="655" y="1269"/>
                  </a:lnTo>
                  <a:lnTo>
                    <a:pt x="641" y="1283"/>
                  </a:lnTo>
                  <a:lnTo>
                    <a:pt x="626" y="1298"/>
                  </a:lnTo>
                  <a:lnTo>
                    <a:pt x="610" y="1312"/>
                  </a:lnTo>
                  <a:lnTo>
                    <a:pt x="595" y="1328"/>
                  </a:lnTo>
                  <a:lnTo>
                    <a:pt x="579" y="1343"/>
                  </a:lnTo>
                  <a:lnTo>
                    <a:pt x="563" y="1356"/>
                  </a:lnTo>
                  <a:lnTo>
                    <a:pt x="547" y="1369"/>
                  </a:lnTo>
                  <a:lnTo>
                    <a:pt x="532" y="1383"/>
                  </a:lnTo>
                  <a:lnTo>
                    <a:pt x="519" y="1393"/>
                  </a:lnTo>
                  <a:lnTo>
                    <a:pt x="506" y="1403"/>
                  </a:lnTo>
                  <a:lnTo>
                    <a:pt x="495" y="1411"/>
                  </a:lnTo>
                  <a:lnTo>
                    <a:pt x="493" y="1418"/>
                  </a:lnTo>
                  <a:lnTo>
                    <a:pt x="489" y="1428"/>
                  </a:lnTo>
                  <a:lnTo>
                    <a:pt x="485" y="1437"/>
                  </a:lnTo>
                  <a:lnTo>
                    <a:pt x="478" y="1448"/>
                  </a:lnTo>
                  <a:lnTo>
                    <a:pt x="469" y="1458"/>
                  </a:lnTo>
                  <a:lnTo>
                    <a:pt x="457" y="1470"/>
                  </a:lnTo>
                  <a:lnTo>
                    <a:pt x="441" y="1481"/>
                  </a:lnTo>
                  <a:lnTo>
                    <a:pt x="422" y="1490"/>
                  </a:lnTo>
                  <a:lnTo>
                    <a:pt x="414" y="1498"/>
                  </a:lnTo>
                  <a:lnTo>
                    <a:pt x="402" y="1510"/>
                  </a:lnTo>
                  <a:lnTo>
                    <a:pt x="387" y="1525"/>
                  </a:lnTo>
                  <a:lnTo>
                    <a:pt x="370" y="1540"/>
                  </a:lnTo>
                  <a:lnTo>
                    <a:pt x="351" y="1559"/>
                  </a:lnTo>
                  <a:lnTo>
                    <a:pt x="332" y="1578"/>
                  </a:lnTo>
                  <a:lnTo>
                    <a:pt x="311" y="1599"/>
                  </a:lnTo>
                  <a:lnTo>
                    <a:pt x="291" y="1619"/>
                  </a:lnTo>
                  <a:lnTo>
                    <a:pt x="270" y="1638"/>
                  </a:lnTo>
                  <a:lnTo>
                    <a:pt x="250" y="1658"/>
                  </a:lnTo>
                  <a:lnTo>
                    <a:pt x="231" y="1677"/>
                  </a:lnTo>
                  <a:lnTo>
                    <a:pt x="214" y="1694"/>
                  </a:lnTo>
                  <a:lnTo>
                    <a:pt x="200" y="1709"/>
                  </a:lnTo>
                  <a:lnTo>
                    <a:pt x="188" y="1721"/>
                  </a:lnTo>
                  <a:lnTo>
                    <a:pt x="178" y="1730"/>
                  </a:lnTo>
                  <a:lnTo>
                    <a:pt x="174" y="1735"/>
                  </a:lnTo>
                  <a:lnTo>
                    <a:pt x="169" y="1742"/>
                  </a:lnTo>
                  <a:lnTo>
                    <a:pt x="165" y="1750"/>
                  </a:lnTo>
                  <a:lnTo>
                    <a:pt x="160" y="1756"/>
                  </a:lnTo>
                  <a:lnTo>
                    <a:pt x="155" y="1762"/>
                  </a:lnTo>
                  <a:lnTo>
                    <a:pt x="149" y="1768"/>
                  </a:lnTo>
                  <a:lnTo>
                    <a:pt x="144" y="1774"/>
                  </a:lnTo>
                  <a:lnTo>
                    <a:pt x="136" y="1778"/>
                  </a:lnTo>
                  <a:lnTo>
                    <a:pt x="127" y="1783"/>
                  </a:lnTo>
                  <a:lnTo>
                    <a:pt x="127" y="1784"/>
                  </a:lnTo>
                  <a:lnTo>
                    <a:pt x="128" y="1788"/>
                  </a:lnTo>
                  <a:lnTo>
                    <a:pt x="130" y="1792"/>
                  </a:lnTo>
                  <a:lnTo>
                    <a:pt x="132" y="1796"/>
                  </a:lnTo>
                  <a:lnTo>
                    <a:pt x="126" y="1813"/>
                  </a:lnTo>
                  <a:lnTo>
                    <a:pt x="118" y="1835"/>
                  </a:lnTo>
                  <a:lnTo>
                    <a:pt x="110" y="1856"/>
                  </a:lnTo>
                  <a:lnTo>
                    <a:pt x="106" y="1872"/>
                  </a:lnTo>
                  <a:lnTo>
                    <a:pt x="106" y="1886"/>
                  </a:lnTo>
                  <a:lnTo>
                    <a:pt x="107" y="1902"/>
                  </a:lnTo>
                  <a:lnTo>
                    <a:pt x="110" y="1918"/>
                  </a:lnTo>
                  <a:lnTo>
                    <a:pt x="112" y="1931"/>
                  </a:lnTo>
                  <a:lnTo>
                    <a:pt x="112" y="1946"/>
                  </a:lnTo>
                  <a:lnTo>
                    <a:pt x="107" y="1961"/>
                  </a:lnTo>
                  <a:lnTo>
                    <a:pt x="97" y="1974"/>
                  </a:lnTo>
                  <a:lnTo>
                    <a:pt x="83" y="1979"/>
                  </a:lnTo>
                  <a:lnTo>
                    <a:pt x="75" y="1979"/>
                  </a:lnTo>
                  <a:lnTo>
                    <a:pt x="67" y="1979"/>
                  </a:lnTo>
                  <a:lnTo>
                    <a:pt x="60" y="1978"/>
                  </a:lnTo>
                  <a:lnTo>
                    <a:pt x="52" y="1976"/>
                  </a:lnTo>
                  <a:lnTo>
                    <a:pt x="44" y="1974"/>
                  </a:lnTo>
                  <a:lnTo>
                    <a:pt x="37" y="1970"/>
                  </a:lnTo>
                  <a:lnTo>
                    <a:pt x="32" y="1966"/>
                  </a:lnTo>
                  <a:lnTo>
                    <a:pt x="28" y="1961"/>
                  </a:lnTo>
                  <a:lnTo>
                    <a:pt x="20" y="1941"/>
                  </a:lnTo>
                  <a:lnTo>
                    <a:pt x="9" y="1909"/>
                  </a:lnTo>
                  <a:lnTo>
                    <a:pt x="1" y="1878"/>
                  </a:lnTo>
                  <a:lnTo>
                    <a:pt x="0" y="1855"/>
                  </a:lnTo>
                  <a:lnTo>
                    <a:pt x="5" y="1836"/>
                  </a:lnTo>
                  <a:lnTo>
                    <a:pt x="12" y="1815"/>
                  </a:lnTo>
                  <a:lnTo>
                    <a:pt x="17" y="1796"/>
                  </a:lnTo>
                  <a:lnTo>
                    <a:pt x="20" y="1782"/>
                  </a:lnTo>
                  <a:lnTo>
                    <a:pt x="20" y="1762"/>
                  </a:lnTo>
                  <a:lnTo>
                    <a:pt x="21" y="1730"/>
                  </a:lnTo>
                  <a:lnTo>
                    <a:pt x="23" y="1699"/>
                  </a:lnTo>
                  <a:lnTo>
                    <a:pt x="24" y="1680"/>
                  </a:lnTo>
                  <a:lnTo>
                    <a:pt x="29" y="1670"/>
                  </a:lnTo>
                  <a:lnTo>
                    <a:pt x="37" y="1661"/>
                  </a:lnTo>
                  <a:lnTo>
                    <a:pt x="49" y="1658"/>
                  </a:lnTo>
                  <a:lnTo>
                    <a:pt x="62" y="1666"/>
                  </a:lnTo>
                  <a:lnTo>
                    <a:pt x="67" y="1664"/>
                  </a:lnTo>
                  <a:lnTo>
                    <a:pt x="74" y="1661"/>
                  </a:lnTo>
                  <a:lnTo>
                    <a:pt x="81" y="1660"/>
                  </a:lnTo>
                  <a:lnTo>
                    <a:pt x="89" y="1658"/>
                  </a:lnTo>
                  <a:lnTo>
                    <a:pt x="97" y="1660"/>
                  </a:lnTo>
                  <a:lnTo>
                    <a:pt x="104" y="1661"/>
                  </a:lnTo>
                  <a:lnTo>
                    <a:pt x="111" y="1664"/>
                  </a:lnTo>
                  <a:lnTo>
                    <a:pt x="116" y="1668"/>
                  </a:lnTo>
                  <a:lnTo>
                    <a:pt x="131" y="1649"/>
                  </a:lnTo>
                  <a:lnTo>
                    <a:pt x="148" y="1625"/>
                  </a:lnTo>
                  <a:lnTo>
                    <a:pt x="168" y="1600"/>
                  </a:lnTo>
                  <a:lnTo>
                    <a:pt x="189" y="1572"/>
                  </a:lnTo>
                  <a:lnTo>
                    <a:pt x="209" y="1546"/>
                  </a:lnTo>
                  <a:lnTo>
                    <a:pt x="226" y="1523"/>
                  </a:lnTo>
                  <a:lnTo>
                    <a:pt x="239" y="1505"/>
                  </a:lnTo>
                  <a:lnTo>
                    <a:pt x="246" y="1494"/>
                  </a:lnTo>
                  <a:lnTo>
                    <a:pt x="250" y="1482"/>
                  </a:lnTo>
                  <a:lnTo>
                    <a:pt x="254" y="1470"/>
                  </a:lnTo>
                  <a:lnTo>
                    <a:pt x="262" y="1457"/>
                  </a:lnTo>
                  <a:lnTo>
                    <a:pt x="279" y="1438"/>
                  </a:lnTo>
                  <a:lnTo>
                    <a:pt x="289" y="1428"/>
                  </a:lnTo>
                  <a:lnTo>
                    <a:pt x="300" y="1417"/>
                  </a:lnTo>
                  <a:lnTo>
                    <a:pt x="311" y="1407"/>
                  </a:lnTo>
                  <a:lnTo>
                    <a:pt x="321" y="1397"/>
                  </a:lnTo>
                  <a:lnTo>
                    <a:pt x="332" y="1388"/>
                  </a:lnTo>
                  <a:lnTo>
                    <a:pt x="344" y="1380"/>
                  </a:lnTo>
                  <a:lnTo>
                    <a:pt x="355" y="1372"/>
                  </a:lnTo>
                  <a:lnTo>
                    <a:pt x="369" y="1365"/>
                  </a:lnTo>
                  <a:lnTo>
                    <a:pt x="379" y="1350"/>
                  </a:lnTo>
                  <a:lnTo>
                    <a:pt x="391" y="1331"/>
                  </a:lnTo>
                  <a:lnTo>
                    <a:pt x="403" y="1311"/>
                  </a:lnTo>
                  <a:lnTo>
                    <a:pt x="415" y="1291"/>
                  </a:lnTo>
                  <a:lnTo>
                    <a:pt x="427" y="1270"/>
                  </a:lnTo>
                  <a:lnTo>
                    <a:pt x="437" y="1250"/>
                  </a:lnTo>
                  <a:lnTo>
                    <a:pt x="447" y="1232"/>
                  </a:lnTo>
                  <a:lnTo>
                    <a:pt x="455" y="1214"/>
                  </a:lnTo>
                  <a:lnTo>
                    <a:pt x="461" y="1198"/>
                  </a:lnTo>
                  <a:lnTo>
                    <a:pt x="469" y="1184"/>
                  </a:lnTo>
                  <a:lnTo>
                    <a:pt x="477" y="1168"/>
                  </a:lnTo>
                  <a:lnTo>
                    <a:pt x="486" y="1152"/>
                  </a:lnTo>
                  <a:lnTo>
                    <a:pt x="498" y="1138"/>
                  </a:lnTo>
                  <a:lnTo>
                    <a:pt x="510" y="1120"/>
                  </a:lnTo>
                  <a:lnTo>
                    <a:pt x="526" y="1103"/>
                  </a:lnTo>
                  <a:lnTo>
                    <a:pt x="543" y="1086"/>
                  </a:lnTo>
                  <a:lnTo>
                    <a:pt x="539" y="1079"/>
                  </a:lnTo>
                  <a:lnTo>
                    <a:pt x="535" y="1074"/>
                  </a:lnTo>
                  <a:lnTo>
                    <a:pt x="531" y="1067"/>
                  </a:lnTo>
                  <a:lnTo>
                    <a:pt x="527" y="1061"/>
                  </a:lnTo>
                  <a:lnTo>
                    <a:pt x="519" y="1046"/>
                  </a:lnTo>
                  <a:lnTo>
                    <a:pt x="513" y="1030"/>
                  </a:lnTo>
                  <a:lnTo>
                    <a:pt x="509" y="1014"/>
                  </a:lnTo>
                  <a:lnTo>
                    <a:pt x="509" y="998"/>
                  </a:lnTo>
                  <a:lnTo>
                    <a:pt x="511" y="976"/>
                  </a:lnTo>
                  <a:lnTo>
                    <a:pt x="515" y="955"/>
                  </a:lnTo>
                  <a:lnTo>
                    <a:pt x="522" y="933"/>
                  </a:lnTo>
                  <a:lnTo>
                    <a:pt x="535" y="912"/>
                  </a:lnTo>
                  <a:lnTo>
                    <a:pt x="544" y="902"/>
                  </a:lnTo>
                  <a:lnTo>
                    <a:pt x="554" y="888"/>
                  </a:lnTo>
                  <a:lnTo>
                    <a:pt x="563" y="875"/>
                  </a:lnTo>
                  <a:lnTo>
                    <a:pt x="572" y="862"/>
                  </a:lnTo>
                  <a:lnTo>
                    <a:pt x="580" y="849"/>
                  </a:lnTo>
                  <a:lnTo>
                    <a:pt x="588" y="837"/>
                  </a:lnTo>
                  <a:lnTo>
                    <a:pt x="593" y="826"/>
                  </a:lnTo>
                  <a:lnTo>
                    <a:pt x="596" y="817"/>
                  </a:lnTo>
                  <a:lnTo>
                    <a:pt x="633" y="717"/>
                  </a:lnTo>
                  <a:lnTo>
                    <a:pt x="629" y="686"/>
                  </a:lnTo>
                  <a:lnTo>
                    <a:pt x="624" y="643"/>
                  </a:lnTo>
                  <a:lnTo>
                    <a:pt x="620" y="606"/>
                  </a:lnTo>
                  <a:lnTo>
                    <a:pt x="616" y="585"/>
                  </a:lnTo>
                  <a:lnTo>
                    <a:pt x="612" y="573"/>
                  </a:lnTo>
                  <a:lnTo>
                    <a:pt x="605" y="554"/>
                  </a:lnTo>
                  <a:lnTo>
                    <a:pt x="599" y="534"/>
                  </a:lnTo>
                  <a:lnTo>
                    <a:pt x="595" y="516"/>
                  </a:lnTo>
                  <a:lnTo>
                    <a:pt x="581" y="508"/>
                  </a:lnTo>
                  <a:lnTo>
                    <a:pt x="572" y="499"/>
                  </a:lnTo>
                  <a:lnTo>
                    <a:pt x="564" y="489"/>
                  </a:lnTo>
                  <a:lnTo>
                    <a:pt x="556" y="480"/>
                  </a:lnTo>
                  <a:lnTo>
                    <a:pt x="548" y="483"/>
                  </a:lnTo>
                  <a:lnTo>
                    <a:pt x="540" y="485"/>
                  </a:lnTo>
                  <a:lnTo>
                    <a:pt x="531" y="489"/>
                  </a:lnTo>
                  <a:lnTo>
                    <a:pt x="523" y="495"/>
                  </a:lnTo>
                  <a:lnTo>
                    <a:pt x="515" y="501"/>
                  </a:lnTo>
                  <a:lnTo>
                    <a:pt x="506" y="507"/>
                  </a:lnTo>
                  <a:lnTo>
                    <a:pt x="497" y="511"/>
                  </a:lnTo>
                  <a:lnTo>
                    <a:pt x="488" y="512"/>
                  </a:lnTo>
                  <a:lnTo>
                    <a:pt x="484" y="513"/>
                  </a:lnTo>
                  <a:lnTo>
                    <a:pt x="478" y="515"/>
                  </a:lnTo>
                  <a:lnTo>
                    <a:pt x="473" y="517"/>
                  </a:lnTo>
                  <a:lnTo>
                    <a:pt x="466" y="521"/>
                  </a:lnTo>
                  <a:lnTo>
                    <a:pt x="458" y="524"/>
                  </a:lnTo>
                  <a:lnTo>
                    <a:pt x="451" y="528"/>
                  </a:lnTo>
                  <a:lnTo>
                    <a:pt x="444" y="530"/>
                  </a:lnTo>
                  <a:lnTo>
                    <a:pt x="436" y="532"/>
                  </a:lnTo>
                  <a:lnTo>
                    <a:pt x="440" y="536"/>
                  </a:lnTo>
                  <a:lnTo>
                    <a:pt x="445" y="542"/>
                  </a:lnTo>
                  <a:lnTo>
                    <a:pt x="452" y="552"/>
                  </a:lnTo>
                  <a:lnTo>
                    <a:pt x="457" y="561"/>
                  </a:lnTo>
                  <a:lnTo>
                    <a:pt x="464" y="572"/>
                  </a:lnTo>
                  <a:lnTo>
                    <a:pt x="469" y="581"/>
                  </a:lnTo>
                  <a:lnTo>
                    <a:pt x="474" y="589"/>
                  </a:lnTo>
                  <a:lnTo>
                    <a:pt x="478" y="594"/>
                  </a:lnTo>
                  <a:lnTo>
                    <a:pt x="482" y="598"/>
                  </a:lnTo>
                  <a:lnTo>
                    <a:pt x="489" y="603"/>
                  </a:lnTo>
                  <a:lnTo>
                    <a:pt x="497" y="609"/>
                  </a:lnTo>
                  <a:lnTo>
                    <a:pt x="505" y="613"/>
                  </a:lnTo>
                  <a:lnTo>
                    <a:pt x="514" y="618"/>
                  </a:lnTo>
                  <a:lnTo>
                    <a:pt x="523" y="623"/>
                  </a:lnTo>
                  <a:lnTo>
                    <a:pt x="532" y="627"/>
                  </a:lnTo>
                  <a:lnTo>
                    <a:pt x="540" y="631"/>
                  </a:lnTo>
                  <a:lnTo>
                    <a:pt x="547" y="637"/>
                  </a:lnTo>
                  <a:lnTo>
                    <a:pt x="555" y="642"/>
                  </a:lnTo>
                  <a:lnTo>
                    <a:pt x="563" y="650"/>
                  </a:lnTo>
                  <a:lnTo>
                    <a:pt x="569" y="658"/>
                  </a:lnTo>
                  <a:lnTo>
                    <a:pt x="576" y="667"/>
                  </a:lnTo>
                  <a:lnTo>
                    <a:pt x="581" y="674"/>
                  </a:lnTo>
                  <a:lnTo>
                    <a:pt x="585" y="679"/>
                  </a:lnTo>
                  <a:lnTo>
                    <a:pt x="588" y="6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979" name="Freeform 11">
              <a:extLst>
                <a:ext uri="{FF2B5EF4-FFF2-40B4-BE49-F238E27FC236}">
                  <a16:creationId xmlns:a16="http://schemas.microsoft.com/office/drawing/2014/main" id="{E8114E4A-70EE-5DE0-F3AA-A25F3B04F2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2" y="1985"/>
              <a:ext cx="174" cy="203"/>
            </a:xfrm>
            <a:custGeom>
              <a:avLst/>
              <a:gdLst>
                <a:gd name="T0" fmla="*/ 151 w 348"/>
                <a:gd name="T1" fmla="*/ 405 h 405"/>
                <a:gd name="T2" fmla="*/ 146 w 348"/>
                <a:gd name="T3" fmla="*/ 397 h 405"/>
                <a:gd name="T4" fmla="*/ 134 w 348"/>
                <a:gd name="T5" fmla="*/ 379 h 405"/>
                <a:gd name="T6" fmla="*/ 118 w 348"/>
                <a:gd name="T7" fmla="*/ 359 h 405"/>
                <a:gd name="T8" fmla="*/ 103 w 348"/>
                <a:gd name="T9" fmla="*/ 343 h 405"/>
                <a:gd name="T10" fmla="*/ 85 w 348"/>
                <a:gd name="T11" fmla="*/ 333 h 405"/>
                <a:gd name="T12" fmla="*/ 58 w 348"/>
                <a:gd name="T13" fmla="*/ 318 h 405"/>
                <a:gd name="T14" fmla="*/ 33 w 348"/>
                <a:gd name="T15" fmla="*/ 301 h 405"/>
                <a:gd name="T16" fmla="*/ 16 w 348"/>
                <a:gd name="T17" fmla="*/ 281 h 405"/>
                <a:gd name="T18" fmla="*/ 8 w 348"/>
                <a:gd name="T19" fmla="*/ 269 h 405"/>
                <a:gd name="T20" fmla="*/ 0 w 348"/>
                <a:gd name="T21" fmla="*/ 256 h 405"/>
                <a:gd name="T22" fmla="*/ 16 w 348"/>
                <a:gd name="T23" fmla="*/ 209 h 405"/>
                <a:gd name="T24" fmla="*/ 17 w 348"/>
                <a:gd name="T25" fmla="*/ 134 h 405"/>
                <a:gd name="T26" fmla="*/ 31 w 348"/>
                <a:gd name="T27" fmla="*/ 106 h 405"/>
                <a:gd name="T28" fmla="*/ 50 w 348"/>
                <a:gd name="T29" fmla="*/ 86 h 405"/>
                <a:gd name="T30" fmla="*/ 72 w 348"/>
                <a:gd name="T31" fmla="*/ 63 h 405"/>
                <a:gd name="T32" fmla="*/ 89 w 348"/>
                <a:gd name="T33" fmla="*/ 45 h 405"/>
                <a:gd name="T34" fmla="*/ 93 w 348"/>
                <a:gd name="T35" fmla="*/ 30 h 405"/>
                <a:gd name="T36" fmla="*/ 97 w 348"/>
                <a:gd name="T37" fmla="*/ 6 h 405"/>
                <a:gd name="T38" fmla="*/ 109 w 348"/>
                <a:gd name="T39" fmla="*/ 2 h 405"/>
                <a:gd name="T40" fmla="*/ 128 w 348"/>
                <a:gd name="T41" fmla="*/ 8 h 405"/>
                <a:gd name="T42" fmla="*/ 149 w 348"/>
                <a:gd name="T43" fmla="*/ 12 h 405"/>
                <a:gd name="T44" fmla="*/ 169 w 348"/>
                <a:gd name="T45" fmla="*/ 17 h 405"/>
                <a:gd name="T46" fmla="*/ 188 w 348"/>
                <a:gd name="T47" fmla="*/ 26 h 405"/>
                <a:gd name="T48" fmla="*/ 214 w 348"/>
                <a:gd name="T49" fmla="*/ 41 h 405"/>
                <a:gd name="T50" fmla="*/ 246 w 348"/>
                <a:gd name="T51" fmla="*/ 58 h 405"/>
                <a:gd name="T52" fmla="*/ 275 w 348"/>
                <a:gd name="T53" fmla="*/ 73 h 405"/>
                <a:gd name="T54" fmla="*/ 286 w 348"/>
                <a:gd name="T55" fmla="*/ 94 h 405"/>
                <a:gd name="T56" fmla="*/ 282 w 348"/>
                <a:gd name="T57" fmla="*/ 135 h 405"/>
                <a:gd name="T58" fmla="*/ 275 w 348"/>
                <a:gd name="T59" fmla="*/ 150 h 405"/>
                <a:gd name="T60" fmla="*/ 264 w 348"/>
                <a:gd name="T61" fmla="*/ 150 h 405"/>
                <a:gd name="T62" fmla="*/ 254 w 348"/>
                <a:gd name="T63" fmla="*/ 148 h 405"/>
                <a:gd name="T64" fmla="*/ 243 w 348"/>
                <a:gd name="T65" fmla="*/ 144 h 405"/>
                <a:gd name="T66" fmla="*/ 233 w 348"/>
                <a:gd name="T67" fmla="*/ 136 h 405"/>
                <a:gd name="T68" fmla="*/ 208 w 348"/>
                <a:gd name="T69" fmla="*/ 114 h 405"/>
                <a:gd name="T70" fmla="*/ 176 w 348"/>
                <a:gd name="T71" fmla="*/ 87 h 405"/>
                <a:gd name="T72" fmla="*/ 146 w 348"/>
                <a:gd name="T73" fmla="*/ 66 h 405"/>
                <a:gd name="T74" fmla="*/ 128 w 348"/>
                <a:gd name="T75" fmla="*/ 65 h 405"/>
                <a:gd name="T76" fmla="*/ 105 w 348"/>
                <a:gd name="T77" fmla="*/ 77 h 405"/>
                <a:gd name="T78" fmla="*/ 101 w 348"/>
                <a:gd name="T79" fmla="*/ 86 h 405"/>
                <a:gd name="T80" fmla="*/ 120 w 348"/>
                <a:gd name="T81" fmla="*/ 98 h 405"/>
                <a:gd name="T82" fmla="*/ 144 w 348"/>
                <a:gd name="T83" fmla="*/ 114 h 405"/>
                <a:gd name="T84" fmla="*/ 164 w 348"/>
                <a:gd name="T85" fmla="*/ 127 h 405"/>
                <a:gd name="T86" fmla="*/ 135 w 348"/>
                <a:gd name="T87" fmla="*/ 131 h 405"/>
                <a:gd name="T88" fmla="*/ 169 w 348"/>
                <a:gd name="T89" fmla="*/ 150 h 405"/>
                <a:gd name="T90" fmla="*/ 216 w 348"/>
                <a:gd name="T91" fmla="*/ 156 h 405"/>
                <a:gd name="T92" fmla="*/ 263 w 348"/>
                <a:gd name="T93" fmla="*/ 162 h 405"/>
                <a:gd name="T94" fmla="*/ 301 w 348"/>
                <a:gd name="T95" fmla="*/ 168 h 405"/>
                <a:gd name="T96" fmla="*/ 321 w 348"/>
                <a:gd name="T97" fmla="*/ 176 h 405"/>
                <a:gd name="T98" fmla="*/ 338 w 348"/>
                <a:gd name="T99" fmla="*/ 192 h 405"/>
                <a:gd name="T100" fmla="*/ 333 w 348"/>
                <a:gd name="T101" fmla="*/ 195 h 405"/>
                <a:gd name="T102" fmla="*/ 301 w 348"/>
                <a:gd name="T103" fmla="*/ 196 h 405"/>
                <a:gd name="T104" fmla="*/ 264 w 348"/>
                <a:gd name="T105" fmla="*/ 209 h 405"/>
                <a:gd name="T106" fmla="*/ 229 w 348"/>
                <a:gd name="T107" fmla="*/ 234 h 405"/>
                <a:gd name="T108" fmla="*/ 197 w 348"/>
                <a:gd name="T109" fmla="*/ 266 h 405"/>
                <a:gd name="T110" fmla="*/ 172 w 348"/>
                <a:gd name="T111" fmla="*/ 305 h 405"/>
                <a:gd name="T112" fmla="*/ 160 w 348"/>
                <a:gd name="T113" fmla="*/ 346 h 405"/>
                <a:gd name="T114" fmla="*/ 164 w 348"/>
                <a:gd name="T115" fmla="*/ 386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8" h="405">
                  <a:moveTo>
                    <a:pt x="172" y="405"/>
                  </a:moveTo>
                  <a:lnTo>
                    <a:pt x="151" y="405"/>
                  </a:lnTo>
                  <a:lnTo>
                    <a:pt x="149" y="403"/>
                  </a:lnTo>
                  <a:lnTo>
                    <a:pt x="146" y="397"/>
                  </a:lnTo>
                  <a:lnTo>
                    <a:pt x="140" y="389"/>
                  </a:lnTo>
                  <a:lnTo>
                    <a:pt x="134" y="379"/>
                  </a:lnTo>
                  <a:lnTo>
                    <a:pt x="126" y="368"/>
                  </a:lnTo>
                  <a:lnTo>
                    <a:pt x="118" y="359"/>
                  </a:lnTo>
                  <a:lnTo>
                    <a:pt x="110" y="350"/>
                  </a:lnTo>
                  <a:lnTo>
                    <a:pt x="103" y="343"/>
                  </a:lnTo>
                  <a:lnTo>
                    <a:pt x="95" y="338"/>
                  </a:lnTo>
                  <a:lnTo>
                    <a:pt x="85" y="333"/>
                  </a:lnTo>
                  <a:lnTo>
                    <a:pt x="72" y="326"/>
                  </a:lnTo>
                  <a:lnTo>
                    <a:pt x="58" y="318"/>
                  </a:lnTo>
                  <a:lnTo>
                    <a:pt x="45" y="310"/>
                  </a:lnTo>
                  <a:lnTo>
                    <a:pt x="33" y="301"/>
                  </a:lnTo>
                  <a:lnTo>
                    <a:pt x="23" y="291"/>
                  </a:lnTo>
                  <a:lnTo>
                    <a:pt x="16" y="281"/>
                  </a:lnTo>
                  <a:lnTo>
                    <a:pt x="12" y="274"/>
                  </a:lnTo>
                  <a:lnTo>
                    <a:pt x="8" y="269"/>
                  </a:lnTo>
                  <a:lnTo>
                    <a:pt x="4" y="262"/>
                  </a:lnTo>
                  <a:lnTo>
                    <a:pt x="0" y="256"/>
                  </a:lnTo>
                  <a:lnTo>
                    <a:pt x="19" y="248"/>
                  </a:lnTo>
                  <a:lnTo>
                    <a:pt x="16" y="209"/>
                  </a:lnTo>
                  <a:lnTo>
                    <a:pt x="16" y="168"/>
                  </a:lnTo>
                  <a:lnTo>
                    <a:pt x="17" y="134"/>
                  </a:lnTo>
                  <a:lnTo>
                    <a:pt x="24" y="112"/>
                  </a:lnTo>
                  <a:lnTo>
                    <a:pt x="31" y="106"/>
                  </a:lnTo>
                  <a:lnTo>
                    <a:pt x="39" y="97"/>
                  </a:lnTo>
                  <a:lnTo>
                    <a:pt x="50" y="86"/>
                  </a:lnTo>
                  <a:lnTo>
                    <a:pt x="61" y="74"/>
                  </a:lnTo>
                  <a:lnTo>
                    <a:pt x="72" y="63"/>
                  </a:lnTo>
                  <a:lnTo>
                    <a:pt x="81" y="53"/>
                  </a:lnTo>
                  <a:lnTo>
                    <a:pt x="89" y="45"/>
                  </a:lnTo>
                  <a:lnTo>
                    <a:pt x="91" y="40"/>
                  </a:lnTo>
                  <a:lnTo>
                    <a:pt x="93" y="30"/>
                  </a:lnTo>
                  <a:lnTo>
                    <a:pt x="94" y="17"/>
                  </a:lnTo>
                  <a:lnTo>
                    <a:pt x="97" y="6"/>
                  </a:lnTo>
                  <a:lnTo>
                    <a:pt x="99" y="0"/>
                  </a:lnTo>
                  <a:lnTo>
                    <a:pt x="109" y="2"/>
                  </a:lnTo>
                  <a:lnTo>
                    <a:pt x="118" y="5"/>
                  </a:lnTo>
                  <a:lnTo>
                    <a:pt x="128" y="8"/>
                  </a:lnTo>
                  <a:lnTo>
                    <a:pt x="139" y="9"/>
                  </a:lnTo>
                  <a:lnTo>
                    <a:pt x="149" y="12"/>
                  </a:lnTo>
                  <a:lnTo>
                    <a:pt x="160" y="14"/>
                  </a:lnTo>
                  <a:lnTo>
                    <a:pt x="169" y="17"/>
                  </a:lnTo>
                  <a:lnTo>
                    <a:pt x="179" y="21"/>
                  </a:lnTo>
                  <a:lnTo>
                    <a:pt x="188" y="26"/>
                  </a:lnTo>
                  <a:lnTo>
                    <a:pt x="200" y="33"/>
                  </a:lnTo>
                  <a:lnTo>
                    <a:pt x="214" y="41"/>
                  </a:lnTo>
                  <a:lnTo>
                    <a:pt x="230" y="50"/>
                  </a:lnTo>
                  <a:lnTo>
                    <a:pt x="246" y="58"/>
                  </a:lnTo>
                  <a:lnTo>
                    <a:pt x="260" y="66"/>
                  </a:lnTo>
                  <a:lnTo>
                    <a:pt x="275" y="73"/>
                  </a:lnTo>
                  <a:lnTo>
                    <a:pt x="286" y="77"/>
                  </a:lnTo>
                  <a:lnTo>
                    <a:pt x="286" y="94"/>
                  </a:lnTo>
                  <a:lnTo>
                    <a:pt x="284" y="115"/>
                  </a:lnTo>
                  <a:lnTo>
                    <a:pt x="282" y="135"/>
                  </a:lnTo>
                  <a:lnTo>
                    <a:pt x="279" y="150"/>
                  </a:lnTo>
                  <a:lnTo>
                    <a:pt x="275" y="150"/>
                  </a:lnTo>
                  <a:lnTo>
                    <a:pt x="270" y="150"/>
                  </a:lnTo>
                  <a:lnTo>
                    <a:pt x="264" y="150"/>
                  </a:lnTo>
                  <a:lnTo>
                    <a:pt x="259" y="150"/>
                  </a:lnTo>
                  <a:lnTo>
                    <a:pt x="254" y="148"/>
                  </a:lnTo>
                  <a:lnTo>
                    <a:pt x="249" y="147"/>
                  </a:lnTo>
                  <a:lnTo>
                    <a:pt x="243" y="144"/>
                  </a:lnTo>
                  <a:lnTo>
                    <a:pt x="239" y="142"/>
                  </a:lnTo>
                  <a:lnTo>
                    <a:pt x="233" y="136"/>
                  </a:lnTo>
                  <a:lnTo>
                    <a:pt x="222" y="126"/>
                  </a:lnTo>
                  <a:lnTo>
                    <a:pt x="208" y="114"/>
                  </a:lnTo>
                  <a:lnTo>
                    <a:pt x="192" y="101"/>
                  </a:lnTo>
                  <a:lnTo>
                    <a:pt x="176" y="87"/>
                  </a:lnTo>
                  <a:lnTo>
                    <a:pt x="159" y="75"/>
                  </a:lnTo>
                  <a:lnTo>
                    <a:pt x="146" y="66"/>
                  </a:lnTo>
                  <a:lnTo>
                    <a:pt x="134" y="62"/>
                  </a:lnTo>
                  <a:lnTo>
                    <a:pt x="128" y="65"/>
                  </a:lnTo>
                  <a:lnTo>
                    <a:pt x="118" y="70"/>
                  </a:lnTo>
                  <a:lnTo>
                    <a:pt x="105" y="77"/>
                  </a:lnTo>
                  <a:lnTo>
                    <a:pt x="97" y="83"/>
                  </a:lnTo>
                  <a:lnTo>
                    <a:pt x="101" y="86"/>
                  </a:lnTo>
                  <a:lnTo>
                    <a:pt x="109" y="91"/>
                  </a:lnTo>
                  <a:lnTo>
                    <a:pt x="120" y="98"/>
                  </a:lnTo>
                  <a:lnTo>
                    <a:pt x="132" y="106"/>
                  </a:lnTo>
                  <a:lnTo>
                    <a:pt x="144" y="114"/>
                  </a:lnTo>
                  <a:lnTo>
                    <a:pt x="156" y="120"/>
                  </a:lnTo>
                  <a:lnTo>
                    <a:pt x="164" y="127"/>
                  </a:lnTo>
                  <a:lnTo>
                    <a:pt x="168" y="131"/>
                  </a:lnTo>
                  <a:lnTo>
                    <a:pt x="135" y="131"/>
                  </a:lnTo>
                  <a:lnTo>
                    <a:pt x="149" y="148"/>
                  </a:lnTo>
                  <a:lnTo>
                    <a:pt x="169" y="150"/>
                  </a:lnTo>
                  <a:lnTo>
                    <a:pt x="192" y="152"/>
                  </a:lnTo>
                  <a:lnTo>
                    <a:pt x="216" y="156"/>
                  </a:lnTo>
                  <a:lnTo>
                    <a:pt x="241" y="159"/>
                  </a:lnTo>
                  <a:lnTo>
                    <a:pt x="263" y="162"/>
                  </a:lnTo>
                  <a:lnTo>
                    <a:pt x="284" y="166"/>
                  </a:lnTo>
                  <a:lnTo>
                    <a:pt x="301" y="168"/>
                  </a:lnTo>
                  <a:lnTo>
                    <a:pt x="313" y="169"/>
                  </a:lnTo>
                  <a:lnTo>
                    <a:pt x="321" y="176"/>
                  </a:lnTo>
                  <a:lnTo>
                    <a:pt x="329" y="184"/>
                  </a:lnTo>
                  <a:lnTo>
                    <a:pt x="338" y="192"/>
                  </a:lnTo>
                  <a:lnTo>
                    <a:pt x="348" y="200"/>
                  </a:lnTo>
                  <a:lnTo>
                    <a:pt x="333" y="195"/>
                  </a:lnTo>
                  <a:lnTo>
                    <a:pt x="319" y="193"/>
                  </a:lnTo>
                  <a:lnTo>
                    <a:pt x="301" y="196"/>
                  </a:lnTo>
                  <a:lnTo>
                    <a:pt x="283" y="201"/>
                  </a:lnTo>
                  <a:lnTo>
                    <a:pt x="264" y="209"/>
                  </a:lnTo>
                  <a:lnTo>
                    <a:pt x="246" y="221"/>
                  </a:lnTo>
                  <a:lnTo>
                    <a:pt x="229" y="234"/>
                  </a:lnTo>
                  <a:lnTo>
                    <a:pt x="212" y="249"/>
                  </a:lnTo>
                  <a:lnTo>
                    <a:pt x="197" y="266"/>
                  </a:lnTo>
                  <a:lnTo>
                    <a:pt x="184" y="285"/>
                  </a:lnTo>
                  <a:lnTo>
                    <a:pt x="172" y="305"/>
                  </a:lnTo>
                  <a:lnTo>
                    <a:pt x="164" y="325"/>
                  </a:lnTo>
                  <a:lnTo>
                    <a:pt x="160" y="346"/>
                  </a:lnTo>
                  <a:lnTo>
                    <a:pt x="160" y="366"/>
                  </a:lnTo>
                  <a:lnTo>
                    <a:pt x="164" y="386"/>
                  </a:lnTo>
                  <a:lnTo>
                    <a:pt x="172" y="4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980" name="Freeform 12">
              <a:extLst>
                <a:ext uri="{FF2B5EF4-FFF2-40B4-BE49-F238E27FC236}">
                  <a16:creationId xmlns:a16="http://schemas.microsoft.com/office/drawing/2014/main" id="{BC17332E-5E99-A6A3-DCC4-F3583F21A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0" y="2413"/>
              <a:ext cx="106" cy="128"/>
            </a:xfrm>
            <a:custGeom>
              <a:avLst/>
              <a:gdLst>
                <a:gd name="T0" fmla="*/ 210 w 211"/>
                <a:gd name="T1" fmla="*/ 249 h 256"/>
                <a:gd name="T2" fmla="*/ 207 w 211"/>
                <a:gd name="T3" fmla="*/ 224 h 256"/>
                <a:gd name="T4" fmla="*/ 191 w 211"/>
                <a:gd name="T5" fmla="*/ 201 h 256"/>
                <a:gd name="T6" fmla="*/ 177 w 211"/>
                <a:gd name="T7" fmla="*/ 182 h 256"/>
                <a:gd name="T8" fmla="*/ 165 w 211"/>
                <a:gd name="T9" fmla="*/ 159 h 256"/>
                <a:gd name="T10" fmla="*/ 154 w 211"/>
                <a:gd name="T11" fmla="*/ 138 h 256"/>
                <a:gd name="T12" fmla="*/ 125 w 211"/>
                <a:gd name="T13" fmla="*/ 126 h 256"/>
                <a:gd name="T14" fmla="*/ 120 w 211"/>
                <a:gd name="T15" fmla="*/ 94 h 256"/>
                <a:gd name="T16" fmla="*/ 111 w 211"/>
                <a:gd name="T17" fmla="*/ 56 h 256"/>
                <a:gd name="T18" fmla="*/ 94 w 211"/>
                <a:gd name="T19" fmla="*/ 56 h 256"/>
                <a:gd name="T20" fmla="*/ 76 w 211"/>
                <a:gd name="T21" fmla="*/ 56 h 256"/>
                <a:gd name="T22" fmla="*/ 62 w 211"/>
                <a:gd name="T23" fmla="*/ 54 h 256"/>
                <a:gd name="T24" fmla="*/ 53 w 211"/>
                <a:gd name="T25" fmla="*/ 52 h 256"/>
                <a:gd name="T26" fmla="*/ 42 w 211"/>
                <a:gd name="T27" fmla="*/ 25 h 256"/>
                <a:gd name="T28" fmla="*/ 36 w 211"/>
                <a:gd name="T29" fmla="*/ 0 h 256"/>
                <a:gd name="T30" fmla="*/ 6 w 211"/>
                <a:gd name="T31" fmla="*/ 45 h 256"/>
                <a:gd name="T32" fmla="*/ 0 w 211"/>
                <a:gd name="T33" fmla="*/ 109 h 256"/>
                <a:gd name="T34" fmla="*/ 18 w 211"/>
                <a:gd name="T35" fmla="*/ 123 h 256"/>
                <a:gd name="T36" fmla="*/ 38 w 211"/>
                <a:gd name="T37" fmla="*/ 138 h 256"/>
                <a:gd name="T38" fmla="*/ 54 w 211"/>
                <a:gd name="T39" fmla="*/ 150 h 256"/>
                <a:gd name="T40" fmla="*/ 61 w 211"/>
                <a:gd name="T41" fmla="*/ 155 h 256"/>
                <a:gd name="T42" fmla="*/ 73 w 211"/>
                <a:gd name="T43" fmla="*/ 114 h 256"/>
                <a:gd name="T44" fmla="*/ 82 w 211"/>
                <a:gd name="T45" fmla="*/ 131 h 256"/>
                <a:gd name="T46" fmla="*/ 94 w 211"/>
                <a:gd name="T47" fmla="*/ 159 h 256"/>
                <a:gd name="T48" fmla="*/ 104 w 211"/>
                <a:gd name="T49" fmla="*/ 188 h 256"/>
                <a:gd name="T50" fmla="*/ 113 w 211"/>
                <a:gd name="T51" fmla="*/ 204 h 256"/>
                <a:gd name="T52" fmla="*/ 125 w 211"/>
                <a:gd name="T53" fmla="*/ 213 h 256"/>
                <a:gd name="T54" fmla="*/ 144 w 211"/>
                <a:gd name="T55" fmla="*/ 224 h 256"/>
                <a:gd name="T56" fmla="*/ 166 w 211"/>
                <a:gd name="T57" fmla="*/ 233 h 256"/>
                <a:gd name="T58" fmla="*/ 194 w 211"/>
                <a:gd name="T59" fmla="*/ 237 h 256"/>
                <a:gd name="T60" fmla="*/ 201 w 211"/>
                <a:gd name="T61" fmla="*/ 244 h 256"/>
                <a:gd name="T62" fmla="*/ 202 w 211"/>
                <a:gd name="T63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1" h="256">
                  <a:moveTo>
                    <a:pt x="202" y="256"/>
                  </a:moveTo>
                  <a:lnTo>
                    <a:pt x="210" y="249"/>
                  </a:lnTo>
                  <a:lnTo>
                    <a:pt x="211" y="239"/>
                  </a:lnTo>
                  <a:lnTo>
                    <a:pt x="207" y="224"/>
                  </a:lnTo>
                  <a:lnTo>
                    <a:pt x="198" y="209"/>
                  </a:lnTo>
                  <a:lnTo>
                    <a:pt x="191" y="201"/>
                  </a:lnTo>
                  <a:lnTo>
                    <a:pt x="185" y="192"/>
                  </a:lnTo>
                  <a:lnTo>
                    <a:pt x="177" y="182"/>
                  </a:lnTo>
                  <a:lnTo>
                    <a:pt x="170" y="171"/>
                  </a:lnTo>
                  <a:lnTo>
                    <a:pt x="165" y="159"/>
                  </a:lnTo>
                  <a:lnTo>
                    <a:pt x="158" y="148"/>
                  </a:lnTo>
                  <a:lnTo>
                    <a:pt x="154" y="138"/>
                  </a:lnTo>
                  <a:lnTo>
                    <a:pt x="150" y="129"/>
                  </a:lnTo>
                  <a:lnTo>
                    <a:pt x="125" y="126"/>
                  </a:lnTo>
                  <a:lnTo>
                    <a:pt x="124" y="117"/>
                  </a:lnTo>
                  <a:lnTo>
                    <a:pt x="120" y="94"/>
                  </a:lnTo>
                  <a:lnTo>
                    <a:pt x="115" y="70"/>
                  </a:lnTo>
                  <a:lnTo>
                    <a:pt x="111" y="56"/>
                  </a:lnTo>
                  <a:lnTo>
                    <a:pt x="102" y="56"/>
                  </a:lnTo>
                  <a:lnTo>
                    <a:pt x="94" y="56"/>
                  </a:lnTo>
                  <a:lnTo>
                    <a:pt x="84" y="56"/>
                  </a:lnTo>
                  <a:lnTo>
                    <a:pt x="76" y="56"/>
                  </a:lnTo>
                  <a:lnTo>
                    <a:pt x="69" y="54"/>
                  </a:lnTo>
                  <a:lnTo>
                    <a:pt x="62" y="54"/>
                  </a:lnTo>
                  <a:lnTo>
                    <a:pt x="57" y="53"/>
                  </a:lnTo>
                  <a:lnTo>
                    <a:pt x="53" y="52"/>
                  </a:lnTo>
                  <a:lnTo>
                    <a:pt x="47" y="40"/>
                  </a:lnTo>
                  <a:lnTo>
                    <a:pt x="42" y="25"/>
                  </a:lnTo>
                  <a:lnTo>
                    <a:pt x="37" y="12"/>
                  </a:lnTo>
                  <a:lnTo>
                    <a:pt x="36" y="0"/>
                  </a:lnTo>
                  <a:lnTo>
                    <a:pt x="17" y="20"/>
                  </a:lnTo>
                  <a:lnTo>
                    <a:pt x="6" y="45"/>
                  </a:lnTo>
                  <a:lnTo>
                    <a:pt x="1" y="74"/>
                  </a:lnTo>
                  <a:lnTo>
                    <a:pt x="0" y="109"/>
                  </a:lnTo>
                  <a:lnTo>
                    <a:pt x="8" y="115"/>
                  </a:lnTo>
                  <a:lnTo>
                    <a:pt x="18" y="123"/>
                  </a:lnTo>
                  <a:lnTo>
                    <a:pt x="28" y="131"/>
                  </a:lnTo>
                  <a:lnTo>
                    <a:pt x="38" y="138"/>
                  </a:lnTo>
                  <a:lnTo>
                    <a:pt x="46" y="144"/>
                  </a:lnTo>
                  <a:lnTo>
                    <a:pt x="54" y="150"/>
                  </a:lnTo>
                  <a:lnTo>
                    <a:pt x="59" y="154"/>
                  </a:lnTo>
                  <a:lnTo>
                    <a:pt x="61" y="155"/>
                  </a:lnTo>
                  <a:lnTo>
                    <a:pt x="71" y="172"/>
                  </a:lnTo>
                  <a:lnTo>
                    <a:pt x="73" y="114"/>
                  </a:lnTo>
                  <a:lnTo>
                    <a:pt x="76" y="121"/>
                  </a:lnTo>
                  <a:lnTo>
                    <a:pt x="82" y="131"/>
                  </a:lnTo>
                  <a:lnTo>
                    <a:pt x="87" y="144"/>
                  </a:lnTo>
                  <a:lnTo>
                    <a:pt x="94" y="159"/>
                  </a:lnTo>
                  <a:lnTo>
                    <a:pt x="99" y="175"/>
                  </a:lnTo>
                  <a:lnTo>
                    <a:pt x="104" y="188"/>
                  </a:lnTo>
                  <a:lnTo>
                    <a:pt x="110" y="198"/>
                  </a:lnTo>
                  <a:lnTo>
                    <a:pt x="113" y="204"/>
                  </a:lnTo>
                  <a:lnTo>
                    <a:pt x="119" y="208"/>
                  </a:lnTo>
                  <a:lnTo>
                    <a:pt x="125" y="213"/>
                  </a:lnTo>
                  <a:lnTo>
                    <a:pt x="133" y="219"/>
                  </a:lnTo>
                  <a:lnTo>
                    <a:pt x="144" y="224"/>
                  </a:lnTo>
                  <a:lnTo>
                    <a:pt x="154" y="229"/>
                  </a:lnTo>
                  <a:lnTo>
                    <a:pt x="166" y="233"/>
                  </a:lnTo>
                  <a:lnTo>
                    <a:pt x="180" y="236"/>
                  </a:lnTo>
                  <a:lnTo>
                    <a:pt x="194" y="237"/>
                  </a:lnTo>
                  <a:lnTo>
                    <a:pt x="198" y="240"/>
                  </a:lnTo>
                  <a:lnTo>
                    <a:pt x="201" y="244"/>
                  </a:lnTo>
                  <a:lnTo>
                    <a:pt x="202" y="251"/>
                  </a:lnTo>
                  <a:lnTo>
                    <a:pt x="202" y="2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981" name="Freeform 13">
              <a:extLst>
                <a:ext uri="{FF2B5EF4-FFF2-40B4-BE49-F238E27FC236}">
                  <a16:creationId xmlns:a16="http://schemas.microsoft.com/office/drawing/2014/main" id="{F448213C-1B3A-1D1C-5632-85D614654F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6" y="2420"/>
              <a:ext cx="49" cy="152"/>
            </a:xfrm>
            <a:custGeom>
              <a:avLst/>
              <a:gdLst>
                <a:gd name="T0" fmla="*/ 90 w 96"/>
                <a:gd name="T1" fmla="*/ 196 h 303"/>
                <a:gd name="T2" fmla="*/ 90 w 96"/>
                <a:gd name="T3" fmla="*/ 210 h 303"/>
                <a:gd name="T4" fmla="*/ 91 w 96"/>
                <a:gd name="T5" fmla="*/ 226 h 303"/>
                <a:gd name="T6" fmla="*/ 94 w 96"/>
                <a:gd name="T7" fmla="*/ 242 h 303"/>
                <a:gd name="T8" fmla="*/ 96 w 96"/>
                <a:gd name="T9" fmla="*/ 255 h 303"/>
                <a:gd name="T10" fmla="*/ 96 w 96"/>
                <a:gd name="T11" fmla="*/ 270 h 303"/>
                <a:gd name="T12" fmla="*/ 91 w 96"/>
                <a:gd name="T13" fmla="*/ 285 h 303"/>
                <a:gd name="T14" fmla="*/ 81 w 96"/>
                <a:gd name="T15" fmla="*/ 298 h 303"/>
                <a:gd name="T16" fmla="*/ 67 w 96"/>
                <a:gd name="T17" fmla="*/ 303 h 303"/>
                <a:gd name="T18" fmla="*/ 66 w 96"/>
                <a:gd name="T19" fmla="*/ 282 h 303"/>
                <a:gd name="T20" fmla="*/ 61 w 96"/>
                <a:gd name="T21" fmla="*/ 282 h 303"/>
                <a:gd name="T22" fmla="*/ 53 w 96"/>
                <a:gd name="T23" fmla="*/ 282 h 303"/>
                <a:gd name="T24" fmla="*/ 46 w 96"/>
                <a:gd name="T25" fmla="*/ 282 h 303"/>
                <a:gd name="T26" fmla="*/ 40 w 96"/>
                <a:gd name="T27" fmla="*/ 281 h 303"/>
                <a:gd name="T28" fmla="*/ 33 w 96"/>
                <a:gd name="T29" fmla="*/ 279 h 303"/>
                <a:gd name="T30" fmla="*/ 28 w 96"/>
                <a:gd name="T31" fmla="*/ 275 h 303"/>
                <a:gd name="T32" fmla="*/ 24 w 96"/>
                <a:gd name="T33" fmla="*/ 271 h 303"/>
                <a:gd name="T34" fmla="*/ 21 w 96"/>
                <a:gd name="T35" fmla="*/ 266 h 303"/>
                <a:gd name="T36" fmla="*/ 17 w 96"/>
                <a:gd name="T37" fmla="*/ 246 h 303"/>
                <a:gd name="T38" fmla="*/ 10 w 96"/>
                <a:gd name="T39" fmla="*/ 216 h 303"/>
                <a:gd name="T40" fmla="*/ 4 w 96"/>
                <a:gd name="T41" fmla="*/ 188 h 303"/>
                <a:gd name="T42" fmla="*/ 0 w 96"/>
                <a:gd name="T43" fmla="*/ 171 h 303"/>
                <a:gd name="T44" fmla="*/ 5 w 96"/>
                <a:gd name="T45" fmla="*/ 156 h 303"/>
                <a:gd name="T46" fmla="*/ 13 w 96"/>
                <a:gd name="T47" fmla="*/ 139 h 303"/>
                <a:gd name="T48" fmla="*/ 21 w 96"/>
                <a:gd name="T49" fmla="*/ 123 h 303"/>
                <a:gd name="T50" fmla="*/ 25 w 96"/>
                <a:gd name="T51" fmla="*/ 114 h 303"/>
                <a:gd name="T52" fmla="*/ 26 w 96"/>
                <a:gd name="T53" fmla="*/ 99 h 303"/>
                <a:gd name="T54" fmla="*/ 26 w 96"/>
                <a:gd name="T55" fmla="*/ 75 h 303"/>
                <a:gd name="T56" fmla="*/ 28 w 96"/>
                <a:gd name="T57" fmla="*/ 50 h 303"/>
                <a:gd name="T58" fmla="*/ 28 w 96"/>
                <a:gd name="T59" fmla="*/ 31 h 303"/>
                <a:gd name="T60" fmla="*/ 33 w 96"/>
                <a:gd name="T61" fmla="*/ 27 h 303"/>
                <a:gd name="T62" fmla="*/ 40 w 96"/>
                <a:gd name="T63" fmla="*/ 22 h 303"/>
                <a:gd name="T64" fmla="*/ 46 w 96"/>
                <a:gd name="T65" fmla="*/ 17 h 303"/>
                <a:gd name="T66" fmla="*/ 53 w 96"/>
                <a:gd name="T67" fmla="*/ 12 h 303"/>
                <a:gd name="T68" fmla="*/ 59 w 96"/>
                <a:gd name="T69" fmla="*/ 6 h 303"/>
                <a:gd name="T70" fmla="*/ 65 w 96"/>
                <a:gd name="T71" fmla="*/ 4 h 303"/>
                <a:gd name="T72" fmla="*/ 69 w 96"/>
                <a:gd name="T73" fmla="*/ 1 h 303"/>
                <a:gd name="T74" fmla="*/ 71 w 96"/>
                <a:gd name="T75" fmla="*/ 0 h 303"/>
                <a:gd name="T76" fmla="*/ 77 w 96"/>
                <a:gd name="T77" fmla="*/ 0 h 303"/>
                <a:gd name="T78" fmla="*/ 84 w 96"/>
                <a:gd name="T79" fmla="*/ 0 h 303"/>
                <a:gd name="T80" fmla="*/ 92 w 96"/>
                <a:gd name="T81" fmla="*/ 0 h 303"/>
                <a:gd name="T82" fmla="*/ 95 w 96"/>
                <a:gd name="T83" fmla="*/ 0 h 303"/>
                <a:gd name="T84" fmla="*/ 88 w 96"/>
                <a:gd name="T85" fmla="*/ 12 h 303"/>
                <a:gd name="T86" fmla="*/ 82 w 96"/>
                <a:gd name="T87" fmla="*/ 26 h 303"/>
                <a:gd name="T88" fmla="*/ 74 w 96"/>
                <a:gd name="T89" fmla="*/ 45 h 303"/>
                <a:gd name="T90" fmla="*/ 69 w 96"/>
                <a:gd name="T91" fmla="*/ 63 h 303"/>
                <a:gd name="T92" fmla="*/ 66 w 96"/>
                <a:gd name="T93" fmla="*/ 82 h 303"/>
                <a:gd name="T94" fmla="*/ 67 w 96"/>
                <a:gd name="T95" fmla="*/ 98 h 303"/>
                <a:gd name="T96" fmla="*/ 77 w 96"/>
                <a:gd name="T97" fmla="*/ 111 h 303"/>
                <a:gd name="T98" fmla="*/ 92 w 96"/>
                <a:gd name="T99" fmla="*/ 119 h 303"/>
                <a:gd name="T100" fmla="*/ 62 w 96"/>
                <a:gd name="T101" fmla="*/ 180 h 303"/>
                <a:gd name="T102" fmla="*/ 66 w 96"/>
                <a:gd name="T103" fmla="*/ 181 h 303"/>
                <a:gd name="T104" fmla="*/ 74 w 96"/>
                <a:gd name="T105" fmla="*/ 184 h 303"/>
                <a:gd name="T106" fmla="*/ 83 w 96"/>
                <a:gd name="T107" fmla="*/ 189 h 303"/>
                <a:gd name="T108" fmla="*/ 90 w 96"/>
                <a:gd name="T109" fmla="*/ 196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6" h="303">
                  <a:moveTo>
                    <a:pt x="90" y="196"/>
                  </a:moveTo>
                  <a:lnTo>
                    <a:pt x="90" y="210"/>
                  </a:lnTo>
                  <a:lnTo>
                    <a:pt x="91" y="226"/>
                  </a:lnTo>
                  <a:lnTo>
                    <a:pt x="94" y="242"/>
                  </a:lnTo>
                  <a:lnTo>
                    <a:pt x="96" y="255"/>
                  </a:lnTo>
                  <a:lnTo>
                    <a:pt x="96" y="270"/>
                  </a:lnTo>
                  <a:lnTo>
                    <a:pt x="91" y="285"/>
                  </a:lnTo>
                  <a:lnTo>
                    <a:pt x="81" y="298"/>
                  </a:lnTo>
                  <a:lnTo>
                    <a:pt x="67" y="303"/>
                  </a:lnTo>
                  <a:lnTo>
                    <a:pt x="66" y="282"/>
                  </a:lnTo>
                  <a:lnTo>
                    <a:pt x="61" y="282"/>
                  </a:lnTo>
                  <a:lnTo>
                    <a:pt x="53" y="282"/>
                  </a:lnTo>
                  <a:lnTo>
                    <a:pt x="46" y="282"/>
                  </a:lnTo>
                  <a:lnTo>
                    <a:pt x="40" y="281"/>
                  </a:lnTo>
                  <a:lnTo>
                    <a:pt x="33" y="279"/>
                  </a:lnTo>
                  <a:lnTo>
                    <a:pt x="28" y="275"/>
                  </a:lnTo>
                  <a:lnTo>
                    <a:pt x="24" y="271"/>
                  </a:lnTo>
                  <a:lnTo>
                    <a:pt x="21" y="266"/>
                  </a:lnTo>
                  <a:lnTo>
                    <a:pt x="17" y="246"/>
                  </a:lnTo>
                  <a:lnTo>
                    <a:pt x="10" y="216"/>
                  </a:lnTo>
                  <a:lnTo>
                    <a:pt x="4" y="188"/>
                  </a:lnTo>
                  <a:lnTo>
                    <a:pt x="0" y="171"/>
                  </a:lnTo>
                  <a:lnTo>
                    <a:pt x="5" y="156"/>
                  </a:lnTo>
                  <a:lnTo>
                    <a:pt x="13" y="139"/>
                  </a:lnTo>
                  <a:lnTo>
                    <a:pt x="21" y="123"/>
                  </a:lnTo>
                  <a:lnTo>
                    <a:pt x="25" y="114"/>
                  </a:lnTo>
                  <a:lnTo>
                    <a:pt x="26" y="99"/>
                  </a:lnTo>
                  <a:lnTo>
                    <a:pt x="26" y="75"/>
                  </a:lnTo>
                  <a:lnTo>
                    <a:pt x="28" y="50"/>
                  </a:lnTo>
                  <a:lnTo>
                    <a:pt x="28" y="31"/>
                  </a:lnTo>
                  <a:lnTo>
                    <a:pt x="33" y="27"/>
                  </a:lnTo>
                  <a:lnTo>
                    <a:pt x="40" y="22"/>
                  </a:lnTo>
                  <a:lnTo>
                    <a:pt x="46" y="17"/>
                  </a:lnTo>
                  <a:lnTo>
                    <a:pt x="53" y="12"/>
                  </a:lnTo>
                  <a:lnTo>
                    <a:pt x="59" y="6"/>
                  </a:lnTo>
                  <a:lnTo>
                    <a:pt x="65" y="4"/>
                  </a:lnTo>
                  <a:lnTo>
                    <a:pt x="69" y="1"/>
                  </a:lnTo>
                  <a:lnTo>
                    <a:pt x="71" y="0"/>
                  </a:lnTo>
                  <a:lnTo>
                    <a:pt x="77" y="0"/>
                  </a:lnTo>
                  <a:lnTo>
                    <a:pt x="84" y="0"/>
                  </a:lnTo>
                  <a:lnTo>
                    <a:pt x="92" y="0"/>
                  </a:lnTo>
                  <a:lnTo>
                    <a:pt x="95" y="0"/>
                  </a:lnTo>
                  <a:lnTo>
                    <a:pt x="88" y="12"/>
                  </a:lnTo>
                  <a:lnTo>
                    <a:pt x="82" y="26"/>
                  </a:lnTo>
                  <a:lnTo>
                    <a:pt x="74" y="45"/>
                  </a:lnTo>
                  <a:lnTo>
                    <a:pt x="69" y="63"/>
                  </a:lnTo>
                  <a:lnTo>
                    <a:pt x="66" y="82"/>
                  </a:lnTo>
                  <a:lnTo>
                    <a:pt x="67" y="98"/>
                  </a:lnTo>
                  <a:lnTo>
                    <a:pt x="77" y="111"/>
                  </a:lnTo>
                  <a:lnTo>
                    <a:pt x="92" y="119"/>
                  </a:lnTo>
                  <a:lnTo>
                    <a:pt x="62" y="180"/>
                  </a:lnTo>
                  <a:lnTo>
                    <a:pt x="66" y="181"/>
                  </a:lnTo>
                  <a:lnTo>
                    <a:pt x="74" y="184"/>
                  </a:lnTo>
                  <a:lnTo>
                    <a:pt x="83" y="189"/>
                  </a:lnTo>
                  <a:lnTo>
                    <a:pt x="90" y="1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83982" name="Freeform 14">
              <a:extLst>
                <a:ext uri="{FF2B5EF4-FFF2-40B4-BE49-F238E27FC236}">
                  <a16:creationId xmlns:a16="http://schemas.microsoft.com/office/drawing/2014/main" id="{DE2DC204-D4AE-CA75-AB22-9FF29124D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3" y="1744"/>
              <a:ext cx="162" cy="271"/>
            </a:xfrm>
            <a:custGeom>
              <a:avLst/>
              <a:gdLst>
                <a:gd name="T0" fmla="*/ 137 w 325"/>
                <a:gd name="T1" fmla="*/ 346 h 542"/>
                <a:gd name="T2" fmla="*/ 162 w 325"/>
                <a:gd name="T3" fmla="*/ 326 h 542"/>
                <a:gd name="T4" fmla="*/ 185 w 325"/>
                <a:gd name="T5" fmla="*/ 305 h 542"/>
                <a:gd name="T6" fmla="*/ 161 w 325"/>
                <a:gd name="T7" fmla="*/ 281 h 542"/>
                <a:gd name="T8" fmla="*/ 190 w 325"/>
                <a:gd name="T9" fmla="*/ 259 h 542"/>
                <a:gd name="T10" fmla="*/ 207 w 325"/>
                <a:gd name="T11" fmla="*/ 236 h 542"/>
                <a:gd name="T12" fmla="*/ 221 w 325"/>
                <a:gd name="T13" fmla="*/ 263 h 542"/>
                <a:gd name="T14" fmla="*/ 203 w 325"/>
                <a:gd name="T15" fmla="*/ 287 h 542"/>
                <a:gd name="T16" fmla="*/ 185 w 325"/>
                <a:gd name="T17" fmla="*/ 305 h 542"/>
                <a:gd name="T18" fmla="*/ 162 w 325"/>
                <a:gd name="T19" fmla="*/ 326 h 542"/>
                <a:gd name="T20" fmla="*/ 137 w 325"/>
                <a:gd name="T21" fmla="*/ 346 h 542"/>
                <a:gd name="T22" fmla="*/ 127 w 325"/>
                <a:gd name="T23" fmla="*/ 375 h 542"/>
                <a:gd name="T24" fmla="*/ 153 w 325"/>
                <a:gd name="T25" fmla="*/ 450 h 542"/>
                <a:gd name="T26" fmla="*/ 173 w 325"/>
                <a:gd name="T27" fmla="*/ 516 h 542"/>
                <a:gd name="T28" fmla="*/ 198 w 325"/>
                <a:gd name="T29" fmla="*/ 532 h 542"/>
                <a:gd name="T30" fmla="*/ 226 w 325"/>
                <a:gd name="T31" fmla="*/ 492 h 542"/>
                <a:gd name="T32" fmla="*/ 250 w 325"/>
                <a:gd name="T33" fmla="*/ 458 h 542"/>
                <a:gd name="T34" fmla="*/ 279 w 325"/>
                <a:gd name="T35" fmla="*/ 427 h 542"/>
                <a:gd name="T36" fmla="*/ 292 w 325"/>
                <a:gd name="T37" fmla="*/ 389 h 542"/>
                <a:gd name="T38" fmla="*/ 292 w 325"/>
                <a:gd name="T39" fmla="*/ 345 h 542"/>
                <a:gd name="T40" fmla="*/ 322 w 325"/>
                <a:gd name="T41" fmla="*/ 289 h 542"/>
                <a:gd name="T42" fmla="*/ 325 w 325"/>
                <a:gd name="T43" fmla="*/ 248 h 542"/>
                <a:gd name="T44" fmla="*/ 314 w 325"/>
                <a:gd name="T45" fmla="*/ 194 h 542"/>
                <a:gd name="T46" fmla="*/ 300 w 325"/>
                <a:gd name="T47" fmla="*/ 141 h 542"/>
                <a:gd name="T48" fmla="*/ 283 w 325"/>
                <a:gd name="T49" fmla="*/ 79 h 542"/>
                <a:gd name="T50" fmla="*/ 265 w 325"/>
                <a:gd name="T51" fmla="*/ 53 h 542"/>
                <a:gd name="T52" fmla="*/ 250 w 325"/>
                <a:gd name="T53" fmla="*/ 47 h 542"/>
                <a:gd name="T54" fmla="*/ 234 w 325"/>
                <a:gd name="T55" fmla="*/ 39 h 542"/>
                <a:gd name="T56" fmla="*/ 255 w 325"/>
                <a:gd name="T57" fmla="*/ 80 h 542"/>
                <a:gd name="T58" fmla="*/ 256 w 325"/>
                <a:gd name="T59" fmla="*/ 121 h 542"/>
                <a:gd name="T60" fmla="*/ 221 w 325"/>
                <a:gd name="T61" fmla="*/ 142 h 542"/>
                <a:gd name="T62" fmla="*/ 177 w 325"/>
                <a:gd name="T63" fmla="*/ 129 h 542"/>
                <a:gd name="T64" fmla="*/ 140 w 325"/>
                <a:gd name="T65" fmla="*/ 94 h 542"/>
                <a:gd name="T66" fmla="*/ 116 w 325"/>
                <a:gd name="T67" fmla="*/ 53 h 542"/>
                <a:gd name="T68" fmla="*/ 92 w 325"/>
                <a:gd name="T69" fmla="*/ 23 h 542"/>
                <a:gd name="T70" fmla="*/ 75 w 325"/>
                <a:gd name="T71" fmla="*/ 4 h 542"/>
                <a:gd name="T72" fmla="*/ 55 w 325"/>
                <a:gd name="T73" fmla="*/ 0 h 542"/>
                <a:gd name="T74" fmla="*/ 37 w 325"/>
                <a:gd name="T75" fmla="*/ 2 h 542"/>
                <a:gd name="T76" fmla="*/ 34 w 325"/>
                <a:gd name="T77" fmla="*/ 4 h 542"/>
                <a:gd name="T78" fmla="*/ 53 w 325"/>
                <a:gd name="T79" fmla="*/ 15 h 542"/>
                <a:gd name="T80" fmla="*/ 71 w 325"/>
                <a:gd name="T81" fmla="*/ 44 h 542"/>
                <a:gd name="T82" fmla="*/ 88 w 325"/>
                <a:gd name="T83" fmla="*/ 112 h 542"/>
                <a:gd name="T84" fmla="*/ 73 w 325"/>
                <a:gd name="T85" fmla="*/ 199 h 542"/>
                <a:gd name="T86" fmla="*/ 0 w 325"/>
                <a:gd name="T87" fmla="*/ 234 h 542"/>
                <a:gd name="T88" fmla="*/ 17 w 325"/>
                <a:gd name="T89" fmla="*/ 279 h 542"/>
                <a:gd name="T90" fmla="*/ 44 w 325"/>
                <a:gd name="T91" fmla="*/ 348 h 542"/>
                <a:gd name="T92" fmla="*/ 28 w 325"/>
                <a:gd name="T93" fmla="*/ 391 h 542"/>
                <a:gd name="T94" fmla="*/ 36 w 325"/>
                <a:gd name="T95" fmla="*/ 443 h 542"/>
                <a:gd name="T96" fmla="*/ 36 w 325"/>
                <a:gd name="T97" fmla="*/ 466 h 542"/>
                <a:gd name="T98" fmla="*/ 57 w 325"/>
                <a:gd name="T99" fmla="*/ 476 h 542"/>
                <a:gd name="T100" fmla="*/ 73 w 325"/>
                <a:gd name="T101" fmla="*/ 480 h 542"/>
                <a:gd name="T102" fmla="*/ 107 w 325"/>
                <a:gd name="T103" fmla="*/ 495 h 542"/>
                <a:gd name="T104" fmla="*/ 147 w 325"/>
                <a:gd name="T105" fmla="*/ 516 h 542"/>
                <a:gd name="T106" fmla="*/ 144 w 325"/>
                <a:gd name="T107" fmla="*/ 492 h 542"/>
                <a:gd name="T108" fmla="*/ 110 w 325"/>
                <a:gd name="T109" fmla="*/ 421 h 542"/>
                <a:gd name="T110" fmla="*/ 79 w 325"/>
                <a:gd name="T111" fmla="*/ 371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5" h="542">
                  <a:moveTo>
                    <a:pt x="119" y="357"/>
                  </a:moveTo>
                  <a:lnTo>
                    <a:pt x="128" y="352"/>
                  </a:lnTo>
                  <a:lnTo>
                    <a:pt x="137" y="346"/>
                  </a:lnTo>
                  <a:lnTo>
                    <a:pt x="145" y="340"/>
                  </a:lnTo>
                  <a:lnTo>
                    <a:pt x="155" y="333"/>
                  </a:lnTo>
                  <a:lnTo>
                    <a:pt x="162" y="326"/>
                  </a:lnTo>
                  <a:lnTo>
                    <a:pt x="170" y="320"/>
                  </a:lnTo>
                  <a:lnTo>
                    <a:pt x="177" y="313"/>
                  </a:lnTo>
                  <a:lnTo>
                    <a:pt x="185" y="305"/>
                  </a:lnTo>
                  <a:lnTo>
                    <a:pt x="147" y="292"/>
                  </a:lnTo>
                  <a:lnTo>
                    <a:pt x="153" y="288"/>
                  </a:lnTo>
                  <a:lnTo>
                    <a:pt x="161" y="281"/>
                  </a:lnTo>
                  <a:lnTo>
                    <a:pt x="170" y="275"/>
                  </a:lnTo>
                  <a:lnTo>
                    <a:pt x="181" y="267"/>
                  </a:lnTo>
                  <a:lnTo>
                    <a:pt x="190" y="259"/>
                  </a:lnTo>
                  <a:lnTo>
                    <a:pt x="198" y="250"/>
                  </a:lnTo>
                  <a:lnTo>
                    <a:pt x="205" y="243"/>
                  </a:lnTo>
                  <a:lnTo>
                    <a:pt x="207" y="236"/>
                  </a:lnTo>
                  <a:lnTo>
                    <a:pt x="228" y="248"/>
                  </a:lnTo>
                  <a:lnTo>
                    <a:pt x="226" y="255"/>
                  </a:lnTo>
                  <a:lnTo>
                    <a:pt x="221" y="263"/>
                  </a:lnTo>
                  <a:lnTo>
                    <a:pt x="217" y="271"/>
                  </a:lnTo>
                  <a:lnTo>
                    <a:pt x="210" y="279"/>
                  </a:lnTo>
                  <a:lnTo>
                    <a:pt x="203" y="287"/>
                  </a:lnTo>
                  <a:lnTo>
                    <a:pt x="198" y="293"/>
                  </a:lnTo>
                  <a:lnTo>
                    <a:pt x="191" y="300"/>
                  </a:lnTo>
                  <a:lnTo>
                    <a:pt x="185" y="305"/>
                  </a:lnTo>
                  <a:lnTo>
                    <a:pt x="177" y="313"/>
                  </a:lnTo>
                  <a:lnTo>
                    <a:pt x="170" y="320"/>
                  </a:lnTo>
                  <a:lnTo>
                    <a:pt x="162" y="326"/>
                  </a:lnTo>
                  <a:lnTo>
                    <a:pt x="155" y="333"/>
                  </a:lnTo>
                  <a:lnTo>
                    <a:pt x="145" y="340"/>
                  </a:lnTo>
                  <a:lnTo>
                    <a:pt x="137" y="346"/>
                  </a:lnTo>
                  <a:lnTo>
                    <a:pt x="128" y="352"/>
                  </a:lnTo>
                  <a:lnTo>
                    <a:pt x="119" y="357"/>
                  </a:lnTo>
                  <a:lnTo>
                    <a:pt x="127" y="375"/>
                  </a:lnTo>
                  <a:lnTo>
                    <a:pt x="136" y="398"/>
                  </a:lnTo>
                  <a:lnTo>
                    <a:pt x="144" y="423"/>
                  </a:lnTo>
                  <a:lnTo>
                    <a:pt x="153" y="450"/>
                  </a:lnTo>
                  <a:lnTo>
                    <a:pt x="161" y="475"/>
                  </a:lnTo>
                  <a:lnTo>
                    <a:pt x="168" y="497"/>
                  </a:lnTo>
                  <a:lnTo>
                    <a:pt x="173" y="516"/>
                  </a:lnTo>
                  <a:lnTo>
                    <a:pt x="177" y="531"/>
                  </a:lnTo>
                  <a:lnTo>
                    <a:pt x="189" y="542"/>
                  </a:lnTo>
                  <a:lnTo>
                    <a:pt x="198" y="532"/>
                  </a:lnTo>
                  <a:lnTo>
                    <a:pt x="207" y="519"/>
                  </a:lnTo>
                  <a:lnTo>
                    <a:pt x="217" y="505"/>
                  </a:lnTo>
                  <a:lnTo>
                    <a:pt x="226" y="492"/>
                  </a:lnTo>
                  <a:lnTo>
                    <a:pt x="234" y="479"/>
                  </a:lnTo>
                  <a:lnTo>
                    <a:pt x="243" y="467"/>
                  </a:lnTo>
                  <a:lnTo>
                    <a:pt x="250" y="458"/>
                  </a:lnTo>
                  <a:lnTo>
                    <a:pt x="256" y="451"/>
                  </a:lnTo>
                  <a:lnTo>
                    <a:pt x="268" y="440"/>
                  </a:lnTo>
                  <a:lnTo>
                    <a:pt x="279" y="427"/>
                  </a:lnTo>
                  <a:lnTo>
                    <a:pt x="287" y="414"/>
                  </a:lnTo>
                  <a:lnTo>
                    <a:pt x="291" y="402"/>
                  </a:lnTo>
                  <a:lnTo>
                    <a:pt x="292" y="389"/>
                  </a:lnTo>
                  <a:lnTo>
                    <a:pt x="292" y="373"/>
                  </a:lnTo>
                  <a:lnTo>
                    <a:pt x="292" y="357"/>
                  </a:lnTo>
                  <a:lnTo>
                    <a:pt x="292" y="345"/>
                  </a:lnTo>
                  <a:lnTo>
                    <a:pt x="304" y="328"/>
                  </a:lnTo>
                  <a:lnTo>
                    <a:pt x="314" y="308"/>
                  </a:lnTo>
                  <a:lnTo>
                    <a:pt x="322" y="289"/>
                  </a:lnTo>
                  <a:lnTo>
                    <a:pt x="325" y="277"/>
                  </a:lnTo>
                  <a:lnTo>
                    <a:pt x="325" y="265"/>
                  </a:lnTo>
                  <a:lnTo>
                    <a:pt x="325" y="248"/>
                  </a:lnTo>
                  <a:lnTo>
                    <a:pt x="325" y="230"/>
                  </a:lnTo>
                  <a:lnTo>
                    <a:pt x="321" y="212"/>
                  </a:lnTo>
                  <a:lnTo>
                    <a:pt x="314" y="194"/>
                  </a:lnTo>
                  <a:lnTo>
                    <a:pt x="308" y="173"/>
                  </a:lnTo>
                  <a:lnTo>
                    <a:pt x="302" y="153"/>
                  </a:lnTo>
                  <a:lnTo>
                    <a:pt x="300" y="141"/>
                  </a:lnTo>
                  <a:lnTo>
                    <a:pt x="297" y="128"/>
                  </a:lnTo>
                  <a:lnTo>
                    <a:pt x="292" y="104"/>
                  </a:lnTo>
                  <a:lnTo>
                    <a:pt x="283" y="79"/>
                  </a:lnTo>
                  <a:lnTo>
                    <a:pt x="275" y="56"/>
                  </a:lnTo>
                  <a:lnTo>
                    <a:pt x="271" y="55"/>
                  </a:lnTo>
                  <a:lnTo>
                    <a:pt x="265" y="53"/>
                  </a:lnTo>
                  <a:lnTo>
                    <a:pt x="260" y="52"/>
                  </a:lnTo>
                  <a:lnTo>
                    <a:pt x="255" y="49"/>
                  </a:lnTo>
                  <a:lnTo>
                    <a:pt x="250" y="47"/>
                  </a:lnTo>
                  <a:lnTo>
                    <a:pt x="244" y="44"/>
                  </a:lnTo>
                  <a:lnTo>
                    <a:pt x="239" y="41"/>
                  </a:lnTo>
                  <a:lnTo>
                    <a:pt x="234" y="39"/>
                  </a:lnTo>
                  <a:lnTo>
                    <a:pt x="242" y="52"/>
                  </a:lnTo>
                  <a:lnTo>
                    <a:pt x="250" y="65"/>
                  </a:lnTo>
                  <a:lnTo>
                    <a:pt x="255" y="80"/>
                  </a:lnTo>
                  <a:lnTo>
                    <a:pt x="259" y="94"/>
                  </a:lnTo>
                  <a:lnTo>
                    <a:pt x="259" y="109"/>
                  </a:lnTo>
                  <a:lnTo>
                    <a:pt x="256" y="121"/>
                  </a:lnTo>
                  <a:lnTo>
                    <a:pt x="250" y="132"/>
                  </a:lnTo>
                  <a:lnTo>
                    <a:pt x="236" y="138"/>
                  </a:lnTo>
                  <a:lnTo>
                    <a:pt x="221" y="142"/>
                  </a:lnTo>
                  <a:lnTo>
                    <a:pt x="206" y="141"/>
                  </a:lnTo>
                  <a:lnTo>
                    <a:pt x="190" y="137"/>
                  </a:lnTo>
                  <a:lnTo>
                    <a:pt x="177" y="129"/>
                  </a:lnTo>
                  <a:lnTo>
                    <a:pt x="162" y="120"/>
                  </a:lnTo>
                  <a:lnTo>
                    <a:pt x="151" y="108"/>
                  </a:lnTo>
                  <a:lnTo>
                    <a:pt x="140" y="94"/>
                  </a:lnTo>
                  <a:lnTo>
                    <a:pt x="132" y="80"/>
                  </a:lnTo>
                  <a:lnTo>
                    <a:pt x="124" y="65"/>
                  </a:lnTo>
                  <a:lnTo>
                    <a:pt x="116" y="53"/>
                  </a:lnTo>
                  <a:lnTo>
                    <a:pt x="108" y="41"/>
                  </a:lnTo>
                  <a:lnTo>
                    <a:pt x="100" y="31"/>
                  </a:lnTo>
                  <a:lnTo>
                    <a:pt x="92" y="23"/>
                  </a:lnTo>
                  <a:lnTo>
                    <a:pt x="86" y="15"/>
                  </a:lnTo>
                  <a:lnTo>
                    <a:pt x="81" y="10"/>
                  </a:lnTo>
                  <a:lnTo>
                    <a:pt x="75" y="4"/>
                  </a:lnTo>
                  <a:lnTo>
                    <a:pt x="69" y="2"/>
                  </a:lnTo>
                  <a:lnTo>
                    <a:pt x="62" y="0"/>
                  </a:lnTo>
                  <a:lnTo>
                    <a:pt x="55" y="0"/>
                  </a:lnTo>
                  <a:lnTo>
                    <a:pt x="49" y="0"/>
                  </a:lnTo>
                  <a:lnTo>
                    <a:pt x="42" y="0"/>
                  </a:lnTo>
                  <a:lnTo>
                    <a:pt x="37" y="2"/>
                  </a:lnTo>
                  <a:lnTo>
                    <a:pt x="32" y="3"/>
                  </a:lnTo>
                  <a:lnTo>
                    <a:pt x="28" y="4"/>
                  </a:lnTo>
                  <a:lnTo>
                    <a:pt x="34" y="4"/>
                  </a:lnTo>
                  <a:lnTo>
                    <a:pt x="40" y="7"/>
                  </a:lnTo>
                  <a:lnTo>
                    <a:pt x="46" y="10"/>
                  </a:lnTo>
                  <a:lnTo>
                    <a:pt x="53" y="15"/>
                  </a:lnTo>
                  <a:lnTo>
                    <a:pt x="58" y="22"/>
                  </a:lnTo>
                  <a:lnTo>
                    <a:pt x="65" y="32"/>
                  </a:lnTo>
                  <a:lnTo>
                    <a:pt x="71" y="44"/>
                  </a:lnTo>
                  <a:lnTo>
                    <a:pt x="78" y="60"/>
                  </a:lnTo>
                  <a:lnTo>
                    <a:pt x="84" y="84"/>
                  </a:lnTo>
                  <a:lnTo>
                    <a:pt x="88" y="112"/>
                  </a:lnTo>
                  <a:lnTo>
                    <a:pt x="88" y="142"/>
                  </a:lnTo>
                  <a:lnTo>
                    <a:pt x="83" y="173"/>
                  </a:lnTo>
                  <a:lnTo>
                    <a:pt x="73" y="199"/>
                  </a:lnTo>
                  <a:lnTo>
                    <a:pt x="55" y="220"/>
                  </a:lnTo>
                  <a:lnTo>
                    <a:pt x="32" y="232"/>
                  </a:lnTo>
                  <a:lnTo>
                    <a:pt x="0" y="234"/>
                  </a:lnTo>
                  <a:lnTo>
                    <a:pt x="3" y="240"/>
                  </a:lnTo>
                  <a:lnTo>
                    <a:pt x="9" y="256"/>
                  </a:lnTo>
                  <a:lnTo>
                    <a:pt x="17" y="279"/>
                  </a:lnTo>
                  <a:lnTo>
                    <a:pt x="26" y="303"/>
                  </a:lnTo>
                  <a:lnTo>
                    <a:pt x="36" y="326"/>
                  </a:lnTo>
                  <a:lnTo>
                    <a:pt x="44" y="348"/>
                  </a:lnTo>
                  <a:lnTo>
                    <a:pt x="49" y="362"/>
                  </a:lnTo>
                  <a:lnTo>
                    <a:pt x="51" y="368"/>
                  </a:lnTo>
                  <a:lnTo>
                    <a:pt x="28" y="391"/>
                  </a:lnTo>
                  <a:lnTo>
                    <a:pt x="28" y="425"/>
                  </a:lnTo>
                  <a:lnTo>
                    <a:pt x="40" y="434"/>
                  </a:lnTo>
                  <a:lnTo>
                    <a:pt x="36" y="443"/>
                  </a:lnTo>
                  <a:lnTo>
                    <a:pt x="36" y="447"/>
                  </a:lnTo>
                  <a:lnTo>
                    <a:pt x="36" y="455"/>
                  </a:lnTo>
                  <a:lnTo>
                    <a:pt x="36" y="466"/>
                  </a:lnTo>
                  <a:lnTo>
                    <a:pt x="38" y="475"/>
                  </a:lnTo>
                  <a:lnTo>
                    <a:pt x="49" y="476"/>
                  </a:lnTo>
                  <a:lnTo>
                    <a:pt x="57" y="476"/>
                  </a:lnTo>
                  <a:lnTo>
                    <a:pt x="63" y="476"/>
                  </a:lnTo>
                  <a:lnTo>
                    <a:pt x="69" y="478"/>
                  </a:lnTo>
                  <a:lnTo>
                    <a:pt x="73" y="480"/>
                  </a:lnTo>
                  <a:lnTo>
                    <a:pt x="82" y="484"/>
                  </a:lnTo>
                  <a:lnTo>
                    <a:pt x="94" y="489"/>
                  </a:lnTo>
                  <a:lnTo>
                    <a:pt x="107" y="495"/>
                  </a:lnTo>
                  <a:lnTo>
                    <a:pt x="121" y="503"/>
                  </a:lnTo>
                  <a:lnTo>
                    <a:pt x="135" y="509"/>
                  </a:lnTo>
                  <a:lnTo>
                    <a:pt x="147" y="516"/>
                  </a:lnTo>
                  <a:lnTo>
                    <a:pt x="155" y="521"/>
                  </a:lnTo>
                  <a:lnTo>
                    <a:pt x="152" y="509"/>
                  </a:lnTo>
                  <a:lnTo>
                    <a:pt x="144" y="492"/>
                  </a:lnTo>
                  <a:lnTo>
                    <a:pt x="135" y="470"/>
                  </a:lnTo>
                  <a:lnTo>
                    <a:pt x="123" y="444"/>
                  </a:lnTo>
                  <a:lnTo>
                    <a:pt x="110" y="421"/>
                  </a:lnTo>
                  <a:lnTo>
                    <a:pt x="98" y="399"/>
                  </a:lnTo>
                  <a:lnTo>
                    <a:pt x="87" y="382"/>
                  </a:lnTo>
                  <a:lnTo>
                    <a:pt x="79" y="371"/>
                  </a:lnTo>
                  <a:lnTo>
                    <a:pt x="119" y="3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83985" name="Rectangle 17">
            <a:extLst>
              <a:ext uri="{FF2B5EF4-FFF2-40B4-BE49-F238E27FC236}">
                <a16:creationId xmlns:a16="http://schemas.microsoft.com/office/drawing/2014/main" id="{D78DB42E-ED25-B3F3-8311-A79308E0F1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Research Agenda</a:t>
            </a:r>
          </a:p>
        </p:txBody>
      </p:sp>
      <p:sp>
        <p:nvSpPr>
          <p:cNvPr id="83986" name="Rectangle 18">
            <a:extLst>
              <a:ext uri="{FF2B5EF4-FFF2-40B4-BE49-F238E27FC236}">
                <a16:creationId xmlns:a16="http://schemas.microsoft.com/office/drawing/2014/main" id="{94495AAD-8659-18EE-A9D2-5D3D4F652C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Can ‘Back’ have “better” behavior?</a:t>
            </a:r>
          </a:p>
          <a:p>
            <a:pPr lvl="1"/>
            <a:r>
              <a:rPr lang="en-US" altLang="LID4096"/>
              <a:t>stack</a:t>
            </a:r>
          </a:p>
          <a:p>
            <a:pPr lvl="1"/>
            <a:r>
              <a:rPr lang="en-US" altLang="LID4096"/>
              <a:t>recency</a:t>
            </a:r>
          </a:p>
          <a:p>
            <a:pPr lvl="2"/>
            <a:r>
              <a:rPr lang="en-US" altLang="LID4096"/>
              <a:t>adding spokes</a:t>
            </a:r>
          </a:p>
          <a:p>
            <a:pPr lvl="2"/>
            <a:r>
              <a:rPr lang="en-US" altLang="LID4096"/>
              <a:t>hub and spoke</a:t>
            </a:r>
          </a:p>
          <a:p>
            <a:pPr lvl="2"/>
            <a:r>
              <a:rPr lang="en-US" altLang="LID4096"/>
              <a:t>temporal re-ordering</a:t>
            </a:r>
          </a:p>
          <a:p>
            <a:endParaRPr lang="en-US" altLang="LID4096"/>
          </a:p>
          <a:p>
            <a:endParaRPr lang="en-US" altLang="LID4096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>
            <a:extLst>
              <a:ext uri="{FF2B5EF4-FFF2-40B4-BE49-F238E27FC236}">
                <a16:creationId xmlns:a16="http://schemas.microsoft.com/office/drawing/2014/main" id="{7D0121FE-1322-99DB-1E63-C24BA5A7B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6875" y="2143125"/>
            <a:ext cx="3362325" cy="40862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1491" name="Rectangle 3">
            <a:extLst>
              <a:ext uri="{FF2B5EF4-FFF2-40B4-BE49-F238E27FC236}">
                <a16:creationId xmlns:a16="http://schemas.microsoft.com/office/drawing/2014/main" id="{D457A0CC-6162-6784-8C94-BCDC161006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0888" y="3560763"/>
            <a:ext cx="0" cy="3651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 altLang="LID4096" i="1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91492" name="Rectangle 4">
            <a:extLst>
              <a:ext uri="{FF2B5EF4-FFF2-40B4-BE49-F238E27FC236}">
                <a16:creationId xmlns:a16="http://schemas.microsoft.com/office/drawing/2014/main" id="{BFD3E302-7610-E25E-F832-5D1B71CFD9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Stack</a:t>
            </a:r>
          </a:p>
        </p:txBody>
      </p:sp>
      <p:sp>
        <p:nvSpPr>
          <p:cNvPr id="191493" name="Text Box 5">
            <a:extLst>
              <a:ext uri="{FF2B5EF4-FFF2-40B4-BE49-F238E27FC236}">
                <a16:creationId xmlns:a16="http://schemas.microsoft.com/office/drawing/2014/main" id="{BA47AC81-D338-B8AF-70CD-ABB62077F8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463" y="2070100"/>
            <a:ext cx="1452562" cy="3746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animals</a:t>
            </a:r>
            <a:endParaRPr lang="en-US" altLang="LID4096"/>
          </a:p>
        </p:txBody>
      </p:sp>
      <p:sp>
        <p:nvSpPr>
          <p:cNvPr id="191502" name="Text Box 14">
            <a:extLst>
              <a:ext uri="{FF2B5EF4-FFF2-40B4-BE49-F238E27FC236}">
                <a16:creationId xmlns:a16="http://schemas.microsoft.com/office/drawing/2014/main" id="{29E959DC-D072-737B-5CE8-EABCB3583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8663" y="2195513"/>
            <a:ext cx="1331912" cy="255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animals</a:t>
            </a:r>
          </a:p>
        </p:txBody>
      </p:sp>
      <p:sp>
        <p:nvSpPr>
          <p:cNvPr id="191503" name="Rectangle 15">
            <a:extLst>
              <a:ext uri="{FF2B5EF4-FFF2-40B4-BE49-F238E27FC236}">
                <a16:creationId xmlns:a16="http://schemas.microsoft.com/office/drawing/2014/main" id="{530C2FE7-F824-D7A1-F586-D22F01BC6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5375" y="3486150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1506" name="Rectangle 18">
            <a:extLst>
              <a:ext uri="{FF2B5EF4-FFF2-40B4-BE49-F238E27FC236}">
                <a16:creationId xmlns:a16="http://schemas.microsoft.com/office/drawing/2014/main" id="{274CBD02-2590-BEEB-364F-A64F2472C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8275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1507" name="Rectangle 19">
            <a:extLst>
              <a:ext uri="{FF2B5EF4-FFF2-40B4-BE49-F238E27FC236}">
                <a16:creationId xmlns:a16="http://schemas.microsoft.com/office/drawing/2014/main" id="{F8944B79-A094-3CB2-DD6B-93AAE29A1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925" y="1914525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1512" name="Line 24">
            <a:extLst>
              <a:ext uri="{FF2B5EF4-FFF2-40B4-BE49-F238E27FC236}">
                <a16:creationId xmlns:a16="http://schemas.microsoft.com/office/drawing/2014/main" id="{A66BD282-E990-EC82-8672-E031C69CF2B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45325" y="2505075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1513" name="Text Box 25">
            <a:extLst>
              <a:ext uri="{FF2B5EF4-FFF2-40B4-BE49-F238E27FC236}">
                <a16:creationId xmlns:a16="http://schemas.microsoft.com/office/drawing/2014/main" id="{20F198EF-81F7-1526-FA4C-4EB23CA1EF7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659688" y="2212975"/>
            <a:ext cx="11176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Push</a:t>
            </a:r>
          </a:p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animals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191514" name="Text Box 26">
            <a:extLst>
              <a:ext uri="{FF2B5EF4-FFF2-40B4-BE49-F238E27FC236}">
                <a16:creationId xmlns:a16="http://schemas.microsoft.com/office/drawing/2014/main" id="{22B454D0-695A-806E-EB41-0DD5B15442B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583238" y="5721350"/>
            <a:ext cx="318452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User navigates to ‘cats’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191518" name="Text Box 30">
            <a:extLst>
              <a:ext uri="{FF2B5EF4-FFF2-40B4-BE49-F238E27FC236}">
                <a16:creationId xmlns:a16="http://schemas.microsoft.com/office/drawing/2014/main" id="{9487D1BD-6084-1C77-04A8-C5826F3B72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9975" y="3733800"/>
            <a:ext cx="125253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ungulate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191519" name="Line 31">
            <a:extLst>
              <a:ext uri="{FF2B5EF4-FFF2-40B4-BE49-F238E27FC236}">
                <a16:creationId xmlns:a16="http://schemas.microsoft.com/office/drawing/2014/main" id="{53EBF2AD-2C54-E1AB-98E2-D5099CC647BD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8225" y="3525838"/>
            <a:ext cx="161925" cy="2524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91520" name="Text Box 32">
            <a:extLst>
              <a:ext uri="{FF2B5EF4-FFF2-40B4-BE49-F238E27FC236}">
                <a16:creationId xmlns:a16="http://schemas.microsoft.com/office/drawing/2014/main" id="{3C7B3CCF-F134-6CB7-3688-87BF8EE5A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2263" y="3168650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land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191521" name="Line 33">
            <a:extLst>
              <a:ext uri="{FF2B5EF4-FFF2-40B4-BE49-F238E27FC236}">
                <a16:creationId xmlns:a16="http://schemas.microsoft.com/office/drawing/2014/main" id="{F7595094-B511-EF27-2CA9-C898DA7BC2FA}"/>
              </a:ext>
            </a:extLst>
          </p:cNvPr>
          <p:cNvSpPr>
            <a:spLocks noChangeShapeType="1"/>
          </p:cNvSpPr>
          <p:nvPr/>
        </p:nvSpPr>
        <p:spPr bwMode="auto">
          <a:xfrm>
            <a:off x="3089275" y="3000375"/>
            <a:ext cx="144463" cy="220663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91522" name="Text Box 34">
            <a:extLst>
              <a:ext uri="{FF2B5EF4-FFF2-40B4-BE49-F238E27FC236}">
                <a16:creationId xmlns:a16="http://schemas.microsoft.com/office/drawing/2014/main" id="{A8F907BC-1299-040F-CB17-AB97A52D7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2630488"/>
            <a:ext cx="14366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mammals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191523" name="Line 35">
            <a:extLst>
              <a:ext uri="{FF2B5EF4-FFF2-40B4-BE49-F238E27FC236}">
                <a16:creationId xmlns:a16="http://schemas.microsoft.com/office/drawing/2014/main" id="{E51F1F31-45FB-4BFB-7827-8B8D9BA0339D}"/>
              </a:ext>
            </a:extLst>
          </p:cNvPr>
          <p:cNvSpPr>
            <a:spLocks noChangeShapeType="1"/>
          </p:cNvSpPr>
          <p:nvPr/>
        </p:nvSpPr>
        <p:spPr bwMode="auto">
          <a:xfrm>
            <a:off x="2684463" y="2425700"/>
            <a:ext cx="144462" cy="22225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91524" name="Text Box 36">
            <a:extLst>
              <a:ext uri="{FF2B5EF4-FFF2-40B4-BE49-F238E27FC236}">
                <a16:creationId xmlns:a16="http://schemas.microsoft.com/office/drawing/2014/main" id="{BD025279-C4C1-1EB4-669D-9783B4A886A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239963" y="3681413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feline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191525" name="Line 37">
            <a:extLst>
              <a:ext uri="{FF2B5EF4-FFF2-40B4-BE49-F238E27FC236}">
                <a16:creationId xmlns:a16="http://schemas.microsoft.com/office/drawing/2014/main" id="{058FC865-12B5-992B-E93B-2917566E992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86100" y="3476625"/>
            <a:ext cx="157163" cy="242888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91526" name="Text Box 38">
            <a:extLst>
              <a:ext uri="{FF2B5EF4-FFF2-40B4-BE49-F238E27FC236}">
                <a16:creationId xmlns:a16="http://schemas.microsoft.com/office/drawing/2014/main" id="{D0149FC0-7522-CEB1-2E3C-B08CF1607B2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95513" y="4267200"/>
            <a:ext cx="5270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cat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191527" name="Line 39">
            <a:extLst>
              <a:ext uri="{FF2B5EF4-FFF2-40B4-BE49-F238E27FC236}">
                <a16:creationId xmlns:a16="http://schemas.microsoft.com/office/drawing/2014/main" id="{C169EAAD-9384-942B-BBBD-1BA184CC43D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82863" y="4067175"/>
            <a:ext cx="155575" cy="239713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>
            <a:extLst>
              <a:ext uri="{FF2B5EF4-FFF2-40B4-BE49-F238E27FC236}">
                <a16:creationId xmlns:a16="http://schemas.microsoft.com/office/drawing/2014/main" id="{3181C80D-0008-2835-115A-38B44CD20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6875" y="2143125"/>
            <a:ext cx="3362325" cy="40862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5587" name="Rectangle 3">
            <a:extLst>
              <a:ext uri="{FF2B5EF4-FFF2-40B4-BE49-F238E27FC236}">
                <a16:creationId xmlns:a16="http://schemas.microsoft.com/office/drawing/2014/main" id="{EA2AC7B0-A242-BC7A-D844-87372BCAD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0888" y="3560763"/>
            <a:ext cx="0" cy="3651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 altLang="LID4096" i="1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95588" name="Rectangle 4">
            <a:extLst>
              <a:ext uri="{FF2B5EF4-FFF2-40B4-BE49-F238E27FC236}">
                <a16:creationId xmlns:a16="http://schemas.microsoft.com/office/drawing/2014/main" id="{BD3FEF4A-1C24-712B-F4BD-48AB00C3EC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Stack</a:t>
            </a:r>
          </a:p>
        </p:txBody>
      </p:sp>
      <p:sp>
        <p:nvSpPr>
          <p:cNvPr id="195589" name="Text Box 5">
            <a:extLst>
              <a:ext uri="{FF2B5EF4-FFF2-40B4-BE49-F238E27FC236}">
                <a16:creationId xmlns:a16="http://schemas.microsoft.com/office/drawing/2014/main" id="{2C9A153D-A2AF-FD7A-850B-E56141ECE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463" y="2074863"/>
            <a:ext cx="145256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animals</a:t>
            </a:r>
            <a:endParaRPr lang="en-US" altLang="LID4096"/>
          </a:p>
        </p:txBody>
      </p:sp>
      <p:sp>
        <p:nvSpPr>
          <p:cNvPr id="195590" name="Text Box 6">
            <a:extLst>
              <a:ext uri="{FF2B5EF4-FFF2-40B4-BE49-F238E27FC236}">
                <a16:creationId xmlns:a16="http://schemas.microsoft.com/office/drawing/2014/main" id="{7AB1182F-B777-5DAC-1D2F-8F7FB7840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2625725"/>
            <a:ext cx="1436688" cy="3746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mammals</a:t>
            </a:r>
            <a:endParaRPr lang="en-US" altLang="LID4096"/>
          </a:p>
        </p:txBody>
      </p:sp>
      <p:sp>
        <p:nvSpPr>
          <p:cNvPr id="195591" name="Line 7">
            <a:extLst>
              <a:ext uri="{FF2B5EF4-FFF2-40B4-BE49-F238E27FC236}">
                <a16:creationId xmlns:a16="http://schemas.microsoft.com/office/drawing/2014/main" id="{2BEF6F4C-CC09-2F5E-2AC5-7C96B3C4145E}"/>
              </a:ext>
            </a:extLst>
          </p:cNvPr>
          <p:cNvSpPr>
            <a:spLocks noChangeShapeType="1"/>
          </p:cNvSpPr>
          <p:nvPr/>
        </p:nvSpPr>
        <p:spPr bwMode="auto">
          <a:xfrm>
            <a:off x="2684463" y="2425700"/>
            <a:ext cx="144462" cy="22225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95598" name="Text Box 14">
            <a:extLst>
              <a:ext uri="{FF2B5EF4-FFF2-40B4-BE49-F238E27FC236}">
                <a16:creationId xmlns:a16="http://schemas.microsoft.com/office/drawing/2014/main" id="{5A21E468-BD19-F42B-5971-688F08F57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8663" y="2195513"/>
            <a:ext cx="1331912" cy="255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mammals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animals</a:t>
            </a:r>
          </a:p>
        </p:txBody>
      </p:sp>
      <p:sp>
        <p:nvSpPr>
          <p:cNvPr id="195599" name="Rectangle 15">
            <a:extLst>
              <a:ext uri="{FF2B5EF4-FFF2-40B4-BE49-F238E27FC236}">
                <a16:creationId xmlns:a16="http://schemas.microsoft.com/office/drawing/2014/main" id="{38AC08DC-7848-8CA3-2F77-7080352A93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5375" y="3486150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5602" name="Rectangle 18">
            <a:extLst>
              <a:ext uri="{FF2B5EF4-FFF2-40B4-BE49-F238E27FC236}">
                <a16:creationId xmlns:a16="http://schemas.microsoft.com/office/drawing/2014/main" id="{55EC1F92-FB4F-6E7C-6F0E-DA5D3D720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8275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5603" name="Rectangle 19">
            <a:extLst>
              <a:ext uri="{FF2B5EF4-FFF2-40B4-BE49-F238E27FC236}">
                <a16:creationId xmlns:a16="http://schemas.microsoft.com/office/drawing/2014/main" id="{52D76981-A64E-174E-5559-D4C78DEB0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925" y="1914525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5608" name="Text Box 24">
            <a:extLst>
              <a:ext uri="{FF2B5EF4-FFF2-40B4-BE49-F238E27FC236}">
                <a16:creationId xmlns:a16="http://schemas.microsoft.com/office/drawing/2014/main" id="{10BB159B-4E5A-5A3F-A34D-00AC2FA9846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583238" y="5721350"/>
            <a:ext cx="318452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User navigates to ‘cats’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195609" name="Line 25">
            <a:extLst>
              <a:ext uri="{FF2B5EF4-FFF2-40B4-BE49-F238E27FC236}">
                <a16:creationId xmlns:a16="http://schemas.microsoft.com/office/drawing/2014/main" id="{F3F809D6-79E0-D637-80B5-5957E4E5CA4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45325" y="2505075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5610" name="Text Box 26">
            <a:extLst>
              <a:ext uri="{FF2B5EF4-FFF2-40B4-BE49-F238E27FC236}">
                <a16:creationId xmlns:a16="http://schemas.microsoft.com/office/drawing/2014/main" id="{AF5DF6B8-85B9-2461-9D99-56C593A8B28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661275" y="2212975"/>
            <a:ext cx="13096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Push</a:t>
            </a:r>
          </a:p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mammal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195612" name="Text Box 28">
            <a:extLst>
              <a:ext uri="{FF2B5EF4-FFF2-40B4-BE49-F238E27FC236}">
                <a16:creationId xmlns:a16="http://schemas.microsoft.com/office/drawing/2014/main" id="{375EAEFE-853A-7674-2F3E-6839C5E908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9975" y="3733800"/>
            <a:ext cx="125253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ungulate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195613" name="Line 29">
            <a:extLst>
              <a:ext uri="{FF2B5EF4-FFF2-40B4-BE49-F238E27FC236}">
                <a16:creationId xmlns:a16="http://schemas.microsoft.com/office/drawing/2014/main" id="{72B566B9-2A75-6ABB-3B7E-21C90A6BD792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8225" y="3525838"/>
            <a:ext cx="161925" cy="2524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95614" name="Text Box 30">
            <a:extLst>
              <a:ext uri="{FF2B5EF4-FFF2-40B4-BE49-F238E27FC236}">
                <a16:creationId xmlns:a16="http://schemas.microsoft.com/office/drawing/2014/main" id="{ED2CED08-8869-39AE-DC62-121FCAA91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2263" y="3168650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land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195615" name="Line 31">
            <a:extLst>
              <a:ext uri="{FF2B5EF4-FFF2-40B4-BE49-F238E27FC236}">
                <a16:creationId xmlns:a16="http://schemas.microsoft.com/office/drawing/2014/main" id="{C9BF5817-28F1-92C2-4019-0CDAAF13A4EE}"/>
              </a:ext>
            </a:extLst>
          </p:cNvPr>
          <p:cNvSpPr>
            <a:spLocks noChangeShapeType="1"/>
          </p:cNvSpPr>
          <p:nvPr/>
        </p:nvSpPr>
        <p:spPr bwMode="auto">
          <a:xfrm>
            <a:off x="3089275" y="3000375"/>
            <a:ext cx="144463" cy="220663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95616" name="Text Box 32">
            <a:extLst>
              <a:ext uri="{FF2B5EF4-FFF2-40B4-BE49-F238E27FC236}">
                <a16:creationId xmlns:a16="http://schemas.microsoft.com/office/drawing/2014/main" id="{CE8E9565-070A-4BEA-E9C5-D574FEBFA33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239963" y="3681413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feline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195617" name="Line 33">
            <a:extLst>
              <a:ext uri="{FF2B5EF4-FFF2-40B4-BE49-F238E27FC236}">
                <a16:creationId xmlns:a16="http://schemas.microsoft.com/office/drawing/2014/main" id="{0C92BC16-8F47-B756-8172-1A8E99638DB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86100" y="3476625"/>
            <a:ext cx="157163" cy="242888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95618" name="Text Box 34">
            <a:extLst>
              <a:ext uri="{FF2B5EF4-FFF2-40B4-BE49-F238E27FC236}">
                <a16:creationId xmlns:a16="http://schemas.microsoft.com/office/drawing/2014/main" id="{43913D2D-1819-BFE2-F366-373DAD08A40C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95513" y="4267200"/>
            <a:ext cx="5270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cat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195619" name="Line 35">
            <a:extLst>
              <a:ext uri="{FF2B5EF4-FFF2-40B4-BE49-F238E27FC236}">
                <a16:creationId xmlns:a16="http://schemas.microsoft.com/office/drawing/2014/main" id="{09161760-37EE-D119-5E97-71D950C8395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82863" y="4067175"/>
            <a:ext cx="155575" cy="239713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>
            <a:extLst>
              <a:ext uri="{FF2B5EF4-FFF2-40B4-BE49-F238E27FC236}">
                <a16:creationId xmlns:a16="http://schemas.microsoft.com/office/drawing/2014/main" id="{2CB9E06B-733F-079F-26A6-B24208379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6875" y="2143125"/>
            <a:ext cx="3362325" cy="40862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6611" name="Rectangle 3">
            <a:extLst>
              <a:ext uri="{FF2B5EF4-FFF2-40B4-BE49-F238E27FC236}">
                <a16:creationId xmlns:a16="http://schemas.microsoft.com/office/drawing/2014/main" id="{7CF9759B-1695-70FB-FF74-CEE96E1BFA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0888" y="3560763"/>
            <a:ext cx="0" cy="3651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 altLang="LID4096" i="1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96612" name="Rectangle 4">
            <a:extLst>
              <a:ext uri="{FF2B5EF4-FFF2-40B4-BE49-F238E27FC236}">
                <a16:creationId xmlns:a16="http://schemas.microsoft.com/office/drawing/2014/main" id="{5AFF2018-59A3-7EB8-581A-92A7DDC959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Stack</a:t>
            </a:r>
          </a:p>
        </p:txBody>
      </p:sp>
      <p:sp>
        <p:nvSpPr>
          <p:cNvPr id="196613" name="Text Box 5">
            <a:extLst>
              <a:ext uri="{FF2B5EF4-FFF2-40B4-BE49-F238E27FC236}">
                <a16:creationId xmlns:a16="http://schemas.microsoft.com/office/drawing/2014/main" id="{C62BEBB1-636A-4A85-62DC-F548C61FA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463" y="2074863"/>
            <a:ext cx="145256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animals</a:t>
            </a:r>
            <a:endParaRPr lang="en-US" altLang="LID4096"/>
          </a:p>
        </p:txBody>
      </p:sp>
      <p:sp>
        <p:nvSpPr>
          <p:cNvPr id="196614" name="Text Box 6">
            <a:extLst>
              <a:ext uri="{FF2B5EF4-FFF2-40B4-BE49-F238E27FC236}">
                <a16:creationId xmlns:a16="http://schemas.microsoft.com/office/drawing/2014/main" id="{283BC5D0-05EE-BD9A-D075-35C41FB25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2630488"/>
            <a:ext cx="14366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mammals</a:t>
            </a:r>
            <a:endParaRPr lang="en-US" altLang="LID4096"/>
          </a:p>
        </p:txBody>
      </p:sp>
      <p:sp>
        <p:nvSpPr>
          <p:cNvPr id="196615" name="Line 7">
            <a:extLst>
              <a:ext uri="{FF2B5EF4-FFF2-40B4-BE49-F238E27FC236}">
                <a16:creationId xmlns:a16="http://schemas.microsoft.com/office/drawing/2014/main" id="{AC1E45ED-B94B-0889-BAC5-D6ED8E43D37A}"/>
              </a:ext>
            </a:extLst>
          </p:cNvPr>
          <p:cNvSpPr>
            <a:spLocks noChangeShapeType="1"/>
          </p:cNvSpPr>
          <p:nvPr/>
        </p:nvSpPr>
        <p:spPr bwMode="auto">
          <a:xfrm>
            <a:off x="2684463" y="2425700"/>
            <a:ext cx="144462" cy="2222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96616" name="Text Box 8">
            <a:extLst>
              <a:ext uri="{FF2B5EF4-FFF2-40B4-BE49-F238E27FC236}">
                <a16:creationId xmlns:a16="http://schemas.microsoft.com/office/drawing/2014/main" id="{534EA8E0-0DC0-E153-F316-69071332C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2263" y="3168650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196617" name="Line 9">
            <a:extLst>
              <a:ext uri="{FF2B5EF4-FFF2-40B4-BE49-F238E27FC236}">
                <a16:creationId xmlns:a16="http://schemas.microsoft.com/office/drawing/2014/main" id="{68599633-6516-60CB-3653-AD8A9015C2A0}"/>
              </a:ext>
            </a:extLst>
          </p:cNvPr>
          <p:cNvSpPr>
            <a:spLocks noChangeShapeType="1"/>
          </p:cNvSpPr>
          <p:nvPr/>
        </p:nvSpPr>
        <p:spPr bwMode="auto">
          <a:xfrm>
            <a:off x="3089275" y="3000375"/>
            <a:ext cx="144463" cy="220663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96622" name="Text Box 14">
            <a:extLst>
              <a:ext uri="{FF2B5EF4-FFF2-40B4-BE49-F238E27FC236}">
                <a16:creationId xmlns:a16="http://schemas.microsoft.com/office/drawing/2014/main" id="{76DDED34-A4B4-D782-C607-7AEB759D6E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8663" y="2195513"/>
            <a:ext cx="1331912" cy="255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 mammals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animals</a:t>
            </a:r>
          </a:p>
        </p:txBody>
      </p:sp>
      <p:sp>
        <p:nvSpPr>
          <p:cNvPr id="196623" name="Rectangle 15">
            <a:extLst>
              <a:ext uri="{FF2B5EF4-FFF2-40B4-BE49-F238E27FC236}">
                <a16:creationId xmlns:a16="http://schemas.microsoft.com/office/drawing/2014/main" id="{B8F1BDF9-8A0A-EFC0-0B45-5CBE0210A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5375" y="3486150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6626" name="Rectangle 18">
            <a:extLst>
              <a:ext uri="{FF2B5EF4-FFF2-40B4-BE49-F238E27FC236}">
                <a16:creationId xmlns:a16="http://schemas.microsoft.com/office/drawing/2014/main" id="{6F97BDB7-5887-ED20-D7CF-B1970E382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8275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6627" name="Rectangle 19">
            <a:extLst>
              <a:ext uri="{FF2B5EF4-FFF2-40B4-BE49-F238E27FC236}">
                <a16:creationId xmlns:a16="http://schemas.microsoft.com/office/drawing/2014/main" id="{91E656E9-5A00-B90B-14FA-DD71C8957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925" y="1914525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6632" name="Text Box 24">
            <a:extLst>
              <a:ext uri="{FF2B5EF4-FFF2-40B4-BE49-F238E27FC236}">
                <a16:creationId xmlns:a16="http://schemas.microsoft.com/office/drawing/2014/main" id="{5A03001C-FF13-A16A-425D-AE66DCCF88A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583238" y="5721350"/>
            <a:ext cx="318452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User navigates to ‘cats’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196633" name="Line 25">
            <a:extLst>
              <a:ext uri="{FF2B5EF4-FFF2-40B4-BE49-F238E27FC236}">
                <a16:creationId xmlns:a16="http://schemas.microsoft.com/office/drawing/2014/main" id="{3B65BBC4-46BD-D59D-0258-546780B18DF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45325" y="2505075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6634" name="Text Box 26">
            <a:extLst>
              <a:ext uri="{FF2B5EF4-FFF2-40B4-BE49-F238E27FC236}">
                <a16:creationId xmlns:a16="http://schemas.microsoft.com/office/drawing/2014/main" id="{DAA15DB4-38E4-43F0-C8FB-5857EA730027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661275" y="2212975"/>
            <a:ext cx="13096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Push</a:t>
            </a:r>
          </a:p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land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196635" name="Text Box 27">
            <a:extLst>
              <a:ext uri="{FF2B5EF4-FFF2-40B4-BE49-F238E27FC236}">
                <a16:creationId xmlns:a16="http://schemas.microsoft.com/office/drawing/2014/main" id="{B2F7182F-BF49-33D8-3969-9F6A10903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9975" y="3733800"/>
            <a:ext cx="125253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ungulate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196636" name="Line 28">
            <a:extLst>
              <a:ext uri="{FF2B5EF4-FFF2-40B4-BE49-F238E27FC236}">
                <a16:creationId xmlns:a16="http://schemas.microsoft.com/office/drawing/2014/main" id="{37F4610C-76C0-9BD9-7AFF-11F6378C8483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8225" y="3525838"/>
            <a:ext cx="161925" cy="2524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96637" name="Text Box 29">
            <a:extLst>
              <a:ext uri="{FF2B5EF4-FFF2-40B4-BE49-F238E27FC236}">
                <a16:creationId xmlns:a16="http://schemas.microsoft.com/office/drawing/2014/main" id="{B595CA84-B73E-3EC2-ED27-5F1DFB3A38C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239963" y="3681413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feline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196638" name="Line 30">
            <a:extLst>
              <a:ext uri="{FF2B5EF4-FFF2-40B4-BE49-F238E27FC236}">
                <a16:creationId xmlns:a16="http://schemas.microsoft.com/office/drawing/2014/main" id="{E6DC22A7-6C9B-B911-1F31-4FB15BBC3E8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86100" y="3476625"/>
            <a:ext cx="157163" cy="242888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96639" name="Text Box 31">
            <a:extLst>
              <a:ext uri="{FF2B5EF4-FFF2-40B4-BE49-F238E27FC236}">
                <a16:creationId xmlns:a16="http://schemas.microsoft.com/office/drawing/2014/main" id="{58040967-188D-4E73-B4CF-7A4BC587078E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95513" y="4267200"/>
            <a:ext cx="5270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cat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196640" name="Line 32">
            <a:extLst>
              <a:ext uri="{FF2B5EF4-FFF2-40B4-BE49-F238E27FC236}">
                <a16:creationId xmlns:a16="http://schemas.microsoft.com/office/drawing/2014/main" id="{F618839D-FB69-71DF-7F44-076011606B0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82863" y="4067175"/>
            <a:ext cx="155575" cy="239713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>
            <a:extLst>
              <a:ext uri="{FF2B5EF4-FFF2-40B4-BE49-F238E27FC236}">
                <a16:creationId xmlns:a16="http://schemas.microsoft.com/office/drawing/2014/main" id="{8FFE9008-6FEC-8E74-AFE7-FAF89B859A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6875" y="2143125"/>
            <a:ext cx="3362325" cy="40862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7635" name="Rectangle 3">
            <a:extLst>
              <a:ext uri="{FF2B5EF4-FFF2-40B4-BE49-F238E27FC236}">
                <a16:creationId xmlns:a16="http://schemas.microsoft.com/office/drawing/2014/main" id="{F76D74BD-0C54-B049-7B1B-EB699374C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0888" y="3560763"/>
            <a:ext cx="0" cy="3651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 altLang="LID4096" i="1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97636" name="Rectangle 4">
            <a:extLst>
              <a:ext uri="{FF2B5EF4-FFF2-40B4-BE49-F238E27FC236}">
                <a16:creationId xmlns:a16="http://schemas.microsoft.com/office/drawing/2014/main" id="{795780CF-1B65-F0AE-0525-28378D34BA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Stack</a:t>
            </a:r>
          </a:p>
        </p:txBody>
      </p:sp>
      <p:sp>
        <p:nvSpPr>
          <p:cNvPr id="197637" name="Text Box 5">
            <a:extLst>
              <a:ext uri="{FF2B5EF4-FFF2-40B4-BE49-F238E27FC236}">
                <a16:creationId xmlns:a16="http://schemas.microsoft.com/office/drawing/2014/main" id="{C9B912F2-2A87-2C6B-D6A9-F340BC4ED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463" y="2074863"/>
            <a:ext cx="145256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animals</a:t>
            </a:r>
            <a:endParaRPr lang="en-US" altLang="LID4096"/>
          </a:p>
        </p:txBody>
      </p:sp>
      <p:sp>
        <p:nvSpPr>
          <p:cNvPr id="197638" name="Text Box 6">
            <a:extLst>
              <a:ext uri="{FF2B5EF4-FFF2-40B4-BE49-F238E27FC236}">
                <a16:creationId xmlns:a16="http://schemas.microsoft.com/office/drawing/2014/main" id="{DF1C24E6-25EC-FEBA-90E4-82AD3F445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2630488"/>
            <a:ext cx="14366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mammals</a:t>
            </a:r>
            <a:endParaRPr lang="en-US" altLang="LID4096"/>
          </a:p>
        </p:txBody>
      </p:sp>
      <p:sp>
        <p:nvSpPr>
          <p:cNvPr id="197639" name="Line 7">
            <a:extLst>
              <a:ext uri="{FF2B5EF4-FFF2-40B4-BE49-F238E27FC236}">
                <a16:creationId xmlns:a16="http://schemas.microsoft.com/office/drawing/2014/main" id="{E29D1FB9-9B7F-1E0D-8A5A-722F55F706AF}"/>
              </a:ext>
            </a:extLst>
          </p:cNvPr>
          <p:cNvSpPr>
            <a:spLocks noChangeShapeType="1"/>
          </p:cNvSpPr>
          <p:nvPr/>
        </p:nvSpPr>
        <p:spPr bwMode="auto">
          <a:xfrm>
            <a:off x="2684463" y="2425700"/>
            <a:ext cx="144462" cy="2222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97640" name="Text Box 8">
            <a:extLst>
              <a:ext uri="{FF2B5EF4-FFF2-40B4-BE49-F238E27FC236}">
                <a16:creationId xmlns:a16="http://schemas.microsoft.com/office/drawing/2014/main" id="{1B7FE631-6C42-5A4F-10A9-A1BB1E4029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2263" y="3168650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197641" name="Line 9">
            <a:extLst>
              <a:ext uri="{FF2B5EF4-FFF2-40B4-BE49-F238E27FC236}">
                <a16:creationId xmlns:a16="http://schemas.microsoft.com/office/drawing/2014/main" id="{71D4B1C9-0D76-EDC2-98E0-C632D18F834C}"/>
              </a:ext>
            </a:extLst>
          </p:cNvPr>
          <p:cNvSpPr>
            <a:spLocks noChangeShapeType="1"/>
          </p:cNvSpPr>
          <p:nvPr/>
        </p:nvSpPr>
        <p:spPr bwMode="auto">
          <a:xfrm>
            <a:off x="3089275" y="3000375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97642" name="Text Box 10">
            <a:extLst>
              <a:ext uri="{FF2B5EF4-FFF2-40B4-BE49-F238E27FC236}">
                <a16:creationId xmlns:a16="http://schemas.microsoft.com/office/drawing/2014/main" id="{7F64651C-720C-E0FD-A2EB-F98C62059A3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239963" y="3676650"/>
            <a:ext cx="911225" cy="3746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feline</a:t>
            </a:r>
            <a:endParaRPr lang="en-US" altLang="LID4096"/>
          </a:p>
        </p:txBody>
      </p:sp>
      <p:sp>
        <p:nvSpPr>
          <p:cNvPr id="197643" name="Line 11">
            <a:extLst>
              <a:ext uri="{FF2B5EF4-FFF2-40B4-BE49-F238E27FC236}">
                <a16:creationId xmlns:a16="http://schemas.microsoft.com/office/drawing/2014/main" id="{AC3C1B98-0C31-0D41-F33E-CAC40FD3F4D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86100" y="3476625"/>
            <a:ext cx="157163" cy="242888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97646" name="Text Box 14">
            <a:extLst>
              <a:ext uri="{FF2B5EF4-FFF2-40B4-BE49-F238E27FC236}">
                <a16:creationId xmlns:a16="http://schemas.microsoft.com/office/drawing/2014/main" id="{3C4D62BA-661A-8450-E92F-8E9F8A5AA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8663" y="2195513"/>
            <a:ext cx="1331912" cy="255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 mammals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animals</a:t>
            </a:r>
          </a:p>
        </p:txBody>
      </p:sp>
      <p:sp>
        <p:nvSpPr>
          <p:cNvPr id="197647" name="Rectangle 15">
            <a:extLst>
              <a:ext uri="{FF2B5EF4-FFF2-40B4-BE49-F238E27FC236}">
                <a16:creationId xmlns:a16="http://schemas.microsoft.com/office/drawing/2014/main" id="{1F371B8D-79F2-007F-3BB2-77F5F90DF9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5375" y="3486150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7650" name="Rectangle 18">
            <a:extLst>
              <a:ext uri="{FF2B5EF4-FFF2-40B4-BE49-F238E27FC236}">
                <a16:creationId xmlns:a16="http://schemas.microsoft.com/office/drawing/2014/main" id="{DC923ABD-8A4A-B827-6FC3-16AA98FAD3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8275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7651" name="Rectangle 19">
            <a:extLst>
              <a:ext uri="{FF2B5EF4-FFF2-40B4-BE49-F238E27FC236}">
                <a16:creationId xmlns:a16="http://schemas.microsoft.com/office/drawing/2014/main" id="{89624DA3-6CAA-67B5-BC27-7CEF0E6C8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925" y="1914525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7656" name="Text Box 24">
            <a:extLst>
              <a:ext uri="{FF2B5EF4-FFF2-40B4-BE49-F238E27FC236}">
                <a16:creationId xmlns:a16="http://schemas.microsoft.com/office/drawing/2014/main" id="{FC7DB1C8-5C6D-489D-C4BE-0ADFC5330C5E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583238" y="5721350"/>
            <a:ext cx="318452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User navigates to ‘cats’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197657" name="Line 25">
            <a:extLst>
              <a:ext uri="{FF2B5EF4-FFF2-40B4-BE49-F238E27FC236}">
                <a16:creationId xmlns:a16="http://schemas.microsoft.com/office/drawing/2014/main" id="{D71CACCC-1C22-1A6A-045C-80859FD2CC4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45325" y="2505075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7658" name="Text Box 26">
            <a:extLst>
              <a:ext uri="{FF2B5EF4-FFF2-40B4-BE49-F238E27FC236}">
                <a16:creationId xmlns:a16="http://schemas.microsoft.com/office/drawing/2014/main" id="{1B5379F7-4DA4-484C-83D6-DC90AB631C0E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661275" y="2212975"/>
            <a:ext cx="13096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Push</a:t>
            </a:r>
          </a:p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feline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197659" name="Text Box 27">
            <a:extLst>
              <a:ext uri="{FF2B5EF4-FFF2-40B4-BE49-F238E27FC236}">
                <a16:creationId xmlns:a16="http://schemas.microsoft.com/office/drawing/2014/main" id="{618DDBC4-4088-20B0-04D8-EE0A3951AB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9975" y="3733800"/>
            <a:ext cx="125253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ungulate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197660" name="Line 28">
            <a:extLst>
              <a:ext uri="{FF2B5EF4-FFF2-40B4-BE49-F238E27FC236}">
                <a16:creationId xmlns:a16="http://schemas.microsoft.com/office/drawing/2014/main" id="{14AC37A0-A072-32ED-AB25-A540EFBFDD9E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8225" y="3525838"/>
            <a:ext cx="161925" cy="2524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97661" name="Text Box 29">
            <a:extLst>
              <a:ext uri="{FF2B5EF4-FFF2-40B4-BE49-F238E27FC236}">
                <a16:creationId xmlns:a16="http://schemas.microsoft.com/office/drawing/2014/main" id="{EFE3BCE1-F387-20E9-6B18-98E1BA09C9C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95513" y="4267200"/>
            <a:ext cx="5270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cat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197662" name="Line 30">
            <a:extLst>
              <a:ext uri="{FF2B5EF4-FFF2-40B4-BE49-F238E27FC236}">
                <a16:creationId xmlns:a16="http://schemas.microsoft.com/office/drawing/2014/main" id="{B6FF0420-ABE5-F955-3D27-EA612D7120B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82863" y="4067175"/>
            <a:ext cx="155575" cy="239713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>
            <a:extLst>
              <a:ext uri="{FF2B5EF4-FFF2-40B4-BE49-F238E27FC236}">
                <a16:creationId xmlns:a16="http://schemas.microsoft.com/office/drawing/2014/main" id="{7EC4A850-BF2C-6CF1-0B43-61B1D2B4F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6875" y="2143125"/>
            <a:ext cx="3362325" cy="40862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8659" name="Rectangle 3">
            <a:extLst>
              <a:ext uri="{FF2B5EF4-FFF2-40B4-BE49-F238E27FC236}">
                <a16:creationId xmlns:a16="http://schemas.microsoft.com/office/drawing/2014/main" id="{580DC7D7-CA8A-29D8-AF1D-A003ED741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0888" y="3560763"/>
            <a:ext cx="0" cy="3651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 altLang="LID4096" i="1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98660" name="Rectangle 4">
            <a:extLst>
              <a:ext uri="{FF2B5EF4-FFF2-40B4-BE49-F238E27FC236}">
                <a16:creationId xmlns:a16="http://schemas.microsoft.com/office/drawing/2014/main" id="{5ECAD19B-0832-3D03-AAF3-A4CEDCB861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Stack</a:t>
            </a:r>
          </a:p>
        </p:txBody>
      </p:sp>
      <p:sp>
        <p:nvSpPr>
          <p:cNvPr id="198661" name="Text Box 5">
            <a:extLst>
              <a:ext uri="{FF2B5EF4-FFF2-40B4-BE49-F238E27FC236}">
                <a16:creationId xmlns:a16="http://schemas.microsoft.com/office/drawing/2014/main" id="{C91D6AD6-FDB3-2D84-FEF4-86E36FD97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463" y="2074863"/>
            <a:ext cx="145256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animals</a:t>
            </a:r>
            <a:endParaRPr lang="en-US" altLang="LID4096"/>
          </a:p>
        </p:txBody>
      </p:sp>
      <p:sp>
        <p:nvSpPr>
          <p:cNvPr id="198662" name="Text Box 6">
            <a:extLst>
              <a:ext uri="{FF2B5EF4-FFF2-40B4-BE49-F238E27FC236}">
                <a16:creationId xmlns:a16="http://schemas.microsoft.com/office/drawing/2014/main" id="{4BEB9573-B44A-AB38-938F-A98BAC2C6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2630488"/>
            <a:ext cx="14366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mammals</a:t>
            </a:r>
            <a:endParaRPr lang="en-US" altLang="LID4096"/>
          </a:p>
        </p:txBody>
      </p:sp>
      <p:sp>
        <p:nvSpPr>
          <p:cNvPr id="198663" name="Line 7">
            <a:extLst>
              <a:ext uri="{FF2B5EF4-FFF2-40B4-BE49-F238E27FC236}">
                <a16:creationId xmlns:a16="http://schemas.microsoft.com/office/drawing/2014/main" id="{C6AD5B45-EC6A-43D2-7B9D-18343C779EA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84463" y="2425700"/>
            <a:ext cx="144462" cy="2222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98664" name="Text Box 8">
            <a:extLst>
              <a:ext uri="{FF2B5EF4-FFF2-40B4-BE49-F238E27FC236}">
                <a16:creationId xmlns:a16="http://schemas.microsoft.com/office/drawing/2014/main" id="{D5D24FF5-2CCD-8075-D7B8-9F1179587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2263" y="3168650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198665" name="Line 9">
            <a:extLst>
              <a:ext uri="{FF2B5EF4-FFF2-40B4-BE49-F238E27FC236}">
                <a16:creationId xmlns:a16="http://schemas.microsoft.com/office/drawing/2014/main" id="{572AB6EB-6724-DDA5-C7CA-4EADDACFEC8A}"/>
              </a:ext>
            </a:extLst>
          </p:cNvPr>
          <p:cNvSpPr>
            <a:spLocks noChangeShapeType="1"/>
          </p:cNvSpPr>
          <p:nvPr/>
        </p:nvSpPr>
        <p:spPr bwMode="auto">
          <a:xfrm>
            <a:off x="3089275" y="3000375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98666" name="Text Box 10">
            <a:extLst>
              <a:ext uri="{FF2B5EF4-FFF2-40B4-BE49-F238E27FC236}">
                <a16:creationId xmlns:a16="http://schemas.microsoft.com/office/drawing/2014/main" id="{807DA82B-D196-6EEB-5C85-BB0B344F7CE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239963" y="3681413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feline</a:t>
            </a:r>
            <a:endParaRPr lang="en-US" altLang="LID4096"/>
          </a:p>
        </p:txBody>
      </p:sp>
      <p:sp>
        <p:nvSpPr>
          <p:cNvPr id="198667" name="Line 11">
            <a:extLst>
              <a:ext uri="{FF2B5EF4-FFF2-40B4-BE49-F238E27FC236}">
                <a16:creationId xmlns:a16="http://schemas.microsoft.com/office/drawing/2014/main" id="{4AAF1D05-D8B7-F11C-DB37-22BBF7990D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86100" y="3476625"/>
            <a:ext cx="157163" cy="2428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98668" name="Text Box 12">
            <a:extLst>
              <a:ext uri="{FF2B5EF4-FFF2-40B4-BE49-F238E27FC236}">
                <a16:creationId xmlns:a16="http://schemas.microsoft.com/office/drawing/2014/main" id="{86E9E9A9-F8D4-4133-4786-ACB56BA6661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95513" y="4257675"/>
            <a:ext cx="527050" cy="38417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198669" name="Line 13">
            <a:extLst>
              <a:ext uri="{FF2B5EF4-FFF2-40B4-BE49-F238E27FC236}">
                <a16:creationId xmlns:a16="http://schemas.microsoft.com/office/drawing/2014/main" id="{B054EEF3-2330-E1AB-29F0-73AF0E9892E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82863" y="4067175"/>
            <a:ext cx="155575" cy="239713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98670" name="Text Box 14">
            <a:extLst>
              <a:ext uri="{FF2B5EF4-FFF2-40B4-BE49-F238E27FC236}">
                <a16:creationId xmlns:a16="http://schemas.microsoft.com/office/drawing/2014/main" id="{5B5D1D91-CDDC-7D23-499A-2E7594462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7713" y="2212975"/>
            <a:ext cx="1331912" cy="255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 mammals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animals</a:t>
            </a:r>
          </a:p>
        </p:txBody>
      </p:sp>
      <p:sp>
        <p:nvSpPr>
          <p:cNvPr id="198671" name="Rectangle 15">
            <a:extLst>
              <a:ext uri="{FF2B5EF4-FFF2-40B4-BE49-F238E27FC236}">
                <a16:creationId xmlns:a16="http://schemas.microsoft.com/office/drawing/2014/main" id="{A1BA49BA-E881-5423-6CA3-20FF6A6D8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5375" y="3486150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8674" name="Rectangle 18">
            <a:extLst>
              <a:ext uri="{FF2B5EF4-FFF2-40B4-BE49-F238E27FC236}">
                <a16:creationId xmlns:a16="http://schemas.microsoft.com/office/drawing/2014/main" id="{FC1C8DA0-9D94-5B04-F341-00DA9FEF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8275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8675" name="Rectangle 19">
            <a:extLst>
              <a:ext uri="{FF2B5EF4-FFF2-40B4-BE49-F238E27FC236}">
                <a16:creationId xmlns:a16="http://schemas.microsoft.com/office/drawing/2014/main" id="{6E8D12AB-E4B5-C216-ABBD-1EBE79EF3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925" y="1914525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8680" name="Text Box 24">
            <a:extLst>
              <a:ext uri="{FF2B5EF4-FFF2-40B4-BE49-F238E27FC236}">
                <a16:creationId xmlns:a16="http://schemas.microsoft.com/office/drawing/2014/main" id="{3419629E-A368-75C3-AF3F-C343081FD75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583238" y="5721350"/>
            <a:ext cx="318452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User navigates to ‘cats’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198681" name="Line 25">
            <a:extLst>
              <a:ext uri="{FF2B5EF4-FFF2-40B4-BE49-F238E27FC236}">
                <a16:creationId xmlns:a16="http://schemas.microsoft.com/office/drawing/2014/main" id="{A29A66DD-99B6-6BC1-DC8D-73E0F20B8E2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3238" y="2505075"/>
            <a:ext cx="522287" cy="1588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8682" name="Text Box 26">
            <a:extLst>
              <a:ext uri="{FF2B5EF4-FFF2-40B4-BE49-F238E27FC236}">
                <a16:creationId xmlns:a16="http://schemas.microsoft.com/office/drawing/2014/main" id="{A6D1F535-F839-865F-106E-9576BD1B3CC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469188" y="2212975"/>
            <a:ext cx="137953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Push</a:t>
            </a:r>
          </a:p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cat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198684" name="Text Box 28">
            <a:extLst>
              <a:ext uri="{FF2B5EF4-FFF2-40B4-BE49-F238E27FC236}">
                <a16:creationId xmlns:a16="http://schemas.microsoft.com/office/drawing/2014/main" id="{EE913DF0-5823-2993-2258-68A372947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9975" y="3733800"/>
            <a:ext cx="125253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ungulate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198685" name="Line 29">
            <a:extLst>
              <a:ext uri="{FF2B5EF4-FFF2-40B4-BE49-F238E27FC236}">
                <a16:creationId xmlns:a16="http://schemas.microsoft.com/office/drawing/2014/main" id="{5651B2DB-D3F4-2507-6B7C-D2537359721F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8225" y="3525838"/>
            <a:ext cx="161925" cy="2524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pic>
        <p:nvPicPr>
          <p:cNvPr id="198687" name="Picture 31">
            <a:extLst>
              <a:ext uri="{FF2B5EF4-FFF2-40B4-BE49-F238E27FC236}">
                <a16:creationId xmlns:a16="http://schemas.microsoft.com/office/drawing/2014/main" id="{0DFCADAD-5599-8015-1C5D-9021E6E49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513" y="5407025"/>
            <a:ext cx="93662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>
            <a:extLst>
              <a:ext uri="{FF2B5EF4-FFF2-40B4-BE49-F238E27FC236}">
                <a16:creationId xmlns:a16="http://schemas.microsoft.com/office/drawing/2014/main" id="{96CB4A60-90CE-3298-B0F4-A93B8C7A9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6875" y="2143125"/>
            <a:ext cx="3362325" cy="40862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9683" name="Rectangle 3">
            <a:extLst>
              <a:ext uri="{FF2B5EF4-FFF2-40B4-BE49-F238E27FC236}">
                <a16:creationId xmlns:a16="http://schemas.microsoft.com/office/drawing/2014/main" id="{E2BCD939-375B-7FDB-C0B7-B8453FD84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0888" y="3560763"/>
            <a:ext cx="0" cy="3651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 altLang="LID4096" i="1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99684" name="Rectangle 4">
            <a:extLst>
              <a:ext uri="{FF2B5EF4-FFF2-40B4-BE49-F238E27FC236}">
                <a16:creationId xmlns:a16="http://schemas.microsoft.com/office/drawing/2014/main" id="{410B9B9E-4243-C69A-246B-67B58497CE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Stack</a:t>
            </a:r>
          </a:p>
        </p:txBody>
      </p:sp>
      <p:sp>
        <p:nvSpPr>
          <p:cNvPr id="199685" name="Text Box 5">
            <a:extLst>
              <a:ext uri="{FF2B5EF4-FFF2-40B4-BE49-F238E27FC236}">
                <a16:creationId xmlns:a16="http://schemas.microsoft.com/office/drawing/2014/main" id="{4A30E756-9EBD-62CC-5AE5-64535E5BD2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463" y="2074863"/>
            <a:ext cx="145256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animals</a:t>
            </a:r>
            <a:endParaRPr lang="en-US" altLang="LID4096"/>
          </a:p>
        </p:txBody>
      </p:sp>
      <p:sp>
        <p:nvSpPr>
          <p:cNvPr id="199686" name="Text Box 6">
            <a:extLst>
              <a:ext uri="{FF2B5EF4-FFF2-40B4-BE49-F238E27FC236}">
                <a16:creationId xmlns:a16="http://schemas.microsoft.com/office/drawing/2014/main" id="{1E9F2E12-B607-B592-5AED-8A4665BBD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2630488"/>
            <a:ext cx="14366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mammals</a:t>
            </a:r>
            <a:endParaRPr lang="en-US" altLang="LID4096"/>
          </a:p>
        </p:txBody>
      </p:sp>
      <p:sp>
        <p:nvSpPr>
          <p:cNvPr id="199687" name="Line 7">
            <a:extLst>
              <a:ext uri="{FF2B5EF4-FFF2-40B4-BE49-F238E27FC236}">
                <a16:creationId xmlns:a16="http://schemas.microsoft.com/office/drawing/2014/main" id="{53CCCCCA-F19F-AFD7-08D1-D7E344F5B9E0}"/>
              </a:ext>
            </a:extLst>
          </p:cNvPr>
          <p:cNvSpPr>
            <a:spLocks noChangeShapeType="1"/>
          </p:cNvSpPr>
          <p:nvPr/>
        </p:nvSpPr>
        <p:spPr bwMode="auto">
          <a:xfrm>
            <a:off x="2684463" y="2425700"/>
            <a:ext cx="144462" cy="2222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99688" name="Text Box 8">
            <a:extLst>
              <a:ext uri="{FF2B5EF4-FFF2-40B4-BE49-F238E27FC236}">
                <a16:creationId xmlns:a16="http://schemas.microsoft.com/office/drawing/2014/main" id="{1D813AB1-F13E-503D-A5BD-F6C461473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2263" y="3168650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199689" name="Line 9">
            <a:extLst>
              <a:ext uri="{FF2B5EF4-FFF2-40B4-BE49-F238E27FC236}">
                <a16:creationId xmlns:a16="http://schemas.microsoft.com/office/drawing/2014/main" id="{CF95A9E7-A4FE-CC27-83D7-0E3CD55302EB}"/>
              </a:ext>
            </a:extLst>
          </p:cNvPr>
          <p:cNvSpPr>
            <a:spLocks noChangeShapeType="1"/>
          </p:cNvSpPr>
          <p:nvPr/>
        </p:nvSpPr>
        <p:spPr bwMode="auto">
          <a:xfrm>
            <a:off x="3089275" y="3000375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99690" name="Text Box 10">
            <a:extLst>
              <a:ext uri="{FF2B5EF4-FFF2-40B4-BE49-F238E27FC236}">
                <a16:creationId xmlns:a16="http://schemas.microsoft.com/office/drawing/2014/main" id="{B6AE1C53-5CB2-17AB-09B3-3DFCD7259E6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239963" y="3676650"/>
            <a:ext cx="911225" cy="3746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feline</a:t>
            </a:r>
            <a:endParaRPr lang="en-US" altLang="LID4096"/>
          </a:p>
        </p:txBody>
      </p:sp>
      <p:sp>
        <p:nvSpPr>
          <p:cNvPr id="199691" name="Line 11">
            <a:extLst>
              <a:ext uri="{FF2B5EF4-FFF2-40B4-BE49-F238E27FC236}">
                <a16:creationId xmlns:a16="http://schemas.microsoft.com/office/drawing/2014/main" id="{6AA5D70A-B456-2780-EC2B-677AA70E1AE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86100" y="3476625"/>
            <a:ext cx="157163" cy="2428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99692" name="Text Box 12">
            <a:extLst>
              <a:ext uri="{FF2B5EF4-FFF2-40B4-BE49-F238E27FC236}">
                <a16:creationId xmlns:a16="http://schemas.microsoft.com/office/drawing/2014/main" id="{6F01821C-1EA2-5B83-3498-103529311A9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95513" y="4267200"/>
            <a:ext cx="5270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199693" name="Line 13">
            <a:extLst>
              <a:ext uri="{FF2B5EF4-FFF2-40B4-BE49-F238E27FC236}">
                <a16:creationId xmlns:a16="http://schemas.microsoft.com/office/drawing/2014/main" id="{0F38B20B-51F2-C1A8-C992-3EB8DEEA489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82863" y="4067175"/>
            <a:ext cx="155575" cy="239713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99695" name="Rectangle 15">
            <a:extLst>
              <a:ext uri="{FF2B5EF4-FFF2-40B4-BE49-F238E27FC236}">
                <a16:creationId xmlns:a16="http://schemas.microsoft.com/office/drawing/2014/main" id="{BD7A2801-477B-6950-D786-09DB1AD10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5375" y="3486150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9696" name="Rectangle 16">
            <a:extLst>
              <a:ext uri="{FF2B5EF4-FFF2-40B4-BE49-F238E27FC236}">
                <a16:creationId xmlns:a16="http://schemas.microsoft.com/office/drawing/2014/main" id="{67696C62-490C-7B17-EA29-2A90E3E80C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8275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9697" name="Rectangle 17">
            <a:extLst>
              <a:ext uri="{FF2B5EF4-FFF2-40B4-BE49-F238E27FC236}">
                <a16:creationId xmlns:a16="http://schemas.microsoft.com/office/drawing/2014/main" id="{531F20A7-0389-1D64-E54E-BDDF45E2E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925" y="1914525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9701" name="Line 21">
            <a:extLst>
              <a:ext uri="{FF2B5EF4-FFF2-40B4-BE49-F238E27FC236}">
                <a16:creationId xmlns:a16="http://schemas.microsoft.com/office/drawing/2014/main" id="{37C4C508-66E0-E32B-BC5F-88F37E9D396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00850" y="2990850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9702" name="Text Box 22">
            <a:extLst>
              <a:ext uri="{FF2B5EF4-FFF2-40B4-BE49-F238E27FC236}">
                <a16:creationId xmlns:a16="http://schemas.microsoft.com/office/drawing/2014/main" id="{FF3E6828-7DCF-9057-3EA1-7A265EF884CE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415213" y="2393950"/>
            <a:ext cx="11176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Move </a:t>
            </a:r>
            <a:b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</a:b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pointer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199703" name="Text Box 23">
            <a:extLst>
              <a:ext uri="{FF2B5EF4-FFF2-40B4-BE49-F238E27FC236}">
                <a16:creationId xmlns:a16="http://schemas.microsoft.com/office/drawing/2014/main" id="{50F95D01-C3C5-3BC8-778C-08864E54040E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705475" y="5721350"/>
            <a:ext cx="318452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User clicks back twice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199704" name="Line 24">
            <a:extLst>
              <a:ext uri="{FF2B5EF4-FFF2-40B4-BE49-F238E27FC236}">
                <a16:creationId xmlns:a16="http://schemas.microsoft.com/office/drawing/2014/main" id="{610EE9EB-E12B-3E0C-33DA-2646EF90D5EE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0" y="2476500"/>
            <a:ext cx="0" cy="4953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99705" name="Text Box 25">
            <a:extLst>
              <a:ext uri="{FF2B5EF4-FFF2-40B4-BE49-F238E27FC236}">
                <a16:creationId xmlns:a16="http://schemas.microsoft.com/office/drawing/2014/main" id="{B83457A2-99DA-03B4-1F3C-B3F5375BE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7713" y="2212975"/>
            <a:ext cx="1331912" cy="255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 mammals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animals</a:t>
            </a:r>
          </a:p>
        </p:txBody>
      </p:sp>
      <p:sp>
        <p:nvSpPr>
          <p:cNvPr id="199706" name="Text Box 26">
            <a:extLst>
              <a:ext uri="{FF2B5EF4-FFF2-40B4-BE49-F238E27FC236}">
                <a16:creationId xmlns:a16="http://schemas.microsoft.com/office/drawing/2014/main" id="{612FF719-EF22-7B22-4F16-29D938A3DF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9975" y="3733800"/>
            <a:ext cx="125253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ungulate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199707" name="Line 27">
            <a:extLst>
              <a:ext uri="{FF2B5EF4-FFF2-40B4-BE49-F238E27FC236}">
                <a16:creationId xmlns:a16="http://schemas.microsoft.com/office/drawing/2014/main" id="{CC74F1F3-68A9-82E1-7655-9D3E3EED1E02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8225" y="3525838"/>
            <a:ext cx="161925" cy="2524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pic>
        <p:nvPicPr>
          <p:cNvPr id="199708" name="Picture 28">
            <a:extLst>
              <a:ext uri="{FF2B5EF4-FFF2-40B4-BE49-F238E27FC236}">
                <a16:creationId xmlns:a16="http://schemas.microsoft.com/office/drawing/2014/main" id="{93BC79E1-A5B2-06F3-A921-22D4DDBC6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513" y="5407025"/>
            <a:ext cx="93662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>
            <a:extLst>
              <a:ext uri="{FF2B5EF4-FFF2-40B4-BE49-F238E27FC236}">
                <a16:creationId xmlns:a16="http://schemas.microsoft.com/office/drawing/2014/main" id="{08DAF702-BD03-752A-EEE8-9775142A3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6875" y="2143125"/>
            <a:ext cx="3362325" cy="40862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00707" name="Rectangle 3">
            <a:extLst>
              <a:ext uri="{FF2B5EF4-FFF2-40B4-BE49-F238E27FC236}">
                <a16:creationId xmlns:a16="http://schemas.microsoft.com/office/drawing/2014/main" id="{9F4CB51B-0722-D0A7-2193-F5C492160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0888" y="3560763"/>
            <a:ext cx="0" cy="3651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 altLang="LID4096" i="1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200708" name="Rectangle 4">
            <a:extLst>
              <a:ext uri="{FF2B5EF4-FFF2-40B4-BE49-F238E27FC236}">
                <a16:creationId xmlns:a16="http://schemas.microsoft.com/office/drawing/2014/main" id="{F7D6196A-4B1E-0639-D798-150449F06A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Stack</a:t>
            </a:r>
          </a:p>
        </p:txBody>
      </p:sp>
      <p:sp>
        <p:nvSpPr>
          <p:cNvPr id="200709" name="Text Box 5">
            <a:extLst>
              <a:ext uri="{FF2B5EF4-FFF2-40B4-BE49-F238E27FC236}">
                <a16:creationId xmlns:a16="http://schemas.microsoft.com/office/drawing/2014/main" id="{4FA11071-5CB2-4B58-1305-8284EEE31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463" y="2074863"/>
            <a:ext cx="145256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animals</a:t>
            </a:r>
            <a:endParaRPr lang="en-US" altLang="LID4096"/>
          </a:p>
        </p:txBody>
      </p:sp>
      <p:sp>
        <p:nvSpPr>
          <p:cNvPr id="200710" name="Text Box 6">
            <a:extLst>
              <a:ext uri="{FF2B5EF4-FFF2-40B4-BE49-F238E27FC236}">
                <a16:creationId xmlns:a16="http://schemas.microsoft.com/office/drawing/2014/main" id="{8192FEB3-D29B-1951-ED50-6CE32D10B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2630488"/>
            <a:ext cx="14366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mammals</a:t>
            </a:r>
            <a:endParaRPr lang="en-US" altLang="LID4096"/>
          </a:p>
        </p:txBody>
      </p:sp>
      <p:sp>
        <p:nvSpPr>
          <p:cNvPr id="200711" name="Line 7">
            <a:extLst>
              <a:ext uri="{FF2B5EF4-FFF2-40B4-BE49-F238E27FC236}">
                <a16:creationId xmlns:a16="http://schemas.microsoft.com/office/drawing/2014/main" id="{C448C4C5-9468-2E97-B140-76B7C46C706F}"/>
              </a:ext>
            </a:extLst>
          </p:cNvPr>
          <p:cNvSpPr>
            <a:spLocks noChangeShapeType="1"/>
          </p:cNvSpPr>
          <p:nvPr/>
        </p:nvSpPr>
        <p:spPr bwMode="auto">
          <a:xfrm>
            <a:off x="2684463" y="2425700"/>
            <a:ext cx="144462" cy="2222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00712" name="Text Box 8">
            <a:extLst>
              <a:ext uri="{FF2B5EF4-FFF2-40B4-BE49-F238E27FC236}">
                <a16:creationId xmlns:a16="http://schemas.microsoft.com/office/drawing/2014/main" id="{6FA94F79-7311-8038-DF2E-EA236E546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2263" y="3163888"/>
            <a:ext cx="815975" cy="3746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00713" name="Line 9">
            <a:extLst>
              <a:ext uri="{FF2B5EF4-FFF2-40B4-BE49-F238E27FC236}">
                <a16:creationId xmlns:a16="http://schemas.microsoft.com/office/drawing/2014/main" id="{F669A739-A2AB-DB6B-78EF-0B528D17DB31}"/>
              </a:ext>
            </a:extLst>
          </p:cNvPr>
          <p:cNvSpPr>
            <a:spLocks noChangeShapeType="1"/>
          </p:cNvSpPr>
          <p:nvPr/>
        </p:nvSpPr>
        <p:spPr bwMode="auto">
          <a:xfrm>
            <a:off x="3089275" y="3000375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00714" name="Text Box 10">
            <a:extLst>
              <a:ext uri="{FF2B5EF4-FFF2-40B4-BE49-F238E27FC236}">
                <a16:creationId xmlns:a16="http://schemas.microsoft.com/office/drawing/2014/main" id="{D2580BA7-FD5E-1630-662F-CE39AE3C684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239963" y="3681413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feline</a:t>
            </a:r>
            <a:endParaRPr lang="en-US" altLang="LID4096"/>
          </a:p>
        </p:txBody>
      </p:sp>
      <p:sp>
        <p:nvSpPr>
          <p:cNvPr id="200715" name="Line 11">
            <a:extLst>
              <a:ext uri="{FF2B5EF4-FFF2-40B4-BE49-F238E27FC236}">
                <a16:creationId xmlns:a16="http://schemas.microsoft.com/office/drawing/2014/main" id="{51864050-7C4C-E230-25AF-1E160E016B5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86100" y="3476625"/>
            <a:ext cx="157163" cy="242888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00716" name="Text Box 12">
            <a:extLst>
              <a:ext uri="{FF2B5EF4-FFF2-40B4-BE49-F238E27FC236}">
                <a16:creationId xmlns:a16="http://schemas.microsoft.com/office/drawing/2014/main" id="{FE1E7AB2-44ED-BE06-572C-021B5D25FA27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95513" y="4267200"/>
            <a:ext cx="5270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00717" name="Line 13">
            <a:extLst>
              <a:ext uri="{FF2B5EF4-FFF2-40B4-BE49-F238E27FC236}">
                <a16:creationId xmlns:a16="http://schemas.microsoft.com/office/drawing/2014/main" id="{1330447F-50B7-08FC-D2E4-BA5A52EE19A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82863" y="4067175"/>
            <a:ext cx="155575" cy="23971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00719" name="Rectangle 15">
            <a:extLst>
              <a:ext uri="{FF2B5EF4-FFF2-40B4-BE49-F238E27FC236}">
                <a16:creationId xmlns:a16="http://schemas.microsoft.com/office/drawing/2014/main" id="{F495483C-38F7-D100-38E1-DA11057EDC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5375" y="3486150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00720" name="Rectangle 16">
            <a:extLst>
              <a:ext uri="{FF2B5EF4-FFF2-40B4-BE49-F238E27FC236}">
                <a16:creationId xmlns:a16="http://schemas.microsoft.com/office/drawing/2014/main" id="{554A6EC6-C73D-0908-7782-C1CE465B6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8275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00721" name="Rectangle 17">
            <a:extLst>
              <a:ext uri="{FF2B5EF4-FFF2-40B4-BE49-F238E27FC236}">
                <a16:creationId xmlns:a16="http://schemas.microsoft.com/office/drawing/2014/main" id="{0B3BDBAC-9F6D-E718-F6D4-DC1098DBBB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925" y="1914525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00722" name="Line 18">
            <a:extLst>
              <a:ext uri="{FF2B5EF4-FFF2-40B4-BE49-F238E27FC236}">
                <a16:creationId xmlns:a16="http://schemas.microsoft.com/office/drawing/2014/main" id="{176C5C08-877F-8FCF-A536-EFEC9B1DA84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00850" y="3487738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00723" name="Text Box 19">
            <a:extLst>
              <a:ext uri="{FF2B5EF4-FFF2-40B4-BE49-F238E27FC236}">
                <a16:creationId xmlns:a16="http://schemas.microsoft.com/office/drawing/2014/main" id="{8E922A0C-D4E2-39A2-9CCF-757DF8C2891C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415213" y="2393950"/>
            <a:ext cx="11176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Move </a:t>
            </a:r>
            <a:b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</a:b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pointer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00724" name="Text Box 20">
            <a:extLst>
              <a:ext uri="{FF2B5EF4-FFF2-40B4-BE49-F238E27FC236}">
                <a16:creationId xmlns:a16="http://schemas.microsoft.com/office/drawing/2014/main" id="{24BED6B0-2357-C03C-3EEE-AFE46D360F1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705475" y="5721350"/>
            <a:ext cx="318452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User clicks back twice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00725" name="Line 21">
            <a:extLst>
              <a:ext uri="{FF2B5EF4-FFF2-40B4-BE49-F238E27FC236}">
                <a16:creationId xmlns:a16="http://schemas.microsoft.com/office/drawing/2014/main" id="{BDA84EDA-4588-B62E-887F-9C9882B980AD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0" y="2476500"/>
            <a:ext cx="0" cy="95885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00726" name="Text Box 22">
            <a:extLst>
              <a:ext uri="{FF2B5EF4-FFF2-40B4-BE49-F238E27FC236}">
                <a16:creationId xmlns:a16="http://schemas.microsoft.com/office/drawing/2014/main" id="{1A04EE35-07A0-5415-DDDF-B8DF939658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7713" y="2212975"/>
            <a:ext cx="1331912" cy="255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 mammals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animals</a:t>
            </a:r>
          </a:p>
        </p:txBody>
      </p:sp>
      <p:sp>
        <p:nvSpPr>
          <p:cNvPr id="200727" name="Text Box 23">
            <a:extLst>
              <a:ext uri="{FF2B5EF4-FFF2-40B4-BE49-F238E27FC236}">
                <a16:creationId xmlns:a16="http://schemas.microsoft.com/office/drawing/2014/main" id="{8CD01749-C14E-0805-271F-F623AC322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9975" y="3733800"/>
            <a:ext cx="125253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ungulate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00728" name="Line 24">
            <a:extLst>
              <a:ext uri="{FF2B5EF4-FFF2-40B4-BE49-F238E27FC236}">
                <a16:creationId xmlns:a16="http://schemas.microsoft.com/office/drawing/2014/main" id="{877E838A-B2A6-3D02-62AF-D22BFF79C869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8225" y="3525838"/>
            <a:ext cx="161925" cy="2524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>
            <a:extLst>
              <a:ext uri="{FF2B5EF4-FFF2-40B4-BE49-F238E27FC236}">
                <a16:creationId xmlns:a16="http://schemas.microsoft.com/office/drawing/2014/main" id="{EAD7835B-17D7-1B0C-541E-C0B70FE8C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6875" y="2143125"/>
            <a:ext cx="3362325" cy="40862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88419" name="Rectangle 3">
            <a:extLst>
              <a:ext uri="{FF2B5EF4-FFF2-40B4-BE49-F238E27FC236}">
                <a16:creationId xmlns:a16="http://schemas.microsoft.com/office/drawing/2014/main" id="{8C153372-9771-1966-8A21-412885460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0888" y="3560763"/>
            <a:ext cx="0" cy="3651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 altLang="LID4096" i="1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88420" name="Rectangle 4">
            <a:extLst>
              <a:ext uri="{FF2B5EF4-FFF2-40B4-BE49-F238E27FC236}">
                <a16:creationId xmlns:a16="http://schemas.microsoft.com/office/drawing/2014/main" id="{CB9F6B07-4AEE-BE1D-280B-7636049842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Stack</a:t>
            </a:r>
          </a:p>
        </p:txBody>
      </p:sp>
      <p:sp>
        <p:nvSpPr>
          <p:cNvPr id="188421" name="Text Box 5">
            <a:extLst>
              <a:ext uri="{FF2B5EF4-FFF2-40B4-BE49-F238E27FC236}">
                <a16:creationId xmlns:a16="http://schemas.microsoft.com/office/drawing/2014/main" id="{7B3630B7-DC81-6229-3FF0-C741B3C0D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463" y="2074863"/>
            <a:ext cx="145256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animals</a:t>
            </a:r>
            <a:endParaRPr lang="en-US" altLang="LID4096"/>
          </a:p>
        </p:txBody>
      </p:sp>
      <p:sp>
        <p:nvSpPr>
          <p:cNvPr id="188422" name="Text Box 6">
            <a:extLst>
              <a:ext uri="{FF2B5EF4-FFF2-40B4-BE49-F238E27FC236}">
                <a16:creationId xmlns:a16="http://schemas.microsoft.com/office/drawing/2014/main" id="{6A7D9D40-5B1A-5882-7C5A-25EDEE5AC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2630488"/>
            <a:ext cx="14366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mammals</a:t>
            </a:r>
            <a:endParaRPr lang="en-US" altLang="LID4096"/>
          </a:p>
        </p:txBody>
      </p:sp>
      <p:sp>
        <p:nvSpPr>
          <p:cNvPr id="188423" name="Line 7">
            <a:extLst>
              <a:ext uri="{FF2B5EF4-FFF2-40B4-BE49-F238E27FC236}">
                <a16:creationId xmlns:a16="http://schemas.microsoft.com/office/drawing/2014/main" id="{52CF1549-F226-46A8-26D0-454C497BB618}"/>
              </a:ext>
            </a:extLst>
          </p:cNvPr>
          <p:cNvSpPr>
            <a:spLocks noChangeShapeType="1"/>
          </p:cNvSpPr>
          <p:nvPr/>
        </p:nvSpPr>
        <p:spPr bwMode="auto">
          <a:xfrm>
            <a:off x="2684463" y="2425700"/>
            <a:ext cx="144462" cy="2222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88424" name="Text Box 8">
            <a:extLst>
              <a:ext uri="{FF2B5EF4-FFF2-40B4-BE49-F238E27FC236}">
                <a16:creationId xmlns:a16="http://schemas.microsoft.com/office/drawing/2014/main" id="{B5CB6FCC-2A95-4AA9-D8FD-C34291A7D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2263" y="3168650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188425" name="Line 9">
            <a:extLst>
              <a:ext uri="{FF2B5EF4-FFF2-40B4-BE49-F238E27FC236}">
                <a16:creationId xmlns:a16="http://schemas.microsoft.com/office/drawing/2014/main" id="{AF6C4260-D8F7-5329-3388-3CFC9374DA59}"/>
              </a:ext>
            </a:extLst>
          </p:cNvPr>
          <p:cNvSpPr>
            <a:spLocks noChangeShapeType="1"/>
          </p:cNvSpPr>
          <p:nvPr/>
        </p:nvSpPr>
        <p:spPr bwMode="auto">
          <a:xfrm>
            <a:off x="3089275" y="3000375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88426" name="Text Box 10">
            <a:extLst>
              <a:ext uri="{FF2B5EF4-FFF2-40B4-BE49-F238E27FC236}">
                <a16:creationId xmlns:a16="http://schemas.microsoft.com/office/drawing/2014/main" id="{7408296D-32E3-1334-BC6F-20DC3B23B6B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239963" y="3681413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feline</a:t>
            </a:r>
            <a:endParaRPr lang="en-US" altLang="LID4096"/>
          </a:p>
        </p:txBody>
      </p:sp>
      <p:sp>
        <p:nvSpPr>
          <p:cNvPr id="188427" name="Line 11">
            <a:extLst>
              <a:ext uri="{FF2B5EF4-FFF2-40B4-BE49-F238E27FC236}">
                <a16:creationId xmlns:a16="http://schemas.microsoft.com/office/drawing/2014/main" id="{7FEF714F-0438-720A-1160-972798060B2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86100" y="3476625"/>
            <a:ext cx="157163" cy="2428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88428" name="Text Box 12">
            <a:extLst>
              <a:ext uri="{FF2B5EF4-FFF2-40B4-BE49-F238E27FC236}">
                <a16:creationId xmlns:a16="http://schemas.microsoft.com/office/drawing/2014/main" id="{B35DC8B6-CFA8-5F0C-3353-492A6A7597C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95513" y="4267200"/>
            <a:ext cx="4222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188429" name="Line 13">
            <a:extLst>
              <a:ext uri="{FF2B5EF4-FFF2-40B4-BE49-F238E27FC236}">
                <a16:creationId xmlns:a16="http://schemas.microsoft.com/office/drawing/2014/main" id="{F3AD8AD7-B925-72E2-47F5-52ABC46105F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82863" y="4067175"/>
            <a:ext cx="155575" cy="23971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88430" name="Text Box 14">
            <a:extLst>
              <a:ext uri="{FF2B5EF4-FFF2-40B4-BE49-F238E27FC236}">
                <a16:creationId xmlns:a16="http://schemas.microsoft.com/office/drawing/2014/main" id="{A46484E3-0FFC-1FD0-D7BB-E9A8493D80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8663" y="2195513"/>
            <a:ext cx="1331912" cy="255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rgbClr val="969696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rgbClr val="969696"/>
                </a:solidFill>
                <a:latin typeface="Comic Sans MS" panose="030F0702030302020204" pitchFamily="66" charset="0"/>
              </a:rPr>
              <a:t>feline</a:t>
            </a: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 mammals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animals</a:t>
            </a:r>
          </a:p>
        </p:txBody>
      </p:sp>
      <p:sp>
        <p:nvSpPr>
          <p:cNvPr id="188431" name="Rectangle 15">
            <a:extLst>
              <a:ext uri="{FF2B5EF4-FFF2-40B4-BE49-F238E27FC236}">
                <a16:creationId xmlns:a16="http://schemas.microsoft.com/office/drawing/2014/main" id="{8C6D68CE-42C7-15DB-B5C6-6752FE2BA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5375" y="3486150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88432" name="Line 16">
            <a:extLst>
              <a:ext uri="{FF2B5EF4-FFF2-40B4-BE49-F238E27FC236}">
                <a16:creationId xmlns:a16="http://schemas.microsoft.com/office/drawing/2014/main" id="{9B9F95C6-0230-2234-86CD-2484A40425C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69150" y="2352675"/>
            <a:ext cx="361950" cy="3810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88433" name="Text Box 17">
            <a:extLst>
              <a:ext uri="{FF2B5EF4-FFF2-40B4-BE49-F238E27FC236}">
                <a16:creationId xmlns:a16="http://schemas.microsoft.com/office/drawing/2014/main" id="{72431171-5E7E-24AC-E833-B059EE94491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573963" y="2206625"/>
            <a:ext cx="11176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Pop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188434" name="Rectangle 18">
            <a:extLst>
              <a:ext uri="{FF2B5EF4-FFF2-40B4-BE49-F238E27FC236}">
                <a16:creationId xmlns:a16="http://schemas.microsoft.com/office/drawing/2014/main" id="{3E2B33A7-CE6C-3AE1-E042-7DEC8A55D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8275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88435" name="Rectangle 19">
            <a:extLst>
              <a:ext uri="{FF2B5EF4-FFF2-40B4-BE49-F238E27FC236}">
                <a16:creationId xmlns:a16="http://schemas.microsoft.com/office/drawing/2014/main" id="{F913DC53-771F-767F-420E-9E8E30427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925" y="1914525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88436" name="Text Box 20">
            <a:extLst>
              <a:ext uri="{FF2B5EF4-FFF2-40B4-BE49-F238E27FC236}">
                <a16:creationId xmlns:a16="http://schemas.microsoft.com/office/drawing/2014/main" id="{BBB0B00E-B587-6A6F-C708-10CF9B81266B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608638" y="5094288"/>
            <a:ext cx="3184525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User selects ungulate. </a:t>
            </a:r>
            <a:b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</a:b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cat &amp; feline popped off stack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188437" name="Text Box 21">
            <a:extLst>
              <a:ext uri="{FF2B5EF4-FFF2-40B4-BE49-F238E27FC236}">
                <a16:creationId xmlns:a16="http://schemas.microsoft.com/office/drawing/2014/main" id="{1EB75260-5EB6-2F78-C3B5-ABE21C4DEB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9975" y="3724275"/>
            <a:ext cx="1252538" cy="38417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ungulate</a:t>
            </a:r>
            <a:endParaRPr lang="en-US" altLang="LID4096"/>
          </a:p>
        </p:txBody>
      </p:sp>
      <p:sp>
        <p:nvSpPr>
          <p:cNvPr id="188438" name="Line 22">
            <a:extLst>
              <a:ext uri="{FF2B5EF4-FFF2-40B4-BE49-F238E27FC236}">
                <a16:creationId xmlns:a16="http://schemas.microsoft.com/office/drawing/2014/main" id="{CCFC3421-66A7-CE04-78BE-DE72E03B48BE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8225" y="3525838"/>
            <a:ext cx="161925" cy="2524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88439" name="Rectangle 23">
            <a:extLst>
              <a:ext uri="{FF2B5EF4-FFF2-40B4-BE49-F238E27FC236}">
                <a16:creationId xmlns:a16="http://schemas.microsoft.com/office/drawing/2014/main" id="{5E886938-0ED7-9A80-A57E-BEEA4A478B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3575" y="2333625"/>
            <a:ext cx="1133475" cy="942975"/>
          </a:xfrm>
          <a:prstGeom prst="rect">
            <a:avLst/>
          </a:prstGeom>
          <a:noFill/>
          <a:ln w="9525">
            <a:solidFill>
              <a:srgbClr val="96969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188441" name="Freeform 25">
            <a:extLst>
              <a:ext uri="{FF2B5EF4-FFF2-40B4-BE49-F238E27FC236}">
                <a16:creationId xmlns:a16="http://schemas.microsoft.com/office/drawing/2014/main" id="{DD327491-CCCD-538B-421D-D838C8355D16}"/>
              </a:ext>
            </a:extLst>
          </p:cNvPr>
          <p:cNvSpPr>
            <a:spLocks/>
          </p:cNvSpPr>
          <p:nvPr/>
        </p:nvSpPr>
        <p:spPr bwMode="auto">
          <a:xfrm>
            <a:off x="2790825" y="3367088"/>
            <a:ext cx="514350" cy="530225"/>
          </a:xfrm>
          <a:custGeom>
            <a:avLst/>
            <a:gdLst>
              <a:gd name="T0" fmla="*/ 0 w 324"/>
              <a:gd name="T1" fmla="*/ 28 h 334"/>
              <a:gd name="T2" fmla="*/ 60 w 324"/>
              <a:gd name="T3" fmla="*/ 100 h 334"/>
              <a:gd name="T4" fmla="*/ 78 w 324"/>
              <a:gd name="T5" fmla="*/ 106 h 334"/>
              <a:gd name="T6" fmla="*/ 186 w 324"/>
              <a:gd name="T7" fmla="*/ 112 h 334"/>
              <a:gd name="T8" fmla="*/ 192 w 324"/>
              <a:gd name="T9" fmla="*/ 202 h 334"/>
              <a:gd name="T10" fmla="*/ 252 w 324"/>
              <a:gd name="T11" fmla="*/ 208 h 334"/>
              <a:gd name="T12" fmla="*/ 258 w 324"/>
              <a:gd name="T13" fmla="*/ 232 h 334"/>
              <a:gd name="T14" fmla="*/ 270 w 324"/>
              <a:gd name="T15" fmla="*/ 298 h 334"/>
              <a:gd name="T16" fmla="*/ 324 w 324"/>
              <a:gd name="T17" fmla="*/ 334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4" h="334">
                <a:moveTo>
                  <a:pt x="0" y="28"/>
                </a:moveTo>
                <a:cubicBezTo>
                  <a:pt x="85" y="0"/>
                  <a:pt x="42" y="43"/>
                  <a:pt x="60" y="100"/>
                </a:cubicBezTo>
                <a:cubicBezTo>
                  <a:pt x="62" y="106"/>
                  <a:pt x="72" y="105"/>
                  <a:pt x="78" y="106"/>
                </a:cubicBezTo>
                <a:cubicBezTo>
                  <a:pt x="114" y="109"/>
                  <a:pt x="150" y="110"/>
                  <a:pt x="186" y="112"/>
                </a:cubicBezTo>
                <a:cubicBezTo>
                  <a:pt x="188" y="142"/>
                  <a:pt x="175" y="177"/>
                  <a:pt x="192" y="202"/>
                </a:cubicBezTo>
                <a:cubicBezTo>
                  <a:pt x="203" y="219"/>
                  <a:pt x="234" y="200"/>
                  <a:pt x="252" y="208"/>
                </a:cubicBezTo>
                <a:cubicBezTo>
                  <a:pt x="260" y="211"/>
                  <a:pt x="257" y="224"/>
                  <a:pt x="258" y="232"/>
                </a:cubicBezTo>
                <a:cubicBezTo>
                  <a:pt x="261" y="251"/>
                  <a:pt x="260" y="279"/>
                  <a:pt x="270" y="298"/>
                </a:cubicBezTo>
                <a:cubicBezTo>
                  <a:pt x="283" y="324"/>
                  <a:pt x="306" y="316"/>
                  <a:pt x="324" y="334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>
            <a:extLst>
              <a:ext uri="{FF2B5EF4-FFF2-40B4-BE49-F238E27FC236}">
                <a16:creationId xmlns:a16="http://schemas.microsoft.com/office/drawing/2014/main" id="{B3F3A552-38D1-859A-1C62-D0B947C0A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6875" y="2143125"/>
            <a:ext cx="3362325" cy="40862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02755" name="Rectangle 3">
            <a:extLst>
              <a:ext uri="{FF2B5EF4-FFF2-40B4-BE49-F238E27FC236}">
                <a16:creationId xmlns:a16="http://schemas.microsoft.com/office/drawing/2014/main" id="{B44B7488-85B4-0601-3C5F-F85C177899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0888" y="3560763"/>
            <a:ext cx="0" cy="3651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 altLang="LID4096" i="1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202756" name="Rectangle 4">
            <a:extLst>
              <a:ext uri="{FF2B5EF4-FFF2-40B4-BE49-F238E27FC236}">
                <a16:creationId xmlns:a16="http://schemas.microsoft.com/office/drawing/2014/main" id="{9C55DD22-AFD8-7106-415F-E61CEB8067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Stack</a:t>
            </a:r>
          </a:p>
        </p:txBody>
      </p:sp>
      <p:sp>
        <p:nvSpPr>
          <p:cNvPr id="202757" name="Text Box 5">
            <a:extLst>
              <a:ext uri="{FF2B5EF4-FFF2-40B4-BE49-F238E27FC236}">
                <a16:creationId xmlns:a16="http://schemas.microsoft.com/office/drawing/2014/main" id="{83769925-332A-67FC-1A5D-879CEC35C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463" y="2074863"/>
            <a:ext cx="145256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animals</a:t>
            </a:r>
            <a:endParaRPr lang="en-US" altLang="LID4096"/>
          </a:p>
        </p:txBody>
      </p:sp>
      <p:sp>
        <p:nvSpPr>
          <p:cNvPr id="202758" name="Text Box 6">
            <a:extLst>
              <a:ext uri="{FF2B5EF4-FFF2-40B4-BE49-F238E27FC236}">
                <a16:creationId xmlns:a16="http://schemas.microsoft.com/office/drawing/2014/main" id="{1BCA3CD9-9568-424D-A0FF-C6FDDECAB9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2630488"/>
            <a:ext cx="14366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mammals</a:t>
            </a:r>
            <a:endParaRPr lang="en-US" altLang="LID4096"/>
          </a:p>
        </p:txBody>
      </p:sp>
      <p:sp>
        <p:nvSpPr>
          <p:cNvPr id="202759" name="Line 7">
            <a:extLst>
              <a:ext uri="{FF2B5EF4-FFF2-40B4-BE49-F238E27FC236}">
                <a16:creationId xmlns:a16="http://schemas.microsoft.com/office/drawing/2014/main" id="{4828503C-42AA-C823-BEB9-9156D81E87E6}"/>
              </a:ext>
            </a:extLst>
          </p:cNvPr>
          <p:cNvSpPr>
            <a:spLocks noChangeShapeType="1"/>
          </p:cNvSpPr>
          <p:nvPr/>
        </p:nvSpPr>
        <p:spPr bwMode="auto">
          <a:xfrm>
            <a:off x="2684463" y="2425700"/>
            <a:ext cx="144462" cy="2222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02760" name="Text Box 8">
            <a:extLst>
              <a:ext uri="{FF2B5EF4-FFF2-40B4-BE49-F238E27FC236}">
                <a16:creationId xmlns:a16="http://schemas.microsoft.com/office/drawing/2014/main" id="{5B9A3211-782C-EAF4-9A54-258317F82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2263" y="3168650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02761" name="Line 9">
            <a:extLst>
              <a:ext uri="{FF2B5EF4-FFF2-40B4-BE49-F238E27FC236}">
                <a16:creationId xmlns:a16="http://schemas.microsoft.com/office/drawing/2014/main" id="{38F47BA8-23E2-E21A-46D2-CBEC5FF60F13}"/>
              </a:ext>
            </a:extLst>
          </p:cNvPr>
          <p:cNvSpPr>
            <a:spLocks noChangeShapeType="1"/>
          </p:cNvSpPr>
          <p:nvPr/>
        </p:nvSpPr>
        <p:spPr bwMode="auto">
          <a:xfrm>
            <a:off x="3089275" y="3000375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02762" name="Text Box 10">
            <a:extLst>
              <a:ext uri="{FF2B5EF4-FFF2-40B4-BE49-F238E27FC236}">
                <a16:creationId xmlns:a16="http://schemas.microsoft.com/office/drawing/2014/main" id="{CF8A1926-C2BB-C0D1-893F-9530A2EA468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239963" y="3681413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feline</a:t>
            </a:r>
            <a:endParaRPr lang="en-US" altLang="LID4096"/>
          </a:p>
        </p:txBody>
      </p:sp>
      <p:sp>
        <p:nvSpPr>
          <p:cNvPr id="202763" name="Line 11">
            <a:extLst>
              <a:ext uri="{FF2B5EF4-FFF2-40B4-BE49-F238E27FC236}">
                <a16:creationId xmlns:a16="http://schemas.microsoft.com/office/drawing/2014/main" id="{98FFD8D1-7640-28B9-1096-75461FC9552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86100" y="3476625"/>
            <a:ext cx="157163" cy="2428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02764" name="Text Box 12">
            <a:extLst>
              <a:ext uri="{FF2B5EF4-FFF2-40B4-BE49-F238E27FC236}">
                <a16:creationId xmlns:a16="http://schemas.microsoft.com/office/drawing/2014/main" id="{E3DEE4B3-8F71-7C20-88BD-2ED6955994A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95513" y="4267200"/>
            <a:ext cx="4222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02765" name="Line 13">
            <a:extLst>
              <a:ext uri="{FF2B5EF4-FFF2-40B4-BE49-F238E27FC236}">
                <a16:creationId xmlns:a16="http://schemas.microsoft.com/office/drawing/2014/main" id="{45526D9D-1082-7F06-B4D4-76C4C930F6B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82863" y="4067175"/>
            <a:ext cx="155575" cy="23971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02766" name="Text Box 14">
            <a:extLst>
              <a:ext uri="{FF2B5EF4-FFF2-40B4-BE49-F238E27FC236}">
                <a16:creationId xmlns:a16="http://schemas.microsoft.com/office/drawing/2014/main" id="{DADA595E-7314-0AD2-543A-630595292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8663" y="2195513"/>
            <a:ext cx="1331912" cy="255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ungulate</a:t>
            </a:r>
            <a:b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</a:b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 mammals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animals</a:t>
            </a:r>
          </a:p>
        </p:txBody>
      </p:sp>
      <p:sp>
        <p:nvSpPr>
          <p:cNvPr id="202767" name="Rectangle 15">
            <a:extLst>
              <a:ext uri="{FF2B5EF4-FFF2-40B4-BE49-F238E27FC236}">
                <a16:creationId xmlns:a16="http://schemas.microsoft.com/office/drawing/2014/main" id="{FEF97ED7-FB58-08A4-9091-65C93B7FD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5375" y="3486150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02770" name="Rectangle 18">
            <a:extLst>
              <a:ext uri="{FF2B5EF4-FFF2-40B4-BE49-F238E27FC236}">
                <a16:creationId xmlns:a16="http://schemas.microsoft.com/office/drawing/2014/main" id="{0593D4FF-3113-97E1-7BB4-240D1A350E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8275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02771" name="Rectangle 19">
            <a:extLst>
              <a:ext uri="{FF2B5EF4-FFF2-40B4-BE49-F238E27FC236}">
                <a16:creationId xmlns:a16="http://schemas.microsoft.com/office/drawing/2014/main" id="{A21279EC-6F73-013B-5298-A568577CE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925" y="1914525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02773" name="Text Box 21">
            <a:extLst>
              <a:ext uri="{FF2B5EF4-FFF2-40B4-BE49-F238E27FC236}">
                <a16:creationId xmlns:a16="http://schemas.microsoft.com/office/drawing/2014/main" id="{1ECC1F11-F1C2-A8ED-CDD5-5BBEDC4B44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9975" y="3724275"/>
            <a:ext cx="1252538" cy="38417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ungulate</a:t>
            </a:r>
            <a:endParaRPr lang="en-US" altLang="LID4096"/>
          </a:p>
        </p:txBody>
      </p:sp>
      <p:sp>
        <p:nvSpPr>
          <p:cNvPr id="202774" name="Line 22">
            <a:extLst>
              <a:ext uri="{FF2B5EF4-FFF2-40B4-BE49-F238E27FC236}">
                <a16:creationId xmlns:a16="http://schemas.microsoft.com/office/drawing/2014/main" id="{978D152A-12A2-6853-3C0D-9F37A1E8238C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8225" y="3525838"/>
            <a:ext cx="161925" cy="2524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02776" name="Text Box 24">
            <a:extLst>
              <a:ext uri="{FF2B5EF4-FFF2-40B4-BE49-F238E27FC236}">
                <a16:creationId xmlns:a16="http://schemas.microsoft.com/office/drawing/2014/main" id="{A6622604-3C1D-0323-216E-C901C411D97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608638" y="5276850"/>
            <a:ext cx="318452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..and ungulate pushed onto it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02777" name="Line 25">
            <a:extLst>
              <a:ext uri="{FF2B5EF4-FFF2-40B4-BE49-F238E27FC236}">
                <a16:creationId xmlns:a16="http://schemas.microsoft.com/office/drawing/2014/main" id="{3EF7F32F-640A-DCF2-6E42-EA2F3F411FA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48513" y="2495550"/>
            <a:ext cx="522287" cy="1588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02778" name="Text Box 26">
            <a:extLst>
              <a:ext uri="{FF2B5EF4-FFF2-40B4-BE49-F238E27FC236}">
                <a16:creationId xmlns:a16="http://schemas.microsoft.com/office/drawing/2014/main" id="{8650EA51-819E-3765-F17E-FF3E4A1C0CF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624763" y="2185988"/>
            <a:ext cx="137953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Push</a:t>
            </a:r>
          </a:p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ungulate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02779" name="Freeform 27">
            <a:extLst>
              <a:ext uri="{FF2B5EF4-FFF2-40B4-BE49-F238E27FC236}">
                <a16:creationId xmlns:a16="http://schemas.microsoft.com/office/drawing/2014/main" id="{8319D828-C616-7098-3718-CCBAD259D38D}"/>
              </a:ext>
            </a:extLst>
          </p:cNvPr>
          <p:cNvSpPr>
            <a:spLocks/>
          </p:cNvSpPr>
          <p:nvPr/>
        </p:nvSpPr>
        <p:spPr bwMode="auto">
          <a:xfrm>
            <a:off x="2790825" y="3367088"/>
            <a:ext cx="514350" cy="530225"/>
          </a:xfrm>
          <a:custGeom>
            <a:avLst/>
            <a:gdLst>
              <a:gd name="T0" fmla="*/ 0 w 324"/>
              <a:gd name="T1" fmla="*/ 28 h 334"/>
              <a:gd name="T2" fmla="*/ 60 w 324"/>
              <a:gd name="T3" fmla="*/ 100 h 334"/>
              <a:gd name="T4" fmla="*/ 78 w 324"/>
              <a:gd name="T5" fmla="*/ 106 h 334"/>
              <a:gd name="T6" fmla="*/ 186 w 324"/>
              <a:gd name="T7" fmla="*/ 112 h 334"/>
              <a:gd name="T8" fmla="*/ 192 w 324"/>
              <a:gd name="T9" fmla="*/ 202 h 334"/>
              <a:gd name="T10" fmla="*/ 252 w 324"/>
              <a:gd name="T11" fmla="*/ 208 h 334"/>
              <a:gd name="T12" fmla="*/ 258 w 324"/>
              <a:gd name="T13" fmla="*/ 232 h 334"/>
              <a:gd name="T14" fmla="*/ 270 w 324"/>
              <a:gd name="T15" fmla="*/ 298 h 334"/>
              <a:gd name="T16" fmla="*/ 324 w 324"/>
              <a:gd name="T17" fmla="*/ 334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4" h="334">
                <a:moveTo>
                  <a:pt x="0" y="28"/>
                </a:moveTo>
                <a:cubicBezTo>
                  <a:pt x="85" y="0"/>
                  <a:pt x="42" y="43"/>
                  <a:pt x="60" y="100"/>
                </a:cubicBezTo>
                <a:cubicBezTo>
                  <a:pt x="62" y="106"/>
                  <a:pt x="72" y="105"/>
                  <a:pt x="78" y="106"/>
                </a:cubicBezTo>
                <a:cubicBezTo>
                  <a:pt x="114" y="109"/>
                  <a:pt x="150" y="110"/>
                  <a:pt x="186" y="112"/>
                </a:cubicBezTo>
                <a:cubicBezTo>
                  <a:pt x="188" y="142"/>
                  <a:pt x="175" y="177"/>
                  <a:pt x="192" y="202"/>
                </a:cubicBezTo>
                <a:cubicBezTo>
                  <a:pt x="203" y="219"/>
                  <a:pt x="234" y="200"/>
                  <a:pt x="252" y="208"/>
                </a:cubicBezTo>
                <a:cubicBezTo>
                  <a:pt x="260" y="211"/>
                  <a:pt x="257" y="224"/>
                  <a:pt x="258" y="232"/>
                </a:cubicBezTo>
                <a:cubicBezTo>
                  <a:pt x="261" y="251"/>
                  <a:pt x="260" y="279"/>
                  <a:pt x="270" y="298"/>
                </a:cubicBezTo>
                <a:cubicBezTo>
                  <a:pt x="283" y="324"/>
                  <a:pt x="306" y="316"/>
                  <a:pt x="324" y="334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LID4096"/>
          </a:p>
        </p:txBody>
      </p:sp>
      <p:sp>
        <p:nvSpPr>
          <p:cNvPr id="202780" name="AutoShape 28">
            <a:hlinkClick r:id="rId3" action="ppaction://program" highlightClick="1"/>
            <a:extLst>
              <a:ext uri="{FF2B5EF4-FFF2-40B4-BE49-F238E27FC236}">
                <a16:creationId xmlns:a16="http://schemas.microsoft.com/office/drawing/2014/main" id="{998E094A-9362-2376-564A-C7A978CFA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38900"/>
            <a:ext cx="476250" cy="419100"/>
          </a:xfrm>
          <a:prstGeom prst="actionButtonHome">
            <a:avLst/>
          </a:prstGeom>
          <a:noFill/>
          <a:ln w="19050">
            <a:solidFill>
              <a:srgbClr val="FFCC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C1C75BC3-1CDA-7EE0-0149-6B6147E5DD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Stack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FEB5FD-9A1F-0BB0-8D61-2C87A28116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124825" cy="4114800"/>
          </a:xfrm>
        </p:spPr>
        <p:txBody>
          <a:bodyPr/>
          <a:lstStyle/>
          <a:p>
            <a:endParaRPr lang="en-US" altLang="LID4096"/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altLang="LID4096"/>
              <a:t>automatically prunes branches</a:t>
            </a:r>
            <a:br>
              <a:rPr lang="en-US" altLang="LID4096"/>
            </a:br>
            <a:endParaRPr lang="en-US" altLang="LID4096"/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û"/>
            </a:pPr>
            <a:r>
              <a:rPr lang="en-US" altLang="LID4096"/>
              <a:t>popped pages cannot be returned to via Back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û"/>
            </a:pPr>
            <a:r>
              <a:rPr lang="en-US" altLang="LID4096"/>
              <a:t>model poorly communicated</a:t>
            </a:r>
          </a:p>
          <a:p>
            <a:pPr lvl="2"/>
            <a:r>
              <a:rPr lang="en-US" altLang="LID4096"/>
              <a:t>surprises</a:t>
            </a:r>
          </a:p>
          <a:p>
            <a:pPr lvl="2"/>
            <a:r>
              <a:rPr lang="en-US" altLang="LID4096"/>
              <a:t>but people can deal with it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64" name="Rectangle 24">
            <a:extLst>
              <a:ext uri="{FF2B5EF4-FFF2-40B4-BE49-F238E27FC236}">
                <a16:creationId xmlns:a16="http://schemas.microsoft.com/office/drawing/2014/main" id="{B5BED1DE-E6F4-515B-1A25-68026D8B8E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Adding spokes</a:t>
            </a:r>
          </a:p>
        </p:txBody>
      </p:sp>
      <p:sp>
        <p:nvSpPr>
          <p:cNvPr id="138265" name="Rectangle 25">
            <a:extLst>
              <a:ext uri="{FF2B5EF4-FFF2-40B4-BE49-F238E27FC236}">
                <a16:creationId xmlns:a16="http://schemas.microsoft.com/office/drawing/2014/main" id="{B396686E-0FDA-438A-3B2C-D540E8600B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LID4096"/>
              <a:t>Add all non-Back pages seen to a </a:t>
            </a:r>
            <a:br>
              <a:rPr lang="en-US" altLang="LID4096"/>
            </a:br>
            <a:r>
              <a:rPr lang="en-US" altLang="LID4096"/>
              <a:t>recency-ordered history list</a:t>
            </a:r>
          </a:p>
          <a:p>
            <a:pPr lvl="1"/>
            <a:endParaRPr lang="en-US" altLang="LID4096"/>
          </a:p>
          <a:p>
            <a:pPr lvl="1"/>
            <a:r>
              <a:rPr lang="en-US" altLang="LID4096"/>
              <a:t>Back:</a:t>
            </a:r>
          </a:p>
          <a:p>
            <a:pPr lvl="2"/>
            <a:r>
              <a:rPr lang="en-US" altLang="LID4096"/>
              <a:t> just move a pointer through list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>
            <a:extLst>
              <a:ext uri="{FF2B5EF4-FFF2-40B4-BE49-F238E27FC236}">
                <a16:creationId xmlns:a16="http://schemas.microsoft.com/office/drawing/2014/main" id="{3A1C1DBC-1201-04C9-D205-A75863EF3F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Adding spokes</a:t>
            </a:r>
          </a:p>
        </p:txBody>
      </p:sp>
      <p:sp>
        <p:nvSpPr>
          <p:cNvPr id="254979" name="Rectangle 3">
            <a:extLst>
              <a:ext uri="{FF2B5EF4-FFF2-40B4-BE49-F238E27FC236}">
                <a16:creationId xmlns:a16="http://schemas.microsoft.com/office/drawing/2014/main" id="{81A030F7-413C-E7E0-958A-20930AA18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75" y="1735138"/>
            <a:ext cx="3721100" cy="47307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54980" name="Text Box 4">
            <a:extLst>
              <a:ext uri="{FF2B5EF4-FFF2-40B4-BE49-F238E27FC236}">
                <a16:creationId xmlns:a16="http://schemas.microsoft.com/office/drawing/2014/main" id="{92167F9B-F80B-F2C2-21DC-BAD9E0F60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0900" y="1924050"/>
            <a:ext cx="4222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...</a:t>
            </a:r>
            <a:endParaRPr lang="en-US" altLang="LID4096"/>
          </a:p>
        </p:txBody>
      </p:sp>
      <p:sp>
        <p:nvSpPr>
          <p:cNvPr id="254981" name="Text Box 5">
            <a:extLst>
              <a:ext uri="{FF2B5EF4-FFF2-40B4-BE49-F238E27FC236}">
                <a16:creationId xmlns:a16="http://schemas.microsoft.com/office/drawing/2014/main" id="{3BBEA7E1-7FB2-6458-8665-17A63B70D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25" y="1962150"/>
            <a:ext cx="1550988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...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54982" name="Rectangle 6">
            <a:extLst>
              <a:ext uri="{FF2B5EF4-FFF2-40B4-BE49-F238E27FC236}">
                <a16:creationId xmlns:a16="http://schemas.microsoft.com/office/drawing/2014/main" id="{997954E9-0EA3-4518-A755-4874EF563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6688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54983" name="Rectangle 7">
            <a:extLst>
              <a:ext uri="{FF2B5EF4-FFF2-40B4-BE49-F238E27FC236}">
                <a16:creationId xmlns:a16="http://schemas.microsoft.com/office/drawing/2014/main" id="{58A4E6EF-3A70-24E8-E681-0535FD8E28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525" y="1852613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54985" name="Line 9">
            <a:extLst>
              <a:ext uri="{FF2B5EF4-FFF2-40B4-BE49-F238E27FC236}">
                <a16:creationId xmlns:a16="http://schemas.microsoft.com/office/drawing/2014/main" id="{68069BA7-1D83-F92A-9769-BF23C5DADB9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22938" y="2282825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54986" name="Text Box 10">
            <a:extLst>
              <a:ext uri="{FF2B5EF4-FFF2-40B4-BE49-F238E27FC236}">
                <a16:creationId xmlns:a16="http://schemas.microsoft.com/office/drawing/2014/main" id="{A2F4FFDC-5035-C947-14D0-CAC893BB4E1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340475" y="2136775"/>
            <a:ext cx="1544638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add ...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54987" name="Text Box 11">
            <a:extLst>
              <a:ext uri="{FF2B5EF4-FFF2-40B4-BE49-F238E27FC236}">
                <a16:creationId xmlns:a16="http://schemas.microsoft.com/office/drawing/2014/main" id="{DC8D5FB2-D897-53FD-60CC-94B2D280A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088" y="2436813"/>
            <a:ext cx="815975" cy="3746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54988" name="Line 12">
            <a:extLst>
              <a:ext uri="{FF2B5EF4-FFF2-40B4-BE49-F238E27FC236}">
                <a16:creationId xmlns:a16="http://schemas.microsoft.com/office/drawing/2014/main" id="{38EDD0D9-F7FE-7B87-D199-A7B719D463AE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1100" y="2273300"/>
            <a:ext cx="144463" cy="220663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54989" name="Text Box 13">
            <a:extLst>
              <a:ext uri="{FF2B5EF4-FFF2-40B4-BE49-F238E27FC236}">
                <a16:creationId xmlns:a16="http://schemas.microsoft.com/office/drawing/2014/main" id="{EF2F2054-7598-5BE7-5B36-999C5C6672A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601788" y="2954338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feline</a:t>
            </a:r>
            <a:endParaRPr lang="en-US" altLang="LID4096">
              <a:solidFill>
                <a:srgbClr val="FF0000"/>
              </a:solidFill>
            </a:endParaRPr>
          </a:p>
        </p:txBody>
      </p:sp>
      <p:sp>
        <p:nvSpPr>
          <p:cNvPr id="254990" name="Line 14">
            <a:extLst>
              <a:ext uri="{FF2B5EF4-FFF2-40B4-BE49-F238E27FC236}">
                <a16:creationId xmlns:a16="http://schemas.microsoft.com/office/drawing/2014/main" id="{5454CB50-FD82-C98B-5258-3735CDB018D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47925" y="2749550"/>
            <a:ext cx="157163" cy="242888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54991" name="Text Box 15">
            <a:extLst>
              <a:ext uri="{FF2B5EF4-FFF2-40B4-BE49-F238E27FC236}">
                <a16:creationId xmlns:a16="http://schemas.microsoft.com/office/drawing/2014/main" id="{FFDCD7C6-25E8-84FE-ECDF-7429BA60146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4950" y="3582988"/>
            <a:ext cx="5191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54992" name="Line 16">
            <a:extLst>
              <a:ext uri="{FF2B5EF4-FFF2-40B4-BE49-F238E27FC236}">
                <a16:creationId xmlns:a16="http://schemas.microsoft.com/office/drawing/2014/main" id="{0F9169E1-D877-001E-1ACB-236B39132C3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2788" y="3282950"/>
            <a:ext cx="901700" cy="282575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54993" name="Line 17">
            <a:extLst>
              <a:ext uri="{FF2B5EF4-FFF2-40B4-BE49-F238E27FC236}">
                <a16:creationId xmlns:a16="http://schemas.microsoft.com/office/drawing/2014/main" id="{10FAF40E-59AC-0A14-81A9-90745A789D5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3287713"/>
            <a:ext cx="155575" cy="2397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54994" name="Text Box 18">
            <a:extLst>
              <a:ext uri="{FF2B5EF4-FFF2-40B4-BE49-F238E27FC236}">
                <a16:creationId xmlns:a16="http://schemas.microsoft.com/office/drawing/2014/main" id="{107746C1-0CCA-77E9-8E66-5EBE6AF6E05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41388" y="3582988"/>
            <a:ext cx="990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cougar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54995" name="Text Box 19">
            <a:extLst>
              <a:ext uri="{FF2B5EF4-FFF2-40B4-BE49-F238E27FC236}">
                <a16:creationId xmlns:a16="http://schemas.microsoft.com/office/drawing/2014/main" id="{01D7BFB2-215B-502F-C7F9-3FDCC250DAF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22488" y="3582988"/>
            <a:ext cx="5191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lion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54996" name="Text Box 20">
            <a:extLst>
              <a:ext uri="{FF2B5EF4-FFF2-40B4-BE49-F238E27FC236}">
                <a16:creationId xmlns:a16="http://schemas.microsoft.com/office/drawing/2014/main" id="{9CAD9997-2F31-8DF8-4855-96E910215E3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836863" y="3582988"/>
            <a:ext cx="6334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tiger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54997" name="Line 21">
            <a:extLst>
              <a:ext uri="{FF2B5EF4-FFF2-40B4-BE49-F238E27FC236}">
                <a16:creationId xmlns:a16="http://schemas.microsoft.com/office/drawing/2014/main" id="{559B3501-E4A6-0247-192D-D9DBBD61E649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3475" y="3268663"/>
            <a:ext cx="587375" cy="2413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54998" name="Line 22">
            <a:extLst>
              <a:ext uri="{FF2B5EF4-FFF2-40B4-BE49-F238E27FC236}">
                <a16:creationId xmlns:a16="http://schemas.microsoft.com/office/drawing/2014/main" id="{A1B5D113-50C2-0DE8-41F3-2217C3206264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8675" y="3290888"/>
            <a:ext cx="155575" cy="2397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54999" name="Rectangle 23">
            <a:extLst>
              <a:ext uri="{FF2B5EF4-FFF2-40B4-BE49-F238E27FC236}">
                <a16:creationId xmlns:a16="http://schemas.microsoft.com/office/drawing/2014/main" id="{F6E2422B-C45C-5BE6-4423-709300C7B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5653088"/>
            <a:ext cx="3857625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i="1">
                <a:solidFill>
                  <a:schemeClr val="bg2"/>
                </a:solidFill>
                <a:latin typeface="Symbol" panose="05050102010706020507" pitchFamily="18" charset="2"/>
              </a:rPr>
              <a:t>®</a:t>
            </a:r>
            <a:r>
              <a:rPr lang="en-US" altLang="LID4096" i="1">
                <a:solidFill>
                  <a:schemeClr val="bg2"/>
                </a:solidFill>
              </a:rPr>
              <a:t> land </a:t>
            </a:r>
            <a:r>
              <a:rPr lang="en-US" altLang="LID4096" i="1">
                <a:solidFill>
                  <a:srgbClr val="969696"/>
                </a:solidFill>
                <a:latin typeface="Symbol" panose="05050102010706020507" pitchFamily="18" charset="2"/>
              </a:rPr>
              <a:t>®</a:t>
            </a:r>
            <a:r>
              <a:rPr lang="en-US" altLang="LID4096" i="1">
                <a:solidFill>
                  <a:srgbClr val="969696"/>
                </a:solidFill>
              </a:rPr>
              <a:t> feline</a:t>
            </a:r>
            <a:r>
              <a:rPr lang="en-US" altLang="LID4096" i="1">
                <a:solidFill>
                  <a:srgbClr val="969696"/>
                </a:solidFill>
                <a:latin typeface="Symbol" panose="05050102010706020507" pitchFamily="18" charset="2"/>
              </a:rPr>
              <a:t>®</a:t>
            </a:r>
            <a:r>
              <a:rPr lang="en-US" altLang="LID4096" i="1">
                <a:solidFill>
                  <a:srgbClr val="969696"/>
                </a:solidFill>
              </a:rPr>
              <a:t> cat</a:t>
            </a:r>
            <a:endParaRPr lang="en-US" altLang="LID4096" i="1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5" name="Rectangle 3">
            <a:extLst>
              <a:ext uri="{FF2B5EF4-FFF2-40B4-BE49-F238E27FC236}">
                <a16:creationId xmlns:a16="http://schemas.microsoft.com/office/drawing/2014/main" id="{369AD9C9-07D2-39B1-8326-BD2B615A94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Adding spokes</a:t>
            </a:r>
          </a:p>
        </p:txBody>
      </p:sp>
      <p:sp>
        <p:nvSpPr>
          <p:cNvPr id="253956" name="Rectangle 4">
            <a:extLst>
              <a:ext uri="{FF2B5EF4-FFF2-40B4-BE49-F238E27FC236}">
                <a16:creationId xmlns:a16="http://schemas.microsoft.com/office/drawing/2014/main" id="{B77E4875-3F31-68E2-C0D4-9B6F6B926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75" y="1735138"/>
            <a:ext cx="3721100" cy="47307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53957" name="Text Box 5">
            <a:extLst>
              <a:ext uri="{FF2B5EF4-FFF2-40B4-BE49-F238E27FC236}">
                <a16:creationId xmlns:a16="http://schemas.microsoft.com/office/drawing/2014/main" id="{5570DB3C-E5BF-BDF5-262C-8EF5701BFD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0900" y="1924050"/>
            <a:ext cx="4222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...</a:t>
            </a:r>
            <a:endParaRPr lang="en-US" altLang="LID4096"/>
          </a:p>
        </p:txBody>
      </p:sp>
      <p:sp>
        <p:nvSpPr>
          <p:cNvPr id="253958" name="Text Box 6">
            <a:extLst>
              <a:ext uri="{FF2B5EF4-FFF2-40B4-BE49-F238E27FC236}">
                <a16:creationId xmlns:a16="http://schemas.microsoft.com/office/drawing/2014/main" id="{5995D0A1-6F97-42A7-0AEB-20F7023C6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25" y="1962150"/>
            <a:ext cx="1550988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...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53959" name="Rectangle 7">
            <a:extLst>
              <a:ext uri="{FF2B5EF4-FFF2-40B4-BE49-F238E27FC236}">
                <a16:creationId xmlns:a16="http://schemas.microsoft.com/office/drawing/2014/main" id="{FFA1E6E5-A644-B311-E84A-16E2EDB45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6688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53960" name="Rectangle 8">
            <a:extLst>
              <a:ext uri="{FF2B5EF4-FFF2-40B4-BE49-F238E27FC236}">
                <a16:creationId xmlns:a16="http://schemas.microsoft.com/office/drawing/2014/main" id="{B8192AED-16C2-7FD1-3EEB-39DB97E5D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525" y="1852613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53962" name="Line 10">
            <a:extLst>
              <a:ext uri="{FF2B5EF4-FFF2-40B4-BE49-F238E27FC236}">
                <a16:creationId xmlns:a16="http://schemas.microsoft.com/office/drawing/2014/main" id="{59A1CFFE-2D88-0E8B-785D-CD1A73AB01C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22938" y="2282825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53963" name="Text Box 11">
            <a:extLst>
              <a:ext uri="{FF2B5EF4-FFF2-40B4-BE49-F238E27FC236}">
                <a16:creationId xmlns:a16="http://schemas.microsoft.com/office/drawing/2014/main" id="{43A28D34-ADBB-595A-19CF-32E3CE9770A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340475" y="2136775"/>
            <a:ext cx="1544638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add ...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53964" name="Text Box 12">
            <a:extLst>
              <a:ext uri="{FF2B5EF4-FFF2-40B4-BE49-F238E27FC236}">
                <a16:creationId xmlns:a16="http://schemas.microsoft.com/office/drawing/2014/main" id="{AD806830-75F7-6E63-1DE5-C9B8A96E48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088" y="2441575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53965" name="Line 13">
            <a:extLst>
              <a:ext uri="{FF2B5EF4-FFF2-40B4-BE49-F238E27FC236}">
                <a16:creationId xmlns:a16="http://schemas.microsoft.com/office/drawing/2014/main" id="{0B404ED3-1D9E-2AA8-DEE9-6F384270E8DC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1100" y="2273300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53966" name="Text Box 14">
            <a:extLst>
              <a:ext uri="{FF2B5EF4-FFF2-40B4-BE49-F238E27FC236}">
                <a16:creationId xmlns:a16="http://schemas.microsoft.com/office/drawing/2014/main" id="{4DBD5E83-D33C-7C69-9B69-1458A44B218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601788" y="2949575"/>
            <a:ext cx="911225" cy="3746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FFFF00"/>
                </a:solidFill>
                <a:latin typeface="Arial" panose="020B0604020202020204" pitchFamily="34" charset="0"/>
              </a:rPr>
              <a:t>feline</a:t>
            </a:r>
            <a:endParaRPr lang="en-US" altLang="LID4096">
              <a:solidFill>
                <a:srgbClr val="FF0000"/>
              </a:solidFill>
            </a:endParaRPr>
          </a:p>
        </p:txBody>
      </p:sp>
      <p:sp>
        <p:nvSpPr>
          <p:cNvPr id="253967" name="Line 15">
            <a:extLst>
              <a:ext uri="{FF2B5EF4-FFF2-40B4-BE49-F238E27FC236}">
                <a16:creationId xmlns:a16="http://schemas.microsoft.com/office/drawing/2014/main" id="{91E7ABC1-ADDB-0B60-8DC2-24DB42EAA99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47925" y="2749550"/>
            <a:ext cx="157163" cy="242888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53968" name="Text Box 16">
            <a:extLst>
              <a:ext uri="{FF2B5EF4-FFF2-40B4-BE49-F238E27FC236}">
                <a16:creationId xmlns:a16="http://schemas.microsoft.com/office/drawing/2014/main" id="{135E3674-D3C2-FC1A-5371-A13728456E3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4950" y="3582988"/>
            <a:ext cx="5191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53969" name="Line 17">
            <a:extLst>
              <a:ext uri="{FF2B5EF4-FFF2-40B4-BE49-F238E27FC236}">
                <a16:creationId xmlns:a16="http://schemas.microsoft.com/office/drawing/2014/main" id="{C42D5141-C0DB-816F-EDE0-422AA054502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2788" y="3282950"/>
            <a:ext cx="901700" cy="282575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53970" name="Line 18">
            <a:extLst>
              <a:ext uri="{FF2B5EF4-FFF2-40B4-BE49-F238E27FC236}">
                <a16:creationId xmlns:a16="http://schemas.microsoft.com/office/drawing/2014/main" id="{237C3827-F09D-EA37-5BA7-1860C89CF27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3287713"/>
            <a:ext cx="155575" cy="2397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53971" name="Text Box 19">
            <a:extLst>
              <a:ext uri="{FF2B5EF4-FFF2-40B4-BE49-F238E27FC236}">
                <a16:creationId xmlns:a16="http://schemas.microsoft.com/office/drawing/2014/main" id="{B1C03B83-408D-5614-D00D-8F50C78E631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41388" y="3582988"/>
            <a:ext cx="990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cougar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53972" name="Text Box 20">
            <a:extLst>
              <a:ext uri="{FF2B5EF4-FFF2-40B4-BE49-F238E27FC236}">
                <a16:creationId xmlns:a16="http://schemas.microsoft.com/office/drawing/2014/main" id="{D2443792-1D97-0D28-294A-AFCE13D8ED7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22488" y="3582988"/>
            <a:ext cx="5191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lion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53973" name="Text Box 21">
            <a:extLst>
              <a:ext uri="{FF2B5EF4-FFF2-40B4-BE49-F238E27FC236}">
                <a16:creationId xmlns:a16="http://schemas.microsoft.com/office/drawing/2014/main" id="{189D556E-0600-53E8-2E6B-7DB042F6F3D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836863" y="3582988"/>
            <a:ext cx="6334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tiger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53974" name="Line 22">
            <a:extLst>
              <a:ext uri="{FF2B5EF4-FFF2-40B4-BE49-F238E27FC236}">
                <a16:creationId xmlns:a16="http://schemas.microsoft.com/office/drawing/2014/main" id="{E56B2639-D95F-63B1-75CE-4067506DC83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3475" y="3268663"/>
            <a:ext cx="587375" cy="2413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53975" name="Line 23">
            <a:extLst>
              <a:ext uri="{FF2B5EF4-FFF2-40B4-BE49-F238E27FC236}">
                <a16:creationId xmlns:a16="http://schemas.microsoft.com/office/drawing/2014/main" id="{7B6CE3C1-949B-4A29-AD1D-9079C1038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8675" y="3290888"/>
            <a:ext cx="155575" cy="2397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53976" name="Rectangle 24">
            <a:extLst>
              <a:ext uri="{FF2B5EF4-FFF2-40B4-BE49-F238E27FC236}">
                <a16:creationId xmlns:a16="http://schemas.microsoft.com/office/drawing/2014/main" id="{13DDD573-8B96-1C61-AD55-475C68FBD0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5653088"/>
            <a:ext cx="3857625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i="1">
                <a:solidFill>
                  <a:schemeClr val="bg2"/>
                </a:solidFill>
                <a:latin typeface="Symbol" panose="05050102010706020507" pitchFamily="18" charset="2"/>
              </a:rPr>
              <a:t>®</a:t>
            </a:r>
            <a:r>
              <a:rPr lang="en-US" altLang="LID4096" i="1">
                <a:solidFill>
                  <a:schemeClr val="bg2"/>
                </a:solidFill>
              </a:rPr>
              <a:t> land </a:t>
            </a:r>
            <a:r>
              <a:rPr lang="en-US" altLang="LID4096" i="1">
                <a:solidFill>
                  <a:schemeClr val="bg2"/>
                </a:solidFill>
                <a:latin typeface="Symbol" panose="05050102010706020507" pitchFamily="18" charset="2"/>
              </a:rPr>
              <a:t>®</a:t>
            </a:r>
            <a:r>
              <a:rPr lang="en-US" altLang="LID4096" i="1">
                <a:solidFill>
                  <a:schemeClr val="bg2"/>
                </a:solidFill>
              </a:rPr>
              <a:t> feline</a:t>
            </a:r>
            <a:r>
              <a:rPr lang="en-US" altLang="LID4096" i="1">
                <a:solidFill>
                  <a:srgbClr val="969696"/>
                </a:solidFill>
                <a:latin typeface="Symbol" panose="05050102010706020507" pitchFamily="18" charset="2"/>
              </a:rPr>
              <a:t>®</a:t>
            </a:r>
            <a:r>
              <a:rPr lang="en-US" altLang="LID4096" i="1">
                <a:solidFill>
                  <a:srgbClr val="969696"/>
                </a:solidFill>
              </a:rPr>
              <a:t> cat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AutoShape 2">
            <a:hlinkClick r:id="rId2" action="ppaction://program" highlightClick="1"/>
            <a:extLst>
              <a:ext uri="{FF2B5EF4-FFF2-40B4-BE49-F238E27FC236}">
                <a16:creationId xmlns:a16="http://schemas.microsoft.com/office/drawing/2014/main" id="{B2CDF7CF-216C-7A10-4F9F-CBA549841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9025" y="6192838"/>
            <a:ext cx="276225" cy="400050"/>
          </a:xfrm>
          <a:prstGeom prst="actionButtonHome">
            <a:avLst/>
          </a:prstGeom>
          <a:solidFill>
            <a:schemeClr val="bg1"/>
          </a:solidFill>
          <a:ln w="19050">
            <a:solidFill>
              <a:srgbClr val="33CC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LID4096"/>
          </a:p>
        </p:txBody>
      </p:sp>
      <p:sp>
        <p:nvSpPr>
          <p:cNvPr id="215043" name="Rectangle 3">
            <a:extLst>
              <a:ext uri="{FF2B5EF4-FFF2-40B4-BE49-F238E27FC236}">
                <a16:creationId xmlns:a16="http://schemas.microsoft.com/office/drawing/2014/main" id="{9984047F-060F-CABD-59BF-17C28ACEA1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Adding spokes</a:t>
            </a:r>
          </a:p>
        </p:txBody>
      </p:sp>
      <p:sp>
        <p:nvSpPr>
          <p:cNvPr id="215044" name="Rectangle 4">
            <a:extLst>
              <a:ext uri="{FF2B5EF4-FFF2-40B4-BE49-F238E27FC236}">
                <a16:creationId xmlns:a16="http://schemas.microsoft.com/office/drawing/2014/main" id="{EDAF7323-A947-2D11-DAC7-032B223BA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75" y="1735138"/>
            <a:ext cx="3721100" cy="47307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5045" name="Text Box 5">
            <a:extLst>
              <a:ext uri="{FF2B5EF4-FFF2-40B4-BE49-F238E27FC236}">
                <a16:creationId xmlns:a16="http://schemas.microsoft.com/office/drawing/2014/main" id="{815C0370-F4B0-0857-21B9-6AEC20255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0900" y="1924050"/>
            <a:ext cx="4222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...</a:t>
            </a:r>
            <a:endParaRPr lang="en-US" altLang="LID4096"/>
          </a:p>
        </p:txBody>
      </p:sp>
      <p:sp>
        <p:nvSpPr>
          <p:cNvPr id="215046" name="Text Box 6">
            <a:extLst>
              <a:ext uri="{FF2B5EF4-FFF2-40B4-BE49-F238E27FC236}">
                <a16:creationId xmlns:a16="http://schemas.microsoft.com/office/drawing/2014/main" id="{FE7F4D34-F5E1-E980-9B56-82B1CDE261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25" y="1962150"/>
            <a:ext cx="1550988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...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15047" name="Rectangle 7">
            <a:extLst>
              <a:ext uri="{FF2B5EF4-FFF2-40B4-BE49-F238E27FC236}">
                <a16:creationId xmlns:a16="http://schemas.microsoft.com/office/drawing/2014/main" id="{8FF1160F-1CF8-2546-2CEC-1F3F34133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6688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5048" name="Rectangle 8">
            <a:extLst>
              <a:ext uri="{FF2B5EF4-FFF2-40B4-BE49-F238E27FC236}">
                <a16:creationId xmlns:a16="http://schemas.microsoft.com/office/drawing/2014/main" id="{67096110-94B2-2F88-6618-81DDB2B55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525" y="1852613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5049" name="Rectangle 9">
            <a:extLst>
              <a:ext uri="{FF2B5EF4-FFF2-40B4-BE49-F238E27FC236}">
                <a16:creationId xmlns:a16="http://schemas.microsoft.com/office/drawing/2014/main" id="{671C6EA1-3373-E8CD-EADE-FD4902A21D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5653088"/>
            <a:ext cx="3857625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i="1">
                <a:solidFill>
                  <a:schemeClr val="bg2"/>
                </a:solidFill>
                <a:latin typeface="Symbol" panose="05050102010706020507" pitchFamily="18" charset="2"/>
              </a:rPr>
              <a:t>®</a:t>
            </a:r>
            <a:r>
              <a:rPr lang="en-US" altLang="LID4096" i="1">
                <a:solidFill>
                  <a:schemeClr val="bg2"/>
                </a:solidFill>
              </a:rPr>
              <a:t> land </a:t>
            </a:r>
            <a:r>
              <a:rPr lang="en-US" altLang="LID4096" i="1">
                <a:solidFill>
                  <a:schemeClr val="bg2"/>
                </a:solidFill>
                <a:latin typeface="Symbol" panose="05050102010706020507" pitchFamily="18" charset="2"/>
              </a:rPr>
              <a:t>®</a:t>
            </a:r>
            <a:r>
              <a:rPr lang="en-US" altLang="LID4096" i="1">
                <a:solidFill>
                  <a:schemeClr val="bg2"/>
                </a:solidFill>
              </a:rPr>
              <a:t> feline</a:t>
            </a:r>
            <a:r>
              <a:rPr lang="en-US" altLang="LID4096" i="1">
                <a:solidFill>
                  <a:schemeClr val="bg2"/>
                </a:solidFill>
                <a:latin typeface="Symbol" panose="05050102010706020507" pitchFamily="18" charset="2"/>
              </a:rPr>
              <a:t>®</a:t>
            </a:r>
            <a:r>
              <a:rPr lang="en-US" altLang="LID4096" i="1">
                <a:solidFill>
                  <a:schemeClr val="bg2"/>
                </a:solidFill>
              </a:rPr>
              <a:t> cat</a:t>
            </a:r>
          </a:p>
        </p:txBody>
      </p:sp>
      <p:sp>
        <p:nvSpPr>
          <p:cNvPr id="215050" name="Line 10">
            <a:extLst>
              <a:ext uri="{FF2B5EF4-FFF2-40B4-BE49-F238E27FC236}">
                <a16:creationId xmlns:a16="http://schemas.microsoft.com/office/drawing/2014/main" id="{A5C856D2-709A-A854-380A-D4C17330EB7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22938" y="2282825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5051" name="Text Box 11">
            <a:extLst>
              <a:ext uri="{FF2B5EF4-FFF2-40B4-BE49-F238E27FC236}">
                <a16:creationId xmlns:a16="http://schemas.microsoft.com/office/drawing/2014/main" id="{2F6B12C3-24AD-BD1F-4C5B-3AC02226EC2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340475" y="2136775"/>
            <a:ext cx="1544638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add ...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15052" name="Text Box 12">
            <a:extLst>
              <a:ext uri="{FF2B5EF4-FFF2-40B4-BE49-F238E27FC236}">
                <a16:creationId xmlns:a16="http://schemas.microsoft.com/office/drawing/2014/main" id="{1EBB3360-0D3B-9F4D-AFD9-C4C8A1014D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088" y="2441575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15053" name="Line 13">
            <a:extLst>
              <a:ext uri="{FF2B5EF4-FFF2-40B4-BE49-F238E27FC236}">
                <a16:creationId xmlns:a16="http://schemas.microsoft.com/office/drawing/2014/main" id="{43B1E2FF-CFB8-5E33-E044-0ADD88CF6F79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1100" y="2273300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5054" name="Text Box 14">
            <a:extLst>
              <a:ext uri="{FF2B5EF4-FFF2-40B4-BE49-F238E27FC236}">
                <a16:creationId xmlns:a16="http://schemas.microsoft.com/office/drawing/2014/main" id="{B653F2EB-2A28-DB5A-09EF-A8BEB8CADAC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601788" y="2954338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FFFF00"/>
                </a:solidFill>
                <a:latin typeface="Arial" panose="020B0604020202020204" pitchFamily="34" charset="0"/>
              </a:rPr>
              <a:t>feline</a:t>
            </a:r>
            <a:endParaRPr lang="en-US" altLang="LID4096">
              <a:solidFill>
                <a:srgbClr val="FF0000"/>
              </a:solidFill>
            </a:endParaRPr>
          </a:p>
        </p:txBody>
      </p:sp>
      <p:sp>
        <p:nvSpPr>
          <p:cNvPr id="215055" name="Line 15">
            <a:extLst>
              <a:ext uri="{FF2B5EF4-FFF2-40B4-BE49-F238E27FC236}">
                <a16:creationId xmlns:a16="http://schemas.microsoft.com/office/drawing/2014/main" id="{4EF2ED3C-13DC-41DB-D57D-5736F89A14B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47925" y="2749550"/>
            <a:ext cx="157163" cy="242888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5056" name="Text Box 16">
            <a:extLst>
              <a:ext uri="{FF2B5EF4-FFF2-40B4-BE49-F238E27FC236}">
                <a16:creationId xmlns:a16="http://schemas.microsoft.com/office/drawing/2014/main" id="{2BC27B7F-AC6E-11D7-4259-013FDC6AFDE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3363" y="3573463"/>
            <a:ext cx="519112" cy="38417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15059" name="Line 19">
            <a:extLst>
              <a:ext uri="{FF2B5EF4-FFF2-40B4-BE49-F238E27FC236}">
                <a16:creationId xmlns:a16="http://schemas.microsoft.com/office/drawing/2014/main" id="{09AF4C89-7582-BA3A-5300-35C14771CC3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2788" y="3282950"/>
            <a:ext cx="901700" cy="2825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5060" name="Line 20">
            <a:extLst>
              <a:ext uri="{FF2B5EF4-FFF2-40B4-BE49-F238E27FC236}">
                <a16:creationId xmlns:a16="http://schemas.microsoft.com/office/drawing/2014/main" id="{48A24983-8958-008B-5073-AA8D72223F3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3287713"/>
            <a:ext cx="155575" cy="2397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5061" name="Text Box 21">
            <a:extLst>
              <a:ext uri="{FF2B5EF4-FFF2-40B4-BE49-F238E27FC236}">
                <a16:creationId xmlns:a16="http://schemas.microsoft.com/office/drawing/2014/main" id="{B6CB3AFE-BA73-4139-A9D9-3C23E584C8F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41388" y="3582988"/>
            <a:ext cx="990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cougar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15062" name="Text Box 22">
            <a:extLst>
              <a:ext uri="{FF2B5EF4-FFF2-40B4-BE49-F238E27FC236}">
                <a16:creationId xmlns:a16="http://schemas.microsoft.com/office/drawing/2014/main" id="{108759D5-9F24-F782-7F82-51F0A1DF431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22488" y="3582988"/>
            <a:ext cx="5191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lion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15063" name="Text Box 23">
            <a:extLst>
              <a:ext uri="{FF2B5EF4-FFF2-40B4-BE49-F238E27FC236}">
                <a16:creationId xmlns:a16="http://schemas.microsoft.com/office/drawing/2014/main" id="{3ECAFE96-297F-2E3D-BD9F-3B6D8D11909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836863" y="3582988"/>
            <a:ext cx="6334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tiger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15064" name="Line 24">
            <a:extLst>
              <a:ext uri="{FF2B5EF4-FFF2-40B4-BE49-F238E27FC236}">
                <a16:creationId xmlns:a16="http://schemas.microsoft.com/office/drawing/2014/main" id="{259CB399-FF88-257B-4EAF-EBD2CF57373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3475" y="3268663"/>
            <a:ext cx="587375" cy="2413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5065" name="Line 25">
            <a:extLst>
              <a:ext uri="{FF2B5EF4-FFF2-40B4-BE49-F238E27FC236}">
                <a16:creationId xmlns:a16="http://schemas.microsoft.com/office/drawing/2014/main" id="{7790CBEA-E280-8A57-C2BF-F1835DCA37CB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8675" y="3290888"/>
            <a:ext cx="155575" cy="2397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pic>
        <p:nvPicPr>
          <p:cNvPr id="215066" name="Picture 26">
            <a:extLst>
              <a:ext uri="{FF2B5EF4-FFF2-40B4-BE49-F238E27FC236}">
                <a16:creationId xmlns:a16="http://schemas.microsoft.com/office/drawing/2014/main" id="{5B98CF94-1ADA-66D5-DBDA-F55B43A1A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888" y="5703888"/>
            <a:ext cx="93662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AutoShape 2">
            <a:hlinkClick r:id="rId2" action="ppaction://program" highlightClick="1"/>
            <a:extLst>
              <a:ext uri="{FF2B5EF4-FFF2-40B4-BE49-F238E27FC236}">
                <a16:creationId xmlns:a16="http://schemas.microsoft.com/office/drawing/2014/main" id="{5F9A9DEE-7F47-4F8C-6FF3-7208C9E86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9025" y="6192838"/>
            <a:ext cx="276225" cy="400050"/>
          </a:xfrm>
          <a:prstGeom prst="actionButtonHome">
            <a:avLst/>
          </a:prstGeom>
          <a:solidFill>
            <a:schemeClr val="bg1"/>
          </a:solidFill>
          <a:ln w="19050">
            <a:solidFill>
              <a:srgbClr val="33CC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LID4096"/>
          </a:p>
        </p:txBody>
      </p:sp>
      <p:sp>
        <p:nvSpPr>
          <p:cNvPr id="216067" name="Rectangle 3">
            <a:extLst>
              <a:ext uri="{FF2B5EF4-FFF2-40B4-BE49-F238E27FC236}">
                <a16:creationId xmlns:a16="http://schemas.microsoft.com/office/drawing/2014/main" id="{46E039F1-F398-212B-8502-047C630788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Adding spokes</a:t>
            </a:r>
          </a:p>
        </p:txBody>
      </p:sp>
      <p:sp>
        <p:nvSpPr>
          <p:cNvPr id="216068" name="Rectangle 4">
            <a:extLst>
              <a:ext uri="{FF2B5EF4-FFF2-40B4-BE49-F238E27FC236}">
                <a16:creationId xmlns:a16="http://schemas.microsoft.com/office/drawing/2014/main" id="{B5BBE1CD-7299-0DF3-97F0-F7D2C37241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75" y="1735138"/>
            <a:ext cx="3721100" cy="47307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6069" name="Text Box 5">
            <a:extLst>
              <a:ext uri="{FF2B5EF4-FFF2-40B4-BE49-F238E27FC236}">
                <a16:creationId xmlns:a16="http://schemas.microsoft.com/office/drawing/2014/main" id="{55627BDA-0399-8813-6C43-EECD84890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0900" y="1924050"/>
            <a:ext cx="4222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...</a:t>
            </a:r>
            <a:endParaRPr lang="en-US" altLang="LID4096"/>
          </a:p>
        </p:txBody>
      </p:sp>
      <p:sp>
        <p:nvSpPr>
          <p:cNvPr id="216070" name="Text Box 6">
            <a:extLst>
              <a:ext uri="{FF2B5EF4-FFF2-40B4-BE49-F238E27FC236}">
                <a16:creationId xmlns:a16="http://schemas.microsoft.com/office/drawing/2014/main" id="{94AC5AC4-4127-704A-0D73-8109E2B8D4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25" y="1962150"/>
            <a:ext cx="1550988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rgbClr val="FF0000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...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16071" name="Rectangle 7">
            <a:extLst>
              <a:ext uri="{FF2B5EF4-FFF2-40B4-BE49-F238E27FC236}">
                <a16:creationId xmlns:a16="http://schemas.microsoft.com/office/drawing/2014/main" id="{EE17FDBA-851C-906A-F633-A0E761731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6688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6072" name="Rectangle 8">
            <a:extLst>
              <a:ext uri="{FF2B5EF4-FFF2-40B4-BE49-F238E27FC236}">
                <a16:creationId xmlns:a16="http://schemas.microsoft.com/office/drawing/2014/main" id="{AAFC49F9-B8C8-9D48-0487-12CDFC394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525" y="1852613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6076" name="Text Box 12">
            <a:extLst>
              <a:ext uri="{FF2B5EF4-FFF2-40B4-BE49-F238E27FC236}">
                <a16:creationId xmlns:a16="http://schemas.microsoft.com/office/drawing/2014/main" id="{E2A2AD7D-F14A-52D3-D50E-3F6A5B461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088" y="2441575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16077" name="Line 13">
            <a:extLst>
              <a:ext uri="{FF2B5EF4-FFF2-40B4-BE49-F238E27FC236}">
                <a16:creationId xmlns:a16="http://schemas.microsoft.com/office/drawing/2014/main" id="{B4E8A918-C83D-76FA-CD00-802EC180E6AF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1100" y="2273300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6078" name="Text Box 14">
            <a:extLst>
              <a:ext uri="{FF2B5EF4-FFF2-40B4-BE49-F238E27FC236}">
                <a16:creationId xmlns:a16="http://schemas.microsoft.com/office/drawing/2014/main" id="{D971DB1A-6F95-8451-B467-87927FF6680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601788" y="2949575"/>
            <a:ext cx="911225" cy="3746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FF0000"/>
                </a:solidFill>
                <a:latin typeface="Arial" panose="020B0604020202020204" pitchFamily="34" charset="0"/>
              </a:rPr>
              <a:t>feline</a:t>
            </a:r>
            <a:endParaRPr lang="en-US" altLang="LID4096">
              <a:solidFill>
                <a:srgbClr val="FF0000"/>
              </a:solidFill>
            </a:endParaRPr>
          </a:p>
        </p:txBody>
      </p:sp>
      <p:sp>
        <p:nvSpPr>
          <p:cNvPr id="216079" name="Line 15">
            <a:extLst>
              <a:ext uri="{FF2B5EF4-FFF2-40B4-BE49-F238E27FC236}">
                <a16:creationId xmlns:a16="http://schemas.microsoft.com/office/drawing/2014/main" id="{9B0A96F2-49E7-0629-BE2B-0D061B8F861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47925" y="2749550"/>
            <a:ext cx="157163" cy="242888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6080" name="Text Box 16">
            <a:extLst>
              <a:ext uri="{FF2B5EF4-FFF2-40B4-BE49-F238E27FC236}">
                <a16:creationId xmlns:a16="http://schemas.microsoft.com/office/drawing/2014/main" id="{99D0A11A-924B-D107-3D9D-C820C1691F3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1775" y="3582988"/>
            <a:ext cx="5191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16081" name="Line 17">
            <a:extLst>
              <a:ext uri="{FF2B5EF4-FFF2-40B4-BE49-F238E27FC236}">
                <a16:creationId xmlns:a16="http://schemas.microsoft.com/office/drawing/2014/main" id="{760AFF02-F2B1-6074-BB8F-86FCC689203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2788" y="3282950"/>
            <a:ext cx="901700" cy="2825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6082" name="Rectangle 18">
            <a:extLst>
              <a:ext uri="{FF2B5EF4-FFF2-40B4-BE49-F238E27FC236}">
                <a16:creationId xmlns:a16="http://schemas.microsoft.com/office/drawing/2014/main" id="{0C45D419-D270-B0C4-E26D-CA4462A68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8313" y="5384800"/>
            <a:ext cx="410051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i="1">
                <a:solidFill>
                  <a:schemeClr val="bg2"/>
                </a:solidFill>
              </a:rPr>
              <a:t>cat</a:t>
            </a:r>
            <a:r>
              <a:rPr lang="en-US" altLang="LID4096" i="1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i="1">
                <a:solidFill>
                  <a:schemeClr val="bg2"/>
                </a:solidFill>
              </a:rPr>
              <a:t>  feline </a:t>
            </a:r>
            <a:r>
              <a:rPr lang="en-US" altLang="LID4096" i="1">
                <a:solidFill>
                  <a:srgbClr val="969696"/>
                </a:solidFill>
                <a:latin typeface="Symbol" panose="05050102010706020507" pitchFamily="18" charset="2"/>
              </a:rPr>
              <a:t>®</a:t>
            </a:r>
            <a:r>
              <a:rPr lang="en-US" altLang="LID4096" i="1">
                <a:solidFill>
                  <a:srgbClr val="969696"/>
                </a:solidFill>
              </a:rPr>
              <a:t> cougar</a:t>
            </a:r>
          </a:p>
        </p:txBody>
      </p:sp>
      <p:sp>
        <p:nvSpPr>
          <p:cNvPr id="216083" name="Line 19">
            <a:extLst>
              <a:ext uri="{FF2B5EF4-FFF2-40B4-BE49-F238E27FC236}">
                <a16:creationId xmlns:a16="http://schemas.microsoft.com/office/drawing/2014/main" id="{FEABBE59-F73A-7360-00D8-E0FE19F476D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11850" y="2767013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6084" name="Text Box 20">
            <a:extLst>
              <a:ext uri="{FF2B5EF4-FFF2-40B4-BE49-F238E27FC236}">
                <a16:creationId xmlns:a16="http://schemas.microsoft.com/office/drawing/2014/main" id="{89DAC7EF-C5DE-D9E9-5543-687E57D5D1F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684963" y="2468563"/>
            <a:ext cx="11176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move </a:t>
            </a:r>
            <a:b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</a:b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pointer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16085" name="Line 21">
            <a:extLst>
              <a:ext uri="{FF2B5EF4-FFF2-40B4-BE49-F238E27FC236}">
                <a16:creationId xmlns:a16="http://schemas.microsoft.com/office/drawing/2014/main" id="{BB296E15-CD1D-A896-98F6-24E87D490448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4750" y="2205038"/>
            <a:ext cx="0" cy="51435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6086" name="Line 22">
            <a:extLst>
              <a:ext uri="{FF2B5EF4-FFF2-40B4-BE49-F238E27FC236}">
                <a16:creationId xmlns:a16="http://schemas.microsoft.com/office/drawing/2014/main" id="{74764223-FE4E-8977-850C-66821BF1A51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3287713"/>
            <a:ext cx="155575" cy="2397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6087" name="Text Box 23">
            <a:extLst>
              <a:ext uri="{FF2B5EF4-FFF2-40B4-BE49-F238E27FC236}">
                <a16:creationId xmlns:a16="http://schemas.microsoft.com/office/drawing/2014/main" id="{518174DB-BD38-70E5-3B18-ACC9D5273DD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41388" y="3582988"/>
            <a:ext cx="990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cougar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16088" name="Text Box 24">
            <a:extLst>
              <a:ext uri="{FF2B5EF4-FFF2-40B4-BE49-F238E27FC236}">
                <a16:creationId xmlns:a16="http://schemas.microsoft.com/office/drawing/2014/main" id="{34EBAAD5-FFAF-97DC-D68A-EEF8D89144DB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22488" y="3582988"/>
            <a:ext cx="5191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lion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16089" name="Text Box 25">
            <a:extLst>
              <a:ext uri="{FF2B5EF4-FFF2-40B4-BE49-F238E27FC236}">
                <a16:creationId xmlns:a16="http://schemas.microsoft.com/office/drawing/2014/main" id="{555164F8-C0CD-3763-6D79-5A793839308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836863" y="3582988"/>
            <a:ext cx="6334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tiger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16090" name="Line 26">
            <a:extLst>
              <a:ext uri="{FF2B5EF4-FFF2-40B4-BE49-F238E27FC236}">
                <a16:creationId xmlns:a16="http://schemas.microsoft.com/office/drawing/2014/main" id="{DE6D4312-055B-2401-A586-FB17F691E3B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3475" y="3268663"/>
            <a:ext cx="587375" cy="2413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6091" name="Line 27">
            <a:extLst>
              <a:ext uri="{FF2B5EF4-FFF2-40B4-BE49-F238E27FC236}">
                <a16:creationId xmlns:a16="http://schemas.microsoft.com/office/drawing/2014/main" id="{7AF0F54C-FBB4-9E17-3B80-91210FC5988F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8675" y="3290888"/>
            <a:ext cx="155575" cy="2397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AutoShape 1026">
            <a:hlinkClick r:id="rId2" action="ppaction://program" highlightClick="1"/>
            <a:extLst>
              <a:ext uri="{FF2B5EF4-FFF2-40B4-BE49-F238E27FC236}">
                <a16:creationId xmlns:a16="http://schemas.microsoft.com/office/drawing/2014/main" id="{0AA18FD2-F51B-5756-688C-327502D2A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9025" y="6192838"/>
            <a:ext cx="276225" cy="400050"/>
          </a:xfrm>
          <a:prstGeom prst="actionButtonHome">
            <a:avLst/>
          </a:prstGeom>
          <a:solidFill>
            <a:schemeClr val="bg1"/>
          </a:solidFill>
          <a:ln w="19050">
            <a:solidFill>
              <a:srgbClr val="33CC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LID4096"/>
          </a:p>
        </p:txBody>
      </p:sp>
      <p:sp>
        <p:nvSpPr>
          <p:cNvPr id="214019" name="Rectangle 1027">
            <a:extLst>
              <a:ext uri="{FF2B5EF4-FFF2-40B4-BE49-F238E27FC236}">
                <a16:creationId xmlns:a16="http://schemas.microsoft.com/office/drawing/2014/main" id="{A3C820BD-FB5A-EF87-7DAE-B5C6E43FB4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Adding spokes</a:t>
            </a:r>
          </a:p>
        </p:txBody>
      </p:sp>
      <p:sp>
        <p:nvSpPr>
          <p:cNvPr id="214020" name="Rectangle 1028">
            <a:extLst>
              <a:ext uri="{FF2B5EF4-FFF2-40B4-BE49-F238E27FC236}">
                <a16:creationId xmlns:a16="http://schemas.microsoft.com/office/drawing/2014/main" id="{C26D05F1-1212-0592-5AC8-EB1E217F2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75" y="1735138"/>
            <a:ext cx="3721100" cy="47307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4021" name="Text Box 1029">
            <a:extLst>
              <a:ext uri="{FF2B5EF4-FFF2-40B4-BE49-F238E27FC236}">
                <a16:creationId xmlns:a16="http://schemas.microsoft.com/office/drawing/2014/main" id="{38C4520E-5B4D-EF7D-270E-4FABE3F69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0900" y="1924050"/>
            <a:ext cx="4222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...</a:t>
            </a:r>
            <a:endParaRPr lang="en-US" altLang="LID4096"/>
          </a:p>
        </p:txBody>
      </p:sp>
      <p:sp>
        <p:nvSpPr>
          <p:cNvPr id="214022" name="Text Box 1030">
            <a:extLst>
              <a:ext uri="{FF2B5EF4-FFF2-40B4-BE49-F238E27FC236}">
                <a16:creationId xmlns:a16="http://schemas.microsoft.com/office/drawing/2014/main" id="{AB6F5098-31C2-60B8-269F-B6764289D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25" y="1962150"/>
            <a:ext cx="1550988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cougar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hlink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...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14023" name="Rectangle 1031">
            <a:extLst>
              <a:ext uri="{FF2B5EF4-FFF2-40B4-BE49-F238E27FC236}">
                <a16:creationId xmlns:a16="http://schemas.microsoft.com/office/drawing/2014/main" id="{D2561AE9-352D-56F2-FA0A-45FAA0513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6688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4024" name="Rectangle 1032">
            <a:extLst>
              <a:ext uri="{FF2B5EF4-FFF2-40B4-BE49-F238E27FC236}">
                <a16:creationId xmlns:a16="http://schemas.microsoft.com/office/drawing/2014/main" id="{79ADF9C7-6CB6-31DC-EE65-5F95B199F1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525" y="1852613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4026" name="Line 1034">
            <a:extLst>
              <a:ext uri="{FF2B5EF4-FFF2-40B4-BE49-F238E27FC236}">
                <a16:creationId xmlns:a16="http://schemas.microsoft.com/office/drawing/2014/main" id="{9FD9FFE4-21E1-BA4B-0682-12DBB39D6F8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22938" y="2282825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4027" name="Text Box 1035">
            <a:extLst>
              <a:ext uri="{FF2B5EF4-FFF2-40B4-BE49-F238E27FC236}">
                <a16:creationId xmlns:a16="http://schemas.microsoft.com/office/drawing/2014/main" id="{C35A0DF4-14EB-D36E-E4E9-AAAB0DDCA2EC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340475" y="2136775"/>
            <a:ext cx="1544638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add cougar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14028" name="Text Box 1036">
            <a:extLst>
              <a:ext uri="{FF2B5EF4-FFF2-40B4-BE49-F238E27FC236}">
                <a16:creationId xmlns:a16="http://schemas.microsoft.com/office/drawing/2014/main" id="{DF4A5E15-C194-0D48-84D9-332731DB11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088" y="2441575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14029" name="Line 1037">
            <a:extLst>
              <a:ext uri="{FF2B5EF4-FFF2-40B4-BE49-F238E27FC236}">
                <a16:creationId xmlns:a16="http://schemas.microsoft.com/office/drawing/2014/main" id="{63BF62B1-9BAA-9009-A7CD-DF320A566E15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1100" y="2273300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4030" name="Text Box 1038">
            <a:extLst>
              <a:ext uri="{FF2B5EF4-FFF2-40B4-BE49-F238E27FC236}">
                <a16:creationId xmlns:a16="http://schemas.microsoft.com/office/drawing/2014/main" id="{E0036391-86D5-EF5A-C9FE-73A9189FD2F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601788" y="2954338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FF0000"/>
                </a:solidFill>
                <a:latin typeface="Arial" panose="020B0604020202020204" pitchFamily="34" charset="0"/>
              </a:rPr>
              <a:t>feline</a:t>
            </a:r>
            <a:endParaRPr lang="en-US" altLang="LID4096">
              <a:solidFill>
                <a:srgbClr val="FF0000"/>
              </a:solidFill>
            </a:endParaRPr>
          </a:p>
        </p:txBody>
      </p:sp>
      <p:sp>
        <p:nvSpPr>
          <p:cNvPr id="214031" name="Line 1039">
            <a:extLst>
              <a:ext uri="{FF2B5EF4-FFF2-40B4-BE49-F238E27FC236}">
                <a16:creationId xmlns:a16="http://schemas.microsoft.com/office/drawing/2014/main" id="{10219354-1866-25AE-AAF5-29819D9F9D1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47925" y="2749550"/>
            <a:ext cx="157163" cy="2428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4032" name="Text Box 1040">
            <a:extLst>
              <a:ext uri="{FF2B5EF4-FFF2-40B4-BE49-F238E27FC236}">
                <a16:creationId xmlns:a16="http://schemas.microsoft.com/office/drawing/2014/main" id="{A9D63990-86ED-A513-668F-E1E9D191BC1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1775" y="3582988"/>
            <a:ext cx="5191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14033" name="Line 1041">
            <a:extLst>
              <a:ext uri="{FF2B5EF4-FFF2-40B4-BE49-F238E27FC236}">
                <a16:creationId xmlns:a16="http://schemas.microsoft.com/office/drawing/2014/main" id="{5BE7B769-6A74-E0E5-3094-46F10BA0C57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3287713"/>
            <a:ext cx="155575" cy="2397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4034" name="Text Box 1042">
            <a:extLst>
              <a:ext uri="{FF2B5EF4-FFF2-40B4-BE49-F238E27FC236}">
                <a16:creationId xmlns:a16="http://schemas.microsoft.com/office/drawing/2014/main" id="{7E5E2E31-EE77-B477-50C3-8D0A6E4EC12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41388" y="3573463"/>
            <a:ext cx="990600" cy="38417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cougar</a:t>
            </a:r>
            <a:endParaRPr lang="en-US" altLang="LID4096"/>
          </a:p>
        </p:txBody>
      </p:sp>
      <p:sp>
        <p:nvSpPr>
          <p:cNvPr id="214036" name="Line 1044">
            <a:extLst>
              <a:ext uri="{FF2B5EF4-FFF2-40B4-BE49-F238E27FC236}">
                <a16:creationId xmlns:a16="http://schemas.microsoft.com/office/drawing/2014/main" id="{6475FFF2-169A-A819-C3B1-359BF1F5649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2788" y="3282950"/>
            <a:ext cx="901700" cy="2825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4039" name="Rectangle 1047">
            <a:extLst>
              <a:ext uri="{FF2B5EF4-FFF2-40B4-BE49-F238E27FC236}">
                <a16:creationId xmlns:a16="http://schemas.microsoft.com/office/drawing/2014/main" id="{113A0674-F253-BADB-952D-537D358214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8313" y="5384800"/>
            <a:ext cx="410051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i="1">
                <a:solidFill>
                  <a:schemeClr val="bg2"/>
                </a:solidFill>
              </a:rPr>
              <a:t>cat</a:t>
            </a:r>
            <a:r>
              <a:rPr lang="en-US" altLang="LID4096" i="1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i="1">
                <a:solidFill>
                  <a:schemeClr val="bg2"/>
                </a:solidFill>
              </a:rPr>
              <a:t>  feline </a:t>
            </a:r>
            <a:r>
              <a:rPr lang="en-US" altLang="LID4096" i="1">
                <a:solidFill>
                  <a:schemeClr val="bg2"/>
                </a:solidFill>
                <a:latin typeface="Symbol" panose="05050102010706020507" pitchFamily="18" charset="2"/>
              </a:rPr>
              <a:t>®</a:t>
            </a:r>
            <a:r>
              <a:rPr lang="en-US" altLang="LID4096" i="1">
                <a:solidFill>
                  <a:schemeClr val="bg2"/>
                </a:solidFill>
              </a:rPr>
              <a:t> cougar</a:t>
            </a:r>
          </a:p>
        </p:txBody>
      </p:sp>
      <p:sp>
        <p:nvSpPr>
          <p:cNvPr id="214040" name="Text Box 1048">
            <a:extLst>
              <a:ext uri="{FF2B5EF4-FFF2-40B4-BE49-F238E27FC236}">
                <a16:creationId xmlns:a16="http://schemas.microsoft.com/office/drawing/2014/main" id="{3F99FC6A-13F9-307F-F1D7-1ABBCB668A8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22488" y="3582988"/>
            <a:ext cx="5191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lion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14041" name="Text Box 1049">
            <a:extLst>
              <a:ext uri="{FF2B5EF4-FFF2-40B4-BE49-F238E27FC236}">
                <a16:creationId xmlns:a16="http://schemas.microsoft.com/office/drawing/2014/main" id="{BF5008E9-5890-0F3E-DA0B-965BB305FCB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836863" y="3582988"/>
            <a:ext cx="6334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tiger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14042" name="Line 1050">
            <a:extLst>
              <a:ext uri="{FF2B5EF4-FFF2-40B4-BE49-F238E27FC236}">
                <a16:creationId xmlns:a16="http://schemas.microsoft.com/office/drawing/2014/main" id="{463C4D90-C393-46DC-A6FA-69FDA53CF4DE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3475" y="3268663"/>
            <a:ext cx="587375" cy="2413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4043" name="Line 1051">
            <a:extLst>
              <a:ext uri="{FF2B5EF4-FFF2-40B4-BE49-F238E27FC236}">
                <a16:creationId xmlns:a16="http://schemas.microsoft.com/office/drawing/2014/main" id="{5FED93D7-65C7-830D-A1E5-70E2686E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8675" y="3290888"/>
            <a:ext cx="155575" cy="2397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pic>
        <p:nvPicPr>
          <p:cNvPr id="214044" name="Picture 1052">
            <a:extLst>
              <a:ext uri="{FF2B5EF4-FFF2-40B4-BE49-F238E27FC236}">
                <a16:creationId xmlns:a16="http://schemas.microsoft.com/office/drawing/2014/main" id="{82044C80-EF69-E497-AFBB-BC01A9477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5" y="5727700"/>
            <a:ext cx="93662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AutoShape 2">
            <a:hlinkClick r:id="rId2" action="ppaction://program" highlightClick="1"/>
            <a:extLst>
              <a:ext uri="{FF2B5EF4-FFF2-40B4-BE49-F238E27FC236}">
                <a16:creationId xmlns:a16="http://schemas.microsoft.com/office/drawing/2014/main" id="{53F2F539-43CC-D188-87E4-98F7D2ECD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9025" y="6192838"/>
            <a:ext cx="276225" cy="400050"/>
          </a:xfrm>
          <a:prstGeom prst="actionButtonHome">
            <a:avLst/>
          </a:prstGeom>
          <a:solidFill>
            <a:schemeClr val="bg1"/>
          </a:solidFill>
          <a:ln w="19050">
            <a:solidFill>
              <a:srgbClr val="33CC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LID4096"/>
          </a:p>
        </p:txBody>
      </p:sp>
      <p:sp>
        <p:nvSpPr>
          <p:cNvPr id="217091" name="Rectangle 3">
            <a:extLst>
              <a:ext uri="{FF2B5EF4-FFF2-40B4-BE49-F238E27FC236}">
                <a16:creationId xmlns:a16="http://schemas.microsoft.com/office/drawing/2014/main" id="{F423AE64-85F4-C359-9008-95522B0126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Adding spokes</a:t>
            </a:r>
          </a:p>
        </p:txBody>
      </p:sp>
      <p:sp>
        <p:nvSpPr>
          <p:cNvPr id="217092" name="Rectangle 4">
            <a:extLst>
              <a:ext uri="{FF2B5EF4-FFF2-40B4-BE49-F238E27FC236}">
                <a16:creationId xmlns:a16="http://schemas.microsoft.com/office/drawing/2014/main" id="{728F4994-609A-B23A-FA57-275B3006AF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75" y="1735138"/>
            <a:ext cx="3721100" cy="47307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7093" name="Text Box 5">
            <a:extLst>
              <a:ext uri="{FF2B5EF4-FFF2-40B4-BE49-F238E27FC236}">
                <a16:creationId xmlns:a16="http://schemas.microsoft.com/office/drawing/2014/main" id="{CB662D4B-8CCD-C301-851B-3A4898EFB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0900" y="1924050"/>
            <a:ext cx="4222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...</a:t>
            </a:r>
            <a:endParaRPr lang="en-US" altLang="LID4096"/>
          </a:p>
        </p:txBody>
      </p:sp>
      <p:sp>
        <p:nvSpPr>
          <p:cNvPr id="217094" name="Text Box 6">
            <a:extLst>
              <a:ext uri="{FF2B5EF4-FFF2-40B4-BE49-F238E27FC236}">
                <a16:creationId xmlns:a16="http://schemas.microsoft.com/office/drawing/2014/main" id="{239F90E9-0A0C-8295-86BD-5A3FD37BF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25" y="1962150"/>
            <a:ext cx="1550988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cougar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hlink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...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17095" name="Rectangle 7">
            <a:extLst>
              <a:ext uri="{FF2B5EF4-FFF2-40B4-BE49-F238E27FC236}">
                <a16:creationId xmlns:a16="http://schemas.microsoft.com/office/drawing/2014/main" id="{46153819-4A29-747B-8565-B6741C4CD3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6688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7096" name="Rectangle 8">
            <a:extLst>
              <a:ext uri="{FF2B5EF4-FFF2-40B4-BE49-F238E27FC236}">
                <a16:creationId xmlns:a16="http://schemas.microsoft.com/office/drawing/2014/main" id="{0CF56110-4DED-CA91-B6A6-D12D93131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525" y="1852613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7099" name="Text Box 11">
            <a:extLst>
              <a:ext uri="{FF2B5EF4-FFF2-40B4-BE49-F238E27FC236}">
                <a16:creationId xmlns:a16="http://schemas.microsoft.com/office/drawing/2014/main" id="{22A8BB44-7121-2F60-7075-B68F4AEF7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088" y="2441575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17100" name="Line 12">
            <a:extLst>
              <a:ext uri="{FF2B5EF4-FFF2-40B4-BE49-F238E27FC236}">
                <a16:creationId xmlns:a16="http://schemas.microsoft.com/office/drawing/2014/main" id="{F41D2FBF-07A2-9083-84DB-BC8603081738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1100" y="2273300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7101" name="Text Box 13">
            <a:extLst>
              <a:ext uri="{FF2B5EF4-FFF2-40B4-BE49-F238E27FC236}">
                <a16:creationId xmlns:a16="http://schemas.microsoft.com/office/drawing/2014/main" id="{A2478B25-9F39-3F6E-B50D-5CEE57C91E6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601788" y="2954338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FF0000"/>
                </a:solidFill>
                <a:latin typeface="Arial" panose="020B0604020202020204" pitchFamily="34" charset="0"/>
              </a:rPr>
              <a:t>feline</a:t>
            </a:r>
            <a:endParaRPr lang="en-US" altLang="LID4096">
              <a:solidFill>
                <a:srgbClr val="FF0000"/>
              </a:solidFill>
            </a:endParaRPr>
          </a:p>
        </p:txBody>
      </p:sp>
      <p:sp>
        <p:nvSpPr>
          <p:cNvPr id="217102" name="Line 14">
            <a:extLst>
              <a:ext uri="{FF2B5EF4-FFF2-40B4-BE49-F238E27FC236}">
                <a16:creationId xmlns:a16="http://schemas.microsoft.com/office/drawing/2014/main" id="{3A4B8D33-4051-815E-6816-7F4A38D6F0D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47925" y="2749550"/>
            <a:ext cx="157163" cy="2428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7103" name="Text Box 15">
            <a:extLst>
              <a:ext uri="{FF2B5EF4-FFF2-40B4-BE49-F238E27FC236}">
                <a16:creationId xmlns:a16="http://schemas.microsoft.com/office/drawing/2014/main" id="{B1C19EEC-F90A-F13D-2AC4-F8E1154D8D2B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3363" y="3573463"/>
            <a:ext cx="519112" cy="38417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17104" name="Line 16">
            <a:extLst>
              <a:ext uri="{FF2B5EF4-FFF2-40B4-BE49-F238E27FC236}">
                <a16:creationId xmlns:a16="http://schemas.microsoft.com/office/drawing/2014/main" id="{FEF3E308-C0FB-FD9F-0457-1454F13FB81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3287713"/>
            <a:ext cx="155575" cy="2397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7105" name="Text Box 17">
            <a:extLst>
              <a:ext uri="{FF2B5EF4-FFF2-40B4-BE49-F238E27FC236}">
                <a16:creationId xmlns:a16="http://schemas.microsoft.com/office/drawing/2014/main" id="{2D927B49-EA78-7755-EE2C-2D840614B3E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41388" y="3582988"/>
            <a:ext cx="990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cougar</a:t>
            </a:r>
            <a:endParaRPr lang="en-US" altLang="LID4096"/>
          </a:p>
        </p:txBody>
      </p:sp>
      <p:sp>
        <p:nvSpPr>
          <p:cNvPr id="217106" name="Line 18">
            <a:extLst>
              <a:ext uri="{FF2B5EF4-FFF2-40B4-BE49-F238E27FC236}">
                <a16:creationId xmlns:a16="http://schemas.microsoft.com/office/drawing/2014/main" id="{C6284175-BFDE-7CC3-5899-74FA65791F9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2788" y="3282950"/>
            <a:ext cx="901700" cy="2825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7108" name="Line 20">
            <a:extLst>
              <a:ext uri="{FF2B5EF4-FFF2-40B4-BE49-F238E27FC236}">
                <a16:creationId xmlns:a16="http://schemas.microsoft.com/office/drawing/2014/main" id="{E853A380-B7C7-745A-22D5-5B86CD696E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11850" y="2767013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7109" name="Text Box 21">
            <a:extLst>
              <a:ext uri="{FF2B5EF4-FFF2-40B4-BE49-F238E27FC236}">
                <a16:creationId xmlns:a16="http://schemas.microsoft.com/office/drawing/2014/main" id="{7C775B0F-1B1F-126C-1C90-D41D95E82FA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684963" y="2468563"/>
            <a:ext cx="11176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move </a:t>
            </a:r>
            <a:b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</a:b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pointer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17110" name="Line 22">
            <a:extLst>
              <a:ext uri="{FF2B5EF4-FFF2-40B4-BE49-F238E27FC236}">
                <a16:creationId xmlns:a16="http://schemas.microsoft.com/office/drawing/2014/main" id="{33C7844F-1AE9-CC9E-D794-E5F58B4A6572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4750" y="2205038"/>
            <a:ext cx="0" cy="51435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7111" name="Rectangle 23">
            <a:extLst>
              <a:ext uri="{FF2B5EF4-FFF2-40B4-BE49-F238E27FC236}">
                <a16:creationId xmlns:a16="http://schemas.microsoft.com/office/drawing/2014/main" id="{DEC0C76E-A44E-396B-89FB-5F66F82F4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7050" y="5627688"/>
            <a:ext cx="3735388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i="1">
                <a:solidFill>
                  <a:schemeClr val="bg2"/>
                </a:solidFill>
              </a:rPr>
              <a:t>cougar</a:t>
            </a:r>
            <a:r>
              <a:rPr lang="en-US" altLang="LID4096" i="1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i="1">
                <a:solidFill>
                  <a:schemeClr val="bg2"/>
                </a:solidFill>
              </a:rPr>
              <a:t> cat</a:t>
            </a:r>
            <a:r>
              <a:rPr lang="en-US" altLang="LID4096" i="1">
                <a:solidFill>
                  <a:srgbClr val="969696"/>
                </a:solidFill>
                <a:latin typeface="Symbol" panose="05050102010706020507" pitchFamily="18" charset="2"/>
              </a:rPr>
              <a:t>Ü</a:t>
            </a:r>
            <a:r>
              <a:rPr lang="en-US" altLang="LID4096" i="1">
                <a:solidFill>
                  <a:srgbClr val="969696"/>
                </a:solidFill>
              </a:rPr>
              <a:t> feline </a:t>
            </a:r>
            <a:r>
              <a:rPr lang="en-US" altLang="LID4096" i="1">
                <a:solidFill>
                  <a:srgbClr val="969696"/>
                </a:solidFill>
                <a:latin typeface="Symbol" panose="05050102010706020507" pitchFamily="18" charset="2"/>
              </a:rPr>
              <a:t>®</a:t>
            </a:r>
            <a:r>
              <a:rPr lang="en-US" altLang="LID4096" i="1">
                <a:solidFill>
                  <a:srgbClr val="969696"/>
                </a:solidFill>
              </a:rPr>
              <a:t>  lion</a:t>
            </a:r>
          </a:p>
        </p:txBody>
      </p:sp>
      <p:sp>
        <p:nvSpPr>
          <p:cNvPr id="217113" name="Text Box 25">
            <a:extLst>
              <a:ext uri="{FF2B5EF4-FFF2-40B4-BE49-F238E27FC236}">
                <a16:creationId xmlns:a16="http://schemas.microsoft.com/office/drawing/2014/main" id="{4668A9BD-54C2-27EB-51AA-AD8D2F254B0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25663" y="3582988"/>
            <a:ext cx="5191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lion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17115" name="Text Box 27">
            <a:extLst>
              <a:ext uri="{FF2B5EF4-FFF2-40B4-BE49-F238E27FC236}">
                <a16:creationId xmlns:a16="http://schemas.microsoft.com/office/drawing/2014/main" id="{2DB749E8-5FE7-A667-CCE7-AE4E1538D9A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836863" y="3582988"/>
            <a:ext cx="6334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tiger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17116" name="Line 28">
            <a:extLst>
              <a:ext uri="{FF2B5EF4-FFF2-40B4-BE49-F238E27FC236}">
                <a16:creationId xmlns:a16="http://schemas.microsoft.com/office/drawing/2014/main" id="{8D16C7BE-F3BC-FC14-74A7-2360EE9BE511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3475" y="3268663"/>
            <a:ext cx="587375" cy="2413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7117" name="Line 29">
            <a:extLst>
              <a:ext uri="{FF2B5EF4-FFF2-40B4-BE49-F238E27FC236}">
                <a16:creationId xmlns:a16="http://schemas.microsoft.com/office/drawing/2014/main" id="{3930810B-5EB6-C77D-A216-6EA621AD43E3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8675" y="3290888"/>
            <a:ext cx="155575" cy="2397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pic>
        <p:nvPicPr>
          <p:cNvPr id="217118" name="Picture 30">
            <a:extLst>
              <a:ext uri="{FF2B5EF4-FFF2-40B4-BE49-F238E27FC236}">
                <a16:creationId xmlns:a16="http://schemas.microsoft.com/office/drawing/2014/main" id="{F7C3C581-1320-7F4E-F752-FE49B7728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5" y="5727700"/>
            <a:ext cx="93662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AutoShape 2">
            <a:hlinkClick r:id="rId2" action="ppaction://program" highlightClick="1"/>
            <a:extLst>
              <a:ext uri="{FF2B5EF4-FFF2-40B4-BE49-F238E27FC236}">
                <a16:creationId xmlns:a16="http://schemas.microsoft.com/office/drawing/2014/main" id="{AC877B7B-F179-88BC-C171-8B24B0ECB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9025" y="6192838"/>
            <a:ext cx="276225" cy="400050"/>
          </a:xfrm>
          <a:prstGeom prst="actionButtonHome">
            <a:avLst/>
          </a:prstGeom>
          <a:solidFill>
            <a:schemeClr val="bg1"/>
          </a:solidFill>
          <a:ln w="19050">
            <a:solidFill>
              <a:srgbClr val="33CC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LID4096"/>
          </a:p>
        </p:txBody>
      </p:sp>
      <p:sp>
        <p:nvSpPr>
          <p:cNvPr id="218115" name="Rectangle 3">
            <a:extLst>
              <a:ext uri="{FF2B5EF4-FFF2-40B4-BE49-F238E27FC236}">
                <a16:creationId xmlns:a16="http://schemas.microsoft.com/office/drawing/2014/main" id="{26CA892E-062E-EA3A-EEFF-A862053161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Adding spokes</a:t>
            </a:r>
          </a:p>
        </p:txBody>
      </p:sp>
      <p:sp>
        <p:nvSpPr>
          <p:cNvPr id="218116" name="Rectangle 4">
            <a:extLst>
              <a:ext uri="{FF2B5EF4-FFF2-40B4-BE49-F238E27FC236}">
                <a16:creationId xmlns:a16="http://schemas.microsoft.com/office/drawing/2014/main" id="{06FA77BA-0A6A-BD65-8A82-D7C3A7E14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75" y="1735138"/>
            <a:ext cx="3721100" cy="47307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8117" name="Text Box 5">
            <a:extLst>
              <a:ext uri="{FF2B5EF4-FFF2-40B4-BE49-F238E27FC236}">
                <a16:creationId xmlns:a16="http://schemas.microsoft.com/office/drawing/2014/main" id="{9B27530B-F80D-251E-1026-1F4D1F5152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0900" y="1924050"/>
            <a:ext cx="4222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...</a:t>
            </a:r>
            <a:endParaRPr lang="en-US" altLang="LID4096"/>
          </a:p>
        </p:txBody>
      </p:sp>
      <p:sp>
        <p:nvSpPr>
          <p:cNvPr id="218118" name="Text Box 6">
            <a:extLst>
              <a:ext uri="{FF2B5EF4-FFF2-40B4-BE49-F238E27FC236}">
                <a16:creationId xmlns:a16="http://schemas.microsoft.com/office/drawing/2014/main" id="{041046FB-780F-FB93-8B34-622AE1B71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25" y="1962150"/>
            <a:ext cx="1550988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cougar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hlink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...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18119" name="Rectangle 7">
            <a:extLst>
              <a:ext uri="{FF2B5EF4-FFF2-40B4-BE49-F238E27FC236}">
                <a16:creationId xmlns:a16="http://schemas.microsoft.com/office/drawing/2014/main" id="{4E2F764D-6DDB-6BDE-A838-79F647DF8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6688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8120" name="Rectangle 8">
            <a:extLst>
              <a:ext uri="{FF2B5EF4-FFF2-40B4-BE49-F238E27FC236}">
                <a16:creationId xmlns:a16="http://schemas.microsoft.com/office/drawing/2014/main" id="{336B3C82-7BA6-57F9-9439-A92ABC839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525" y="1852613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8121" name="Text Box 9">
            <a:extLst>
              <a:ext uri="{FF2B5EF4-FFF2-40B4-BE49-F238E27FC236}">
                <a16:creationId xmlns:a16="http://schemas.microsoft.com/office/drawing/2014/main" id="{15459C98-10B3-5109-6C6D-B9E590426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088" y="2441575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18122" name="Line 10">
            <a:extLst>
              <a:ext uri="{FF2B5EF4-FFF2-40B4-BE49-F238E27FC236}">
                <a16:creationId xmlns:a16="http://schemas.microsoft.com/office/drawing/2014/main" id="{1E5687E6-CD4E-BFB4-7C04-61D647A86FD8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1100" y="2273300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8123" name="Text Box 11">
            <a:extLst>
              <a:ext uri="{FF2B5EF4-FFF2-40B4-BE49-F238E27FC236}">
                <a16:creationId xmlns:a16="http://schemas.microsoft.com/office/drawing/2014/main" id="{F5FBF5E7-0F20-B966-DF56-9C2A374D12D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601788" y="2949575"/>
            <a:ext cx="911225" cy="3746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FF0000"/>
                </a:solidFill>
                <a:latin typeface="Arial" panose="020B0604020202020204" pitchFamily="34" charset="0"/>
              </a:rPr>
              <a:t>feline</a:t>
            </a:r>
            <a:endParaRPr lang="en-US" altLang="LID4096">
              <a:solidFill>
                <a:srgbClr val="FF0000"/>
              </a:solidFill>
            </a:endParaRPr>
          </a:p>
        </p:txBody>
      </p:sp>
      <p:sp>
        <p:nvSpPr>
          <p:cNvPr id="218124" name="Line 12">
            <a:extLst>
              <a:ext uri="{FF2B5EF4-FFF2-40B4-BE49-F238E27FC236}">
                <a16:creationId xmlns:a16="http://schemas.microsoft.com/office/drawing/2014/main" id="{B85C5330-C17D-B34D-D5AF-AA6F3015173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47925" y="2749550"/>
            <a:ext cx="157163" cy="2428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8125" name="Text Box 13">
            <a:extLst>
              <a:ext uri="{FF2B5EF4-FFF2-40B4-BE49-F238E27FC236}">
                <a16:creationId xmlns:a16="http://schemas.microsoft.com/office/drawing/2014/main" id="{78A47D87-2417-87B6-B338-1C7F6354BC5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4950" y="3582988"/>
            <a:ext cx="5191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18126" name="Line 14">
            <a:extLst>
              <a:ext uri="{FF2B5EF4-FFF2-40B4-BE49-F238E27FC236}">
                <a16:creationId xmlns:a16="http://schemas.microsoft.com/office/drawing/2014/main" id="{B1A1D365-F373-418D-1AB8-DEB962B199B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3287713"/>
            <a:ext cx="155575" cy="2397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8127" name="Text Box 15">
            <a:extLst>
              <a:ext uri="{FF2B5EF4-FFF2-40B4-BE49-F238E27FC236}">
                <a16:creationId xmlns:a16="http://schemas.microsoft.com/office/drawing/2014/main" id="{17318CA0-5C7B-FAE3-47E5-2EDBFCC01EC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41388" y="3582988"/>
            <a:ext cx="990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cougar</a:t>
            </a:r>
            <a:endParaRPr lang="en-US" altLang="LID4096"/>
          </a:p>
        </p:txBody>
      </p:sp>
      <p:sp>
        <p:nvSpPr>
          <p:cNvPr id="218128" name="Line 16">
            <a:extLst>
              <a:ext uri="{FF2B5EF4-FFF2-40B4-BE49-F238E27FC236}">
                <a16:creationId xmlns:a16="http://schemas.microsoft.com/office/drawing/2014/main" id="{64A76CF6-7CB7-8635-C210-38FFC9EF0D0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2788" y="3282950"/>
            <a:ext cx="901700" cy="2825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8129" name="Line 17">
            <a:extLst>
              <a:ext uri="{FF2B5EF4-FFF2-40B4-BE49-F238E27FC236}">
                <a16:creationId xmlns:a16="http://schemas.microsoft.com/office/drawing/2014/main" id="{745E279A-95FF-4EB4-AD17-C74EDE1CE38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11850" y="3300413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8130" name="Text Box 18">
            <a:extLst>
              <a:ext uri="{FF2B5EF4-FFF2-40B4-BE49-F238E27FC236}">
                <a16:creationId xmlns:a16="http://schemas.microsoft.com/office/drawing/2014/main" id="{315CB0C5-8DFB-0E91-3555-52C88F2748A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684963" y="3001963"/>
            <a:ext cx="11176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move </a:t>
            </a:r>
            <a:b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</a:b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pointer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18131" name="Line 19">
            <a:extLst>
              <a:ext uri="{FF2B5EF4-FFF2-40B4-BE49-F238E27FC236}">
                <a16:creationId xmlns:a16="http://schemas.microsoft.com/office/drawing/2014/main" id="{498296EC-C65C-7B0C-9D65-B3F1BCD96786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4750" y="2205038"/>
            <a:ext cx="0" cy="104775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8132" name="Rectangle 20">
            <a:extLst>
              <a:ext uri="{FF2B5EF4-FFF2-40B4-BE49-F238E27FC236}">
                <a16:creationId xmlns:a16="http://schemas.microsoft.com/office/drawing/2014/main" id="{90D9DB12-A7C5-022F-2A90-609115C344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7050" y="5627688"/>
            <a:ext cx="3735388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i="1">
                <a:solidFill>
                  <a:schemeClr val="bg2"/>
                </a:solidFill>
              </a:rPr>
              <a:t>cougar</a:t>
            </a:r>
            <a:r>
              <a:rPr lang="en-US" altLang="LID4096" i="1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i="1">
                <a:solidFill>
                  <a:schemeClr val="bg2"/>
                </a:solidFill>
              </a:rPr>
              <a:t> cat</a:t>
            </a:r>
            <a:r>
              <a:rPr lang="en-US" altLang="LID4096" i="1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i="1">
                <a:solidFill>
                  <a:schemeClr val="bg2"/>
                </a:solidFill>
              </a:rPr>
              <a:t> feline</a:t>
            </a:r>
            <a:r>
              <a:rPr lang="en-US" altLang="LID4096" i="1">
                <a:solidFill>
                  <a:srgbClr val="969696"/>
                </a:solidFill>
              </a:rPr>
              <a:t> </a:t>
            </a:r>
            <a:r>
              <a:rPr lang="en-US" altLang="LID4096" i="1">
                <a:solidFill>
                  <a:srgbClr val="969696"/>
                </a:solidFill>
                <a:latin typeface="Symbol" panose="05050102010706020507" pitchFamily="18" charset="2"/>
              </a:rPr>
              <a:t>®</a:t>
            </a:r>
            <a:r>
              <a:rPr lang="en-US" altLang="LID4096" i="1">
                <a:solidFill>
                  <a:srgbClr val="969696"/>
                </a:solidFill>
              </a:rPr>
              <a:t>  lion</a:t>
            </a:r>
          </a:p>
        </p:txBody>
      </p:sp>
      <p:sp>
        <p:nvSpPr>
          <p:cNvPr id="218133" name="Text Box 21">
            <a:extLst>
              <a:ext uri="{FF2B5EF4-FFF2-40B4-BE49-F238E27FC236}">
                <a16:creationId xmlns:a16="http://schemas.microsoft.com/office/drawing/2014/main" id="{7355350C-979B-D8C7-D434-EF12409E32C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25663" y="3582988"/>
            <a:ext cx="5191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lion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18135" name="Line 23">
            <a:extLst>
              <a:ext uri="{FF2B5EF4-FFF2-40B4-BE49-F238E27FC236}">
                <a16:creationId xmlns:a16="http://schemas.microsoft.com/office/drawing/2014/main" id="{C519D219-F6A2-7E2B-BA6B-7785C7261A1C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8675" y="3290888"/>
            <a:ext cx="155575" cy="2397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8136" name="Text Box 24">
            <a:extLst>
              <a:ext uri="{FF2B5EF4-FFF2-40B4-BE49-F238E27FC236}">
                <a16:creationId xmlns:a16="http://schemas.microsoft.com/office/drawing/2014/main" id="{EBE11162-8B73-E2BB-351E-E2A6C0A6C39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836863" y="3582988"/>
            <a:ext cx="6334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tiger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18137" name="Line 25">
            <a:extLst>
              <a:ext uri="{FF2B5EF4-FFF2-40B4-BE49-F238E27FC236}">
                <a16:creationId xmlns:a16="http://schemas.microsoft.com/office/drawing/2014/main" id="{0853AD10-245C-3E92-1810-DE0362CF517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3475" y="3268663"/>
            <a:ext cx="587375" cy="2413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AutoShape 2">
            <a:hlinkClick r:id="rId2" action="ppaction://program" highlightClick="1"/>
            <a:extLst>
              <a:ext uri="{FF2B5EF4-FFF2-40B4-BE49-F238E27FC236}">
                <a16:creationId xmlns:a16="http://schemas.microsoft.com/office/drawing/2014/main" id="{F178E5E9-A603-8AA0-7242-6761F200D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9025" y="6192838"/>
            <a:ext cx="276225" cy="400050"/>
          </a:xfrm>
          <a:prstGeom prst="actionButtonHome">
            <a:avLst/>
          </a:prstGeom>
          <a:solidFill>
            <a:schemeClr val="bg1"/>
          </a:solidFill>
          <a:ln w="19050">
            <a:solidFill>
              <a:srgbClr val="33CC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LID4096"/>
          </a:p>
        </p:txBody>
      </p:sp>
      <p:sp>
        <p:nvSpPr>
          <p:cNvPr id="212995" name="Rectangle 3">
            <a:extLst>
              <a:ext uri="{FF2B5EF4-FFF2-40B4-BE49-F238E27FC236}">
                <a16:creationId xmlns:a16="http://schemas.microsoft.com/office/drawing/2014/main" id="{266D6849-9D39-D8B7-C0C9-9721632373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Adding spokes</a:t>
            </a:r>
          </a:p>
        </p:txBody>
      </p:sp>
      <p:sp>
        <p:nvSpPr>
          <p:cNvPr id="212996" name="Rectangle 4">
            <a:extLst>
              <a:ext uri="{FF2B5EF4-FFF2-40B4-BE49-F238E27FC236}">
                <a16:creationId xmlns:a16="http://schemas.microsoft.com/office/drawing/2014/main" id="{06666483-37DC-CFBB-D92F-84A2FF1F7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75" y="1735138"/>
            <a:ext cx="3721100" cy="47307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2997" name="Text Box 5">
            <a:extLst>
              <a:ext uri="{FF2B5EF4-FFF2-40B4-BE49-F238E27FC236}">
                <a16:creationId xmlns:a16="http://schemas.microsoft.com/office/drawing/2014/main" id="{5669C492-FBCC-20E7-DDCB-B259D467DC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0900" y="1924050"/>
            <a:ext cx="4222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...</a:t>
            </a:r>
            <a:endParaRPr lang="en-US" altLang="LID4096"/>
          </a:p>
        </p:txBody>
      </p:sp>
      <p:sp>
        <p:nvSpPr>
          <p:cNvPr id="212998" name="Text Box 6">
            <a:extLst>
              <a:ext uri="{FF2B5EF4-FFF2-40B4-BE49-F238E27FC236}">
                <a16:creationId xmlns:a16="http://schemas.microsoft.com/office/drawing/2014/main" id="{C4D1AA93-F350-F73D-A827-F0C43C0F46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25" y="1962150"/>
            <a:ext cx="1550988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lion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cougar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hlink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...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12999" name="Rectangle 7">
            <a:extLst>
              <a:ext uri="{FF2B5EF4-FFF2-40B4-BE49-F238E27FC236}">
                <a16:creationId xmlns:a16="http://schemas.microsoft.com/office/drawing/2014/main" id="{80A7B46B-968E-CD51-5024-9311243204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6688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3000" name="Rectangle 8">
            <a:extLst>
              <a:ext uri="{FF2B5EF4-FFF2-40B4-BE49-F238E27FC236}">
                <a16:creationId xmlns:a16="http://schemas.microsoft.com/office/drawing/2014/main" id="{C63F7618-DD91-C083-C5BF-FEEF3D882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525" y="1852613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3001" name="Rectangle 9">
            <a:extLst>
              <a:ext uri="{FF2B5EF4-FFF2-40B4-BE49-F238E27FC236}">
                <a16:creationId xmlns:a16="http://schemas.microsoft.com/office/drawing/2014/main" id="{16BE89E3-D86E-D528-D990-84361A265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7050" y="5627688"/>
            <a:ext cx="3735388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i="1">
                <a:solidFill>
                  <a:schemeClr val="bg2"/>
                </a:solidFill>
              </a:rPr>
              <a:t>cougar</a:t>
            </a:r>
            <a:r>
              <a:rPr lang="en-US" altLang="LID4096" i="1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i="1">
                <a:solidFill>
                  <a:schemeClr val="bg2"/>
                </a:solidFill>
              </a:rPr>
              <a:t> cat</a:t>
            </a:r>
            <a:r>
              <a:rPr lang="en-US" altLang="LID4096" i="1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i="1">
                <a:solidFill>
                  <a:schemeClr val="bg2"/>
                </a:solidFill>
              </a:rPr>
              <a:t> feline </a:t>
            </a:r>
            <a:r>
              <a:rPr lang="en-US" altLang="LID4096" i="1">
                <a:solidFill>
                  <a:schemeClr val="bg2"/>
                </a:solidFill>
                <a:latin typeface="Symbol" panose="05050102010706020507" pitchFamily="18" charset="2"/>
              </a:rPr>
              <a:t>®</a:t>
            </a:r>
            <a:r>
              <a:rPr lang="en-US" altLang="LID4096" i="1">
                <a:solidFill>
                  <a:schemeClr val="bg2"/>
                </a:solidFill>
              </a:rPr>
              <a:t>  lion</a:t>
            </a:r>
          </a:p>
        </p:txBody>
      </p:sp>
      <p:sp>
        <p:nvSpPr>
          <p:cNvPr id="213002" name="Line 10">
            <a:extLst>
              <a:ext uri="{FF2B5EF4-FFF2-40B4-BE49-F238E27FC236}">
                <a16:creationId xmlns:a16="http://schemas.microsoft.com/office/drawing/2014/main" id="{9480CBC8-0592-4272-A94A-2C8AC0C82C1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22938" y="2282825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3003" name="Text Box 11">
            <a:extLst>
              <a:ext uri="{FF2B5EF4-FFF2-40B4-BE49-F238E27FC236}">
                <a16:creationId xmlns:a16="http://schemas.microsoft.com/office/drawing/2014/main" id="{AB45CA26-A37B-F272-0117-BFC84A38B7A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340475" y="2136775"/>
            <a:ext cx="1544638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add lion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13004" name="Text Box 12">
            <a:extLst>
              <a:ext uri="{FF2B5EF4-FFF2-40B4-BE49-F238E27FC236}">
                <a16:creationId xmlns:a16="http://schemas.microsoft.com/office/drawing/2014/main" id="{0890E420-9D36-6677-8446-1571B1D22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088" y="2441575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13005" name="Line 13">
            <a:extLst>
              <a:ext uri="{FF2B5EF4-FFF2-40B4-BE49-F238E27FC236}">
                <a16:creationId xmlns:a16="http://schemas.microsoft.com/office/drawing/2014/main" id="{363F4009-8A98-F389-C1CF-92989AF6FE03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1100" y="2273300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3006" name="Text Box 14">
            <a:extLst>
              <a:ext uri="{FF2B5EF4-FFF2-40B4-BE49-F238E27FC236}">
                <a16:creationId xmlns:a16="http://schemas.microsoft.com/office/drawing/2014/main" id="{37A9DE72-FF37-BE52-9528-8957806F7C1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601788" y="2954338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FF0000"/>
                </a:solidFill>
                <a:latin typeface="Arial" panose="020B0604020202020204" pitchFamily="34" charset="0"/>
              </a:rPr>
              <a:t>feline</a:t>
            </a:r>
            <a:endParaRPr lang="en-US" altLang="LID4096">
              <a:solidFill>
                <a:srgbClr val="FF0000"/>
              </a:solidFill>
            </a:endParaRPr>
          </a:p>
        </p:txBody>
      </p:sp>
      <p:sp>
        <p:nvSpPr>
          <p:cNvPr id="213007" name="Line 15">
            <a:extLst>
              <a:ext uri="{FF2B5EF4-FFF2-40B4-BE49-F238E27FC236}">
                <a16:creationId xmlns:a16="http://schemas.microsoft.com/office/drawing/2014/main" id="{2321658C-9EEB-DE4C-E12F-F874A4BE9D0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47925" y="2749550"/>
            <a:ext cx="157163" cy="2428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3008" name="Text Box 16">
            <a:extLst>
              <a:ext uri="{FF2B5EF4-FFF2-40B4-BE49-F238E27FC236}">
                <a16:creationId xmlns:a16="http://schemas.microsoft.com/office/drawing/2014/main" id="{BC40CBDB-7AF2-EA77-4549-DA3885155E3C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1775" y="3582988"/>
            <a:ext cx="5191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13009" name="Line 17">
            <a:extLst>
              <a:ext uri="{FF2B5EF4-FFF2-40B4-BE49-F238E27FC236}">
                <a16:creationId xmlns:a16="http://schemas.microsoft.com/office/drawing/2014/main" id="{C40AD5F6-3A63-6BDD-90A5-04818350555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3287713"/>
            <a:ext cx="155575" cy="2397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3010" name="Text Box 18">
            <a:extLst>
              <a:ext uri="{FF2B5EF4-FFF2-40B4-BE49-F238E27FC236}">
                <a16:creationId xmlns:a16="http://schemas.microsoft.com/office/drawing/2014/main" id="{0A4945F9-F425-7B1B-68B7-56473D9074CE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41388" y="3582988"/>
            <a:ext cx="990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cougar</a:t>
            </a:r>
            <a:endParaRPr lang="en-US" altLang="LID4096"/>
          </a:p>
        </p:txBody>
      </p:sp>
      <p:sp>
        <p:nvSpPr>
          <p:cNvPr id="213011" name="Text Box 19">
            <a:extLst>
              <a:ext uri="{FF2B5EF4-FFF2-40B4-BE49-F238E27FC236}">
                <a16:creationId xmlns:a16="http://schemas.microsoft.com/office/drawing/2014/main" id="{646FDE56-762E-4318-CD72-9ECE84898CA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24075" y="3573463"/>
            <a:ext cx="519113" cy="38417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lion</a:t>
            </a:r>
            <a:endParaRPr lang="en-US" altLang="LID4096"/>
          </a:p>
        </p:txBody>
      </p:sp>
      <p:sp>
        <p:nvSpPr>
          <p:cNvPr id="213013" name="Line 21">
            <a:extLst>
              <a:ext uri="{FF2B5EF4-FFF2-40B4-BE49-F238E27FC236}">
                <a16:creationId xmlns:a16="http://schemas.microsoft.com/office/drawing/2014/main" id="{7C56B68A-101A-E04C-52EE-9437CBB8F07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2788" y="3282950"/>
            <a:ext cx="901700" cy="2825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3015" name="Line 23">
            <a:extLst>
              <a:ext uri="{FF2B5EF4-FFF2-40B4-BE49-F238E27FC236}">
                <a16:creationId xmlns:a16="http://schemas.microsoft.com/office/drawing/2014/main" id="{B17F0116-AB60-1BAF-7E71-EF126825FAC2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8675" y="3290888"/>
            <a:ext cx="155575" cy="2397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3016" name="Text Box 24">
            <a:extLst>
              <a:ext uri="{FF2B5EF4-FFF2-40B4-BE49-F238E27FC236}">
                <a16:creationId xmlns:a16="http://schemas.microsoft.com/office/drawing/2014/main" id="{1744569E-D80D-7F0C-7CD1-0167D5319D0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836863" y="3582988"/>
            <a:ext cx="6334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tiger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13017" name="Line 25">
            <a:extLst>
              <a:ext uri="{FF2B5EF4-FFF2-40B4-BE49-F238E27FC236}">
                <a16:creationId xmlns:a16="http://schemas.microsoft.com/office/drawing/2014/main" id="{EFD64176-8817-5245-EED9-4D7520AC8593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3475" y="3268663"/>
            <a:ext cx="587375" cy="2413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pic>
        <p:nvPicPr>
          <p:cNvPr id="213018" name="Picture 26">
            <a:extLst>
              <a:ext uri="{FF2B5EF4-FFF2-40B4-BE49-F238E27FC236}">
                <a16:creationId xmlns:a16="http://schemas.microsoft.com/office/drawing/2014/main" id="{64EBC1F5-6EF7-7F44-1F21-EA616D876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5" y="5727700"/>
            <a:ext cx="93662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AutoShape 2">
            <a:hlinkClick r:id="rId2" action="ppaction://program" highlightClick="1"/>
            <a:extLst>
              <a:ext uri="{FF2B5EF4-FFF2-40B4-BE49-F238E27FC236}">
                <a16:creationId xmlns:a16="http://schemas.microsoft.com/office/drawing/2014/main" id="{C9F64CD7-BBBB-CEF4-B166-FDE16D9FE3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9025" y="6192838"/>
            <a:ext cx="276225" cy="400050"/>
          </a:xfrm>
          <a:prstGeom prst="actionButtonHome">
            <a:avLst/>
          </a:prstGeom>
          <a:solidFill>
            <a:schemeClr val="bg1"/>
          </a:solidFill>
          <a:ln w="19050">
            <a:solidFill>
              <a:srgbClr val="33CC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LID4096"/>
          </a:p>
        </p:txBody>
      </p:sp>
      <p:sp>
        <p:nvSpPr>
          <p:cNvPr id="237571" name="Rectangle 3">
            <a:extLst>
              <a:ext uri="{FF2B5EF4-FFF2-40B4-BE49-F238E27FC236}">
                <a16:creationId xmlns:a16="http://schemas.microsoft.com/office/drawing/2014/main" id="{5BE2B87B-6431-4956-E789-5035D587A9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Adding spokes</a:t>
            </a:r>
          </a:p>
        </p:txBody>
      </p:sp>
      <p:sp>
        <p:nvSpPr>
          <p:cNvPr id="237572" name="Rectangle 4">
            <a:extLst>
              <a:ext uri="{FF2B5EF4-FFF2-40B4-BE49-F238E27FC236}">
                <a16:creationId xmlns:a16="http://schemas.microsoft.com/office/drawing/2014/main" id="{333F34CB-1E3A-7341-F287-74AD8B406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75" y="1735138"/>
            <a:ext cx="3721100" cy="47307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37573" name="Text Box 5">
            <a:extLst>
              <a:ext uri="{FF2B5EF4-FFF2-40B4-BE49-F238E27FC236}">
                <a16:creationId xmlns:a16="http://schemas.microsoft.com/office/drawing/2014/main" id="{3C1AF6CA-4764-CFA4-7E5B-9F2596133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0900" y="1924050"/>
            <a:ext cx="4222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...</a:t>
            </a:r>
            <a:endParaRPr lang="en-US" altLang="LID4096"/>
          </a:p>
        </p:txBody>
      </p:sp>
      <p:sp>
        <p:nvSpPr>
          <p:cNvPr id="237574" name="Text Box 6">
            <a:extLst>
              <a:ext uri="{FF2B5EF4-FFF2-40B4-BE49-F238E27FC236}">
                <a16:creationId xmlns:a16="http://schemas.microsoft.com/office/drawing/2014/main" id="{A578E4B2-2851-805E-0AF8-31747FD64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25" y="1962150"/>
            <a:ext cx="1550988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lion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cougar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hlink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...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37575" name="Rectangle 7">
            <a:extLst>
              <a:ext uri="{FF2B5EF4-FFF2-40B4-BE49-F238E27FC236}">
                <a16:creationId xmlns:a16="http://schemas.microsoft.com/office/drawing/2014/main" id="{7A454281-F06E-298D-7CD1-777751AB60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6688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37576" name="Rectangle 8">
            <a:extLst>
              <a:ext uri="{FF2B5EF4-FFF2-40B4-BE49-F238E27FC236}">
                <a16:creationId xmlns:a16="http://schemas.microsoft.com/office/drawing/2014/main" id="{6716D5C1-8FE4-B83A-CA3F-6089F7491A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525" y="1852613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37579" name="Text Box 11">
            <a:extLst>
              <a:ext uri="{FF2B5EF4-FFF2-40B4-BE49-F238E27FC236}">
                <a16:creationId xmlns:a16="http://schemas.microsoft.com/office/drawing/2014/main" id="{4A1A6AA1-BB7A-07DF-9FEF-FA3C3BD44E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088" y="2441575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37580" name="Line 12">
            <a:extLst>
              <a:ext uri="{FF2B5EF4-FFF2-40B4-BE49-F238E27FC236}">
                <a16:creationId xmlns:a16="http://schemas.microsoft.com/office/drawing/2014/main" id="{CBF2B0B9-272E-096C-706D-1BD1DB3C64CE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1100" y="2273300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37581" name="Text Box 13">
            <a:extLst>
              <a:ext uri="{FF2B5EF4-FFF2-40B4-BE49-F238E27FC236}">
                <a16:creationId xmlns:a16="http://schemas.microsoft.com/office/drawing/2014/main" id="{14505924-5DCE-0874-A78C-05074EB39E7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601788" y="2954338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FF0000"/>
                </a:solidFill>
                <a:latin typeface="Arial" panose="020B0604020202020204" pitchFamily="34" charset="0"/>
              </a:rPr>
              <a:t>feline</a:t>
            </a:r>
            <a:endParaRPr lang="en-US" altLang="LID4096">
              <a:solidFill>
                <a:srgbClr val="FF0000"/>
              </a:solidFill>
            </a:endParaRPr>
          </a:p>
        </p:txBody>
      </p:sp>
      <p:sp>
        <p:nvSpPr>
          <p:cNvPr id="237582" name="Line 14">
            <a:extLst>
              <a:ext uri="{FF2B5EF4-FFF2-40B4-BE49-F238E27FC236}">
                <a16:creationId xmlns:a16="http://schemas.microsoft.com/office/drawing/2014/main" id="{6C3856CA-C5E5-4031-70AA-EF4BD4E461A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47925" y="2749550"/>
            <a:ext cx="157163" cy="2428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37583" name="Text Box 15">
            <a:extLst>
              <a:ext uri="{FF2B5EF4-FFF2-40B4-BE49-F238E27FC236}">
                <a16:creationId xmlns:a16="http://schemas.microsoft.com/office/drawing/2014/main" id="{DEC32F3A-CEDB-D67B-78D0-BF7EE8429B9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1775" y="3582988"/>
            <a:ext cx="5191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37584" name="Line 16">
            <a:extLst>
              <a:ext uri="{FF2B5EF4-FFF2-40B4-BE49-F238E27FC236}">
                <a16:creationId xmlns:a16="http://schemas.microsoft.com/office/drawing/2014/main" id="{AD53462B-E313-A235-E55F-E76B5E35543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3287713"/>
            <a:ext cx="155575" cy="2397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37585" name="Text Box 17">
            <a:extLst>
              <a:ext uri="{FF2B5EF4-FFF2-40B4-BE49-F238E27FC236}">
                <a16:creationId xmlns:a16="http://schemas.microsoft.com/office/drawing/2014/main" id="{6862F09B-DB33-18EB-48A3-32E3A90FA1C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41388" y="3573463"/>
            <a:ext cx="990600" cy="38417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cougar</a:t>
            </a:r>
            <a:endParaRPr lang="en-US" altLang="LID4096"/>
          </a:p>
        </p:txBody>
      </p:sp>
      <p:sp>
        <p:nvSpPr>
          <p:cNvPr id="237586" name="Line 18">
            <a:extLst>
              <a:ext uri="{FF2B5EF4-FFF2-40B4-BE49-F238E27FC236}">
                <a16:creationId xmlns:a16="http://schemas.microsoft.com/office/drawing/2014/main" id="{3C77AC34-2E41-D18D-902E-B4E574C350C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2788" y="3282950"/>
            <a:ext cx="901700" cy="2825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37588" name="Text Box 20">
            <a:extLst>
              <a:ext uri="{FF2B5EF4-FFF2-40B4-BE49-F238E27FC236}">
                <a16:creationId xmlns:a16="http://schemas.microsoft.com/office/drawing/2014/main" id="{44FCF3B9-3FD9-449C-608D-8BF97D3814E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22488" y="3582988"/>
            <a:ext cx="5191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FFFF00"/>
                </a:solidFill>
                <a:latin typeface="Arial" panose="020B0604020202020204" pitchFamily="34" charset="0"/>
              </a:rPr>
              <a:t>lion</a:t>
            </a:r>
            <a:endParaRPr lang="en-US" altLang="LID4096">
              <a:solidFill>
                <a:srgbClr val="FFFF00"/>
              </a:solidFill>
            </a:endParaRPr>
          </a:p>
        </p:txBody>
      </p:sp>
      <p:sp>
        <p:nvSpPr>
          <p:cNvPr id="237589" name="Text Box 21">
            <a:extLst>
              <a:ext uri="{FF2B5EF4-FFF2-40B4-BE49-F238E27FC236}">
                <a16:creationId xmlns:a16="http://schemas.microsoft.com/office/drawing/2014/main" id="{588CFE43-5B9C-1178-C913-27CCFE0D7E7B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836863" y="3582988"/>
            <a:ext cx="6334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tiger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37590" name="Line 22">
            <a:extLst>
              <a:ext uri="{FF2B5EF4-FFF2-40B4-BE49-F238E27FC236}">
                <a16:creationId xmlns:a16="http://schemas.microsoft.com/office/drawing/2014/main" id="{FDC4E701-6356-041F-C804-9B701E85B317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3475" y="3268663"/>
            <a:ext cx="587375" cy="2413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37591" name="Line 23">
            <a:extLst>
              <a:ext uri="{FF2B5EF4-FFF2-40B4-BE49-F238E27FC236}">
                <a16:creationId xmlns:a16="http://schemas.microsoft.com/office/drawing/2014/main" id="{F1BDEBE9-BB65-FC3A-2EFE-3E55F1BDC9C0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8675" y="3290888"/>
            <a:ext cx="155575" cy="2397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37592" name="Line 24">
            <a:extLst>
              <a:ext uri="{FF2B5EF4-FFF2-40B4-BE49-F238E27FC236}">
                <a16:creationId xmlns:a16="http://schemas.microsoft.com/office/drawing/2014/main" id="{3FBCB5E0-EFF7-00AC-3474-FB27BF34422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02325" y="2786063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37593" name="Text Box 25">
            <a:extLst>
              <a:ext uri="{FF2B5EF4-FFF2-40B4-BE49-F238E27FC236}">
                <a16:creationId xmlns:a16="http://schemas.microsoft.com/office/drawing/2014/main" id="{A29AB4C5-8576-2248-6A10-35183BC0CF8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675438" y="2487613"/>
            <a:ext cx="11176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move </a:t>
            </a:r>
            <a:b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</a:b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pointer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37594" name="Line 26">
            <a:extLst>
              <a:ext uri="{FF2B5EF4-FFF2-40B4-BE49-F238E27FC236}">
                <a16:creationId xmlns:a16="http://schemas.microsoft.com/office/drawing/2014/main" id="{F9A83F9E-92CF-D23C-1AC5-6BA1DA04633E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4750" y="2205038"/>
            <a:ext cx="0" cy="5715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37595" name="Rectangle 27">
            <a:extLst>
              <a:ext uri="{FF2B5EF4-FFF2-40B4-BE49-F238E27FC236}">
                <a16:creationId xmlns:a16="http://schemas.microsoft.com/office/drawing/2014/main" id="{4C75242B-CD6B-F62B-0962-CF6AAF832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7050" y="5627688"/>
            <a:ext cx="3735388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i="1">
                <a:solidFill>
                  <a:schemeClr val="bg2"/>
                </a:solidFill>
              </a:rPr>
              <a:t>lion</a:t>
            </a:r>
            <a:r>
              <a:rPr lang="en-US" altLang="LID4096" i="1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i="1">
                <a:solidFill>
                  <a:schemeClr val="bg2"/>
                </a:solidFill>
              </a:rPr>
              <a:t> </a:t>
            </a:r>
            <a:r>
              <a:rPr lang="en-US" altLang="LID4096" i="1">
                <a:solidFill>
                  <a:srgbClr val="969696"/>
                </a:solidFill>
              </a:rPr>
              <a:t>cougar</a:t>
            </a:r>
            <a:r>
              <a:rPr lang="en-US" altLang="LID4096" i="1">
                <a:solidFill>
                  <a:srgbClr val="969696"/>
                </a:solidFill>
                <a:latin typeface="Symbol" panose="05050102010706020507" pitchFamily="18" charset="2"/>
              </a:rPr>
              <a:t>Ü</a:t>
            </a:r>
            <a:r>
              <a:rPr lang="en-US" altLang="LID4096" i="1">
                <a:solidFill>
                  <a:srgbClr val="969696"/>
                </a:solidFill>
              </a:rPr>
              <a:t> cat</a:t>
            </a:r>
            <a:r>
              <a:rPr lang="en-US" altLang="LID4096" i="1">
                <a:solidFill>
                  <a:srgbClr val="969696"/>
                </a:solidFill>
                <a:latin typeface="Symbol" panose="05050102010706020507" pitchFamily="18" charset="2"/>
              </a:rPr>
              <a:t>Ü</a:t>
            </a:r>
            <a:r>
              <a:rPr lang="en-US" altLang="LID4096" i="1">
                <a:solidFill>
                  <a:schemeClr val="bg2"/>
                </a:solidFill>
              </a:rPr>
              <a:t> </a:t>
            </a:r>
            <a:r>
              <a:rPr lang="en-US" altLang="LID4096" i="1">
                <a:solidFill>
                  <a:srgbClr val="969696"/>
                </a:solidFill>
              </a:rPr>
              <a:t>feline </a:t>
            </a:r>
            <a:r>
              <a:rPr lang="en-US" altLang="LID4096" i="1">
                <a:solidFill>
                  <a:srgbClr val="969696"/>
                </a:solidFill>
                <a:latin typeface="Symbol" panose="05050102010706020507" pitchFamily="18" charset="2"/>
              </a:rPr>
              <a:t>®</a:t>
            </a:r>
            <a:r>
              <a:rPr lang="en-US" altLang="LID4096" i="1">
                <a:solidFill>
                  <a:srgbClr val="969696"/>
                </a:solidFill>
              </a:rPr>
              <a:t>  tiger</a:t>
            </a:r>
            <a:endParaRPr lang="en-US" altLang="LID4096" i="1">
              <a:solidFill>
                <a:schemeClr val="bg2"/>
              </a:solidFill>
            </a:endParaRPr>
          </a:p>
        </p:txBody>
      </p:sp>
      <p:pic>
        <p:nvPicPr>
          <p:cNvPr id="237596" name="Picture 28">
            <a:extLst>
              <a:ext uri="{FF2B5EF4-FFF2-40B4-BE49-F238E27FC236}">
                <a16:creationId xmlns:a16="http://schemas.microsoft.com/office/drawing/2014/main" id="{8D7DD0B8-57FF-C58B-9ADE-BF6BBC55F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5" y="5727700"/>
            <a:ext cx="93662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AutoShape 2">
            <a:hlinkClick r:id="rId2" action="ppaction://program" highlightClick="1"/>
            <a:extLst>
              <a:ext uri="{FF2B5EF4-FFF2-40B4-BE49-F238E27FC236}">
                <a16:creationId xmlns:a16="http://schemas.microsoft.com/office/drawing/2014/main" id="{D32990B6-BC21-2F75-F1B2-FEFE22276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9025" y="6192838"/>
            <a:ext cx="276225" cy="400050"/>
          </a:xfrm>
          <a:prstGeom prst="actionButtonHome">
            <a:avLst/>
          </a:prstGeom>
          <a:solidFill>
            <a:schemeClr val="bg1"/>
          </a:solidFill>
          <a:ln w="19050">
            <a:solidFill>
              <a:srgbClr val="33CC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LID4096"/>
          </a:p>
        </p:txBody>
      </p:sp>
      <p:sp>
        <p:nvSpPr>
          <p:cNvPr id="238595" name="Rectangle 3">
            <a:extLst>
              <a:ext uri="{FF2B5EF4-FFF2-40B4-BE49-F238E27FC236}">
                <a16:creationId xmlns:a16="http://schemas.microsoft.com/office/drawing/2014/main" id="{D923F167-DDBA-94AC-C208-CB541C4023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Adding spokes</a:t>
            </a:r>
          </a:p>
        </p:txBody>
      </p:sp>
      <p:sp>
        <p:nvSpPr>
          <p:cNvPr id="238596" name="Rectangle 4">
            <a:extLst>
              <a:ext uri="{FF2B5EF4-FFF2-40B4-BE49-F238E27FC236}">
                <a16:creationId xmlns:a16="http://schemas.microsoft.com/office/drawing/2014/main" id="{2CFECDF1-03E1-B26A-7016-F5D2379D8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75" y="1735138"/>
            <a:ext cx="3721100" cy="47307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38597" name="Text Box 5">
            <a:extLst>
              <a:ext uri="{FF2B5EF4-FFF2-40B4-BE49-F238E27FC236}">
                <a16:creationId xmlns:a16="http://schemas.microsoft.com/office/drawing/2014/main" id="{7285CE18-2208-E213-4C2E-FFC782970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0900" y="1924050"/>
            <a:ext cx="4222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...</a:t>
            </a:r>
            <a:endParaRPr lang="en-US" altLang="LID4096"/>
          </a:p>
        </p:txBody>
      </p:sp>
      <p:sp>
        <p:nvSpPr>
          <p:cNvPr id="238598" name="Text Box 6">
            <a:extLst>
              <a:ext uri="{FF2B5EF4-FFF2-40B4-BE49-F238E27FC236}">
                <a16:creationId xmlns:a16="http://schemas.microsoft.com/office/drawing/2014/main" id="{8360C722-2FF7-42D8-F0E0-98AA336B3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25" y="1962150"/>
            <a:ext cx="1550988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lion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cougar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hlink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...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38599" name="Rectangle 7">
            <a:extLst>
              <a:ext uri="{FF2B5EF4-FFF2-40B4-BE49-F238E27FC236}">
                <a16:creationId xmlns:a16="http://schemas.microsoft.com/office/drawing/2014/main" id="{00FA7C01-4F6E-BFFF-B54D-0DE8C4D6C9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6688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38600" name="Rectangle 8">
            <a:extLst>
              <a:ext uri="{FF2B5EF4-FFF2-40B4-BE49-F238E27FC236}">
                <a16:creationId xmlns:a16="http://schemas.microsoft.com/office/drawing/2014/main" id="{2BB47C4C-B02F-8466-F813-0A410341D9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525" y="1852613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38601" name="Text Box 9">
            <a:extLst>
              <a:ext uri="{FF2B5EF4-FFF2-40B4-BE49-F238E27FC236}">
                <a16:creationId xmlns:a16="http://schemas.microsoft.com/office/drawing/2014/main" id="{19E28917-75EE-CD08-B09E-8583FC8BF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088" y="2441575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38602" name="Line 10">
            <a:extLst>
              <a:ext uri="{FF2B5EF4-FFF2-40B4-BE49-F238E27FC236}">
                <a16:creationId xmlns:a16="http://schemas.microsoft.com/office/drawing/2014/main" id="{B269A76F-AD64-A39B-2373-67A17C97A32A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1100" y="2273300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38603" name="Text Box 11">
            <a:extLst>
              <a:ext uri="{FF2B5EF4-FFF2-40B4-BE49-F238E27FC236}">
                <a16:creationId xmlns:a16="http://schemas.microsoft.com/office/drawing/2014/main" id="{6130C625-B0EB-4CD2-0173-A04E5308430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601788" y="2954338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FF0000"/>
                </a:solidFill>
                <a:latin typeface="Arial" panose="020B0604020202020204" pitchFamily="34" charset="0"/>
              </a:rPr>
              <a:t>feline</a:t>
            </a:r>
            <a:endParaRPr lang="en-US" altLang="LID4096">
              <a:solidFill>
                <a:srgbClr val="FF0000"/>
              </a:solidFill>
            </a:endParaRPr>
          </a:p>
        </p:txBody>
      </p:sp>
      <p:sp>
        <p:nvSpPr>
          <p:cNvPr id="238604" name="Line 12">
            <a:extLst>
              <a:ext uri="{FF2B5EF4-FFF2-40B4-BE49-F238E27FC236}">
                <a16:creationId xmlns:a16="http://schemas.microsoft.com/office/drawing/2014/main" id="{93B9C4E3-B23F-C138-E230-89A1A283BCD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47925" y="2749550"/>
            <a:ext cx="157163" cy="2428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38605" name="Text Box 13">
            <a:extLst>
              <a:ext uri="{FF2B5EF4-FFF2-40B4-BE49-F238E27FC236}">
                <a16:creationId xmlns:a16="http://schemas.microsoft.com/office/drawing/2014/main" id="{D78DAA38-3357-CE4F-BC5C-225F3158A8E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3363" y="3573463"/>
            <a:ext cx="519112" cy="38417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38606" name="Line 14">
            <a:extLst>
              <a:ext uri="{FF2B5EF4-FFF2-40B4-BE49-F238E27FC236}">
                <a16:creationId xmlns:a16="http://schemas.microsoft.com/office/drawing/2014/main" id="{6597A1B5-DF82-19AD-2154-74BE1330827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3287713"/>
            <a:ext cx="155575" cy="2397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38607" name="Text Box 15">
            <a:extLst>
              <a:ext uri="{FF2B5EF4-FFF2-40B4-BE49-F238E27FC236}">
                <a16:creationId xmlns:a16="http://schemas.microsoft.com/office/drawing/2014/main" id="{6292F61E-192A-79EA-3A85-32D88AD64B3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41388" y="3582988"/>
            <a:ext cx="990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cougar</a:t>
            </a:r>
            <a:endParaRPr lang="en-US" altLang="LID4096"/>
          </a:p>
        </p:txBody>
      </p:sp>
      <p:sp>
        <p:nvSpPr>
          <p:cNvPr id="238608" name="Line 16">
            <a:extLst>
              <a:ext uri="{FF2B5EF4-FFF2-40B4-BE49-F238E27FC236}">
                <a16:creationId xmlns:a16="http://schemas.microsoft.com/office/drawing/2014/main" id="{DBFFDF41-6814-772B-6665-048CF0B0B74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2788" y="3282950"/>
            <a:ext cx="901700" cy="2825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38609" name="Line 17">
            <a:extLst>
              <a:ext uri="{FF2B5EF4-FFF2-40B4-BE49-F238E27FC236}">
                <a16:creationId xmlns:a16="http://schemas.microsoft.com/office/drawing/2014/main" id="{14546CF6-1143-8F2D-6908-6F37AB9B14D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83275" y="3281363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38610" name="Text Box 18">
            <a:extLst>
              <a:ext uri="{FF2B5EF4-FFF2-40B4-BE49-F238E27FC236}">
                <a16:creationId xmlns:a16="http://schemas.microsoft.com/office/drawing/2014/main" id="{A78C67FF-8269-A1F3-4132-D6F1FF26639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656388" y="2982913"/>
            <a:ext cx="11176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move </a:t>
            </a:r>
            <a:b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</a:b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pointer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38611" name="Line 19">
            <a:extLst>
              <a:ext uri="{FF2B5EF4-FFF2-40B4-BE49-F238E27FC236}">
                <a16:creationId xmlns:a16="http://schemas.microsoft.com/office/drawing/2014/main" id="{C78639D0-243E-0FD2-0374-BB0EDD863C35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4750" y="2205038"/>
            <a:ext cx="0" cy="1019175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38613" name="Text Box 21">
            <a:extLst>
              <a:ext uri="{FF2B5EF4-FFF2-40B4-BE49-F238E27FC236}">
                <a16:creationId xmlns:a16="http://schemas.microsoft.com/office/drawing/2014/main" id="{D3C17304-6A1B-CDD5-3159-0CE1ECE5D36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25663" y="3582988"/>
            <a:ext cx="5191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lion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38614" name="Text Box 22">
            <a:extLst>
              <a:ext uri="{FF2B5EF4-FFF2-40B4-BE49-F238E27FC236}">
                <a16:creationId xmlns:a16="http://schemas.microsoft.com/office/drawing/2014/main" id="{371FACDD-F17B-8DC9-1A0E-B86306445ECE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836863" y="3582988"/>
            <a:ext cx="6334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tiger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38615" name="Line 23">
            <a:extLst>
              <a:ext uri="{FF2B5EF4-FFF2-40B4-BE49-F238E27FC236}">
                <a16:creationId xmlns:a16="http://schemas.microsoft.com/office/drawing/2014/main" id="{0A9C9B84-7703-C23E-C3EA-81F12C17449B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3475" y="3268663"/>
            <a:ext cx="587375" cy="2413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38616" name="Line 24">
            <a:extLst>
              <a:ext uri="{FF2B5EF4-FFF2-40B4-BE49-F238E27FC236}">
                <a16:creationId xmlns:a16="http://schemas.microsoft.com/office/drawing/2014/main" id="{BB776283-E1AD-772B-16FA-93C399E947AE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8675" y="3290888"/>
            <a:ext cx="155575" cy="2397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38617" name="Rectangle 25">
            <a:extLst>
              <a:ext uri="{FF2B5EF4-FFF2-40B4-BE49-F238E27FC236}">
                <a16:creationId xmlns:a16="http://schemas.microsoft.com/office/drawing/2014/main" id="{9B65C97F-E65A-9D47-91CD-959E74353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7050" y="5627688"/>
            <a:ext cx="3735388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i="1">
                <a:solidFill>
                  <a:schemeClr val="bg2"/>
                </a:solidFill>
              </a:rPr>
              <a:t>lion</a:t>
            </a:r>
            <a:r>
              <a:rPr lang="en-US" altLang="LID4096" i="1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i="1">
                <a:solidFill>
                  <a:schemeClr val="bg2"/>
                </a:solidFill>
              </a:rPr>
              <a:t> cougar</a:t>
            </a:r>
            <a:r>
              <a:rPr lang="en-US" altLang="LID4096" i="1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i="1">
                <a:solidFill>
                  <a:schemeClr val="bg2"/>
                </a:solidFill>
              </a:rPr>
              <a:t> cat</a:t>
            </a:r>
            <a:r>
              <a:rPr lang="en-US" altLang="LID4096" i="1">
                <a:solidFill>
                  <a:srgbClr val="969696"/>
                </a:solidFill>
                <a:latin typeface="Symbol" panose="05050102010706020507" pitchFamily="18" charset="2"/>
              </a:rPr>
              <a:t>Ü</a:t>
            </a:r>
            <a:r>
              <a:rPr lang="en-US" altLang="LID4096" i="1">
                <a:solidFill>
                  <a:srgbClr val="969696"/>
                </a:solidFill>
              </a:rPr>
              <a:t> feline </a:t>
            </a:r>
            <a:r>
              <a:rPr lang="en-US" altLang="LID4096" i="1">
                <a:solidFill>
                  <a:srgbClr val="969696"/>
                </a:solidFill>
                <a:latin typeface="Symbol" panose="05050102010706020507" pitchFamily="18" charset="2"/>
              </a:rPr>
              <a:t>®</a:t>
            </a:r>
            <a:r>
              <a:rPr lang="en-US" altLang="LID4096" i="1">
                <a:solidFill>
                  <a:srgbClr val="969696"/>
                </a:solidFill>
              </a:rPr>
              <a:t>  tiger</a:t>
            </a:r>
            <a:endParaRPr lang="en-US" altLang="LID4096" i="1">
              <a:solidFill>
                <a:schemeClr val="bg2"/>
              </a:solidFill>
            </a:endParaRPr>
          </a:p>
        </p:txBody>
      </p:sp>
      <p:pic>
        <p:nvPicPr>
          <p:cNvPr id="238618" name="Picture 26">
            <a:extLst>
              <a:ext uri="{FF2B5EF4-FFF2-40B4-BE49-F238E27FC236}">
                <a16:creationId xmlns:a16="http://schemas.microsoft.com/office/drawing/2014/main" id="{7B79556C-CE45-DD90-31EC-F7C5ED631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5" y="5727700"/>
            <a:ext cx="93662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AutoShape 2">
            <a:hlinkClick r:id="rId2" action="ppaction://program" highlightClick="1"/>
            <a:extLst>
              <a:ext uri="{FF2B5EF4-FFF2-40B4-BE49-F238E27FC236}">
                <a16:creationId xmlns:a16="http://schemas.microsoft.com/office/drawing/2014/main" id="{A794E204-26FA-CEB2-C812-03B881F26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9025" y="6192838"/>
            <a:ext cx="276225" cy="400050"/>
          </a:xfrm>
          <a:prstGeom prst="actionButtonHome">
            <a:avLst/>
          </a:prstGeom>
          <a:solidFill>
            <a:schemeClr val="bg1"/>
          </a:solidFill>
          <a:ln w="19050">
            <a:solidFill>
              <a:srgbClr val="33CC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LID4096"/>
          </a:p>
        </p:txBody>
      </p:sp>
      <p:sp>
        <p:nvSpPr>
          <p:cNvPr id="239619" name="Rectangle 3">
            <a:extLst>
              <a:ext uri="{FF2B5EF4-FFF2-40B4-BE49-F238E27FC236}">
                <a16:creationId xmlns:a16="http://schemas.microsoft.com/office/drawing/2014/main" id="{C7BACDBE-CE7C-BE55-BF8B-61A5B7A869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Adding spokes</a:t>
            </a:r>
          </a:p>
        </p:txBody>
      </p:sp>
      <p:sp>
        <p:nvSpPr>
          <p:cNvPr id="239620" name="Rectangle 4">
            <a:extLst>
              <a:ext uri="{FF2B5EF4-FFF2-40B4-BE49-F238E27FC236}">
                <a16:creationId xmlns:a16="http://schemas.microsoft.com/office/drawing/2014/main" id="{0C962015-92C1-2D63-F47E-5323D8C6B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75" y="1735138"/>
            <a:ext cx="3721100" cy="47307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39621" name="Text Box 5">
            <a:extLst>
              <a:ext uri="{FF2B5EF4-FFF2-40B4-BE49-F238E27FC236}">
                <a16:creationId xmlns:a16="http://schemas.microsoft.com/office/drawing/2014/main" id="{1F875869-F465-4B41-0A24-91EC1D661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0900" y="1924050"/>
            <a:ext cx="4222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...</a:t>
            </a:r>
            <a:endParaRPr lang="en-US" altLang="LID4096"/>
          </a:p>
        </p:txBody>
      </p:sp>
      <p:sp>
        <p:nvSpPr>
          <p:cNvPr id="239622" name="Text Box 6">
            <a:extLst>
              <a:ext uri="{FF2B5EF4-FFF2-40B4-BE49-F238E27FC236}">
                <a16:creationId xmlns:a16="http://schemas.microsoft.com/office/drawing/2014/main" id="{5517505C-23CF-DB60-B671-7110D8E98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25" y="1962150"/>
            <a:ext cx="1550988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lion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cougar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hlink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...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39623" name="Rectangle 7">
            <a:extLst>
              <a:ext uri="{FF2B5EF4-FFF2-40B4-BE49-F238E27FC236}">
                <a16:creationId xmlns:a16="http://schemas.microsoft.com/office/drawing/2014/main" id="{6C24FCD9-DE5E-84CB-0F1C-643D311C99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6688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39624" name="Rectangle 8">
            <a:extLst>
              <a:ext uri="{FF2B5EF4-FFF2-40B4-BE49-F238E27FC236}">
                <a16:creationId xmlns:a16="http://schemas.microsoft.com/office/drawing/2014/main" id="{EFBDC8C0-99AC-DD44-6DE3-567A0BA15C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525" y="1852613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39625" name="Text Box 9">
            <a:extLst>
              <a:ext uri="{FF2B5EF4-FFF2-40B4-BE49-F238E27FC236}">
                <a16:creationId xmlns:a16="http://schemas.microsoft.com/office/drawing/2014/main" id="{0BC511C6-883B-368F-1047-B8ABE0AAD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088" y="2441575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39626" name="Line 10">
            <a:extLst>
              <a:ext uri="{FF2B5EF4-FFF2-40B4-BE49-F238E27FC236}">
                <a16:creationId xmlns:a16="http://schemas.microsoft.com/office/drawing/2014/main" id="{988144F3-1519-BBED-5274-3806FFF67C65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1100" y="2273300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39627" name="Text Box 11">
            <a:extLst>
              <a:ext uri="{FF2B5EF4-FFF2-40B4-BE49-F238E27FC236}">
                <a16:creationId xmlns:a16="http://schemas.microsoft.com/office/drawing/2014/main" id="{82946FF3-EB23-9142-70C0-882F2FA9553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601788" y="2949575"/>
            <a:ext cx="911225" cy="3746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FF0000"/>
                </a:solidFill>
                <a:latin typeface="Arial" panose="020B0604020202020204" pitchFamily="34" charset="0"/>
              </a:rPr>
              <a:t>feline</a:t>
            </a:r>
            <a:endParaRPr lang="en-US" altLang="LID4096">
              <a:solidFill>
                <a:srgbClr val="FF0000"/>
              </a:solidFill>
            </a:endParaRPr>
          </a:p>
        </p:txBody>
      </p:sp>
      <p:sp>
        <p:nvSpPr>
          <p:cNvPr id="239628" name="Line 12">
            <a:extLst>
              <a:ext uri="{FF2B5EF4-FFF2-40B4-BE49-F238E27FC236}">
                <a16:creationId xmlns:a16="http://schemas.microsoft.com/office/drawing/2014/main" id="{5779B1D7-F2C7-F2EF-4A68-5DBB8C36047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47925" y="2749550"/>
            <a:ext cx="157163" cy="2428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39629" name="Text Box 13">
            <a:extLst>
              <a:ext uri="{FF2B5EF4-FFF2-40B4-BE49-F238E27FC236}">
                <a16:creationId xmlns:a16="http://schemas.microsoft.com/office/drawing/2014/main" id="{C84AC682-84DD-8965-79C0-0ED2238A9DB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4950" y="3582988"/>
            <a:ext cx="5191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39630" name="Line 14">
            <a:extLst>
              <a:ext uri="{FF2B5EF4-FFF2-40B4-BE49-F238E27FC236}">
                <a16:creationId xmlns:a16="http://schemas.microsoft.com/office/drawing/2014/main" id="{7AEDA828-E6FC-410F-542E-A4D3691C37C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3287713"/>
            <a:ext cx="155575" cy="2397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39631" name="Text Box 15">
            <a:extLst>
              <a:ext uri="{FF2B5EF4-FFF2-40B4-BE49-F238E27FC236}">
                <a16:creationId xmlns:a16="http://schemas.microsoft.com/office/drawing/2014/main" id="{4CF2E2CE-3639-DC41-E874-013E16B734F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41388" y="3582988"/>
            <a:ext cx="990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cougar</a:t>
            </a:r>
            <a:endParaRPr lang="en-US" altLang="LID4096"/>
          </a:p>
        </p:txBody>
      </p:sp>
      <p:sp>
        <p:nvSpPr>
          <p:cNvPr id="239632" name="Line 16">
            <a:extLst>
              <a:ext uri="{FF2B5EF4-FFF2-40B4-BE49-F238E27FC236}">
                <a16:creationId xmlns:a16="http://schemas.microsoft.com/office/drawing/2014/main" id="{6F5BC458-4C22-423B-9729-80F6341183E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2788" y="3282950"/>
            <a:ext cx="901700" cy="2825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39633" name="Line 17">
            <a:extLst>
              <a:ext uri="{FF2B5EF4-FFF2-40B4-BE49-F238E27FC236}">
                <a16:creationId xmlns:a16="http://schemas.microsoft.com/office/drawing/2014/main" id="{38F174C3-4F9E-A431-626D-7A298369D36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11850" y="3814763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39634" name="Text Box 18">
            <a:extLst>
              <a:ext uri="{FF2B5EF4-FFF2-40B4-BE49-F238E27FC236}">
                <a16:creationId xmlns:a16="http://schemas.microsoft.com/office/drawing/2014/main" id="{0F5E509F-3B39-61FB-68E4-2CAC73C3E35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656388" y="3554413"/>
            <a:ext cx="11176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move </a:t>
            </a:r>
            <a:b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</a:b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pointer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39635" name="Line 19">
            <a:extLst>
              <a:ext uri="{FF2B5EF4-FFF2-40B4-BE49-F238E27FC236}">
                <a16:creationId xmlns:a16="http://schemas.microsoft.com/office/drawing/2014/main" id="{6A706503-F074-858B-90FF-8DD9B8B33B6A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4750" y="2205038"/>
            <a:ext cx="0" cy="1571625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39637" name="Text Box 21">
            <a:extLst>
              <a:ext uri="{FF2B5EF4-FFF2-40B4-BE49-F238E27FC236}">
                <a16:creationId xmlns:a16="http://schemas.microsoft.com/office/drawing/2014/main" id="{B0518B50-8F94-8B58-D5A4-ED29B70EAA9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25663" y="3582988"/>
            <a:ext cx="5191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lion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39638" name="Line 22">
            <a:extLst>
              <a:ext uri="{FF2B5EF4-FFF2-40B4-BE49-F238E27FC236}">
                <a16:creationId xmlns:a16="http://schemas.microsoft.com/office/drawing/2014/main" id="{5BDB4E21-38E0-D610-47CD-B6CAC2CB778A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8675" y="3290888"/>
            <a:ext cx="155575" cy="2397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39639" name="Text Box 23">
            <a:extLst>
              <a:ext uri="{FF2B5EF4-FFF2-40B4-BE49-F238E27FC236}">
                <a16:creationId xmlns:a16="http://schemas.microsoft.com/office/drawing/2014/main" id="{908384E3-06F9-3DDE-1268-E96827489BE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836863" y="3582988"/>
            <a:ext cx="6334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tiger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39640" name="Line 24">
            <a:extLst>
              <a:ext uri="{FF2B5EF4-FFF2-40B4-BE49-F238E27FC236}">
                <a16:creationId xmlns:a16="http://schemas.microsoft.com/office/drawing/2014/main" id="{9E23E6B1-9722-FE9A-600C-FF964F99D9E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3475" y="3268663"/>
            <a:ext cx="587375" cy="2413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39641" name="Rectangle 25">
            <a:extLst>
              <a:ext uri="{FF2B5EF4-FFF2-40B4-BE49-F238E27FC236}">
                <a16:creationId xmlns:a16="http://schemas.microsoft.com/office/drawing/2014/main" id="{FF196C81-FBB2-3A45-FF46-187FCE6B50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7050" y="5627688"/>
            <a:ext cx="3735388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i="1">
                <a:solidFill>
                  <a:schemeClr val="bg2"/>
                </a:solidFill>
              </a:rPr>
              <a:t>lion</a:t>
            </a:r>
            <a:r>
              <a:rPr lang="en-US" altLang="LID4096" i="1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i="1">
                <a:solidFill>
                  <a:schemeClr val="bg2"/>
                </a:solidFill>
              </a:rPr>
              <a:t> cougar</a:t>
            </a:r>
            <a:r>
              <a:rPr lang="en-US" altLang="LID4096" i="1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i="1">
                <a:solidFill>
                  <a:schemeClr val="bg2"/>
                </a:solidFill>
              </a:rPr>
              <a:t> cat</a:t>
            </a:r>
            <a:r>
              <a:rPr lang="en-US" altLang="LID4096" i="1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i="1">
                <a:solidFill>
                  <a:schemeClr val="bg2"/>
                </a:solidFill>
              </a:rPr>
              <a:t> feline </a:t>
            </a:r>
            <a:r>
              <a:rPr lang="en-US" altLang="LID4096" i="1">
                <a:solidFill>
                  <a:srgbClr val="969696"/>
                </a:solidFill>
                <a:latin typeface="Symbol" panose="05050102010706020507" pitchFamily="18" charset="2"/>
              </a:rPr>
              <a:t>®</a:t>
            </a:r>
            <a:r>
              <a:rPr lang="en-US" altLang="LID4096" i="1">
                <a:solidFill>
                  <a:srgbClr val="969696"/>
                </a:solidFill>
              </a:rPr>
              <a:t>  tiger</a:t>
            </a:r>
            <a:endParaRPr lang="en-US" altLang="LID4096" i="1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AutoShape 2">
            <a:hlinkClick r:id="rId2" action="ppaction://program" highlightClick="1"/>
            <a:extLst>
              <a:ext uri="{FF2B5EF4-FFF2-40B4-BE49-F238E27FC236}">
                <a16:creationId xmlns:a16="http://schemas.microsoft.com/office/drawing/2014/main" id="{10B14A15-7E2B-65DF-A2B8-1DBE35DA4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9025" y="6192838"/>
            <a:ext cx="276225" cy="400050"/>
          </a:xfrm>
          <a:prstGeom prst="actionButtonHome">
            <a:avLst/>
          </a:prstGeom>
          <a:solidFill>
            <a:schemeClr val="bg1"/>
          </a:solidFill>
          <a:ln w="19050">
            <a:solidFill>
              <a:srgbClr val="33CC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LID4096"/>
          </a:p>
        </p:txBody>
      </p:sp>
      <p:sp>
        <p:nvSpPr>
          <p:cNvPr id="211971" name="Rectangle 3">
            <a:extLst>
              <a:ext uri="{FF2B5EF4-FFF2-40B4-BE49-F238E27FC236}">
                <a16:creationId xmlns:a16="http://schemas.microsoft.com/office/drawing/2014/main" id="{10D4D361-CC76-0F8A-1BD5-3901C7E5E4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Adding spokes</a:t>
            </a:r>
          </a:p>
        </p:txBody>
      </p:sp>
      <p:sp>
        <p:nvSpPr>
          <p:cNvPr id="211972" name="Rectangle 4">
            <a:extLst>
              <a:ext uri="{FF2B5EF4-FFF2-40B4-BE49-F238E27FC236}">
                <a16:creationId xmlns:a16="http://schemas.microsoft.com/office/drawing/2014/main" id="{0347A6C9-E40B-0051-CCE1-5DC48B2AE3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75" y="1735138"/>
            <a:ext cx="3721100" cy="47307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1973" name="Text Box 5">
            <a:extLst>
              <a:ext uri="{FF2B5EF4-FFF2-40B4-BE49-F238E27FC236}">
                <a16:creationId xmlns:a16="http://schemas.microsoft.com/office/drawing/2014/main" id="{3D45F146-2358-B119-708D-EA4417F60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0900" y="1924050"/>
            <a:ext cx="4222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...</a:t>
            </a:r>
            <a:endParaRPr lang="en-US" altLang="LID4096"/>
          </a:p>
        </p:txBody>
      </p:sp>
      <p:sp>
        <p:nvSpPr>
          <p:cNvPr id="211979" name="Text Box 11">
            <a:extLst>
              <a:ext uri="{FF2B5EF4-FFF2-40B4-BE49-F238E27FC236}">
                <a16:creationId xmlns:a16="http://schemas.microsoft.com/office/drawing/2014/main" id="{810D0969-6D5B-45F2-50FB-22417B411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25" y="1962150"/>
            <a:ext cx="1550988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tiger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lion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cougar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hlink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...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11980" name="Rectangle 12">
            <a:extLst>
              <a:ext uri="{FF2B5EF4-FFF2-40B4-BE49-F238E27FC236}">
                <a16:creationId xmlns:a16="http://schemas.microsoft.com/office/drawing/2014/main" id="{FEAA736D-0169-8332-F3C0-79881771D9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6688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1981" name="Rectangle 13">
            <a:extLst>
              <a:ext uri="{FF2B5EF4-FFF2-40B4-BE49-F238E27FC236}">
                <a16:creationId xmlns:a16="http://schemas.microsoft.com/office/drawing/2014/main" id="{E6266282-2A8E-51B1-D626-BAED909CD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525" y="1852613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1982" name="Rectangle 14">
            <a:extLst>
              <a:ext uri="{FF2B5EF4-FFF2-40B4-BE49-F238E27FC236}">
                <a16:creationId xmlns:a16="http://schemas.microsoft.com/office/drawing/2014/main" id="{C867E0A3-7567-F16A-4FB8-92A6E0D91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7050" y="5627688"/>
            <a:ext cx="3735388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i="1">
                <a:solidFill>
                  <a:schemeClr val="bg2"/>
                </a:solidFill>
              </a:rPr>
              <a:t>lion</a:t>
            </a:r>
            <a:r>
              <a:rPr lang="en-US" altLang="LID4096" i="1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i="1">
                <a:solidFill>
                  <a:schemeClr val="bg2"/>
                </a:solidFill>
              </a:rPr>
              <a:t> cougar</a:t>
            </a:r>
            <a:r>
              <a:rPr lang="en-US" altLang="LID4096" i="1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i="1">
                <a:solidFill>
                  <a:schemeClr val="bg2"/>
                </a:solidFill>
              </a:rPr>
              <a:t> cat</a:t>
            </a:r>
            <a:r>
              <a:rPr lang="en-US" altLang="LID4096" i="1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i="1">
                <a:solidFill>
                  <a:schemeClr val="bg2"/>
                </a:solidFill>
              </a:rPr>
              <a:t> feline </a:t>
            </a:r>
            <a:r>
              <a:rPr lang="en-US" altLang="LID4096" i="1">
                <a:solidFill>
                  <a:schemeClr val="bg2"/>
                </a:solidFill>
                <a:latin typeface="Symbol" panose="05050102010706020507" pitchFamily="18" charset="2"/>
              </a:rPr>
              <a:t>®</a:t>
            </a:r>
            <a:r>
              <a:rPr lang="en-US" altLang="LID4096" i="1">
                <a:solidFill>
                  <a:schemeClr val="bg2"/>
                </a:solidFill>
              </a:rPr>
              <a:t>  tiger</a:t>
            </a:r>
          </a:p>
        </p:txBody>
      </p:sp>
      <p:sp>
        <p:nvSpPr>
          <p:cNvPr id="211985" name="Line 17">
            <a:extLst>
              <a:ext uri="{FF2B5EF4-FFF2-40B4-BE49-F238E27FC236}">
                <a16:creationId xmlns:a16="http://schemas.microsoft.com/office/drawing/2014/main" id="{52098A81-CC6B-3057-BE64-688AE61198A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22938" y="2282825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1986" name="Text Box 18">
            <a:extLst>
              <a:ext uri="{FF2B5EF4-FFF2-40B4-BE49-F238E27FC236}">
                <a16:creationId xmlns:a16="http://schemas.microsoft.com/office/drawing/2014/main" id="{5EB13A57-1EE8-5E99-807F-4C479970A6E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340475" y="2136775"/>
            <a:ext cx="1544638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add tiger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12004" name="Text Box 36">
            <a:extLst>
              <a:ext uri="{FF2B5EF4-FFF2-40B4-BE49-F238E27FC236}">
                <a16:creationId xmlns:a16="http://schemas.microsoft.com/office/drawing/2014/main" id="{F82A4BAF-5F48-8AC5-1FAD-27FF1CB78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088" y="2441575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12005" name="Line 37">
            <a:extLst>
              <a:ext uri="{FF2B5EF4-FFF2-40B4-BE49-F238E27FC236}">
                <a16:creationId xmlns:a16="http://schemas.microsoft.com/office/drawing/2014/main" id="{6C86D3A5-84FF-BB97-BE91-1A29BBEFE6B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1100" y="2273300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2006" name="Text Box 38">
            <a:extLst>
              <a:ext uri="{FF2B5EF4-FFF2-40B4-BE49-F238E27FC236}">
                <a16:creationId xmlns:a16="http://schemas.microsoft.com/office/drawing/2014/main" id="{652796CA-8AA1-4064-7D1C-0F1829AFBB0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601788" y="2954338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FF0000"/>
                </a:solidFill>
                <a:latin typeface="Arial" panose="020B0604020202020204" pitchFamily="34" charset="0"/>
              </a:rPr>
              <a:t>feline</a:t>
            </a:r>
            <a:endParaRPr lang="en-US" altLang="LID4096">
              <a:solidFill>
                <a:srgbClr val="FF0000"/>
              </a:solidFill>
            </a:endParaRPr>
          </a:p>
        </p:txBody>
      </p:sp>
      <p:sp>
        <p:nvSpPr>
          <p:cNvPr id="212007" name="Line 39">
            <a:extLst>
              <a:ext uri="{FF2B5EF4-FFF2-40B4-BE49-F238E27FC236}">
                <a16:creationId xmlns:a16="http://schemas.microsoft.com/office/drawing/2014/main" id="{32E5B08F-AF36-D755-B826-8816764E9E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47925" y="2749550"/>
            <a:ext cx="157163" cy="2428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2008" name="Text Box 40">
            <a:extLst>
              <a:ext uri="{FF2B5EF4-FFF2-40B4-BE49-F238E27FC236}">
                <a16:creationId xmlns:a16="http://schemas.microsoft.com/office/drawing/2014/main" id="{8B4A8BCB-4C7E-8F3B-C437-DCD1BB51119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1775" y="3582988"/>
            <a:ext cx="5191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12009" name="Line 41">
            <a:extLst>
              <a:ext uri="{FF2B5EF4-FFF2-40B4-BE49-F238E27FC236}">
                <a16:creationId xmlns:a16="http://schemas.microsoft.com/office/drawing/2014/main" id="{22B918FE-C314-3FFC-B6A0-8D2EABBB300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3287713"/>
            <a:ext cx="155575" cy="2397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2010" name="Text Box 42">
            <a:extLst>
              <a:ext uri="{FF2B5EF4-FFF2-40B4-BE49-F238E27FC236}">
                <a16:creationId xmlns:a16="http://schemas.microsoft.com/office/drawing/2014/main" id="{625B658B-2D85-CBA4-6EDE-615F7044B54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41388" y="3582988"/>
            <a:ext cx="990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cougar</a:t>
            </a:r>
            <a:endParaRPr lang="en-US" altLang="LID4096"/>
          </a:p>
        </p:txBody>
      </p:sp>
      <p:sp>
        <p:nvSpPr>
          <p:cNvPr id="212011" name="Text Box 43">
            <a:extLst>
              <a:ext uri="{FF2B5EF4-FFF2-40B4-BE49-F238E27FC236}">
                <a16:creationId xmlns:a16="http://schemas.microsoft.com/office/drawing/2014/main" id="{6E2FDCCF-D982-1CBE-6D04-FDC1E60F512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22488" y="3582988"/>
            <a:ext cx="5191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lion</a:t>
            </a:r>
            <a:endParaRPr lang="en-US" altLang="LID4096"/>
          </a:p>
        </p:txBody>
      </p:sp>
      <p:sp>
        <p:nvSpPr>
          <p:cNvPr id="212012" name="Text Box 44">
            <a:extLst>
              <a:ext uri="{FF2B5EF4-FFF2-40B4-BE49-F238E27FC236}">
                <a16:creationId xmlns:a16="http://schemas.microsoft.com/office/drawing/2014/main" id="{B331DF9D-1547-5F07-579F-D3F3CF0D460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835275" y="3573463"/>
            <a:ext cx="633413" cy="38417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tiger</a:t>
            </a:r>
            <a:endParaRPr lang="en-US" altLang="LID4096"/>
          </a:p>
        </p:txBody>
      </p:sp>
      <p:sp>
        <p:nvSpPr>
          <p:cNvPr id="212013" name="Line 45">
            <a:extLst>
              <a:ext uri="{FF2B5EF4-FFF2-40B4-BE49-F238E27FC236}">
                <a16:creationId xmlns:a16="http://schemas.microsoft.com/office/drawing/2014/main" id="{5E6ADA29-8794-2756-64FE-8251D24DB1B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2788" y="3282950"/>
            <a:ext cx="901700" cy="2825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2014" name="Line 46">
            <a:extLst>
              <a:ext uri="{FF2B5EF4-FFF2-40B4-BE49-F238E27FC236}">
                <a16:creationId xmlns:a16="http://schemas.microsoft.com/office/drawing/2014/main" id="{D6FCD9C3-B7E4-21D1-F647-4F2D8EB87DF9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3475" y="3268663"/>
            <a:ext cx="587375" cy="2413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2015" name="Line 47">
            <a:extLst>
              <a:ext uri="{FF2B5EF4-FFF2-40B4-BE49-F238E27FC236}">
                <a16:creationId xmlns:a16="http://schemas.microsoft.com/office/drawing/2014/main" id="{1D7F55A4-9F15-C102-E338-106772F3F7EC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8675" y="3290888"/>
            <a:ext cx="155575" cy="2397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472431BB-9BD6-3FDF-515B-05F26A094B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Adding spokes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7D8CE32B-7E3F-9993-7A30-20341C660D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Clr>
                <a:schemeClr val="hlink"/>
              </a:buClr>
              <a:buFont typeface="Wingdings" panose="05000000000000000000" pitchFamily="2" charset="2"/>
              <a:buChar char="ü"/>
            </a:pPr>
            <a:r>
              <a:rPr lang="en-US" altLang="LID4096"/>
              <a:t>history list is complete</a:t>
            </a:r>
          </a:p>
          <a:p>
            <a:pPr lvl="1">
              <a:buClr>
                <a:schemeClr val="hlink"/>
              </a:buClr>
              <a:buFont typeface="Wingdings" panose="05000000000000000000" pitchFamily="2" charset="2"/>
              <a:buChar char="ü"/>
            </a:pPr>
            <a:r>
              <a:rPr lang="en-US" altLang="LID4096"/>
              <a:t>all pages are reachable</a:t>
            </a:r>
            <a:br>
              <a:rPr lang="en-US" altLang="LID4096"/>
            </a:br>
            <a:br>
              <a:rPr lang="en-US" altLang="LID4096"/>
            </a:br>
            <a:endParaRPr lang="en-US" altLang="LID4096"/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û"/>
            </a:pPr>
            <a:r>
              <a:rPr lang="en-US" altLang="LID4096"/>
              <a:t>hub and spoke navigation much more work than stack</a:t>
            </a:r>
          </a:p>
          <a:p>
            <a:pPr lvl="2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en-US" altLang="LID4096"/>
              <a:t>             </a:t>
            </a:r>
            <a:r>
              <a:rPr lang="en-US" altLang="LID4096" i="1"/>
              <a:t>vs.</a:t>
            </a:r>
            <a:r>
              <a:rPr lang="en-US" altLang="LID4096"/>
              <a:t> 2</a:t>
            </a:r>
            <a:r>
              <a:rPr lang="en-US" altLang="LID4096" i="1"/>
              <a:t>n </a:t>
            </a:r>
            <a:r>
              <a:rPr lang="en-US" altLang="LID4096"/>
              <a:t>- 1</a:t>
            </a:r>
          </a:p>
        </p:txBody>
      </p:sp>
      <p:graphicFrame>
        <p:nvGraphicFramePr>
          <p:cNvPr id="25604" name="Object 4">
            <a:extLst>
              <a:ext uri="{FF2B5EF4-FFF2-40B4-BE49-F238E27FC236}">
                <a16:creationId xmlns:a16="http://schemas.microsoft.com/office/drawing/2014/main" id="{F203333F-2240-EB37-BFEE-2AA479BF91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4988" y="4713288"/>
          <a:ext cx="854075" cy="69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6400" imgH="215640" progId="Equation.3">
                  <p:embed/>
                </p:oleObj>
              </mc:Choice>
              <mc:Fallback>
                <p:oleObj name="Equation" r:id="rId2" imgW="266400" imgH="215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4988" y="4713288"/>
                        <a:ext cx="854075" cy="690562"/>
                      </a:xfrm>
                      <a:prstGeom prst="rect">
                        <a:avLst/>
                      </a:prstGeom>
                      <a:solidFill>
                        <a:srgbClr val="33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bg2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>
            <a:extLst>
              <a:ext uri="{FF2B5EF4-FFF2-40B4-BE49-F238E27FC236}">
                <a16:creationId xmlns:a16="http://schemas.microsoft.com/office/drawing/2014/main" id="{92FB3EE2-2150-06A4-8B67-46B1C45BC8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Hub and Spoke</a:t>
            </a:r>
          </a:p>
        </p:txBody>
      </p:sp>
      <p:sp>
        <p:nvSpPr>
          <p:cNvPr id="148483" name="Rectangle 3">
            <a:extLst>
              <a:ext uri="{FF2B5EF4-FFF2-40B4-BE49-F238E27FC236}">
                <a16:creationId xmlns:a16="http://schemas.microsoft.com/office/drawing/2014/main" id="{50829575-6551-8911-1C42-50BD9E89E6A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8458200" cy="4114800"/>
          </a:xfrm>
        </p:spPr>
        <p:txBody>
          <a:bodyPr/>
          <a:lstStyle/>
          <a:p>
            <a:r>
              <a:rPr lang="en-US" altLang="LID4096"/>
              <a:t>As before, but </a:t>
            </a:r>
          </a:p>
          <a:p>
            <a:pPr lvl="1"/>
            <a:r>
              <a:rPr lang="en-US" altLang="LID4096"/>
              <a:t>add non-Back URLs </a:t>
            </a:r>
            <a:r>
              <a:rPr lang="en-US" altLang="LID4096" i="1"/>
              <a:t>and </a:t>
            </a:r>
            <a:r>
              <a:rPr lang="en-US" altLang="LID4096"/>
              <a:t>its parent hub</a:t>
            </a:r>
          </a:p>
        </p:txBody>
      </p:sp>
      <p:grpSp>
        <p:nvGrpSpPr>
          <p:cNvPr id="148487" name="Group 7">
            <a:extLst>
              <a:ext uri="{FF2B5EF4-FFF2-40B4-BE49-F238E27FC236}">
                <a16:creationId xmlns:a16="http://schemas.microsoft.com/office/drawing/2014/main" id="{52FE87D3-C176-9922-CABF-6B55C52D80F1}"/>
              </a:ext>
            </a:extLst>
          </p:cNvPr>
          <p:cNvGrpSpPr>
            <a:grpSpLocks/>
          </p:cNvGrpSpPr>
          <p:nvPr/>
        </p:nvGrpSpPr>
        <p:grpSpPr bwMode="auto">
          <a:xfrm>
            <a:off x="6094413" y="3856038"/>
            <a:ext cx="2547937" cy="903287"/>
            <a:chOff x="3947" y="1625"/>
            <a:chExt cx="1605" cy="569"/>
          </a:xfrm>
        </p:grpSpPr>
        <p:sp>
          <p:nvSpPr>
            <p:cNvPr id="148488" name="Text Box 8">
              <a:extLst>
                <a:ext uri="{FF2B5EF4-FFF2-40B4-BE49-F238E27FC236}">
                  <a16:creationId xmlns:a16="http://schemas.microsoft.com/office/drawing/2014/main" id="{0B9C3A2C-D545-D581-CF93-D8C4E63FD4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4583" y="1625"/>
              <a:ext cx="57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r>
                <a:rPr lang="en-US" altLang="LID4096" sz="1800">
                  <a:solidFill>
                    <a:schemeClr val="hlink"/>
                  </a:solidFill>
                  <a:latin typeface="Arial" panose="020B0604020202020204" pitchFamily="34" charset="0"/>
                </a:rPr>
                <a:t>feline</a:t>
              </a:r>
              <a:endParaRPr lang="en-US" altLang="LID4096" sz="1800">
                <a:solidFill>
                  <a:schemeClr val="tx2"/>
                </a:solidFill>
              </a:endParaRPr>
            </a:p>
          </p:txBody>
        </p:sp>
        <p:sp>
          <p:nvSpPr>
            <p:cNvPr id="148489" name="Text Box 9">
              <a:extLst>
                <a:ext uri="{FF2B5EF4-FFF2-40B4-BE49-F238E27FC236}">
                  <a16:creationId xmlns:a16="http://schemas.microsoft.com/office/drawing/2014/main" id="{2C9F1E46-6C0D-81B4-D00D-80E1660C23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3947" y="2021"/>
              <a:ext cx="32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2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algn="l"/>
              <a:r>
                <a:rPr lang="en-US" altLang="LID4096" sz="1800">
                  <a:solidFill>
                    <a:schemeClr val="tx2"/>
                  </a:solidFill>
                  <a:latin typeface="Arial" panose="020B0604020202020204" pitchFamily="34" charset="0"/>
                </a:rPr>
                <a:t>cat</a:t>
              </a:r>
              <a:endParaRPr lang="en-US" altLang="LID4096" sz="1800"/>
            </a:p>
          </p:txBody>
        </p:sp>
        <p:sp>
          <p:nvSpPr>
            <p:cNvPr id="148490" name="Line 10">
              <a:extLst>
                <a:ext uri="{FF2B5EF4-FFF2-40B4-BE49-F238E27FC236}">
                  <a16:creationId xmlns:a16="http://schemas.microsoft.com/office/drawing/2014/main" id="{95445D28-D1BD-29B8-0990-C5FA49FBF9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51" y="1807"/>
              <a:ext cx="98" cy="151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48491" name="Text Box 11">
              <a:extLst>
                <a:ext uri="{FF2B5EF4-FFF2-40B4-BE49-F238E27FC236}">
                  <a16:creationId xmlns:a16="http://schemas.microsoft.com/office/drawing/2014/main" id="{16ADC742-7858-C25B-5FBF-E223B02602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4261" y="2021"/>
              <a:ext cx="62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2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algn="l"/>
              <a:r>
                <a:rPr lang="en-US" altLang="LID4096" sz="1800">
                  <a:solidFill>
                    <a:schemeClr val="tx2"/>
                  </a:solidFill>
                  <a:latin typeface="Arial" panose="020B0604020202020204" pitchFamily="34" charset="0"/>
                </a:rPr>
                <a:t>cougar</a:t>
              </a:r>
              <a:endParaRPr lang="en-US" altLang="LID4096" sz="1800"/>
            </a:p>
          </p:txBody>
        </p:sp>
        <p:sp>
          <p:nvSpPr>
            <p:cNvPr id="148492" name="Text Box 12">
              <a:extLst>
                <a:ext uri="{FF2B5EF4-FFF2-40B4-BE49-F238E27FC236}">
                  <a16:creationId xmlns:a16="http://schemas.microsoft.com/office/drawing/2014/main" id="{5C43EC41-427A-C115-55CC-AD700D0371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4791" y="2021"/>
              <a:ext cx="32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2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algn="l"/>
              <a:r>
                <a:rPr lang="en-US" altLang="LID4096" sz="1800">
                  <a:solidFill>
                    <a:schemeClr val="tx2"/>
                  </a:solidFill>
                  <a:latin typeface="Arial" panose="020B0604020202020204" pitchFamily="34" charset="0"/>
                </a:rPr>
                <a:t>lion</a:t>
              </a:r>
              <a:endParaRPr lang="en-US" altLang="LID4096" sz="1800"/>
            </a:p>
          </p:txBody>
        </p:sp>
        <p:sp>
          <p:nvSpPr>
            <p:cNvPr id="148493" name="Text Box 13">
              <a:extLst>
                <a:ext uri="{FF2B5EF4-FFF2-40B4-BE49-F238E27FC236}">
                  <a16:creationId xmlns:a16="http://schemas.microsoft.com/office/drawing/2014/main" id="{493F7DB5-F789-C488-650B-211B671682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5153" y="2021"/>
              <a:ext cx="39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2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algn="l"/>
              <a:r>
                <a:rPr lang="en-US" altLang="LID4096" sz="1800">
                  <a:solidFill>
                    <a:schemeClr val="tx2"/>
                  </a:solidFill>
                  <a:latin typeface="Arial" panose="020B0604020202020204" pitchFamily="34" charset="0"/>
                </a:rPr>
                <a:t>tiger</a:t>
              </a:r>
              <a:endParaRPr lang="en-US" altLang="LID4096" sz="1800"/>
            </a:p>
          </p:txBody>
        </p:sp>
        <p:sp>
          <p:nvSpPr>
            <p:cNvPr id="148494" name="Line 14">
              <a:extLst>
                <a:ext uri="{FF2B5EF4-FFF2-40B4-BE49-F238E27FC236}">
                  <a16:creationId xmlns:a16="http://schemas.microsoft.com/office/drawing/2014/main" id="{75DB0303-F6E0-FF56-E6BF-AA7E08D569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68" y="1804"/>
              <a:ext cx="423" cy="172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48495" name="Line 15">
              <a:extLst>
                <a:ext uri="{FF2B5EF4-FFF2-40B4-BE49-F238E27FC236}">
                  <a16:creationId xmlns:a16="http://schemas.microsoft.com/office/drawing/2014/main" id="{A24BE3B8-12E6-5873-6858-5A10B0DCB6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8" y="1795"/>
              <a:ext cx="172" cy="196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48496" name="Line 16">
              <a:extLst>
                <a:ext uri="{FF2B5EF4-FFF2-40B4-BE49-F238E27FC236}">
                  <a16:creationId xmlns:a16="http://schemas.microsoft.com/office/drawing/2014/main" id="{CA6D5324-B820-87B3-B0F3-07CCAAF554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6" y="1809"/>
              <a:ext cx="98" cy="151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76" name="Rectangle 44">
            <a:extLst>
              <a:ext uri="{FF2B5EF4-FFF2-40B4-BE49-F238E27FC236}">
                <a16:creationId xmlns:a16="http://schemas.microsoft.com/office/drawing/2014/main" id="{472B8FAF-868D-2D4A-A9B9-3D4E0BA243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75" y="1735138"/>
            <a:ext cx="3721100" cy="47307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3234" name="Rectangle 2">
            <a:extLst>
              <a:ext uri="{FF2B5EF4-FFF2-40B4-BE49-F238E27FC236}">
                <a16:creationId xmlns:a16="http://schemas.microsoft.com/office/drawing/2014/main" id="{94637DDF-8EB0-5A86-CAA6-B56940CC8F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Hub and Spoke</a:t>
            </a:r>
          </a:p>
        </p:txBody>
      </p:sp>
      <p:sp>
        <p:nvSpPr>
          <p:cNvPr id="223238" name="Rectangle 6">
            <a:extLst>
              <a:ext uri="{FF2B5EF4-FFF2-40B4-BE49-F238E27FC236}">
                <a16:creationId xmlns:a16="http://schemas.microsoft.com/office/drawing/2014/main" id="{B217C782-A017-EDD4-E768-5B8A4D0B7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6688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3264" name="Text Box 32">
            <a:extLst>
              <a:ext uri="{FF2B5EF4-FFF2-40B4-BE49-F238E27FC236}">
                <a16:creationId xmlns:a16="http://schemas.microsoft.com/office/drawing/2014/main" id="{8ED3028A-C35A-F432-EB0E-ADEF3B8FF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0900" y="1924050"/>
            <a:ext cx="4222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...</a:t>
            </a:r>
            <a:endParaRPr lang="en-US" altLang="LID4096"/>
          </a:p>
        </p:txBody>
      </p:sp>
      <p:sp>
        <p:nvSpPr>
          <p:cNvPr id="223265" name="Text Box 33">
            <a:extLst>
              <a:ext uri="{FF2B5EF4-FFF2-40B4-BE49-F238E27FC236}">
                <a16:creationId xmlns:a16="http://schemas.microsoft.com/office/drawing/2014/main" id="{0ECE4D74-1058-68DE-61C4-5901C39A8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25" y="1962150"/>
            <a:ext cx="1550988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...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23266" name="Rectangle 34">
            <a:extLst>
              <a:ext uri="{FF2B5EF4-FFF2-40B4-BE49-F238E27FC236}">
                <a16:creationId xmlns:a16="http://schemas.microsoft.com/office/drawing/2014/main" id="{8757AA8C-F90D-8142-9A3F-8886B0ABE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525" y="1852613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3267" name="Rectangle 35">
            <a:extLst>
              <a:ext uri="{FF2B5EF4-FFF2-40B4-BE49-F238E27FC236}">
                <a16:creationId xmlns:a16="http://schemas.microsoft.com/office/drawing/2014/main" id="{00679D8A-7655-77C6-544C-FCBDA62129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5653088"/>
            <a:ext cx="3857625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sz="2400" i="1">
                <a:solidFill>
                  <a:schemeClr val="bg2"/>
                </a:solidFill>
              </a:rPr>
              <a:t>navigate</a:t>
            </a:r>
            <a:br>
              <a:rPr lang="en-US" altLang="LID4096" sz="2400" i="1">
                <a:solidFill>
                  <a:schemeClr val="bg2"/>
                </a:solidFill>
              </a:rPr>
            </a:br>
            <a:r>
              <a:rPr lang="en-US" altLang="LID4096" sz="2400" i="1">
                <a:solidFill>
                  <a:schemeClr val="bg2"/>
                </a:solidFill>
              </a:rPr>
              <a:t>... </a:t>
            </a:r>
            <a:r>
              <a:rPr lang="en-US" altLang="LID4096" sz="2400" i="1">
                <a:solidFill>
                  <a:schemeClr val="bg2"/>
                </a:solidFill>
                <a:latin typeface="Symbol" panose="05050102010706020507" pitchFamily="18" charset="2"/>
              </a:rPr>
              <a:t>®</a:t>
            </a:r>
            <a:r>
              <a:rPr lang="en-US" altLang="LID4096" sz="2400" i="1">
                <a:solidFill>
                  <a:schemeClr val="bg2"/>
                </a:solidFill>
              </a:rPr>
              <a:t> land </a:t>
            </a:r>
            <a:r>
              <a:rPr lang="en-US" altLang="LID4096" sz="2400" i="1">
                <a:solidFill>
                  <a:schemeClr val="bg2"/>
                </a:solidFill>
                <a:latin typeface="Symbol" panose="05050102010706020507" pitchFamily="18" charset="2"/>
              </a:rPr>
              <a:t>®</a:t>
            </a:r>
            <a:r>
              <a:rPr lang="en-US" altLang="LID4096" sz="2400" i="1">
                <a:solidFill>
                  <a:schemeClr val="bg2"/>
                </a:solidFill>
              </a:rPr>
              <a:t> feline</a:t>
            </a:r>
            <a:r>
              <a:rPr lang="en-US" altLang="LID4096" sz="2400" i="1">
                <a:solidFill>
                  <a:schemeClr val="bg2"/>
                </a:solidFill>
                <a:latin typeface="Symbol" panose="05050102010706020507" pitchFamily="18" charset="2"/>
              </a:rPr>
              <a:t>®</a:t>
            </a:r>
            <a:r>
              <a:rPr lang="en-US" altLang="LID4096" sz="2400" i="1">
                <a:solidFill>
                  <a:schemeClr val="bg2"/>
                </a:solidFill>
              </a:rPr>
              <a:t> cat</a:t>
            </a:r>
          </a:p>
        </p:txBody>
      </p:sp>
      <p:sp>
        <p:nvSpPr>
          <p:cNvPr id="223268" name="Line 36">
            <a:extLst>
              <a:ext uri="{FF2B5EF4-FFF2-40B4-BE49-F238E27FC236}">
                <a16:creationId xmlns:a16="http://schemas.microsoft.com/office/drawing/2014/main" id="{9B8A5312-C51D-781D-98F5-A85B33F100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22938" y="2282825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3269" name="Text Box 37">
            <a:extLst>
              <a:ext uri="{FF2B5EF4-FFF2-40B4-BE49-F238E27FC236}">
                <a16:creationId xmlns:a16="http://schemas.microsoft.com/office/drawing/2014/main" id="{37D2D396-E0B2-F4E9-E202-DCAF43CB997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342063" y="1990725"/>
            <a:ext cx="154463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add </a:t>
            </a:r>
            <a:b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</a:b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in order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23270" name="Text Box 38">
            <a:extLst>
              <a:ext uri="{FF2B5EF4-FFF2-40B4-BE49-F238E27FC236}">
                <a16:creationId xmlns:a16="http://schemas.microsoft.com/office/drawing/2014/main" id="{2F3B3EC4-4850-9619-8445-5C134D092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088" y="2441575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23271" name="Line 39">
            <a:extLst>
              <a:ext uri="{FF2B5EF4-FFF2-40B4-BE49-F238E27FC236}">
                <a16:creationId xmlns:a16="http://schemas.microsoft.com/office/drawing/2014/main" id="{C7754794-85A7-3422-2767-6A9F5563314C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1100" y="2273300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3272" name="Text Box 40">
            <a:extLst>
              <a:ext uri="{FF2B5EF4-FFF2-40B4-BE49-F238E27FC236}">
                <a16:creationId xmlns:a16="http://schemas.microsoft.com/office/drawing/2014/main" id="{46EBFF8B-16B0-D59E-B0B9-055B93F2F8B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601788" y="2954338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FFFF00"/>
                </a:solidFill>
                <a:latin typeface="Arial" panose="020B0604020202020204" pitchFamily="34" charset="0"/>
              </a:rPr>
              <a:t>feline</a:t>
            </a:r>
            <a:endParaRPr lang="en-US" altLang="LID4096">
              <a:solidFill>
                <a:srgbClr val="FF0000"/>
              </a:solidFill>
            </a:endParaRPr>
          </a:p>
        </p:txBody>
      </p:sp>
      <p:sp>
        <p:nvSpPr>
          <p:cNvPr id="223273" name="Line 41">
            <a:extLst>
              <a:ext uri="{FF2B5EF4-FFF2-40B4-BE49-F238E27FC236}">
                <a16:creationId xmlns:a16="http://schemas.microsoft.com/office/drawing/2014/main" id="{858B45FB-CF15-423C-0A77-BE7DF4318C2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47925" y="2749550"/>
            <a:ext cx="157163" cy="242888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3274" name="Text Box 42">
            <a:extLst>
              <a:ext uri="{FF2B5EF4-FFF2-40B4-BE49-F238E27FC236}">
                <a16:creationId xmlns:a16="http://schemas.microsoft.com/office/drawing/2014/main" id="{1D4FD8E3-9C14-CAA4-0510-06DA6E8E0FF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3363" y="3573463"/>
            <a:ext cx="519112" cy="38417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23275" name="Line 43">
            <a:extLst>
              <a:ext uri="{FF2B5EF4-FFF2-40B4-BE49-F238E27FC236}">
                <a16:creationId xmlns:a16="http://schemas.microsoft.com/office/drawing/2014/main" id="{737E565C-BB0A-F72D-6C11-FED9F0B2E39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2788" y="3282950"/>
            <a:ext cx="901700" cy="2825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3277" name="Text Box 45">
            <a:extLst>
              <a:ext uri="{FF2B5EF4-FFF2-40B4-BE49-F238E27FC236}">
                <a16:creationId xmlns:a16="http://schemas.microsoft.com/office/drawing/2014/main" id="{8955382C-BBC6-9CF6-ED07-FAB4C69DBCF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836863" y="3582988"/>
            <a:ext cx="6334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tiger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23278" name="Line 46">
            <a:extLst>
              <a:ext uri="{FF2B5EF4-FFF2-40B4-BE49-F238E27FC236}">
                <a16:creationId xmlns:a16="http://schemas.microsoft.com/office/drawing/2014/main" id="{7B714DBD-E380-0456-B194-F080345BAC18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3475" y="3268663"/>
            <a:ext cx="587375" cy="2413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3279" name="Line 47">
            <a:extLst>
              <a:ext uri="{FF2B5EF4-FFF2-40B4-BE49-F238E27FC236}">
                <a16:creationId xmlns:a16="http://schemas.microsoft.com/office/drawing/2014/main" id="{17A519B2-AAFF-F516-37C2-E1467DCE35E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3287713"/>
            <a:ext cx="155575" cy="2397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3280" name="Text Box 48">
            <a:extLst>
              <a:ext uri="{FF2B5EF4-FFF2-40B4-BE49-F238E27FC236}">
                <a16:creationId xmlns:a16="http://schemas.microsoft.com/office/drawing/2014/main" id="{6D044477-EEA7-BB4A-290B-57AAF4FC9A1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41388" y="3582988"/>
            <a:ext cx="990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cougar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23281" name="Text Box 49">
            <a:extLst>
              <a:ext uri="{FF2B5EF4-FFF2-40B4-BE49-F238E27FC236}">
                <a16:creationId xmlns:a16="http://schemas.microsoft.com/office/drawing/2014/main" id="{B6298683-7E64-14CF-F32E-B7C3440078C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25663" y="3582988"/>
            <a:ext cx="5191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lion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23282" name="Line 50">
            <a:extLst>
              <a:ext uri="{FF2B5EF4-FFF2-40B4-BE49-F238E27FC236}">
                <a16:creationId xmlns:a16="http://schemas.microsoft.com/office/drawing/2014/main" id="{E8E9D451-1CC9-0E3B-2BBE-29A0D0FF8F4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8675" y="3290888"/>
            <a:ext cx="155575" cy="2397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pic>
        <p:nvPicPr>
          <p:cNvPr id="223283" name="Picture 51">
            <a:extLst>
              <a:ext uri="{FF2B5EF4-FFF2-40B4-BE49-F238E27FC236}">
                <a16:creationId xmlns:a16="http://schemas.microsoft.com/office/drawing/2014/main" id="{C01EB327-0B6A-58C5-9CC9-BFA9E4A19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5" y="5727700"/>
            <a:ext cx="93662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9" name="Rectangle 3">
            <a:extLst>
              <a:ext uri="{FF2B5EF4-FFF2-40B4-BE49-F238E27FC236}">
                <a16:creationId xmlns:a16="http://schemas.microsoft.com/office/drawing/2014/main" id="{FEEEEF47-409A-3F93-E60E-1E955E737C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Hub and Spoke</a:t>
            </a:r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129CE195-D93D-E8B2-27E9-397E531119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6688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4274" name="Rectangle 18">
            <a:extLst>
              <a:ext uri="{FF2B5EF4-FFF2-40B4-BE49-F238E27FC236}">
                <a16:creationId xmlns:a16="http://schemas.microsoft.com/office/drawing/2014/main" id="{22D23CA4-B627-32FF-2F4D-DB0B48243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75" y="1735138"/>
            <a:ext cx="3721100" cy="47307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4275" name="Text Box 19">
            <a:extLst>
              <a:ext uri="{FF2B5EF4-FFF2-40B4-BE49-F238E27FC236}">
                <a16:creationId xmlns:a16="http://schemas.microsoft.com/office/drawing/2014/main" id="{A7E930CB-469F-AB2F-D341-618B809B2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0900" y="1924050"/>
            <a:ext cx="4222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...</a:t>
            </a:r>
            <a:endParaRPr lang="en-US" altLang="LID4096"/>
          </a:p>
        </p:txBody>
      </p:sp>
      <p:sp>
        <p:nvSpPr>
          <p:cNvPr id="224276" name="Text Box 20">
            <a:extLst>
              <a:ext uri="{FF2B5EF4-FFF2-40B4-BE49-F238E27FC236}">
                <a16:creationId xmlns:a16="http://schemas.microsoft.com/office/drawing/2014/main" id="{E8233D70-5239-0BD5-CB3E-40A983F90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25" y="1962150"/>
            <a:ext cx="1550988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rgbClr val="FF0000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...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24277" name="Rectangle 21">
            <a:extLst>
              <a:ext uri="{FF2B5EF4-FFF2-40B4-BE49-F238E27FC236}">
                <a16:creationId xmlns:a16="http://schemas.microsoft.com/office/drawing/2014/main" id="{1C36275E-A58B-10B1-B8CB-43B162787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525" y="1852613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4278" name="Text Box 22">
            <a:extLst>
              <a:ext uri="{FF2B5EF4-FFF2-40B4-BE49-F238E27FC236}">
                <a16:creationId xmlns:a16="http://schemas.microsoft.com/office/drawing/2014/main" id="{CA8603C2-02C9-0198-CE70-00E1A335D6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088" y="2441575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24279" name="Line 23">
            <a:extLst>
              <a:ext uri="{FF2B5EF4-FFF2-40B4-BE49-F238E27FC236}">
                <a16:creationId xmlns:a16="http://schemas.microsoft.com/office/drawing/2014/main" id="{A3C6F680-035D-8D4B-E0B0-DECEA22D6F00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1100" y="2273300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4280" name="Text Box 24">
            <a:extLst>
              <a:ext uri="{FF2B5EF4-FFF2-40B4-BE49-F238E27FC236}">
                <a16:creationId xmlns:a16="http://schemas.microsoft.com/office/drawing/2014/main" id="{D23917D9-3176-5AB3-BE34-E1E823456AA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601788" y="2949575"/>
            <a:ext cx="911225" cy="3746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FF0000"/>
                </a:solidFill>
                <a:latin typeface="Arial" panose="020B0604020202020204" pitchFamily="34" charset="0"/>
              </a:rPr>
              <a:t>feline</a:t>
            </a:r>
            <a:endParaRPr lang="en-US" altLang="LID4096">
              <a:solidFill>
                <a:srgbClr val="FF0000"/>
              </a:solidFill>
            </a:endParaRPr>
          </a:p>
        </p:txBody>
      </p:sp>
      <p:sp>
        <p:nvSpPr>
          <p:cNvPr id="224281" name="Line 25">
            <a:extLst>
              <a:ext uri="{FF2B5EF4-FFF2-40B4-BE49-F238E27FC236}">
                <a16:creationId xmlns:a16="http://schemas.microsoft.com/office/drawing/2014/main" id="{93122F3E-30DB-2184-1521-269847BD4DB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47925" y="2749550"/>
            <a:ext cx="157163" cy="242888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4282" name="Text Box 26">
            <a:extLst>
              <a:ext uri="{FF2B5EF4-FFF2-40B4-BE49-F238E27FC236}">
                <a16:creationId xmlns:a16="http://schemas.microsoft.com/office/drawing/2014/main" id="{A01A7998-54FF-63F7-589F-51D4041884C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1775" y="3582988"/>
            <a:ext cx="5191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24283" name="Line 27">
            <a:extLst>
              <a:ext uri="{FF2B5EF4-FFF2-40B4-BE49-F238E27FC236}">
                <a16:creationId xmlns:a16="http://schemas.microsoft.com/office/drawing/2014/main" id="{C1DB3DBB-F368-4708-D959-EF03A264922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2788" y="3282950"/>
            <a:ext cx="901700" cy="2825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4284" name="Line 28">
            <a:extLst>
              <a:ext uri="{FF2B5EF4-FFF2-40B4-BE49-F238E27FC236}">
                <a16:creationId xmlns:a16="http://schemas.microsoft.com/office/drawing/2014/main" id="{A6985CC2-C660-846F-8512-22B748636DA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11850" y="2767013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4285" name="Text Box 29">
            <a:extLst>
              <a:ext uri="{FF2B5EF4-FFF2-40B4-BE49-F238E27FC236}">
                <a16:creationId xmlns:a16="http://schemas.microsoft.com/office/drawing/2014/main" id="{16A10380-AAF8-B4D0-0FBA-BC49CAC2DEC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684963" y="2468563"/>
            <a:ext cx="11176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move </a:t>
            </a:r>
            <a:b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</a:b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pointer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24286" name="Line 30">
            <a:extLst>
              <a:ext uri="{FF2B5EF4-FFF2-40B4-BE49-F238E27FC236}">
                <a16:creationId xmlns:a16="http://schemas.microsoft.com/office/drawing/2014/main" id="{24699500-0618-5676-E212-08D7AED27AA4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4750" y="2205038"/>
            <a:ext cx="0" cy="51435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4287" name="Rectangle 31">
            <a:extLst>
              <a:ext uri="{FF2B5EF4-FFF2-40B4-BE49-F238E27FC236}">
                <a16:creationId xmlns:a16="http://schemas.microsoft.com/office/drawing/2014/main" id="{C108AF70-C201-20AA-01C3-277217952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9588" y="5749925"/>
            <a:ext cx="3919537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sz="2400" i="1">
                <a:solidFill>
                  <a:schemeClr val="bg2"/>
                </a:solidFill>
              </a:rPr>
              <a:t>cat </a:t>
            </a:r>
            <a:r>
              <a:rPr lang="en-US" altLang="LID4096" sz="2400" i="1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sz="2400" i="1">
                <a:solidFill>
                  <a:schemeClr val="bg2"/>
                </a:solidFill>
              </a:rPr>
              <a:t> feline </a:t>
            </a:r>
            <a:r>
              <a:rPr lang="en-US" altLang="LID4096" sz="2400" i="1">
                <a:solidFill>
                  <a:srgbClr val="969696"/>
                </a:solidFill>
                <a:latin typeface="Symbol" panose="05050102010706020507" pitchFamily="18" charset="2"/>
              </a:rPr>
              <a:t>®</a:t>
            </a:r>
            <a:r>
              <a:rPr lang="en-US" altLang="LID4096" sz="2400" i="1">
                <a:solidFill>
                  <a:srgbClr val="969696"/>
                </a:solidFill>
              </a:rPr>
              <a:t> cougar</a:t>
            </a:r>
            <a:endParaRPr lang="en-US" altLang="LID4096" i="1">
              <a:solidFill>
                <a:srgbClr val="969696"/>
              </a:solidFill>
            </a:endParaRPr>
          </a:p>
        </p:txBody>
      </p:sp>
      <p:sp>
        <p:nvSpPr>
          <p:cNvPr id="224288" name="Line 32">
            <a:extLst>
              <a:ext uri="{FF2B5EF4-FFF2-40B4-BE49-F238E27FC236}">
                <a16:creationId xmlns:a16="http://schemas.microsoft.com/office/drawing/2014/main" id="{21AC07EA-3906-6BE8-ABCC-BB50D9DA7F9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3287713"/>
            <a:ext cx="155575" cy="2397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4289" name="Text Box 33">
            <a:extLst>
              <a:ext uri="{FF2B5EF4-FFF2-40B4-BE49-F238E27FC236}">
                <a16:creationId xmlns:a16="http://schemas.microsoft.com/office/drawing/2014/main" id="{F0079D19-F39B-000B-0F6C-2F8C9FF9ABB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41388" y="3582988"/>
            <a:ext cx="990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cougar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24290" name="Text Box 34">
            <a:extLst>
              <a:ext uri="{FF2B5EF4-FFF2-40B4-BE49-F238E27FC236}">
                <a16:creationId xmlns:a16="http://schemas.microsoft.com/office/drawing/2014/main" id="{0E2093F3-BB66-6968-6ABA-7F50396B29CC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836863" y="3582988"/>
            <a:ext cx="6334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tiger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24291" name="Line 35">
            <a:extLst>
              <a:ext uri="{FF2B5EF4-FFF2-40B4-BE49-F238E27FC236}">
                <a16:creationId xmlns:a16="http://schemas.microsoft.com/office/drawing/2014/main" id="{63753703-7560-337D-38F7-2044C089AE3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3475" y="3268663"/>
            <a:ext cx="587375" cy="2413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4292" name="Text Box 36">
            <a:extLst>
              <a:ext uri="{FF2B5EF4-FFF2-40B4-BE49-F238E27FC236}">
                <a16:creationId xmlns:a16="http://schemas.microsoft.com/office/drawing/2014/main" id="{CBDE0EFB-3260-4A9F-A0EA-275862AF987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25663" y="3582988"/>
            <a:ext cx="5191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lion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24293" name="Line 37">
            <a:extLst>
              <a:ext uri="{FF2B5EF4-FFF2-40B4-BE49-F238E27FC236}">
                <a16:creationId xmlns:a16="http://schemas.microsoft.com/office/drawing/2014/main" id="{AA3D32A4-4FE9-3696-24DC-1C2213E409F5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8675" y="3290888"/>
            <a:ext cx="155575" cy="2397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1026">
            <a:extLst>
              <a:ext uri="{FF2B5EF4-FFF2-40B4-BE49-F238E27FC236}">
                <a16:creationId xmlns:a16="http://schemas.microsoft.com/office/drawing/2014/main" id="{BA85A564-3B59-90DF-D1DB-9D2A5C5441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Hub and Spoke</a:t>
            </a:r>
          </a:p>
        </p:txBody>
      </p:sp>
      <p:sp>
        <p:nvSpPr>
          <p:cNvPr id="225283" name="Rectangle 1027">
            <a:extLst>
              <a:ext uri="{FF2B5EF4-FFF2-40B4-BE49-F238E27FC236}">
                <a16:creationId xmlns:a16="http://schemas.microsoft.com/office/drawing/2014/main" id="{0ED5E7D3-D916-E60D-783A-A09EA88FC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75" y="1735138"/>
            <a:ext cx="3721100" cy="47307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5284" name="Text Box 1028">
            <a:extLst>
              <a:ext uri="{FF2B5EF4-FFF2-40B4-BE49-F238E27FC236}">
                <a16:creationId xmlns:a16="http://schemas.microsoft.com/office/drawing/2014/main" id="{667AF418-093E-25D4-FA4E-63E24C535F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0900" y="1924050"/>
            <a:ext cx="4222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...</a:t>
            </a:r>
            <a:endParaRPr lang="en-US" altLang="LID4096"/>
          </a:p>
        </p:txBody>
      </p:sp>
      <p:sp>
        <p:nvSpPr>
          <p:cNvPr id="225285" name="Text Box 1029">
            <a:extLst>
              <a:ext uri="{FF2B5EF4-FFF2-40B4-BE49-F238E27FC236}">
                <a16:creationId xmlns:a16="http://schemas.microsoft.com/office/drawing/2014/main" id="{676E5ADB-ACA7-6D69-B7AC-077761C4DE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25" y="1962150"/>
            <a:ext cx="1550988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cougar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hlink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rgbClr val="969696"/>
                </a:solidFill>
                <a:latin typeface="Comic Sans MS" panose="030F0702030302020204" pitchFamily="66" charset="0"/>
              </a:rPr>
              <a:t>feline</a:t>
            </a: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...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25286" name="Rectangle 1030">
            <a:extLst>
              <a:ext uri="{FF2B5EF4-FFF2-40B4-BE49-F238E27FC236}">
                <a16:creationId xmlns:a16="http://schemas.microsoft.com/office/drawing/2014/main" id="{76FB5488-1316-6914-C88C-66A9076BE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6688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5287" name="Rectangle 1031">
            <a:extLst>
              <a:ext uri="{FF2B5EF4-FFF2-40B4-BE49-F238E27FC236}">
                <a16:creationId xmlns:a16="http://schemas.microsoft.com/office/drawing/2014/main" id="{454BBF8E-930C-FAAE-B18E-4EB7976084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525" y="1852613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5288" name="Rectangle 1032">
            <a:extLst>
              <a:ext uri="{FF2B5EF4-FFF2-40B4-BE49-F238E27FC236}">
                <a16:creationId xmlns:a16="http://schemas.microsoft.com/office/drawing/2014/main" id="{B0F061A9-844B-A8BD-D75F-C33340548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9588" y="5749925"/>
            <a:ext cx="3919537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sz="2400" i="1">
                <a:solidFill>
                  <a:schemeClr val="bg2"/>
                </a:solidFill>
              </a:rPr>
              <a:t>cat </a:t>
            </a:r>
            <a:r>
              <a:rPr lang="en-US" altLang="LID4096" sz="2400" i="1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sz="2400" i="1">
                <a:solidFill>
                  <a:schemeClr val="bg2"/>
                </a:solidFill>
              </a:rPr>
              <a:t> feline </a:t>
            </a:r>
            <a:r>
              <a:rPr lang="en-US" altLang="LID4096" sz="2400" i="1">
                <a:solidFill>
                  <a:schemeClr val="bg2"/>
                </a:solidFill>
                <a:latin typeface="Symbol" panose="05050102010706020507" pitchFamily="18" charset="2"/>
              </a:rPr>
              <a:t>®</a:t>
            </a:r>
            <a:r>
              <a:rPr lang="en-US" altLang="LID4096" sz="2400" i="1">
                <a:solidFill>
                  <a:schemeClr val="bg2"/>
                </a:solidFill>
              </a:rPr>
              <a:t> cougar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25289" name="Line 1033">
            <a:extLst>
              <a:ext uri="{FF2B5EF4-FFF2-40B4-BE49-F238E27FC236}">
                <a16:creationId xmlns:a16="http://schemas.microsoft.com/office/drawing/2014/main" id="{5B2C4247-A505-B797-0D70-7A00AB981A1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22938" y="2282825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5290" name="Text Box 1034">
            <a:extLst>
              <a:ext uri="{FF2B5EF4-FFF2-40B4-BE49-F238E27FC236}">
                <a16:creationId xmlns:a16="http://schemas.microsoft.com/office/drawing/2014/main" id="{D40D2023-6D0A-F5C5-0C4E-E51556D34E3E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280150" y="1998663"/>
            <a:ext cx="154463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add </a:t>
            </a:r>
            <a:r>
              <a:rPr lang="en-US" altLang="LID4096" i="1">
                <a:solidFill>
                  <a:srgbClr val="FF0000"/>
                </a:solidFill>
                <a:latin typeface="Arial" panose="020B0604020202020204" pitchFamily="34" charset="0"/>
              </a:rPr>
              <a:t>feline</a:t>
            </a: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, cougar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25291" name="Text Box 1035">
            <a:extLst>
              <a:ext uri="{FF2B5EF4-FFF2-40B4-BE49-F238E27FC236}">
                <a16:creationId xmlns:a16="http://schemas.microsoft.com/office/drawing/2014/main" id="{6E70976D-AA16-70AB-1DB2-2FE586346E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088" y="2441575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25292" name="Line 1036">
            <a:extLst>
              <a:ext uri="{FF2B5EF4-FFF2-40B4-BE49-F238E27FC236}">
                <a16:creationId xmlns:a16="http://schemas.microsoft.com/office/drawing/2014/main" id="{60888F9C-F14F-97AB-2817-8CF73753DCA1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1100" y="2273300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5293" name="Text Box 1037">
            <a:extLst>
              <a:ext uri="{FF2B5EF4-FFF2-40B4-BE49-F238E27FC236}">
                <a16:creationId xmlns:a16="http://schemas.microsoft.com/office/drawing/2014/main" id="{645CE05B-D9F4-4260-330E-37F6A7384C37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601788" y="2954338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FF0000"/>
                </a:solidFill>
                <a:latin typeface="Arial" panose="020B0604020202020204" pitchFamily="34" charset="0"/>
              </a:rPr>
              <a:t>feline</a:t>
            </a:r>
            <a:endParaRPr lang="en-US" altLang="LID4096">
              <a:solidFill>
                <a:srgbClr val="FF0000"/>
              </a:solidFill>
            </a:endParaRPr>
          </a:p>
        </p:txBody>
      </p:sp>
      <p:sp>
        <p:nvSpPr>
          <p:cNvPr id="225294" name="Line 1038">
            <a:extLst>
              <a:ext uri="{FF2B5EF4-FFF2-40B4-BE49-F238E27FC236}">
                <a16:creationId xmlns:a16="http://schemas.microsoft.com/office/drawing/2014/main" id="{556B9C29-3740-3B80-9EA1-37C5B2DD947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47925" y="2749550"/>
            <a:ext cx="157163" cy="2428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5295" name="Text Box 1039">
            <a:extLst>
              <a:ext uri="{FF2B5EF4-FFF2-40B4-BE49-F238E27FC236}">
                <a16:creationId xmlns:a16="http://schemas.microsoft.com/office/drawing/2014/main" id="{FF419622-A8AA-B326-CAFB-1EA83C1E43C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1775" y="3582988"/>
            <a:ext cx="5191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25296" name="Line 1040">
            <a:extLst>
              <a:ext uri="{FF2B5EF4-FFF2-40B4-BE49-F238E27FC236}">
                <a16:creationId xmlns:a16="http://schemas.microsoft.com/office/drawing/2014/main" id="{33620E30-82F3-9F11-AA6C-FD510CF0B3C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3287713"/>
            <a:ext cx="155575" cy="2397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5297" name="Text Box 1041">
            <a:extLst>
              <a:ext uri="{FF2B5EF4-FFF2-40B4-BE49-F238E27FC236}">
                <a16:creationId xmlns:a16="http://schemas.microsoft.com/office/drawing/2014/main" id="{B8F75CA9-4964-C1CE-FE93-A04FA3A0A0E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41388" y="3573463"/>
            <a:ext cx="990600" cy="38417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cougar</a:t>
            </a:r>
            <a:endParaRPr lang="en-US" altLang="LID4096"/>
          </a:p>
        </p:txBody>
      </p:sp>
      <p:sp>
        <p:nvSpPr>
          <p:cNvPr id="225298" name="Line 1042">
            <a:extLst>
              <a:ext uri="{FF2B5EF4-FFF2-40B4-BE49-F238E27FC236}">
                <a16:creationId xmlns:a16="http://schemas.microsoft.com/office/drawing/2014/main" id="{AEF2D557-374B-7955-408A-2F5268E96C2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2788" y="3282950"/>
            <a:ext cx="901700" cy="2825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5300" name="Line 1044">
            <a:extLst>
              <a:ext uri="{FF2B5EF4-FFF2-40B4-BE49-F238E27FC236}">
                <a16:creationId xmlns:a16="http://schemas.microsoft.com/office/drawing/2014/main" id="{72A306C1-0256-8C03-B984-0312640FCF97}"/>
              </a:ext>
            </a:extLst>
          </p:cNvPr>
          <p:cNvSpPr>
            <a:spLocks noChangeShapeType="1"/>
          </p:cNvSpPr>
          <p:nvPr/>
        </p:nvSpPr>
        <p:spPr bwMode="auto">
          <a:xfrm>
            <a:off x="4465638" y="3817938"/>
            <a:ext cx="1144587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5301" name="Text Box 1045">
            <a:extLst>
              <a:ext uri="{FF2B5EF4-FFF2-40B4-BE49-F238E27FC236}">
                <a16:creationId xmlns:a16="http://schemas.microsoft.com/office/drawing/2014/main" id="{A67C4E53-540A-329B-B605-EB4DC238A27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836863" y="3582988"/>
            <a:ext cx="6334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tiger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25302" name="Line 1046">
            <a:extLst>
              <a:ext uri="{FF2B5EF4-FFF2-40B4-BE49-F238E27FC236}">
                <a16:creationId xmlns:a16="http://schemas.microsoft.com/office/drawing/2014/main" id="{C8AA6B03-9305-110A-A503-7E097CF8DC8F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3475" y="3268663"/>
            <a:ext cx="587375" cy="2413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5303" name="Text Box 1047">
            <a:extLst>
              <a:ext uri="{FF2B5EF4-FFF2-40B4-BE49-F238E27FC236}">
                <a16:creationId xmlns:a16="http://schemas.microsoft.com/office/drawing/2014/main" id="{7AA23030-2C71-6187-C7F4-A3C95ED4E70E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25663" y="3582988"/>
            <a:ext cx="5191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lion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25304" name="Line 1048">
            <a:extLst>
              <a:ext uri="{FF2B5EF4-FFF2-40B4-BE49-F238E27FC236}">
                <a16:creationId xmlns:a16="http://schemas.microsoft.com/office/drawing/2014/main" id="{D19D83FD-C0F6-54CB-321C-67B17D6D1BAE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8675" y="3290888"/>
            <a:ext cx="155575" cy="2397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5305" name="Rectangle 1049">
            <a:extLst>
              <a:ext uri="{FF2B5EF4-FFF2-40B4-BE49-F238E27FC236}">
                <a16:creationId xmlns:a16="http://schemas.microsoft.com/office/drawing/2014/main" id="{E13BA9B8-6159-2A3F-077F-4E6B0F1768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2950" y="2054225"/>
            <a:ext cx="1174750" cy="9144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>
            <a:extLst>
              <a:ext uri="{FF2B5EF4-FFF2-40B4-BE49-F238E27FC236}">
                <a16:creationId xmlns:a16="http://schemas.microsoft.com/office/drawing/2014/main" id="{F571A47F-80C8-94BB-59B1-AAB5863FD2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Hub and Spoke</a:t>
            </a:r>
          </a:p>
        </p:txBody>
      </p:sp>
      <p:sp>
        <p:nvSpPr>
          <p:cNvPr id="222211" name="Rectangle 3">
            <a:extLst>
              <a:ext uri="{FF2B5EF4-FFF2-40B4-BE49-F238E27FC236}">
                <a16:creationId xmlns:a16="http://schemas.microsoft.com/office/drawing/2014/main" id="{6DAD0673-52DB-5D2F-3F51-CC1A4B30E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75" y="1735138"/>
            <a:ext cx="3721100" cy="47307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2212" name="Text Box 4">
            <a:extLst>
              <a:ext uri="{FF2B5EF4-FFF2-40B4-BE49-F238E27FC236}">
                <a16:creationId xmlns:a16="http://schemas.microsoft.com/office/drawing/2014/main" id="{A874D092-3032-2554-FBA8-BAB43D4D4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0900" y="1924050"/>
            <a:ext cx="4222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...</a:t>
            </a:r>
            <a:endParaRPr lang="en-US" altLang="LID4096"/>
          </a:p>
        </p:txBody>
      </p:sp>
      <p:sp>
        <p:nvSpPr>
          <p:cNvPr id="222213" name="Text Box 5">
            <a:extLst>
              <a:ext uri="{FF2B5EF4-FFF2-40B4-BE49-F238E27FC236}">
                <a16:creationId xmlns:a16="http://schemas.microsoft.com/office/drawing/2014/main" id="{8DFDD95F-BB87-D179-ABA3-43B4818ED0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25" y="1962150"/>
            <a:ext cx="1550988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cougar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hlink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...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22214" name="Rectangle 6">
            <a:extLst>
              <a:ext uri="{FF2B5EF4-FFF2-40B4-BE49-F238E27FC236}">
                <a16:creationId xmlns:a16="http://schemas.microsoft.com/office/drawing/2014/main" id="{85EF8183-AB56-F8AB-55E3-909C652B5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6688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2215" name="Rectangle 7">
            <a:extLst>
              <a:ext uri="{FF2B5EF4-FFF2-40B4-BE49-F238E27FC236}">
                <a16:creationId xmlns:a16="http://schemas.microsoft.com/office/drawing/2014/main" id="{CB386088-3F12-476C-BA45-26FF6D384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525" y="1852613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2216" name="Rectangle 8">
            <a:extLst>
              <a:ext uri="{FF2B5EF4-FFF2-40B4-BE49-F238E27FC236}">
                <a16:creationId xmlns:a16="http://schemas.microsoft.com/office/drawing/2014/main" id="{2A034071-0AEB-3DB6-5DEE-7CCD8947D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9588" y="5749925"/>
            <a:ext cx="3919537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sz="2400" i="1">
                <a:solidFill>
                  <a:schemeClr val="bg2"/>
                </a:solidFill>
              </a:rPr>
              <a:t>cat </a:t>
            </a:r>
            <a:r>
              <a:rPr lang="en-US" altLang="LID4096" sz="2400" i="1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sz="2400" i="1">
                <a:solidFill>
                  <a:schemeClr val="bg2"/>
                </a:solidFill>
              </a:rPr>
              <a:t> feline </a:t>
            </a:r>
            <a:r>
              <a:rPr lang="en-US" altLang="LID4096" sz="2400" i="1">
                <a:solidFill>
                  <a:schemeClr val="bg2"/>
                </a:solidFill>
                <a:latin typeface="Symbol" panose="05050102010706020507" pitchFamily="18" charset="2"/>
              </a:rPr>
              <a:t>®</a:t>
            </a:r>
            <a:r>
              <a:rPr lang="en-US" altLang="LID4096" sz="2400" i="1">
                <a:solidFill>
                  <a:schemeClr val="bg2"/>
                </a:solidFill>
              </a:rPr>
              <a:t> cougar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22217" name="Line 9">
            <a:extLst>
              <a:ext uri="{FF2B5EF4-FFF2-40B4-BE49-F238E27FC236}">
                <a16:creationId xmlns:a16="http://schemas.microsoft.com/office/drawing/2014/main" id="{D1125B6D-4C52-0DB6-608F-83A3D1D7F38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22938" y="2282825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2218" name="Text Box 10">
            <a:extLst>
              <a:ext uri="{FF2B5EF4-FFF2-40B4-BE49-F238E27FC236}">
                <a16:creationId xmlns:a16="http://schemas.microsoft.com/office/drawing/2014/main" id="{BDB5B6B2-8825-26E0-6855-9646E60BBE0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280150" y="1998663"/>
            <a:ext cx="154463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add feline, cougar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22219" name="Text Box 11">
            <a:extLst>
              <a:ext uri="{FF2B5EF4-FFF2-40B4-BE49-F238E27FC236}">
                <a16:creationId xmlns:a16="http://schemas.microsoft.com/office/drawing/2014/main" id="{31762A70-C197-1BB1-1A47-1AFACF27F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088" y="2441575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22220" name="Line 12">
            <a:extLst>
              <a:ext uri="{FF2B5EF4-FFF2-40B4-BE49-F238E27FC236}">
                <a16:creationId xmlns:a16="http://schemas.microsoft.com/office/drawing/2014/main" id="{2C258153-B901-C253-2141-5304E28AC31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1100" y="2273300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2221" name="Text Box 13">
            <a:extLst>
              <a:ext uri="{FF2B5EF4-FFF2-40B4-BE49-F238E27FC236}">
                <a16:creationId xmlns:a16="http://schemas.microsoft.com/office/drawing/2014/main" id="{3BFE368D-F0F2-B360-4C06-34D2ED943DF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601788" y="2954338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FF0000"/>
                </a:solidFill>
                <a:latin typeface="Arial" panose="020B0604020202020204" pitchFamily="34" charset="0"/>
              </a:rPr>
              <a:t>feline</a:t>
            </a:r>
            <a:endParaRPr lang="en-US" altLang="LID4096">
              <a:solidFill>
                <a:srgbClr val="FF0000"/>
              </a:solidFill>
            </a:endParaRPr>
          </a:p>
        </p:txBody>
      </p:sp>
      <p:sp>
        <p:nvSpPr>
          <p:cNvPr id="222222" name="Line 14">
            <a:extLst>
              <a:ext uri="{FF2B5EF4-FFF2-40B4-BE49-F238E27FC236}">
                <a16:creationId xmlns:a16="http://schemas.microsoft.com/office/drawing/2014/main" id="{ED108BC5-715F-DF68-4710-B0298B7FDB8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47925" y="2749550"/>
            <a:ext cx="157163" cy="2428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2223" name="Text Box 15">
            <a:extLst>
              <a:ext uri="{FF2B5EF4-FFF2-40B4-BE49-F238E27FC236}">
                <a16:creationId xmlns:a16="http://schemas.microsoft.com/office/drawing/2014/main" id="{13D8C2C8-994B-FFC0-DD63-16EBDE76858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1775" y="3582988"/>
            <a:ext cx="5191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22224" name="Line 16">
            <a:extLst>
              <a:ext uri="{FF2B5EF4-FFF2-40B4-BE49-F238E27FC236}">
                <a16:creationId xmlns:a16="http://schemas.microsoft.com/office/drawing/2014/main" id="{5F07579F-CD6B-41E5-C493-094EEA8152C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3287713"/>
            <a:ext cx="155575" cy="2397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2225" name="Text Box 17">
            <a:extLst>
              <a:ext uri="{FF2B5EF4-FFF2-40B4-BE49-F238E27FC236}">
                <a16:creationId xmlns:a16="http://schemas.microsoft.com/office/drawing/2014/main" id="{9760274D-0C35-1F9A-382A-5FC019DB3EE7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41388" y="3573463"/>
            <a:ext cx="990600" cy="38417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cougar</a:t>
            </a:r>
            <a:endParaRPr lang="en-US" altLang="LID4096"/>
          </a:p>
        </p:txBody>
      </p:sp>
      <p:sp>
        <p:nvSpPr>
          <p:cNvPr id="222227" name="Line 19">
            <a:extLst>
              <a:ext uri="{FF2B5EF4-FFF2-40B4-BE49-F238E27FC236}">
                <a16:creationId xmlns:a16="http://schemas.microsoft.com/office/drawing/2014/main" id="{C86CA152-8088-4C2D-F017-44BE5C29A3F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2788" y="3282950"/>
            <a:ext cx="901700" cy="2825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2230" name="Text Box 22">
            <a:extLst>
              <a:ext uri="{FF2B5EF4-FFF2-40B4-BE49-F238E27FC236}">
                <a16:creationId xmlns:a16="http://schemas.microsoft.com/office/drawing/2014/main" id="{2CE11E56-FC65-8728-A0BE-88683F6F215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836863" y="3582988"/>
            <a:ext cx="6334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tiger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22231" name="Line 23">
            <a:extLst>
              <a:ext uri="{FF2B5EF4-FFF2-40B4-BE49-F238E27FC236}">
                <a16:creationId xmlns:a16="http://schemas.microsoft.com/office/drawing/2014/main" id="{AF7A67D6-4E34-119B-BD51-CBFB5A0FE1D4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3475" y="3268663"/>
            <a:ext cx="587375" cy="2413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2232" name="Text Box 24">
            <a:extLst>
              <a:ext uri="{FF2B5EF4-FFF2-40B4-BE49-F238E27FC236}">
                <a16:creationId xmlns:a16="http://schemas.microsoft.com/office/drawing/2014/main" id="{7981E521-7FF8-2942-3BD8-38651B28C8D7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25663" y="3582988"/>
            <a:ext cx="5191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lion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22233" name="Line 25">
            <a:extLst>
              <a:ext uri="{FF2B5EF4-FFF2-40B4-BE49-F238E27FC236}">
                <a16:creationId xmlns:a16="http://schemas.microsoft.com/office/drawing/2014/main" id="{4E5F9A9B-61AB-C562-813A-65C6F5C85C7A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8675" y="3290888"/>
            <a:ext cx="155575" cy="2397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2234" name="Rectangle 26">
            <a:extLst>
              <a:ext uri="{FF2B5EF4-FFF2-40B4-BE49-F238E27FC236}">
                <a16:creationId xmlns:a16="http://schemas.microsoft.com/office/drawing/2014/main" id="{D7DBA5AF-F29C-592C-CB1D-9646EE3107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2950" y="2054225"/>
            <a:ext cx="1174750" cy="9144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pic>
        <p:nvPicPr>
          <p:cNvPr id="222235" name="Picture 27">
            <a:extLst>
              <a:ext uri="{FF2B5EF4-FFF2-40B4-BE49-F238E27FC236}">
                <a16:creationId xmlns:a16="http://schemas.microsoft.com/office/drawing/2014/main" id="{FF62CE6B-5A3F-2D0E-27D8-75F249592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5" y="5727700"/>
            <a:ext cx="93662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>
            <a:extLst>
              <a:ext uri="{FF2B5EF4-FFF2-40B4-BE49-F238E27FC236}">
                <a16:creationId xmlns:a16="http://schemas.microsoft.com/office/drawing/2014/main" id="{A79EBF3C-44F1-C0BC-70E2-921D8F9CFC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Hub and Spoke</a:t>
            </a:r>
          </a:p>
        </p:txBody>
      </p:sp>
      <p:sp>
        <p:nvSpPr>
          <p:cNvPr id="242691" name="Rectangle 3">
            <a:extLst>
              <a:ext uri="{FF2B5EF4-FFF2-40B4-BE49-F238E27FC236}">
                <a16:creationId xmlns:a16="http://schemas.microsoft.com/office/drawing/2014/main" id="{F7EC443B-0D8D-D35A-CC3A-215B7EB4B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75" y="1735138"/>
            <a:ext cx="3721100" cy="47307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42692" name="Text Box 4">
            <a:extLst>
              <a:ext uri="{FF2B5EF4-FFF2-40B4-BE49-F238E27FC236}">
                <a16:creationId xmlns:a16="http://schemas.microsoft.com/office/drawing/2014/main" id="{947D86DD-4E19-0011-A918-DFE8DFE3B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0900" y="1924050"/>
            <a:ext cx="4222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...</a:t>
            </a:r>
            <a:endParaRPr lang="en-US" altLang="LID4096"/>
          </a:p>
        </p:txBody>
      </p:sp>
      <p:sp>
        <p:nvSpPr>
          <p:cNvPr id="242693" name="Text Box 5">
            <a:extLst>
              <a:ext uri="{FF2B5EF4-FFF2-40B4-BE49-F238E27FC236}">
                <a16:creationId xmlns:a16="http://schemas.microsoft.com/office/drawing/2014/main" id="{0E4CC7FE-F262-051E-CDC6-FA3F451F52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25" y="1962150"/>
            <a:ext cx="1550988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cougar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hlink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...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42694" name="Rectangle 6">
            <a:extLst>
              <a:ext uri="{FF2B5EF4-FFF2-40B4-BE49-F238E27FC236}">
                <a16:creationId xmlns:a16="http://schemas.microsoft.com/office/drawing/2014/main" id="{D60EC50A-D805-5D54-0E75-5D22C5F4B5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6688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42695" name="Rectangle 7">
            <a:extLst>
              <a:ext uri="{FF2B5EF4-FFF2-40B4-BE49-F238E27FC236}">
                <a16:creationId xmlns:a16="http://schemas.microsoft.com/office/drawing/2014/main" id="{8760E589-6475-FB65-EF34-1BB56996B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525" y="1852613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42699" name="Text Box 11">
            <a:extLst>
              <a:ext uri="{FF2B5EF4-FFF2-40B4-BE49-F238E27FC236}">
                <a16:creationId xmlns:a16="http://schemas.microsoft.com/office/drawing/2014/main" id="{B5453830-4EA8-21C3-BF39-16152B13A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088" y="2441575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42700" name="Line 12">
            <a:extLst>
              <a:ext uri="{FF2B5EF4-FFF2-40B4-BE49-F238E27FC236}">
                <a16:creationId xmlns:a16="http://schemas.microsoft.com/office/drawing/2014/main" id="{833086E5-495C-454E-087A-CF3EC7B7CC4F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1100" y="2273300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42701" name="Text Box 13">
            <a:extLst>
              <a:ext uri="{FF2B5EF4-FFF2-40B4-BE49-F238E27FC236}">
                <a16:creationId xmlns:a16="http://schemas.microsoft.com/office/drawing/2014/main" id="{0A8BA9AA-45EF-B682-C4A6-6A4571392C1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601788" y="2949575"/>
            <a:ext cx="911225" cy="3746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FF0000"/>
                </a:solidFill>
                <a:latin typeface="Arial" panose="020B0604020202020204" pitchFamily="34" charset="0"/>
              </a:rPr>
              <a:t>feline</a:t>
            </a:r>
            <a:endParaRPr lang="en-US" altLang="LID4096">
              <a:solidFill>
                <a:srgbClr val="FF0000"/>
              </a:solidFill>
            </a:endParaRPr>
          </a:p>
        </p:txBody>
      </p:sp>
      <p:sp>
        <p:nvSpPr>
          <p:cNvPr id="242702" name="Line 14">
            <a:extLst>
              <a:ext uri="{FF2B5EF4-FFF2-40B4-BE49-F238E27FC236}">
                <a16:creationId xmlns:a16="http://schemas.microsoft.com/office/drawing/2014/main" id="{40909E23-65FA-D315-9A4A-83998328CA9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47925" y="2749550"/>
            <a:ext cx="157163" cy="2428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42703" name="Text Box 15">
            <a:extLst>
              <a:ext uri="{FF2B5EF4-FFF2-40B4-BE49-F238E27FC236}">
                <a16:creationId xmlns:a16="http://schemas.microsoft.com/office/drawing/2014/main" id="{CFC2BE2C-91E4-877A-CF4F-FFF9AE96A12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1775" y="3582988"/>
            <a:ext cx="5191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42704" name="Line 16">
            <a:extLst>
              <a:ext uri="{FF2B5EF4-FFF2-40B4-BE49-F238E27FC236}">
                <a16:creationId xmlns:a16="http://schemas.microsoft.com/office/drawing/2014/main" id="{A1B29E17-CD46-7F34-6E42-D93609FE4E6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3287713"/>
            <a:ext cx="155575" cy="2397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42705" name="Text Box 17">
            <a:extLst>
              <a:ext uri="{FF2B5EF4-FFF2-40B4-BE49-F238E27FC236}">
                <a16:creationId xmlns:a16="http://schemas.microsoft.com/office/drawing/2014/main" id="{DFA980B3-0ABD-DBFD-2637-90D8500A447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41388" y="3582988"/>
            <a:ext cx="990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cougar</a:t>
            </a:r>
            <a:endParaRPr lang="en-US" altLang="LID4096"/>
          </a:p>
        </p:txBody>
      </p:sp>
      <p:sp>
        <p:nvSpPr>
          <p:cNvPr id="242706" name="Line 18">
            <a:extLst>
              <a:ext uri="{FF2B5EF4-FFF2-40B4-BE49-F238E27FC236}">
                <a16:creationId xmlns:a16="http://schemas.microsoft.com/office/drawing/2014/main" id="{AC9C42BC-1369-1883-235C-353614E376C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2788" y="3282950"/>
            <a:ext cx="901700" cy="2825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42709" name="Text Box 21">
            <a:extLst>
              <a:ext uri="{FF2B5EF4-FFF2-40B4-BE49-F238E27FC236}">
                <a16:creationId xmlns:a16="http://schemas.microsoft.com/office/drawing/2014/main" id="{4628B346-7335-C69D-CF6F-E6C5AD2A815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836863" y="3582988"/>
            <a:ext cx="6334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tiger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42710" name="Line 22">
            <a:extLst>
              <a:ext uri="{FF2B5EF4-FFF2-40B4-BE49-F238E27FC236}">
                <a16:creationId xmlns:a16="http://schemas.microsoft.com/office/drawing/2014/main" id="{E223AAE0-8BB3-45CB-704C-74F49BAEAB3F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3475" y="3268663"/>
            <a:ext cx="587375" cy="2413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42711" name="Text Box 23">
            <a:extLst>
              <a:ext uri="{FF2B5EF4-FFF2-40B4-BE49-F238E27FC236}">
                <a16:creationId xmlns:a16="http://schemas.microsoft.com/office/drawing/2014/main" id="{745E14DB-703C-4D71-84A4-14CE19B0842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25663" y="3582988"/>
            <a:ext cx="5191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lion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42712" name="Line 24">
            <a:extLst>
              <a:ext uri="{FF2B5EF4-FFF2-40B4-BE49-F238E27FC236}">
                <a16:creationId xmlns:a16="http://schemas.microsoft.com/office/drawing/2014/main" id="{17F77F32-A34E-FCE3-9AFC-9A08770008DD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8675" y="3290888"/>
            <a:ext cx="155575" cy="239712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42713" name="Line 25">
            <a:extLst>
              <a:ext uri="{FF2B5EF4-FFF2-40B4-BE49-F238E27FC236}">
                <a16:creationId xmlns:a16="http://schemas.microsoft.com/office/drawing/2014/main" id="{A754EDD9-5458-8C81-CAA5-6A7588B3E35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11850" y="2767013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42714" name="Text Box 26">
            <a:extLst>
              <a:ext uri="{FF2B5EF4-FFF2-40B4-BE49-F238E27FC236}">
                <a16:creationId xmlns:a16="http://schemas.microsoft.com/office/drawing/2014/main" id="{5FBBA17D-C3D6-A385-8140-9DFB09DD3C3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684963" y="2468563"/>
            <a:ext cx="11176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move </a:t>
            </a:r>
            <a:b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</a:b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pointer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42715" name="Line 27">
            <a:extLst>
              <a:ext uri="{FF2B5EF4-FFF2-40B4-BE49-F238E27FC236}">
                <a16:creationId xmlns:a16="http://schemas.microsoft.com/office/drawing/2014/main" id="{DA681AF4-48FE-0CF8-DA81-433A01DE8F4A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4750" y="2205038"/>
            <a:ext cx="0" cy="51435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42716" name="Rectangle 28">
            <a:extLst>
              <a:ext uri="{FF2B5EF4-FFF2-40B4-BE49-F238E27FC236}">
                <a16:creationId xmlns:a16="http://schemas.microsoft.com/office/drawing/2014/main" id="{F2AB6A51-2E28-2F64-3ADA-DA1C2ABDD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9588" y="5749925"/>
            <a:ext cx="3919537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sz="2400" i="1">
                <a:solidFill>
                  <a:schemeClr val="bg2"/>
                </a:solidFill>
              </a:rPr>
              <a:t>cougar </a:t>
            </a:r>
            <a:r>
              <a:rPr lang="en-US" altLang="LID4096" sz="2400" i="1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sz="2400" i="1">
                <a:solidFill>
                  <a:schemeClr val="bg2"/>
                </a:solidFill>
              </a:rPr>
              <a:t> feline </a:t>
            </a:r>
            <a:r>
              <a:rPr lang="en-US" altLang="LID4096" sz="2400" i="1">
                <a:solidFill>
                  <a:schemeClr val="bg2"/>
                </a:solidFill>
                <a:latin typeface="Symbol" panose="05050102010706020507" pitchFamily="18" charset="2"/>
              </a:rPr>
              <a:t>®</a:t>
            </a:r>
            <a:r>
              <a:rPr lang="en-US" altLang="LID4096" sz="2400" i="1">
                <a:solidFill>
                  <a:schemeClr val="bg2"/>
                </a:solidFill>
              </a:rPr>
              <a:t> lion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>
            <a:extLst>
              <a:ext uri="{FF2B5EF4-FFF2-40B4-BE49-F238E27FC236}">
                <a16:creationId xmlns:a16="http://schemas.microsoft.com/office/drawing/2014/main" id="{04E4766E-CA61-DAB6-A9D1-B2556650D6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Hub and Spoke</a:t>
            </a:r>
          </a:p>
        </p:txBody>
      </p:sp>
      <p:sp>
        <p:nvSpPr>
          <p:cNvPr id="256003" name="Rectangle 3">
            <a:extLst>
              <a:ext uri="{FF2B5EF4-FFF2-40B4-BE49-F238E27FC236}">
                <a16:creationId xmlns:a16="http://schemas.microsoft.com/office/drawing/2014/main" id="{87387EBC-126B-1287-23E8-729395C20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75" y="1735138"/>
            <a:ext cx="3721100" cy="47307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56004" name="Text Box 4">
            <a:extLst>
              <a:ext uri="{FF2B5EF4-FFF2-40B4-BE49-F238E27FC236}">
                <a16:creationId xmlns:a16="http://schemas.microsoft.com/office/drawing/2014/main" id="{53AB1E4D-6B04-E24A-6D78-843F61D68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0900" y="1924050"/>
            <a:ext cx="4222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...</a:t>
            </a:r>
            <a:endParaRPr lang="en-US" altLang="LID4096"/>
          </a:p>
        </p:txBody>
      </p:sp>
      <p:sp>
        <p:nvSpPr>
          <p:cNvPr id="256005" name="Text Box 5">
            <a:extLst>
              <a:ext uri="{FF2B5EF4-FFF2-40B4-BE49-F238E27FC236}">
                <a16:creationId xmlns:a16="http://schemas.microsoft.com/office/drawing/2014/main" id="{228B0DDA-4928-A97E-EAE7-142614EA90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25" y="1962150"/>
            <a:ext cx="1550988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lion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hlink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cougar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rgbClr val="969696"/>
                </a:solidFill>
                <a:latin typeface="Comic Sans MS" panose="030F0702030302020204" pitchFamily="66" charset="0"/>
              </a:rPr>
              <a:t>feline</a:t>
            </a: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...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56006" name="Rectangle 6">
            <a:extLst>
              <a:ext uri="{FF2B5EF4-FFF2-40B4-BE49-F238E27FC236}">
                <a16:creationId xmlns:a16="http://schemas.microsoft.com/office/drawing/2014/main" id="{0902536C-EB35-F005-5848-0D2279252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6688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56007" name="Rectangle 7">
            <a:extLst>
              <a:ext uri="{FF2B5EF4-FFF2-40B4-BE49-F238E27FC236}">
                <a16:creationId xmlns:a16="http://schemas.microsoft.com/office/drawing/2014/main" id="{ED91F70B-8985-8E17-3C97-0FA1C6BAB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525" y="1852613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56008" name="Rectangle 8">
            <a:extLst>
              <a:ext uri="{FF2B5EF4-FFF2-40B4-BE49-F238E27FC236}">
                <a16:creationId xmlns:a16="http://schemas.microsoft.com/office/drawing/2014/main" id="{DC247E79-E05C-DBC5-2959-FEA715F9E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9588" y="5749925"/>
            <a:ext cx="3919537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sz="2400" i="1">
                <a:solidFill>
                  <a:schemeClr val="bg2"/>
                </a:solidFill>
              </a:rPr>
              <a:t>cougar </a:t>
            </a:r>
            <a:r>
              <a:rPr lang="en-US" altLang="LID4096" sz="2400" i="1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sz="2400" i="1">
                <a:solidFill>
                  <a:schemeClr val="bg2"/>
                </a:solidFill>
              </a:rPr>
              <a:t> feline </a:t>
            </a:r>
            <a:r>
              <a:rPr lang="en-US" altLang="LID4096" sz="2400" i="1">
                <a:solidFill>
                  <a:schemeClr val="bg2"/>
                </a:solidFill>
                <a:latin typeface="Symbol" panose="05050102010706020507" pitchFamily="18" charset="2"/>
              </a:rPr>
              <a:t>®</a:t>
            </a:r>
            <a:r>
              <a:rPr lang="en-US" altLang="LID4096" sz="2400" i="1">
                <a:solidFill>
                  <a:schemeClr val="bg2"/>
                </a:solidFill>
              </a:rPr>
              <a:t> lion</a:t>
            </a:r>
          </a:p>
        </p:txBody>
      </p:sp>
      <p:sp>
        <p:nvSpPr>
          <p:cNvPr id="256009" name="Line 9">
            <a:extLst>
              <a:ext uri="{FF2B5EF4-FFF2-40B4-BE49-F238E27FC236}">
                <a16:creationId xmlns:a16="http://schemas.microsoft.com/office/drawing/2014/main" id="{1991A5EB-E33F-BB23-7B60-3A60F6D40AC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22938" y="2282825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56010" name="Text Box 10">
            <a:extLst>
              <a:ext uri="{FF2B5EF4-FFF2-40B4-BE49-F238E27FC236}">
                <a16:creationId xmlns:a16="http://schemas.microsoft.com/office/drawing/2014/main" id="{D209EABF-FB56-B716-EC72-F8F4E484E27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280150" y="1998663"/>
            <a:ext cx="154463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add feline, lion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56011" name="Text Box 11">
            <a:extLst>
              <a:ext uri="{FF2B5EF4-FFF2-40B4-BE49-F238E27FC236}">
                <a16:creationId xmlns:a16="http://schemas.microsoft.com/office/drawing/2014/main" id="{B9071AC3-B6C0-6620-EEF6-B39CA1685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088" y="2441575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56012" name="Line 12">
            <a:extLst>
              <a:ext uri="{FF2B5EF4-FFF2-40B4-BE49-F238E27FC236}">
                <a16:creationId xmlns:a16="http://schemas.microsoft.com/office/drawing/2014/main" id="{1E698EDF-D7CE-6FE7-188F-CABCD90992D1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1100" y="2273300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56013" name="Text Box 13">
            <a:extLst>
              <a:ext uri="{FF2B5EF4-FFF2-40B4-BE49-F238E27FC236}">
                <a16:creationId xmlns:a16="http://schemas.microsoft.com/office/drawing/2014/main" id="{E44E7E81-E176-EC64-7EE7-B3E5D439A46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601788" y="2954338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FF0000"/>
                </a:solidFill>
                <a:latin typeface="Arial" panose="020B0604020202020204" pitchFamily="34" charset="0"/>
              </a:rPr>
              <a:t>feline</a:t>
            </a:r>
            <a:endParaRPr lang="en-US" altLang="LID4096">
              <a:solidFill>
                <a:srgbClr val="FF0000"/>
              </a:solidFill>
            </a:endParaRPr>
          </a:p>
        </p:txBody>
      </p:sp>
      <p:sp>
        <p:nvSpPr>
          <p:cNvPr id="256014" name="Line 14">
            <a:extLst>
              <a:ext uri="{FF2B5EF4-FFF2-40B4-BE49-F238E27FC236}">
                <a16:creationId xmlns:a16="http://schemas.microsoft.com/office/drawing/2014/main" id="{319AF1BA-6F52-D5E8-CD9A-260884E5DDA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47925" y="2749550"/>
            <a:ext cx="157163" cy="2428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56015" name="Text Box 15">
            <a:extLst>
              <a:ext uri="{FF2B5EF4-FFF2-40B4-BE49-F238E27FC236}">
                <a16:creationId xmlns:a16="http://schemas.microsoft.com/office/drawing/2014/main" id="{B7181C9A-ABD0-2435-9D19-5C92218110E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1775" y="3582988"/>
            <a:ext cx="5191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56016" name="Line 16">
            <a:extLst>
              <a:ext uri="{FF2B5EF4-FFF2-40B4-BE49-F238E27FC236}">
                <a16:creationId xmlns:a16="http://schemas.microsoft.com/office/drawing/2014/main" id="{3656815C-B997-300A-3955-8C39AD03F16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3287713"/>
            <a:ext cx="155575" cy="2397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56017" name="Text Box 17">
            <a:extLst>
              <a:ext uri="{FF2B5EF4-FFF2-40B4-BE49-F238E27FC236}">
                <a16:creationId xmlns:a16="http://schemas.microsoft.com/office/drawing/2014/main" id="{12D34FB1-AEA4-1E5C-64F9-1FB8E1E29F7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41388" y="3582988"/>
            <a:ext cx="990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cougar</a:t>
            </a:r>
            <a:endParaRPr lang="en-US" altLang="LID4096"/>
          </a:p>
        </p:txBody>
      </p:sp>
      <p:sp>
        <p:nvSpPr>
          <p:cNvPr id="256018" name="Text Box 18">
            <a:extLst>
              <a:ext uri="{FF2B5EF4-FFF2-40B4-BE49-F238E27FC236}">
                <a16:creationId xmlns:a16="http://schemas.microsoft.com/office/drawing/2014/main" id="{650230CE-04B4-6A45-08EE-AFBEDF6ACDC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24075" y="3573463"/>
            <a:ext cx="519113" cy="38417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lion</a:t>
            </a:r>
            <a:endParaRPr lang="en-US" altLang="LID4096"/>
          </a:p>
        </p:txBody>
      </p:sp>
      <p:sp>
        <p:nvSpPr>
          <p:cNvPr id="256019" name="Line 19">
            <a:extLst>
              <a:ext uri="{FF2B5EF4-FFF2-40B4-BE49-F238E27FC236}">
                <a16:creationId xmlns:a16="http://schemas.microsoft.com/office/drawing/2014/main" id="{DDFF7270-9A6F-9171-B6BF-7F3CCF68586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2788" y="3282950"/>
            <a:ext cx="901700" cy="2825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56020" name="Line 20">
            <a:extLst>
              <a:ext uri="{FF2B5EF4-FFF2-40B4-BE49-F238E27FC236}">
                <a16:creationId xmlns:a16="http://schemas.microsoft.com/office/drawing/2014/main" id="{D474F682-37FF-A88D-F220-DD2AE9A68AAE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8675" y="3290888"/>
            <a:ext cx="155575" cy="2397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56021" name="Text Box 21">
            <a:extLst>
              <a:ext uri="{FF2B5EF4-FFF2-40B4-BE49-F238E27FC236}">
                <a16:creationId xmlns:a16="http://schemas.microsoft.com/office/drawing/2014/main" id="{B1C3E27B-A914-0BDB-EF41-D4127CA04397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836863" y="3582988"/>
            <a:ext cx="6334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tiger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56022" name="Line 22">
            <a:extLst>
              <a:ext uri="{FF2B5EF4-FFF2-40B4-BE49-F238E27FC236}">
                <a16:creationId xmlns:a16="http://schemas.microsoft.com/office/drawing/2014/main" id="{7B2DB78B-10F2-719E-4336-7BA0C75DE9AB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3475" y="3268663"/>
            <a:ext cx="587375" cy="2413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56023" name="Line 23">
            <a:extLst>
              <a:ext uri="{FF2B5EF4-FFF2-40B4-BE49-F238E27FC236}">
                <a16:creationId xmlns:a16="http://schemas.microsoft.com/office/drawing/2014/main" id="{08B96AFD-FCC9-B663-87D8-ABF0214B9DF8}"/>
              </a:ext>
            </a:extLst>
          </p:cNvPr>
          <p:cNvSpPr>
            <a:spLocks noChangeShapeType="1"/>
          </p:cNvSpPr>
          <p:nvPr/>
        </p:nvSpPr>
        <p:spPr bwMode="auto">
          <a:xfrm>
            <a:off x="4465638" y="3817938"/>
            <a:ext cx="1144587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56024" name="Rectangle 24">
            <a:extLst>
              <a:ext uri="{FF2B5EF4-FFF2-40B4-BE49-F238E27FC236}">
                <a16:creationId xmlns:a16="http://schemas.microsoft.com/office/drawing/2014/main" id="{DFE18AF8-2B06-1865-0606-7B70E685AC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2950" y="2054225"/>
            <a:ext cx="1174750" cy="9144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>
            <a:extLst>
              <a:ext uri="{FF2B5EF4-FFF2-40B4-BE49-F238E27FC236}">
                <a16:creationId xmlns:a16="http://schemas.microsoft.com/office/drawing/2014/main" id="{A6EFC9D9-994D-9B55-E5AB-572E6DF062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Hub and Spoke</a:t>
            </a:r>
          </a:p>
        </p:txBody>
      </p:sp>
      <p:sp>
        <p:nvSpPr>
          <p:cNvPr id="220163" name="Rectangle 3">
            <a:extLst>
              <a:ext uri="{FF2B5EF4-FFF2-40B4-BE49-F238E27FC236}">
                <a16:creationId xmlns:a16="http://schemas.microsoft.com/office/drawing/2014/main" id="{068C8C96-8A77-65F1-D400-C8264A142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75" y="1735138"/>
            <a:ext cx="3721100" cy="47307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0164" name="Text Box 4">
            <a:extLst>
              <a:ext uri="{FF2B5EF4-FFF2-40B4-BE49-F238E27FC236}">
                <a16:creationId xmlns:a16="http://schemas.microsoft.com/office/drawing/2014/main" id="{ADCBA52B-2D5B-AA49-8CE6-DAC8A1F3F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0900" y="1924050"/>
            <a:ext cx="4222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...</a:t>
            </a:r>
            <a:endParaRPr lang="en-US" altLang="LID4096"/>
          </a:p>
        </p:txBody>
      </p:sp>
      <p:sp>
        <p:nvSpPr>
          <p:cNvPr id="220165" name="Text Box 5">
            <a:extLst>
              <a:ext uri="{FF2B5EF4-FFF2-40B4-BE49-F238E27FC236}">
                <a16:creationId xmlns:a16="http://schemas.microsoft.com/office/drawing/2014/main" id="{9F0A0E9D-379B-4A72-8172-DCADBEADF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25" y="1962150"/>
            <a:ext cx="1550988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lion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hlink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cougar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...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20166" name="Rectangle 6">
            <a:extLst>
              <a:ext uri="{FF2B5EF4-FFF2-40B4-BE49-F238E27FC236}">
                <a16:creationId xmlns:a16="http://schemas.microsoft.com/office/drawing/2014/main" id="{82B8A9F5-CB70-261C-F639-2E773DDD9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6688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0167" name="Rectangle 7">
            <a:extLst>
              <a:ext uri="{FF2B5EF4-FFF2-40B4-BE49-F238E27FC236}">
                <a16:creationId xmlns:a16="http://schemas.microsoft.com/office/drawing/2014/main" id="{3EEF8464-5411-D9B6-B7AC-E80C50F20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525" y="1852613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0168" name="Rectangle 8">
            <a:extLst>
              <a:ext uri="{FF2B5EF4-FFF2-40B4-BE49-F238E27FC236}">
                <a16:creationId xmlns:a16="http://schemas.microsoft.com/office/drawing/2014/main" id="{1F076230-37BC-E60C-E149-FDEEF0FEB5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9588" y="5749925"/>
            <a:ext cx="3919537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sz="2400" i="1">
                <a:solidFill>
                  <a:schemeClr val="bg2"/>
                </a:solidFill>
              </a:rPr>
              <a:t>cougar </a:t>
            </a:r>
            <a:r>
              <a:rPr lang="en-US" altLang="LID4096" sz="2400" i="1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sz="2400" i="1">
                <a:solidFill>
                  <a:schemeClr val="bg2"/>
                </a:solidFill>
              </a:rPr>
              <a:t> feline </a:t>
            </a:r>
            <a:r>
              <a:rPr lang="en-US" altLang="LID4096" sz="2400" i="1">
                <a:solidFill>
                  <a:schemeClr val="bg2"/>
                </a:solidFill>
                <a:latin typeface="Symbol" panose="05050102010706020507" pitchFamily="18" charset="2"/>
              </a:rPr>
              <a:t>®</a:t>
            </a:r>
            <a:r>
              <a:rPr lang="en-US" altLang="LID4096" sz="2400" i="1">
                <a:solidFill>
                  <a:schemeClr val="bg2"/>
                </a:solidFill>
              </a:rPr>
              <a:t> lion</a:t>
            </a:r>
          </a:p>
        </p:txBody>
      </p:sp>
      <p:sp>
        <p:nvSpPr>
          <p:cNvPr id="220169" name="Line 9">
            <a:extLst>
              <a:ext uri="{FF2B5EF4-FFF2-40B4-BE49-F238E27FC236}">
                <a16:creationId xmlns:a16="http://schemas.microsoft.com/office/drawing/2014/main" id="{DF1ED2F6-652A-5509-D63B-6E8554D669D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22938" y="2282825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0170" name="Text Box 10">
            <a:extLst>
              <a:ext uri="{FF2B5EF4-FFF2-40B4-BE49-F238E27FC236}">
                <a16:creationId xmlns:a16="http://schemas.microsoft.com/office/drawing/2014/main" id="{E0F3AF52-ACE0-F0AF-D825-8683FD036F2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280150" y="1998663"/>
            <a:ext cx="154463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add feline, lion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20171" name="Text Box 11">
            <a:extLst>
              <a:ext uri="{FF2B5EF4-FFF2-40B4-BE49-F238E27FC236}">
                <a16:creationId xmlns:a16="http://schemas.microsoft.com/office/drawing/2014/main" id="{A334EE0A-6FC6-0581-59B4-B100FFA1C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088" y="2441575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20172" name="Line 12">
            <a:extLst>
              <a:ext uri="{FF2B5EF4-FFF2-40B4-BE49-F238E27FC236}">
                <a16:creationId xmlns:a16="http://schemas.microsoft.com/office/drawing/2014/main" id="{A638CEEA-CD18-0509-5144-1D7F2DF11F9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1100" y="2273300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0173" name="Text Box 13">
            <a:extLst>
              <a:ext uri="{FF2B5EF4-FFF2-40B4-BE49-F238E27FC236}">
                <a16:creationId xmlns:a16="http://schemas.microsoft.com/office/drawing/2014/main" id="{8A261816-09DB-C62B-D38D-7048D340C5A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601788" y="2954338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FF0000"/>
                </a:solidFill>
                <a:latin typeface="Arial" panose="020B0604020202020204" pitchFamily="34" charset="0"/>
              </a:rPr>
              <a:t>feline</a:t>
            </a:r>
            <a:endParaRPr lang="en-US" altLang="LID4096">
              <a:solidFill>
                <a:srgbClr val="FF0000"/>
              </a:solidFill>
            </a:endParaRPr>
          </a:p>
        </p:txBody>
      </p:sp>
      <p:sp>
        <p:nvSpPr>
          <p:cNvPr id="220174" name="Line 14">
            <a:extLst>
              <a:ext uri="{FF2B5EF4-FFF2-40B4-BE49-F238E27FC236}">
                <a16:creationId xmlns:a16="http://schemas.microsoft.com/office/drawing/2014/main" id="{BC4A5388-2F77-96B3-BD6F-99ACA0BFBDF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47925" y="2749550"/>
            <a:ext cx="157163" cy="2428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0175" name="Text Box 15">
            <a:extLst>
              <a:ext uri="{FF2B5EF4-FFF2-40B4-BE49-F238E27FC236}">
                <a16:creationId xmlns:a16="http://schemas.microsoft.com/office/drawing/2014/main" id="{CB891EA6-B3DB-E48D-97E5-4AD536108BCE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1775" y="3582988"/>
            <a:ext cx="5191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20176" name="Line 16">
            <a:extLst>
              <a:ext uri="{FF2B5EF4-FFF2-40B4-BE49-F238E27FC236}">
                <a16:creationId xmlns:a16="http://schemas.microsoft.com/office/drawing/2014/main" id="{3CB05B0D-290A-A669-4802-371D85E5D2A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3287713"/>
            <a:ext cx="155575" cy="2397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0177" name="Text Box 17">
            <a:extLst>
              <a:ext uri="{FF2B5EF4-FFF2-40B4-BE49-F238E27FC236}">
                <a16:creationId xmlns:a16="http://schemas.microsoft.com/office/drawing/2014/main" id="{BC4609D3-A90C-EA52-D8CC-61F5EA7C20A7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41388" y="3582988"/>
            <a:ext cx="990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cougar</a:t>
            </a:r>
            <a:endParaRPr lang="en-US" altLang="LID4096"/>
          </a:p>
        </p:txBody>
      </p:sp>
      <p:sp>
        <p:nvSpPr>
          <p:cNvPr id="220178" name="Text Box 18">
            <a:extLst>
              <a:ext uri="{FF2B5EF4-FFF2-40B4-BE49-F238E27FC236}">
                <a16:creationId xmlns:a16="http://schemas.microsoft.com/office/drawing/2014/main" id="{AC2C4A25-CB73-DC89-AE74-72DBDE2C6F9B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24075" y="3573463"/>
            <a:ext cx="519113" cy="38417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lion</a:t>
            </a:r>
            <a:endParaRPr lang="en-US" altLang="LID4096"/>
          </a:p>
        </p:txBody>
      </p:sp>
      <p:sp>
        <p:nvSpPr>
          <p:cNvPr id="220180" name="Line 20">
            <a:extLst>
              <a:ext uri="{FF2B5EF4-FFF2-40B4-BE49-F238E27FC236}">
                <a16:creationId xmlns:a16="http://schemas.microsoft.com/office/drawing/2014/main" id="{6EAD37B9-49D1-4AEB-AC32-00635EB3BF8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2788" y="3282950"/>
            <a:ext cx="901700" cy="2825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0182" name="Line 22">
            <a:extLst>
              <a:ext uri="{FF2B5EF4-FFF2-40B4-BE49-F238E27FC236}">
                <a16:creationId xmlns:a16="http://schemas.microsoft.com/office/drawing/2014/main" id="{4D855A9E-24B8-A786-83AB-E745F9A60787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8675" y="3290888"/>
            <a:ext cx="155575" cy="2397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0184" name="Text Box 24">
            <a:extLst>
              <a:ext uri="{FF2B5EF4-FFF2-40B4-BE49-F238E27FC236}">
                <a16:creationId xmlns:a16="http://schemas.microsoft.com/office/drawing/2014/main" id="{574203D8-709B-F08D-B4B8-8F25DAB2EAE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836863" y="3582988"/>
            <a:ext cx="6334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tiger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20185" name="Line 25">
            <a:extLst>
              <a:ext uri="{FF2B5EF4-FFF2-40B4-BE49-F238E27FC236}">
                <a16:creationId xmlns:a16="http://schemas.microsoft.com/office/drawing/2014/main" id="{6BC68DC8-7A8C-4E87-3AB9-6D76B9A53537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3475" y="3268663"/>
            <a:ext cx="587375" cy="2413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0186" name="Rectangle 26">
            <a:extLst>
              <a:ext uri="{FF2B5EF4-FFF2-40B4-BE49-F238E27FC236}">
                <a16:creationId xmlns:a16="http://schemas.microsoft.com/office/drawing/2014/main" id="{160202AC-6BEF-D83F-8124-ADBF10956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2950" y="2054225"/>
            <a:ext cx="1174750" cy="9144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pic>
        <p:nvPicPr>
          <p:cNvPr id="220188" name="Picture 28">
            <a:extLst>
              <a:ext uri="{FF2B5EF4-FFF2-40B4-BE49-F238E27FC236}">
                <a16:creationId xmlns:a16="http://schemas.microsoft.com/office/drawing/2014/main" id="{06089546-331B-4956-DDFA-46616D195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5" y="5727700"/>
            <a:ext cx="93662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>
            <a:extLst>
              <a:ext uri="{FF2B5EF4-FFF2-40B4-BE49-F238E27FC236}">
                <a16:creationId xmlns:a16="http://schemas.microsoft.com/office/drawing/2014/main" id="{D1CE5E5F-9C50-FEE9-FF81-22778D3155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Hub and Spoke</a:t>
            </a:r>
          </a:p>
        </p:txBody>
      </p:sp>
      <p:sp>
        <p:nvSpPr>
          <p:cNvPr id="243715" name="Rectangle 3">
            <a:extLst>
              <a:ext uri="{FF2B5EF4-FFF2-40B4-BE49-F238E27FC236}">
                <a16:creationId xmlns:a16="http://schemas.microsoft.com/office/drawing/2014/main" id="{C78EDCD6-23AE-CB38-A409-F46C27702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75" y="1735138"/>
            <a:ext cx="3721100" cy="47307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43716" name="Text Box 4">
            <a:extLst>
              <a:ext uri="{FF2B5EF4-FFF2-40B4-BE49-F238E27FC236}">
                <a16:creationId xmlns:a16="http://schemas.microsoft.com/office/drawing/2014/main" id="{8E7B469E-41EF-43EE-E197-B61A52DB5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0900" y="1924050"/>
            <a:ext cx="4222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...</a:t>
            </a:r>
            <a:endParaRPr lang="en-US" altLang="LID4096"/>
          </a:p>
        </p:txBody>
      </p:sp>
      <p:sp>
        <p:nvSpPr>
          <p:cNvPr id="243717" name="Text Box 5">
            <a:extLst>
              <a:ext uri="{FF2B5EF4-FFF2-40B4-BE49-F238E27FC236}">
                <a16:creationId xmlns:a16="http://schemas.microsoft.com/office/drawing/2014/main" id="{FCD4C060-4578-4873-FBD9-22255884C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25" y="1962150"/>
            <a:ext cx="1550988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tiger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hlink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lion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cougar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...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43718" name="Rectangle 6">
            <a:extLst>
              <a:ext uri="{FF2B5EF4-FFF2-40B4-BE49-F238E27FC236}">
                <a16:creationId xmlns:a16="http://schemas.microsoft.com/office/drawing/2014/main" id="{92009AA7-5405-6712-4CEE-995AB378D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6688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43719" name="Rectangle 7">
            <a:extLst>
              <a:ext uri="{FF2B5EF4-FFF2-40B4-BE49-F238E27FC236}">
                <a16:creationId xmlns:a16="http://schemas.microsoft.com/office/drawing/2014/main" id="{3A8AD762-F157-0C0A-0190-0E9AADBAC3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525" y="1852613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43720" name="Rectangle 8">
            <a:extLst>
              <a:ext uri="{FF2B5EF4-FFF2-40B4-BE49-F238E27FC236}">
                <a16:creationId xmlns:a16="http://schemas.microsoft.com/office/drawing/2014/main" id="{67DA9B40-F9BA-0425-3072-EAC95965D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4513" y="5749925"/>
            <a:ext cx="3735387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sz="2400" i="1">
                <a:solidFill>
                  <a:schemeClr val="bg2"/>
                </a:solidFill>
              </a:rPr>
              <a:t>lion </a:t>
            </a:r>
            <a:r>
              <a:rPr lang="en-US" altLang="LID4096" sz="2400" i="1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sz="2400" i="1">
                <a:solidFill>
                  <a:schemeClr val="bg2"/>
                </a:solidFill>
              </a:rPr>
              <a:t> feline </a:t>
            </a:r>
            <a:r>
              <a:rPr lang="en-US" altLang="LID4096" sz="2400" i="1">
                <a:solidFill>
                  <a:schemeClr val="bg2"/>
                </a:solidFill>
                <a:latin typeface="Symbol" panose="05050102010706020507" pitchFamily="18" charset="2"/>
              </a:rPr>
              <a:t>®</a:t>
            </a:r>
            <a:r>
              <a:rPr lang="en-US" altLang="LID4096" sz="2400" i="1">
                <a:solidFill>
                  <a:schemeClr val="bg2"/>
                </a:solidFill>
              </a:rPr>
              <a:t> tiger</a:t>
            </a:r>
          </a:p>
        </p:txBody>
      </p:sp>
      <p:sp>
        <p:nvSpPr>
          <p:cNvPr id="243723" name="Text Box 11">
            <a:extLst>
              <a:ext uri="{FF2B5EF4-FFF2-40B4-BE49-F238E27FC236}">
                <a16:creationId xmlns:a16="http://schemas.microsoft.com/office/drawing/2014/main" id="{6AACD1DA-A31C-1792-B5AA-D30081E9EB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088" y="2441575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43724" name="Line 12">
            <a:extLst>
              <a:ext uri="{FF2B5EF4-FFF2-40B4-BE49-F238E27FC236}">
                <a16:creationId xmlns:a16="http://schemas.microsoft.com/office/drawing/2014/main" id="{857C13AC-1DDA-59EE-9BEB-ED4CC128BD7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1100" y="2273300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43725" name="Text Box 13">
            <a:extLst>
              <a:ext uri="{FF2B5EF4-FFF2-40B4-BE49-F238E27FC236}">
                <a16:creationId xmlns:a16="http://schemas.microsoft.com/office/drawing/2014/main" id="{247CACD9-1E4A-9C1E-3CE8-D36EDD11112B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601788" y="2949575"/>
            <a:ext cx="911225" cy="37465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FF0000"/>
                </a:solidFill>
                <a:latin typeface="Arial" panose="020B0604020202020204" pitchFamily="34" charset="0"/>
              </a:rPr>
              <a:t>feline</a:t>
            </a:r>
            <a:endParaRPr lang="en-US" altLang="LID4096">
              <a:solidFill>
                <a:srgbClr val="FF0000"/>
              </a:solidFill>
            </a:endParaRPr>
          </a:p>
        </p:txBody>
      </p:sp>
      <p:sp>
        <p:nvSpPr>
          <p:cNvPr id="243726" name="Line 14">
            <a:extLst>
              <a:ext uri="{FF2B5EF4-FFF2-40B4-BE49-F238E27FC236}">
                <a16:creationId xmlns:a16="http://schemas.microsoft.com/office/drawing/2014/main" id="{A049CF29-ED4D-2A7F-C1B6-4473E2EBA5C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47925" y="2749550"/>
            <a:ext cx="157163" cy="2428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43727" name="Text Box 15">
            <a:extLst>
              <a:ext uri="{FF2B5EF4-FFF2-40B4-BE49-F238E27FC236}">
                <a16:creationId xmlns:a16="http://schemas.microsoft.com/office/drawing/2014/main" id="{1DDAE259-F5FE-4A47-F85F-36E4DFF53F0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1775" y="3582988"/>
            <a:ext cx="5191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43728" name="Line 16">
            <a:extLst>
              <a:ext uri="{FF2B5EF4-FFF2-40B4-BE49-F238E27FC236}">
                <a16:creationId xmlns:a16="http://schemas.microsoft.com/office/drawing/2014/main" id="{2BCC8980-0D78-8E5B-EB76-5D9EDC1E871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3287713"/>
            <a:ext cx="155575" cy="2397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43729" name="Text Box 17">
            <a:extLst>
              <a:ext uri="{FF2B5EF4-FFF2-40B4-BE49-F238E27FC236}">
                <a16:creationId xmlns:a16="http://schemas.microsoft.com/office/drawing/2014/main" id="{2F29A977-A3BE-9670-615C-8B7BC441C0C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41388" y="3582988"/>
            <a:ext cx="990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cougar</a:t>
            </a:r>
            <a:endParaRPr lang="en-US" altLang="LID4096"/>
          </a:p>
        </p:txBody>
      </p:sp>
      <p:sp>
        <p:nvSpPr>
          <p:cNvPr id="243730" name="Text Box 18">
            <a:extLst>
              <a:ext uri="{FF2B5EF4-FFF2-40B4-BE49-F238E27FC236}">
                <a16:creationId xmlns:a16="http://schemas.microsoft.com/office/drawing/2014/main" id="{B12899C7-2E69-F487-C0F4-B61D9E2C191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22488" y="3582988"/>
            <a:ext cx="5191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lion</a:t>
            </a:r>
            <a:endParaRPr lang="en-US" altLang="LID4096"/>
          </a:p>
        </p:txBody>
      </p:sp>
      <p:sp>
        <p:nvSpPr>
          <p:cNvPr id="243732" name="Line 20">
            <a:extLst>
              <a:ext uri="{FF2B5EF4-FFF2-40B4-BE49-F238E27FC236}">
                <a16:creationId xmlns:a16="http://schemas.microsoft.com/office/drawing/2014/main" id="{3EDA98BF-A520-08B8-EDF2-7323949E09C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2788" y="3282950"/>
            <a:ext cx="901700" cy="2825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43734" name="Line 22">
            <a:extLst>
              <a:ext uri="{FF2B5EF4-FFF2-40B4-BE49-F238E27FC236}">
                <a16:creationId xmlns:a16="http://schemas.microsoft.com/office/drawing/2014/main" id="{587F5990-6C89-2A5A-25D6-66FFE96C50D1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8675" y="3290888"/>
            <a:ext cx="155575" cy="2397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43736" name="Line 24">
            <a:extLst>
              <a:ext uri="{FF2B5EF4-FFF2-40B4-BE49-F238E27FC236}">
                <a16:creationId xmlns:a16="http://schemas.microsoft.com/office/drawing/2014/main" id="{1D80DB06-E1F4-CB9E-D351-A918EED4609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11850" y="2767013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43737" name="Text Box 25">
            <a:extLst>
              <a:ext uri="{FF2B5EF4-FFF2-40B4-BE49-F238E27FC236}">
                <a16:creationId xmlns:a16="http://schemas.microsoft.com/office/drawing/2014/main" id="{A405344B-04D3-A366-061C-38FD87E1D10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684963" y="2468563"/>
            <a:ext cx="11176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move </a:t>
            </a:r>
            <a:b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</a:b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pointer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43738" name="Line 26">
            <a:extLst>
              <a:ext uri="{FF2B5EF4-FFF2-40B4-BE49-F238E27FC236}">
                <a16:creationId xmlns:a16="http://schemas.microsoft.com/office/drawing/2014/main" id="{FFD00B82-3EBA-7031-2AAC-1ADD76884B31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4750" y="2205038"/>
            <a:ext cx="0" cy="51435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43739" name="Text Box 27">
            <a:extLst>
              <a:ext uri="{FF2B5EF4-FFF2-40B4-BE49-F238E27FC236}">
                <a16:creationId xmlns:a16="http://schemas.microsoft.com/office/drawing/2014/main" id="{78F85902-2854-B702-1B34-75B3B337234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836863" y="3582988"/>
            <a:ext cx="6334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969696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tiger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43740" name="Line 28">
            <a:extLst>
              <a:ext uri="{FF2B5EF4-FFF2-40B4-BE49-F238E27FC236}">
                <a16:creationId xmlns:a16="http://schemas.microsoft.com/office/drawing/2014/main" id="{29D016D5-7F0F-EFE8-0CC4-E8D1F10B34D5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3475" y="3268663"/>
            <a:ext cx="587375" cy="24130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9" name="Rectangle 3">
            <a:extLst>
              <a:ext uri="{FF2B5EF4-FFF2-40B4-BE49-F238E27FC236}">
                <a16:creationId xmlns:a16="http://schemas.microsoft.com/office/drawing/2014/main" id="{C8EB6E44-C0AD-6AE7-A079-2CCF158DA2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Hub and Spoke</a:t>
            </a:r>
          </a:p>
        </p:txBody>
      </p:sp>
      <p:sp>
        <p:nvSpPr>
          <p:cNvPr id="219140" name="Rectangle 4">
            <a:extLst>
              <a:ext uri="{FF2B5EF4-FFF2-40B4-BE49-F238E27FC236}">
                <a16:creationId xmlns:a16="http://schemas.microsoft.com/office/drawing/2014/main" id="{311A2C5A-5A13-274E-2F28-C2821A2C12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475" y="1735138"/>
            <a:ext cx="3721100" cy="47307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9141" name="Text Box 5">
            <a:extLst>
              <a:ext uri="{FF2B5EF4-FFF2-40B4-BE49-F238E27FC236}">
                <a16:creationId xmlns:a16="http://schemas.microsoft.com/office/drawing/2014/main" id="{39726B62-94D4-4AF4-6DC4-9E2C48BE0D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0900" y="1924050"/>
            <a:ext cx="4222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...</a:t>
            </a:r>
            <a:endParaRPr lang="en-US" altLang="LID4096"/>
          </a:p>
        </p:txBody>
      </p:sp>
      <p:sp>
        <p:nvSpPr>
          <p:cNvPr id="219142" name="Text Box 6">
            <a:extLst>
              <a:ext uri="{FF2B5EF4-FFF2-40B4-BE49-F238E27FC236}">
                <a16:creationId xmlns:a16="http://schemas.microsoft.com/office/drawing/2014/main" id="{4E5188EA-3871-625F-D7AE-E4441AA27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25" y="1962150"/>
            <a:ext cx="1550988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tiger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hlink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lion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cougar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...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19143" name="Rectangle 7">
            <a:extLst>
              <a:ext uri="{FF2B5EF4-FFF2-40B4-BE49-F238E27FC236}">
                <a16:creationId xmlns:a16="http://schemas.microsoft.com/office/drawing/2014/main" id="{D7ABF4D7-0DA6-014E-8570-D03576E7B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6688" y="1762125"/>
            <a:ext cx="38957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9144" name="Rectangle 8">
            <a:extLst>
              <a:ext uri="{FF2B5EF4-FFF2-40B4-BE49-F238E27FC236}">
                <a16:creationId xmlns:a16="http://schemas.microsoft.com/office/drawing/2014/main" id="{D6A3F80A-FD51-C141-3BA6-F68457FDC6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525" y="1852613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9145" name="Rectangle 9">
            <a:extLst>
              <a:ext uri="{FF2B5EF4-FFF2-40B4-BE49-F238E27FC236}">
                <a16:creationId xmlns:a16="http://schemas.microsoft.com/office/drawing/2014/main" id="{ADDD99CC-47C1-9448-70A1-2F0155FB7B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4513" y="5749925"/>
            <a:ext cx="3735387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sz="2400" i="1">
                <a:solidFill>
                  <a:schemeClr val="bg2"/>
                </a:solidFill>
              </a:rPr>
              <a:t>lion </a:t>
            </a:r>
            <a:r>
              <a:rPr lang="en-US" altLang="LID4096" sz="2400" i="1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sz="2400" i="1">
                <a:solidFill>
                  <a:schemeClr val="bg2"/>
                </a:solidFill>
              </a:rPr>
              <a:t> feline </a:t>
            </a:r>
            <a:r>
              <a:rPr lang="en-US" altLang="LID4096" sz="2400" i="1">
                <a:solidFill>
                  <a:schemeClr val="bg2"/>
                </a:solidFill>
                <a:latin typeface="Symbol" panose="05050102010706020507" pitchFamily="18" charset="2"/>
              </a:rPr>
              <a:t>®</a:t>
            </a:r>
            <a:r>
              <a:rPr lang="en-US" altLang="LID4096" sz="2400" i="1">
                <a:solidFill>
                  <a:schemeClr val="bg2"/>
                </a:solidFill>
              </a:rPr>
              <a:t> tiger</a:t>
            </a:r>
          </a:p>
        </p:txBody>
      </p:sp>
      <p:sp>
        <p:nvSpPr>
          <p:cNvPr id="219146" name="Line 10">
            <a:extLst>
              <a:ext uri="{FF2B5EF4-FFF2-40B4-BE49-F238E27FC236}">
                <a16:creationId xmlns:a16="http://schemas.microsoft.com/office/drawing/2014/main" id="{71091648-3884-C0DA-9D0D-D6CE3BF38A0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22938" y="2282825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19147" name="Text Box 11">
            <a:extLst>
              <a:ext uri="{FF2B5EF4-FFF2-40B4-BE49-F238E27FC236}">
                <a16:creationId xmlns:a16="http://schemas.microsoft.com/office/drawing/2014/main" id="{A79694C1-57C8-6CF8-1BB2-1EC000353DB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280150" y="1998663"/>
            <a:ext cx="154463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add feline, tiger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19148" name="Text Box 12">
            <a:extLst>
              <a:ext uri="{FF2B5EF4-FFF2-40B4-BE49-F238E27FC236}">
                <a16:creationId xmlns:a16="http://schemas.microsoft.com/office/drawing/2014/main" id="{13A17ADF-2F73-02E9-957E-D5EDBB5E7C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088" y="2441575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19149" name="Line 13">
            <a:extLst>
              <a:ext uri="{FF2B5EF4-FFF2-40B4-BE49-F238E27FC236}">
                <a16:creationId xmlns:a16="http://schemas.microsoft.com/office/drawing/2014/main" id="{FE56D416-E669-52D8-2D49-D7DEA8467E86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1100" y="2273300"/>
            <a:ext cx="144463" cy="2206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9150" name="Text Box 14">
            <a:extLst>
              <a:ext uri="{FF2B5EF4-FFF2-40B4-BE49-F238E27FC236}">
                <a16:creationId xmlns:a16="http://schemas.microsoft.com/office/drawing/2014/main" id="{DB46FA87-97D4-E690-5EFB-8112A216587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601788" y="2954338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FF0000"/>
                </a:solidFill>
                <a:latin typeface="Arial" panose="020B0604020202020204" pitchFamily="34" charset="0"/>
              </a:rPr>
              <a:t>feline</a:t>
            </a:r>
            <a:endParaRPr lang="en-US" altLang="LID4096">
              <a:solidFill>
                <a:srgbClr val="FF0000"/>
              </a:solidFill>
            </a:endParaRPr>
          </a:p>
        </p:txBody>
      </p:sp>
      <p:sp>
        <p:nvSpPr>
          <p:cNvPr id="219151" name="Line 15">
            <a:extLst>
              <a:ext uri="{FF2B5EF4-FFF2-40B4-BE49-F238E27FC236}">
                <a16:creationId xmlns:a16="http://schemas.microsoft.com/office/drawing/2014/main" id="{E4E06FDF-9BCA-3DF1-5DD2-0B4CE0A2BC5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47925" y="2749550"/>
            <a:ext cx="157163" cy="2428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9152" name="Text Box 16">
            <a:extLst>
              <a:ext uri="{FF2B5EF4-FFF2-40B4-BE49-F238E27FC236}">
                <a16:creationId xmlns:a16="http://schemas.microsoft.com/office/drawing/2014/main" id="{25EC2CB2-3290-A3F5-4A9E-330B8BED962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1775" y="3582988"/>
            <a:ext cx="5191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19153" name="Line 17">
            <a:extLst>
              <a:ext uri="{FF2B5EF4-FFF2-40B4-BE49-F238E27FC236}">
                <a16:creationId xmlns:a16="http://schemas.microsoft.com/office/drawing/2014/main" id="{0575F29B-D3EE-0235-671D-78B34DD2C8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3287713"/>
            <a:ext cx="155575" cy="2397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9154" name="Text Box 18">
            <a:extLst>
              <a:ext uri="{FF2B5EF4-FFF2-40B4-BE49-F238E27FC236}">
                <a16:creationId xmlns:a16="http://schemas.microsoft.com/office/drawing/2014/main" id="{6BC1D25A-E227-249A-8604-EB29EB4CEC2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41388" y="3582988"/>
            <a:ext cx="990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cougar</a:t>
            </a:r>
            <a:endParaRPr lang="en-US" altLang="LID4096"/>
          </a:p>
        </p:txBody>
      </p:sp>
      <p:sp>
        <p:nvSpPr>
          <p:cNvPr id="219155" name="Text Box 19">
            <a:extLst>
              <a:ext uri="{FF2B5EF4-FFF2-40B4-BE49-F238E27FC236}">
                <a16:creationId xmlns:a16="http://schemas.microsoft.com/office/drawing/2014/main" id="{C24563DD-9B7B-D398-C893-D86B566E839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122488" y="3582988"/>
            <a:ext cx="5191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lion</a:t>
            </a:r>
            <a:endParaRPr lang="en-US" altLang="LID4096"/>
          </a:p>
        </p:txBody>
      </p:sp>
      <p:sp>
        <p:nvSpPr>
          <p:cNvPr id="219156" name="Text Box 20">
            <a:extLst>
              <a:ext uri="{FF2B5EF4-FFF2-40B4-BE49-F238E27FC236}">
                <a16:creationId xmlns:a16="http://schemas.microsoft.com/office/drawing/2014/main" id="{41DB6CDC-5E5B-3D84-F0D4-CFD10CACC0EC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835275" y="3573463"/>
            <a:ext cx="633413" cy="38417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tiger</a:t>
            </a:r>
            <a:endParaRPr lang="en-US" altLang="LID4096"/>
          </a:p>
        </p:txBody>
      </p:sp>
      <p:sp>
        <p:nvSpPr>
          <p:cNvPr id="219157" name="Line 21">
            <a:extLst>
              <a:ext uri="{FF2B5EF4-FFF2-40B4-BE49-F238E27FC236}">
                <a16:creationId xmlns:a16="http://schemas.microsoft.com/office/drawing/2014/main" id="{1B99A415-A5CB-586C-158E-53AE5D5E842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2788" y="3282950"/>
            <a:ext cx="901700" cy="2825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9158" name="Line 22">
            <a:extLst>
              <a:ext uri="{FF2B5EF4-FFF2-40B4-BE49-F238E27FC236}">
                <a16:creationId xmlns:a16="http://schemas.microsoft.com/office/drawing/2014/main" id="{40EE6F2E-C8E0-160E-D9DC-314FD982CAE7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3475" y="3268663"/>
            <a:ext cx="587375" cy="2413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9159" name="Line 23">
            <a:extLst>
              <a:ext uri="{FF2B5EF4-FFF2-40B4-BE49-F238E27FC236}">
                <a16:creationId xmlns:a16="http://schemas.microsoft.com/office/drawing/2014/main" id="{7610BAED-2344-59F1-9FBC-E503B1F35216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8675" y="3290888"/>
            <a:ext cx="155575" cy="2397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19161" name="AutoShape 25">
            <a:hlinkClick r:id="rId2" action="ppaction://program" highlightClick="1"/>
            <a:extLst>
              <a:ext uri="{FF2B5EF4-FFF2-40B4-BE49-F238E27FC236}">
                <a16:creationId xmlns:a16="http://schemas.microsoft.com/office/drawing/2014/main" id="{E6AADF49-5101-DA60-4389-DAB3D4E191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4425" y="6105525"/>
            <a:ext cx="276225" cy="400050"/>
          </a:xfrm>
          <a:prstGeom prst="actionButtonHome">
            <a:avLst/>
          </a:prstGeom>
          <a:solidFill>
            <a:schemeClr val="bg1"/>
          </a:solidFill>
          <a:ln w="19050">
            <a:solidFill>
              <a:srgbClr val="33CC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LID4096" altLang="LID4096"/>
          </a:p>
        </p:txBody>
      </p:sp>
      <p:sp>
        <p:nvSpPr>
          <p:cNvPr id="219162" name="Rectangle 26">
            <a:extLst>
              <a:ext uri="{FF2B5EF4-FFF2-40B4-BE49-F238E27FC236}">
                <a16:creationId xmlns:a16="http://schemas.microsoft.com/office/drawing/2014/main" id="{548A0D81-8955-CFB2-81FA-53A75FB47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2950" y="2054225"/>
            <a:ext cx="1174750" cy="9144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EDC551EB-91C3-8515-605B-D86F3D77A0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Hub and Spoke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0F98B91D-0256-7591-4533-E64CBCB836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60350" y="1449388"/>
            <a:ext cx="8610600" cy="4287837"/>
          </a:xfrm>
          <a:ln/>
        </p:spPr>
        <p:txBody>
          <a:bodyPr/>
          <a:lstStyle/>
          <a:p>
            <a:endParaRPr lang="en-US" altLang="LID4096"/>
          </a:p>
          <a:p>
            <a:pPr marL="457200" lvl="1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altLang="LID4096"/>
              <a:t>all pages reachable</a:t>
            </a:r>
          </a:p>
          <a:p>
            <a:pPr marL="457200" lvl="1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altLang="LID4096"/>
              <a:t>improved efficiency for hub &amp; spoke browsing</a:t>
            </a:r>
          </a:p>
          <a:p>
            <a:pPr marL="800100" lvl="2"/>
            <a:r>
              <a:rPr lang="en-US" altLang="LID4096" i="1"/>
              <a:t>same as stack</a:t>
            </a:r>
            <a:br>
              <a:rPr lang="en-US" altLang="LID4096"/>
            </a:br>
            <a:br>
              <a:rPr lang="en-US" altLang="LID4096"/>
            </a:br>
            <a:endParaRPr lang="en-US" altLang="LID4096"/>
          </a:p>
          <a:p>
            <a:pPr marL="457200" lvl="1">
              <a:buClr>
                <a:srgbClr val="FF0000"/>
              </a:buClr>
              <a:buFont typeface="Wingdings" panose="05000000000000000000" pitchFamily="2" charset="2"/>
              <a:buChar char="û"/>
            </a:pPr>
            <a:r>
              <a:rPr lang="en-US" altLang="LID4096"/>
              <a:t>temporal order not maintained</a:t>
            </a:r>
          </a:p>
          <a:p>
            <a:pPr marL="800100" lvl="2">
              <a:buFont typeface="Wingdings" panose="05000000000000000000" pitchFamily="2" charset="2"/>
              <a:buNone/>
            </a:pPr>
            <a:r>
              <a:rPr lang="en-US" altLang="LID4096" i="1"/>
              <a:t>a</a:t>
            </a:r>
            <a:r>
              <a:rPr lang="en-US" altLang="LID4096">
                <a:latin typeface="Symbol" panose="05050102010706020507" pitchFamily="18" charset="2"/>
              </a:rPr>
              <a:t>®</a:t>
            </a:r>
            <a:r>
              <a:rPr lang="en-US" altLang="LID4096" i="1"/>
              <a:t>b</a:t>
            </a:r>
            <a:r>
              <a:rPr lang="en-US" altLang="LID4096">
                <a:latin typeface="Symbol" panose="05050102010706020507" pitchFamily="18" charset="2"/>
              </a:rPr>
              <a:t>®</a:t>
            </a:r>
            <a:r>
              <a:rPr lang="en-US" altLang="LID4096" i="1"/>
              <a:t>c</a:t>
            </a:r>
            <a:r>
              <a:rPr lang="en-US" altLang="LID4096">
                <a:latin typeface="Symbol" panose="05050102010706020507" pitchFamily="18" charset="2"/>
              </a:rPr>
              <a:t>®</a:t>
            </a:r>
            <a:r>
              <a:rPr lang="en-US" altLang="LID4096" i="1"/>
              <a:t>d</a:t>
            </a:r>
            <a:r>
              <a:rPr lang="en-US" altLang="LID4096">
                <a:latin typeface="Symbol" panose="05050102010706020507" pitchFamily="18" charset="2"/>
              </a:rPr>
              <a:t>®</a:t>
            </a:r>
            <a:r>
              <a:rPr lang="en-US" altLang="LID4096" i="1"/>
              <a:t>e</a:t>
            </a:r>
            <a:r>
              <a:rPr lang="en-US" altLang="LID4096">
                <a:latin typeface="Symbol" panose="05050102010706020507" pitchFamily="18" charset="2"/>
              </a:rPr>
              <a:t>Ü</a:t>
            </a:r>
            <a:r>
              <a:rPr lang="en-US" altLang="LID4096" i="1"/>
              <a:t>d</a:t>
            </a:r>
            <a:r>
              <a:rPr lang="en-US" altLang="LID4096">
                <a:latin typeface="Symbol" panose="05050102010706020507" pitchFamily="18" charset="2"/>
              </a:rPr>
              <a:t>Ü</a:t>
            </a:r>
            <a:r>
              <a:rPr lang="en-US" altLang="LID4096" i="1"/>
              <a:t>c</a:t>
            </a:r>
            <a:r>
              <a:rPr lang="en-US" altLang="LID4096">
                <a:latin typeface="Symbol" panose="05050102010706020507" pitchFamily="18" charset="2"/>
              </a:rPr>
              <a:t>®</a:t>
            </a:r>
            <a:r>
              <a:rPr lang="en-US" altLang="LID4096" i="1"/>
              <a:t>i	</a:t>
            </a:r>
            <a:r>
              <a:rPr lang="en-US" altLang="LID4096"/>
              <a:t>{</a:t>
            </a:r>
            <a:r>
              <a:rPr lang="en-US" altLang="LID4096" i="1"/>
              <a:t>a,b,</a:t>
            </a:r>
            <a:r>
              <a:rPr lang="en-US" altLang="LID4096" i="1">
                <a:solidFill>
                  <a:schemeClr val="tx2"/>
                </a:solidFill>
              </a:rPr>
              <a:t>e,d,</a:t>
            </a:r>
            <a:r>
              <a:rPr lang="en-US" altLang="LID4096" i="1"/>
              <a:t>c,i</a:t>
            </a:r>
            <a:r>
              <a:rPr lang="en-US" altLang="LID4096"/>
              <a:t>} </a:t>
            </a:r>
            <a:r>
              <a:rPr lang="en-US" altLang="LID4096" i="1"/>
              <a:t>order seen</a:t>
            </a:r>
            <a:endParaRPr lang="en-US" altLang="LID4096"/>
          </a:p>
          <a:p>
            <a:pPr marL="800100" lvl="2">
              <a:buFont typeface="Wingdings" panose="05000000000000000000" pitchFamily="2" charset="2"/>
              <a:buNone/>
            </a:pPr>
            <a:r>
              <a:rPr lang="en-US" altLang="LID4096"/>
              <a:t>						{</a:t>
            </a:r>
            <a:r>
              <a:rPr lang="en-US" altLang="LID4096" i="1"/>
              <a:t>a,b,</a:t>
            </a:r>
            <a:r>
              <a:rPr lang="en-US" altLang="LID4096" i="1">
                <a:solidFill>
                  <a:schemeClr val="tx2"/>
                </a:solidFill>
              </a:rPr>
              <a:t>d,e,</a:t>
            </a:r>
            <a:r>
              <a:rPr lang="en-US" altLang="LID4096" i="1"/>
              <a:t>c,i</a:t>
            </a:r>
            <a:r>
              <a:rPr lang="en-US" altLang="LID4096"/>
              <a:t>} </a:t>
            </a:r>
            <a:r>
              <a:rPr lang="en-US" altLang="LID4096" i="1"/>
              <a:t>history list</a:t>
            </a:r>
            <a:br>
              <a:rPr lang="en-US" altLang="LID4096" i="1"/>
            </a:br>
            <a:endParaRPr lang="en-US" altLang="LID4096" i="1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AFCFA89D-CA41-559C-D3B1-857D07B581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Temporal Re-ordering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7A80113A-BBEB-EF39-D612-F90505186D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LID4096"/>
              <a:t>Back + forward  -&gt;  add to 2</a:t>
            </a:r>
            <a:r>
              <a:rPr lang="en-US" altLang="LID4096" baseline="30000"/>
              <a:t>nd</a:t>
            </a:r>
            <a:r>
              <a:rPr lang="en-US" altLang="LID4096"/>
              <a:t> history list </a:t>
            </a:r>
          </a:p>
          <a:p>
            <a:pPr lvl="1"/>
            <a:r>
              <a:rPr lang="en-US" altLang="LID4096"/>
              <a:t>on new navigation</a:t>
            </a:r>
          </a:p>
          <a:p>
            <a:pPr lvl="2"/>
            <a:r>
              <a:rPr lang="en-US" altLang="LID4096"/>
              <a:t>add pages on 2nd history list</a:t>
            </a:r>
          </a:p>
          <a:p>
            <a:pPr lvl="2"/>
            <a:r>
              <a:rPr lang="en-US" altLang="LID4096"/>
              <a:t>add new page</a:t>
            </a:r>
          </a:p>
          <a:p>
            <a:pPr lvl="2">
              <a:buFontTx/>
              <a:buNone/>
            </a:pPr>
            <a:endParaRPr lang="en-US" altLang="LID4096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44" name="Rectangle 16">
            <a:extLst>
              <a:ext uri="{FF2B5EF4-FFF2-40B4-BE49-F238E27FC236}">
                <a16:creationId xmlns:a16="http://schemas.microsoft.com/office/drawing/2014/main" id="{8977E99F-4E68-5AE1-1D69-C2F111FA21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6238" y="1725613"/>
            <a:ext cx="2236787" cy="46513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7330" name="Rectangle 2">
            <a:extLst>
              <a:ext uri="{FF2B5EF4-FFF2-40B4-BE49-F238E27FC236}">
                <a16:creationId xmlns:a16="http://schemas.microsoft.com/office/drawing/2014/main" id="{ACAE33B7-BA7B-29CB-9CE8-196C0AF6B9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Temporal Re-ordering</a:t>
            </a:r>
          </a:p>
        </p:txBody>
      </p:sp>
      <p:sp>
        <p:nvSpPr>
          <p:cNvPr id="227331" name="Rectangle 3">
            <a:extLst>
              <a:ext uri="{FF2B5EF4-FFF2-40B4-BE49-F238E27FC236}">
                <a16:creationId xmlns:a16="http://schemas.microsoft.com/office/drawing/2014/main" id="{16EC6581-FD24-4451-EFF7-7FD858CBD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6063" y="1722438"/>
            <a:ext cx="3651250" cy="46513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7339" name="Text Box 11">
            <a:extLst>
              <a:ext uri="{FF2B5EF4-FFF2-40B4-BE49-F238E27FC236}">
                <a16:creationId xmlns:a16="http://schemas.microsoft.com/office/drawing/2014/main" id="{557011E2-98F1-4DFE-C001-833592A8B1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7050" y="1957388"/>
            <a:ext cx="1558925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mammals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...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27340" name="Rectangle 12">
            <a:extLst>
              <a:ext uri="{FF2B5EF4-FFF2-40B4-BE49-F238E27FC236}">
                <a16:creationId xmlns:a16="http://schemas.microsoft.com/office/drawing/2014/main" id="{3A07AB13-F8E6-53A6-B1B3-95B7239ED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1950" y="1847850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7348" name="Text Box 20">
            <a:extLst>
              <a:ext uri="{FF2B5EF4-FFF2-40B4-BE49-F238E27FC236}">
                <a16:creationId xmlns:a16="http://schemas.microsoft.com/office/drawing/2014/main" id="{BB96E038-2AD0-5FF7-15FA-82FF89F97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2028825"/>
            <a:ext cx="14366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mammals</a:t>
            </a:r>
            <a:endParaRPr lang="en-US" altLang="LID4096"/>
          </a:p>
        </p:txBody>
      </p:sp>
      <p:sp>
        <p:nvSpPr>
          <p:cNvPr id="227350" name="Text Box 22">
            <a:extLst>
              <a:ext uri="{FF2B5EF4-FFF2-40B4-BE49-F238E27FC236}">
                <a16:creationId xmlns:a16="http://schemas.microsoft.com/office/drawing/2014/main" id="{09796A82-ADE9-55DF-E9B7-90A2F08BA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525" y="2592388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27351" name="Line 23">
            <a:extLst>
              <a:ext uri="{FF2B5EF4-FFF2-40B4-BE49-F238E27FC236}">
                <a16:creationId xmlns:a16="http://schemas.microsoft.com/office/drawing/2014/main" id="{503BD5FD-3F72-343D-2FFE-975D2529D9E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65238" y="2398713"/>
            <a:ext cx="20637" cy="23812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7352" name="Text Box 24">
            <a:extLst>
              <a:ext uri="{FF2B5EF4-FFF2-40B4-BE49-F238E27FC236}">
                <a16:creationId xmlns:a16="http://schemas.microsoft.com/office/drawing/2014/main" id="{6DA50A59-1964-4FDB-D273-F4E8F57C889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49225" y="3105150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feline</a:t>
            </a:r>
            <a:endParaRPr lang="en-US" altLang="LID4096"/>
          </a:p>
        </p:txBody>
      </p:sp>
      <p:sp>
        <p:nvSpPr>
          <p:cNvPr id="227353" name="Line 25">
            <a:extLst>
              <a:ext uri="{FF2B5EF4-FFF2-40B4-BE49-F238E27FC236}">
                <a16:creationId xmlns:a16="http://schemas.microsoft.com/office/drawing/2014/main" id="{8C9C3B95-42CC-3243-61AE-B7FBA9F7FF3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95363" y="2900363"/>
            <a:ext cx="157162" cy="242887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7354" name="Text Box 26">
            <a:extLst>
              <a:ext uri="{FF2B5EF4-FFF2-40B4-BE49-F238E27FC236}">
                <a16:creationId xmlns:a16="http://schemas.microsoft.com/office/drawing/2014/main" id="{259B30E7-49EF-A299-F78E-882262AEE59B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04775" y="3681413"/>
            <a:ext cx="561975" cy="384175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27355" name="Line 27">
            <a:extLst>
              <a:ext uri="{FF2B5EF4-FFF2-40B4-BE49-F238E27FC236}">
                <a16:creationId xmlns:a16="http://schemas.microsoft.com/office/drawing/2014/main" id="{3F1CBFE1-FBDB-DF09-3A23-C7BED8D4F04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2125" y="3490913"/>
            <a:ext cx="155575" cy="2397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7359" name="Rectangle 31">
            <a:extLst>
              <a:ext uri="{FF2B5EF4-FFF2-40B4-BE49-F238E27FC236}">
                <a16:creationId xmlns:a16="http://schemas.microsoft.com/office/drawing/2014/main" id="{2412B5C5-888E-4F87-992A-C81F848C15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3538" y="5513388"/>
            <a:ext cx="3857625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sz="2400" i="1">
                <a:solidFill>
                  <a:schemeClr val="bg2"/>
                </a:solidFill>
              </a:rPr>
              <a:t>mammals </a:t>
            </a:r>
            <a:r>
              <a:rPr lang="en-US" altLang="LID4096" sz="2400" i="1">
                <a:solidFill>
                  <a:schemeClr val="bg2"/>
                </a:solidFill>
                <a:latin typeface="Symbol" panose="05050102010706020507" pitchFamily="18" charset="2"/>
              </a:rPr>
              <a:t>®</a:t>
            </a:r>
            <a:r>
              <a:rPr lang="en-US" altLang="LID4096" sz="2400" i="1">
                <a:solidFill>
                  <a:schemeClr val="bg2"/>
                </a:solidFill>
              </a:rPr>
              <a:t> land </a:t>
            </a:r>
            <a:r>
              <a:rPr lang="en-US" altLang="LID4096" sz="2400" i="1">
                <a:solidFill>
                  <a:schemeClr val="bg2"/>
                </a:solidFill>
                <a:latin typeface="Symbol" panose="05050102010706020507" pitchFamily="18" charset="2"/>
              </a:rPr>
              <a:t>®</a:t>
            </a:r>
            <a:r>
              <a:rPr lang="en-US" altLang="LID4096" sz="2400" i="1">
                <a:solidFill>
                  <a:schemeClr val="bg2"/>
                </a:solidFill>
              </a:rPr>
              <a:t>    </a:t>
            </a:r>
          </a:p>
          <a:p>
            <a:pPr lvl="1"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altLang="LID4096" sz="2400" i="1">
                <a:solidFill>
                  <a:schemeClr val="bg2"/>
                </a:solidFill>
              </a:rPr>
              <a:t>feline</a:t>
            </a:r>
            <a:r>
              <a:rPr lang="en-US" altLang="LID4096" sz="2400" i="1">
                <a:solidFill>
                  <a:schemeClr val="bg2"/>
                </a:solidFill>
                <a:latin typeface="Symbol" panose="05050102010706020507" pitchFamily="18" charset="2"/>
              </a:rPr>
              <a:t>®</a:t>
            </a:r>
            <a:r>
              <a:rPr lang="en-US" altLang="LID4096" sz="2400" i="1">
                <a:solidFill>
                  <a:schemeClr val="bg2"/>
                </a:solidFill>
              </a:rPr>
              <a:t> cat</a:t>
            </a:r>
          </a:p>
        </p:txBody>
      </p:sp>
      <p:sp>
        <p:nvSpPr>
          <p:cNvPr id="227360" name="Line 32">
            <a:extLst>
              <a:ext uri="{FF2B5EF4-FFF2-40B4-BE49-F238E27FC236}">
                <a16:creationId xmlns:a16="http://schemas.microsoft.com/office/drawing/2014/main" id="{0253576A-359D-6FF1-D7EE-14BFE8A8AF5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4825" y="2255838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7361" name="Text Box 33">
            <a:extLst>
              <a:ext uri="{FF2B5EF4-FFF2-40B4-BE49-F238E27FC236}">
                <a16:creationId xmlns:a16="http://schemas.microsoft.com/office/drawing/2014/main" id="{F632F758-34C2-1A79-9C84-0765AA93BCF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846638" y="1955800"/>
            <a:ext cx="154463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add </a:t>
            </a:r>
            <a:b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</a:b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in order</a:t>
            </a:r>
            <a:endParaRPr lang="en-US" altLang="LID4096" i="1">
              <a:solidFill>
                <a:schemeClr val="bg2"/>
              </a:solidFill>
            </a:endParaRPr>
          </a:p>
        </p:txBody>
      </p:sp>
      <p:pic>
        <p:nvPicPr>
          <p:cNvPr id="227362" name="Picture 34">
            <a:extLst>
              <a:ext uri="{FF2B5EF4-FFF2-40B4-BE49-F238E27FC236}">
                <a16:creationId xmlns:a16="http://schemas.microsoft.com/office/drawing/2014/main" id="{392FA067-2585-3BB5-358F-B982EEDB5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63" y="5603875"/>
            <a:ext cx="93662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>
            <a:extLst>
              <a:ext uri="{FF2B5EF4-FFF2-40B4-BE49-F238E27FC236}">
                <a16:creationId xmlns:a16="http://schemas.microsoft.com/office/drawing/2014/main" id="{AADC434E-8D71-ED2C-8D2F-2969744A95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6238" y="1725613"/>
            <a:ext cx="2236787" cy="46513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CB939199-DB86-4BCD-590D-38266AC978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Temporal Re-ordering</a:t>
            </a:r>
          </a:p>
        </p:txBody>
      </p:sp>
      <p:sp>
        <p:nvSpPr>
          <p:cNvPr id="257028" name="Rectangle 4">
            <a:extLst>
              <a:ext uri="{FF2B5EF4-FFF2-40B4-BE49-F238E27FC236}">
                <a16:creationId xmlns:a16="http://schemas.microsoft.com/office/drawing/2014/main" id="{B326ABFB-5C23-7EFA-6D59-234FBA56D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6063" y="1722438"/>
            <a:ext cx="3651250" cy="46513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57029" name="Text Box 5">
            <a:extLst>
              <a:ext uri="{FF2B5EF4-FFF2-40B4-BE49-F238E27FC236}">
                <a16:creationId xmlns:a16="http://schemas.microsoft.com/office/drawing/2014/main" id="{F56D4746-5245-76B8-86FD-691ABB1A1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7050" y="1957388"/>
            <a:ext cx="1558925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mammals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...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57030" name="Rectangle 6">
            <a:extLst>
              <a:ext uri="{FF2B5EF4-FFF2-40B4-BE49-F238E27FC236}">
                <a16:creationId xmlns:a16="http://schemas.microsoft.com/office/drawing/2014/main" id="{27E99B69-299E-284F-5877-EF67FCB80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1950" y="1847850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57031" name="Text Box 7">
            <a:extLst>
              <a:ext uri="{FF2B5EF4-FFF2-40B4-BE49-F238E27FC236}">
                <a16:creationId xmlns:a16="http://schemas.microsoft.com/office/drawing/2014/main" id="{FC0C7334-4AE7-AD81-0285-8F986BB1E9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2028825"/>
            <a:ext cx="14366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mammals</a:t>
            </a:r>
            <a:endParaRPr lang="en-US" altLang="LID4096"/>
          </a:p>
        </p:txBody>
      </p:sp>
      <p:sp>
        <p:nvSpPr>
          <p:cNvPr id="257032" name="Text Box 8">
            <a:extLst>
              <a:ext uri="{FF2B5EF4-FFF2-40B4-BE49-F238E27FC236}">
                <a16:creationId xmlns:a16="http://schemas.microsoft.com/office/drawing/2014/main" id="{7F13A229-7FF1-0BFC-0E8A-402B0B821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525" y="2592388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57033" name="Line 9">
            <a:extLst>
              <a:ext uri="{FF2B5EF4-FFF2-40B4-BE49-F238E27FC236}">
                <a16:creationId xmlns:a16="http://schemas.microsoft.com/office/drawing/2014/main" id="{D4C1A505-2EE1-EBAA-3581-B272ECE624C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65238" y="2398713"/>
            <a:ext cx="20637" cy="238125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57034" name="Text Box 10">
            <a:extLst>
              <a:ext uri="{FF2B5EF4-FFF2-40B4-BE49-F238E27FC236}">
                <a16:creationId xmlns:a16="http://schemas.microsoft.com/office/drawing/2014/main" id="{5A3C2394-1DFE-0F26-A29B-D7C509AE9FBC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49225" y="3100388"/>
            <a:ext cx="911225" cy="3746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feline</a:t>
            </a:r>
            <a:endParaRPr lang="en-US" altLang="LID4096"/>
          </a:p>
        </p:txBody>
      </p:sp>
      <p:sp>
        <p:nvSpPr>
          <p:cNvPr id="257035" name="Line 11">
            <a:extLst>
              <a:ext uri="{FF2B5EF4-FFF2-40B4-BE49-F238E27FC236}">
                <a16:creationId xmlns:a16="http://schemas.microsoft.com/office/drawing/2014/main" id="{5519CEA0-DC7E-CA24-4B57-D9AE674ADAD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95363" y="2900363"/>
            <a:ext cx="157162" cy="242887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57036" name="Text Box 12">
            <a:extLst>
              <a:ext uri="{FF2B5EF4-FFF2-40B4-BE49-F238E27FC236}">
                <a16:creationId xmlns:a16="http://schemas.microsoft.com/office/drawing/2014/main" id="{9BDA654D-4646-1283-BE7D-C4AED02CCBC7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04775" y="3690938"/>
            <a:ext cx="561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FF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57037" name="Line 13">
            <a:extLst>
              <a:ext uri="{FF2B5EF4-FFF2-40B4-BE49-F238E27FC236}">
                <a16:creationId xmlns:a16="http://schemas.microsoft.com/office/drawing/2014/main" id="{2BFC079C-BA5E-C1D1-EED1-8B959AF629E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2125" y="3490913"/>
            <a:ext cx="155575" cy="2397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57038" name="Rectangle 14">
            <a:extLst>
              <a:ext uri="{FF2B5EF4-FFF2-40B4-BE49-F238E27FC236}">
                <a16:creationId xmlns:a16="http://schemas.microsoft.com/office/drawing/2014/main" id="{CFC8734F-CC9D-7BBA-874D-27B825AE6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6863" y="5527675"/>
            <a:ext cx="3368675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sz="2400" i="1">
                <a:solidFill>
                  <a:schemeClr val="bg2"/>
                </a:solidFill>
              </a:rPr>
              <a:t>cat </a:t>
            </a:r>
            <a:r>
              <a:rPr lang="en-US" altLang="LID4096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sz="2400" i="1">
                <a:solidFill>
                  <a:schemeClr val="bg2"/>
                </a:solidFill>
              </a:rPr>
              <a:t> feline </a:t>
            </a:r>
            <a:r>
              <a:rPr lang="en-US" altLang="LID4096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sz="2400" i="1">
                <a:solidFill>
                  <a:schemeClr val="bg2"/>
                </a:solidFill>
              </a:rPr>
              <a:t> land </a:t>
            </a:r>
            <a:r>
              <a:rPr lang="en-US" altLang="LID4096" sz="2400" i="1">
                <a:solidFill>
                  <a:srgbClr val="969696"/>
                </a:solidFill>
                <a:latin typeface="Symbol" panose="05050102010706020507" pitchFamily="18" charset="2"/>
              </a:rPr>
              <a:t>®</a:t>
            </a:r>
            <a:r>
              <a:rPr lang="en-US" altLang="LID4096" sz="2400" i="1">
                <a:solidFill>
                  <a:srgbClr val="969696"/>
                </a:solidFill>
              </a:rPr>
              <a:t> ungulates</a:t>
            </a:r>
            <a:endParaRPr lang="en-US" altLang="LID4096" sz="2400" i="1">
              <a:solidFill>
                <a:schemeClr val="bg2"/>
              </a:solidFill>
            </a:endParaRPr>
          </a:p>
        </p:txBody>
      </p:sp>
      <p:sp>
        <p:nvSpPr>
          <p:cNvPr id="257039" name="Line 15">
            <a:extLst>
              <a:ext uri="{FF2B5EF4-FFF2-40B4-BE49-F238E27FC236}">
                <a16:creationId xmlns:a16="http://schemas.microsoft.com/office/drawing/2014/main" id="{BD5D7FA1-C5A1-8E00-E0A4-0AB4F71162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17975" y="2728913"/>
            <a:ext cx="1323975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57040" name="Line 16">
            <a:extLst>
              <a:ext uri="{FF2B5EF4-FFF2-40B4-BE49-F238E27FC236}">
                <a16:creationId xmlns:a16="http://schemas.microsoft.com/office/drawing/2014/main" id="{77E36681-F307-D871-957F-A0D0814304CA}"/>
              </a:ext>
            </a:extLst>
          </p:cNvPr>
          <p:cNvSpPr>
            <a:spLocks noChangeShapeType="1"/>
          </p:cNvSpPr>
          <p:nvPr/>
        </p:nvSpPr>
        <p:spPr bwMode="auto">
          <a:xfrm>
            <a:off x="4460875" y="2230438"/>
            <a:ext cx="0" cy="487362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57041" name="Text Box 17">
            <a:extLst>
              <a:ext uri="{FF2B5EF4-FFF2-40B4-BE49-F238E27FC236}">
                <a16:creationId xmlns:a16="http://schemas.microsoft.com/office/drawing/2014/main" id="{C8863098-0C82-2392-D003-B8B2058EC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1188" y="1941513"/>
            <a:ext cx="1174750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57043" name="Text Box 19">
            <a:extLst>
              <a:ext uri="{FF2B5EF4-FFF2-40B4-BE49-F238E27FC236}">
                <a16:creationId xmlns:a16="http://schemas.microsoft.com/office/drawing/2014/main" id="{CB2DA389-0366-D007-F879-AE0E97965E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9213" y="3130550"/>
            <a:ext cx="1252537" cy="384175"/>
          </a:xfrm>
          <a:prstGeom prst="rect">
            <a:avLst/>
          </a:prstGeom>
          <a:noFill/>
          <a:ln w="19050">
            <a:solidFill>
              <a:srgbClr val="969696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ungulate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57044" name="Line 20">
            <a:extLst>
              <a:ext uri="{FF2B5EF4-FFF2-40B4-BE49-F238E27FC236}">
                <a16:creationId xmlns:a16="http://schemas.microsoft.com/office/drawing/2014/main" id="{B4AD26F2-DA56-477E-0ACD-C88A7088EBF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87488" y="2949575"/>
            <a:ext cx="161925" cy="252413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57046" name="Line 22">
            <a:extLst>
              <a:ext uri="{FF2B5EF4-FFF2-40B4-BE49-F238E27FC236}">
                <a16:creationId xmlns:a16="http://schemas.microsoft.com/office/drawing/2014/main" id="{CF7BFF7E-AC9E-AAB8-DAC6-0B041AC4853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29250" y="2263775"/>
            <a:ext cx="1411288" cy="465138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57047" name="Text Box 23">
            <a:extLst>
              <a:ext uri="{FF2B5EF4-FFF2-40B4-BE49-F238E27FC236}">
                <a16:creationId xmlns:a16="http://schemas.microsoft.com/office/drawing/2014/main" id="{5356FDF2-BA51-1CAE-C7F1-B79663EC076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737225" y="2195513"/>
            <a:ext cx="57467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add</a:t>
            </a:r>
            <a:endParaRPr lang="en-US" altLang="LID4096" i="1">
              <a:solidFill>
                <a:schemeClr val="bg2"/>
              </a:solidFill>
            </a:endParaRPr>
          </a:p>
        </p:txBody>
      </p:sp>
      <p:pic>
        <p:nvPicPr>
          <p:cNvPr id="257049" name="Picture 25">
            <a:extLst>
              <a:ext uri="{FF2B5EF4-FFF2-40B4-BE49-F238E27FC236}">
                <a16:creationId xmlns:a16="http://schemas.microsoft.com/office/drawing/2014/main" id="{E4F51DAD-5DA1-84B8-8ECD-0BB736280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63" y="5603875"/>
            <a:ext cx="93662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>
            <a:extLst>
              <a:ext uri="{FF2B5EF4-FFF2-40B4-BE49-F238E27FC236}">
                <a16:creationId xmlns:a16="http://schemas.microsoft.com/office/drawing/2014/main" id="{21DB8E05-FC40-D2FE-EBBE-7F6708CCC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6238" y="1725613"/>
            <a:ext cx="2236787" cy="46513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8355" name="Rectangle 3">
            <a:extLst>
              <a:ext uri="{FF2B5EF4-FFF2-40B4-BE49-F238E27FC236}">
                <a16:creationId xmlns:a16="http://schemas.microsoft.com/office/drawing/2014/main" id="{961199A4-4E4A-614D-488A-38E7617D0E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Temporal Re-ordering</a:t>
            </a:r>
          </a:p>
        </p:txBody>
      </p:sp>
      <p:sp>
        <p:nvSpPr>
          <p:cNvPr id="228356" name="Rectangle 4">
            <a:extLst>
              <a:ext uri="{FF2B5EF4-FFF2-40B4-BE49-F238E27FC236}">
                <a16:creationId xmlns:a16="http://schemas.microsoft.com/office/drawing/2014/main" id="{171F0C03-691B-7DA8-2B4E-1588C75B34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6063" y="1722438"/>
            <a:ext cx="3651250" cy="46513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8357" name="Text Box 5">
            <a:extLst>
              <a:ext uri="{FF2B5EF4-FFF2-40B4-BE49-F238E27FC236}">
                <a16:creationId xmlns:a16="http://schemas.microsoft.com/office/drawing/2014/main" id="{2448771C-3FB3-C83D-2951-69EAEA7D4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7050" y="1957388"/>
            <a:ext cx="1558925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mammals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...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28358" name="Rectangle 6">
            <a:extLst>
              <a:ext uri="{FF2B5EF4-FFF2-40B4-BE49-F238E27FC236}">
                <a16:creationId xmlns:a16="http://schemas.microsoft.com/office/drawing/2014/main" id="{C43FCB8D-A48D-361C-51B7-DDA872327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1950" y="1847850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8359" name="Text Box 7">
            <a:extLst>
              <a:ext uri="{FF2B5EF4-FFF2-40B4-BE49-F238E27FC236}">
                <a16:creationId xmlns:a16="http://schemas.microsoft.com/office/drawing/2014/main" id="{FA5580EF-299A-2D15-9C7B-6EAF6D1AE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2028825"/>
            <a:ext cx="14366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mammals</a:t>
            </a:r>
            <a:endParaRPr lang="en-US" altLang="LID4096"/>
          </a:p>
        </p:txBody>
      </p:sp>
      <p:sp>
        <p:nvSpPr>
          <p:cNvPr id="228360" name="Text Box 8">
            <a:extLst>
              <a:ext uri="{FF2B5EF4-FFF2-40B4-BE49-F238E27FC236}">
                <a16:creationId xmlns:a16="http://schemas.microsoft.com/office/drawing/2014/main" id="{45183CDB-0DB5-5350-EB31-C512EA3A6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525" y="2587625"/>
            <a:ext cx="815975" cy="3746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28361" name="Line 9">
            <a:extLst>
              <a:ext uri="{FF2B5EF4-FFF2-40B4-BE49-F238E27FC236}">
                <a16:creationId xmlns:a16="http://schemas.microsoft.com/office/drawing/2014/main" id="{FD765E6B-8708-F74E-752C-08CD17076EE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65238" y="2398713"/>
            <a:ext cx="20637" cy="238125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8362" name="Text Box 10">
            <a:extLst>
              <a:ext uri="{FF2B5EF4-FFF2-40B4-BE49-F238E27FC236}">
                <a16:creationId xmlns:a16="http://schemas.microsoft.com/office/drawing/2014/main" id="{A241F7A5-2EE9-4974-9B05-CDEC5681960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49225" y="3105150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feline</a:t>
            </a:r>
            <a:endParaRPr lang="en-US" altLang="LID4096"/>
          </a:p>
        </p:txBody>
      </p:sp>
      <p:sp>
        <p:nvSpPr>
          <p:cNvPr id="228363" name="Line 11">
            <a:extLst>
              <a:ext uri="{FF2B5EF4-FFF2-40B4-BE49-F238E27FC236}">
                <a16:creationId xmlns:a16="http://schemas.microsoft.com/office/drawing/2014/main" id="{C9F07435-FF5E-DC8C-5D1F-8DEE1DB1483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95363" y="2900363"/>
            <a:ext cx="157162" cy="242887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8364" name="Text Box 12">
            <a:extLst>
              <a:ext uri="{FF2B5EF4-FFF2-40B4-BE49-F238E27FC236}">
                <a16:creationId xmlns:a16="http://schemas.microsoft.com/office/drawing/2014/main" id="{3265B2B3-85B8-885F-3645-7A69F0E8E71C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04775" y="3690938"/>
            <a:ext cx="561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FF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28365" name="Line 13">
            <a:extLst>
              <a:ext uri="{FF2B5EF4-FFF2-40B4-BE49-F238E27FC236}">
                <a16:creationId xmlns:a16="http://schemas.microsoft.com/office/drawing/2014/main" id="{57D673A8-190F-9AE5-CA19-4017D0D5685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2125" y="3490913"/>
            <a:ext cx="155575" cy="23971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8368" name="Rectangle 16">
            <a:extLst>
              <a:ext uri="{FF2B5EF4-FFF2-40B4-BE49-F238E27FC236}">
                <a16:creationId xmlns:a16="http://schemas.microsoft.com/office/drawing/2014/main" id="{C2BEB3EA-8FBF-BECC-F3E2-A830FA9AC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6863" y="5527675"/>
            <a:ext cx="3368675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sz="2400" i="1">
                <a:solidFill>
                  <a:schemeClr val="bg2"/>
                </a:solidFill>
              </a:rPr>
              <a:t>cat </a:t>
            </a:r>
            <a:r>
              <a:rPr lang="en-US" altLang="LID4096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sz="2400" i="1">
                <a:solidFill>
                  <a:schemeClr val="bg2"/>
                </a:solidFill>
              </a:rPr>
              <a:t> feline </a:t>
            </a:r>
            <a:r>
              <a:rPr lang="en-US" altLang="LID4096">
                <a:solidFill>
                  <a:schemeClr val="bg2"/>
                </a:solidFill>
                <a:latin typeface="Symbol" panose="05050102010706020507" pitchFamily="18" charset="2"/>
              </a:rPr>
              <a:t>Ü</a:t>
            </a:r>
            <a:r>
              <a:rPr lang="en-US" altLang="LID4096" sz="2400" i="1">
                <a:solidFill>
                  <a:schemeClr val="bg2"/>
                </a:solidFill>
              </a:rPr>
              <a:t> land </a:t>
            </a:r>
            <a:r>
              <a:rPr lang="en-US" altLang="LID4096" sz="2400" i="1">
                <a:solidFill>
                  <a:srgbClr val="969696"/>
                </a:solidFill>
                <a:latin typeface="Symbol" panose="05050102010706020507" pitchFamily="18" charset="2"/>
              </a:rPr>
              <a:t>®</a:t>
            </a:r>
            <a:r>
              <a:rPr lang="en-US" altLang="LID4096" sz="2400" i="1">
                <a:solidFill>
                  <a:srgbClr val="969696"/>
                </a:solidFill>
              </a:rPr>
              <a:t> ungulates</a:t>
            </a:r>
            <a:endParaRPr lang="en-US" altLang="LID4096" sz="2400" i="1">
              <a:solidFill>
                <a:schemeClr val="bg2"/>
              </a:solidFill>
            </a:endParaRPr>
          </a:p>
        </p:txBody>
      </p:sp>
      <p:sp>
        <p:nvSpPr>
          <p:cNvPr id="228373" name="Line 21">
            <a:extLst>
              <a:ext uri="{FF2B5EF4-FFF2-40B4-BE49-F238E27FC236}">
                <a16:creationId xmlns:a16="http://schemas.microsoft.com/office/drawing/2014/main" id="{DF08BBF0-2FA4-4B41-9A19-2BD5A62CEF7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60875" y="2230438"/>
            <a:ext cx="0" cy="1008062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8374" name="Text Box 22">
            <a:extLst>
              <a:ext uri="{FF2B5EF4-FFF2-40B4-BE49-F238E27FC236}">
                <a16:creationId xmlns:a16="http://schemas.microsoft.com/office/drawing/2014/main" id="{FD4D9A24-7348-11DB-F98E-7076EC51B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1188" y="1941513"/>
            <a:ext cx="1174750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28376" name="Text Box 24">
            <a:extLst>
              <a:ext uri="{FF2B5EF4-FFF2-40B4-BE49-F238E27FC236}">
                <a16:creationId xmlns:a16="http://schemas.microsoft.com/office/drawing/2014/main" id="{D41C6BF1-9190-32C2-767B-FB14D0121C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9213" y="3130550"/>
            <a:ext cx="1252537" cy="384175"/>
          </a:xfrm>
          <a:prstGeom prst="rect">
            <a:avLst/>
          </a:prstGeom>
          <a:noFill/>
          <a:ln w="19050">
            <a:solidFill>
              <a:srgbClr val="969696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ungulate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28377" name="Line 25">
            <a:extLst>
              <a:ext uri="{FF2B5EF4-FFF2-40B4-BE49-F238E27FC236}">
                <a16:creationId xmlns:a16="http://schemas.microsoft.com/office/drawing/2014/main" id="{DF403702-4424-B170-D838-3B802E23689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87488" y="2949575"/>
            <a:ext cx="161925" cy="252413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8380" name="Line 28">
            <a:extLst>
              <a:ext uri="{FF2B5EF4-FFF2-40B4-BE49-F238E27FC236}">
                <a16:creationId xmlns:a16="http://schemas.microsoft.com/office/drawing/2014/main" id="{81B87E10-A6B2-CD0B-B851-3DA90A9F426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17975" y="3236913"/>
            <a:ext cx="1323975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8381" name="Line 29">
            <a:extLst>
              <a:ext uri="{FF2B5EF4-FFF2-40B4-BE49-F238E27FC236}">
                <a16:creationId xmlns:a16="http://schemas.microsoft.com/office/drawing/2014/main" id="{1A4973B2-4004-E120-43A1-B55BA340EB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29250" y="2320925"/>
            <a:ext cx="1385888" cy="915988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8382" name="Text Box 30">
            <a:extLst>
              <a:ext uri="{FF2B5EF4-FFF2-40B4-BE49-F238E27FC236}">
                <a16:creationId xmlns:a16="http://schemas.microsoft.com/office/drawing/2014/main" id="{D45417AD-B68C-AC69-D9DE-2F2CA00097CE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748338" y="2357438"/>
            <a:ext cx="57467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add</a:t>
            </a:r>
            <a:endParaRPr lang="en-US" altLang="LID4096" i="1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>
            <a:extLst>
              <a:ext uri="{FF2B5EF4-FFF2-40B4-BE49-F238E27FC236}">
                <a16:creationId xmlns:a16="http://schemas.microsoft.com/office/drawing/2014/main" id="{515330B0-E665-BB29-FD10-79B054F61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6238" y="1725613"/>
            <a:ext cx="2236787" cy="46513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9379" name="Rectangle 3">
            <a:extLst>
              <a:ext uri="{FF2B5EF4-FFF2-40B4-BE49-F238E27FC236}">
                <a16:creationId xmlns:a16="http://schemas.microsoft.com/office/drawing/2014/main" id="{2458E261-B23A-4AEF-0C4E-A90C87CB2A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Temporal Re-ordering</a:t>
            </a:r>
          </a:p>
        </p:txBody>
      </p:sp>
      <p:sp>
        <p:nvSpPr>
          <p:cNvPr id="229380" name="Rectangle 4">
            <a:extLst>
              <a:ext uri="{FF2B5EF4-FFF2-40B4-BE49-F238E27FC236}">
                <a16:creationId xmlns:a16="http://schemas.microsoft.com/office/drawing/2014/main" id="{9F901802-EF04-5626-9F25-8668CBDCD2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6063" y="1722438"/>
            <a:ext cx="3651250" cy="46513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9381" name="Text Box 5">
            <a:extLst>
              <a:ext uri="{FF2B5EF4-FFF2-40B4-BE49-F238E27FC236}">
                <a16:creationId xmlns:a16="http://schemas.microsoft.com/office/drawing/2014/main" id="{268D3BA7-B230-9979-BAFB-B991D2AF86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7050" y="1957388"/>
            <a:ext cx="1558925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rgbClr val="969696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rgbClr val="969696"/>
                </a:solidFill>
                <a:latin typeface="Comic Sans MS" panose="030F0702030302020204" pitchFamily="66" charset="0"/>
              </a:rPr>
              <a:t>land</a:t>
            </a: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mammals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29382" name="Rectangle 6">
            <a:extLst>
              <a:ext uri="{FF2B5EF4-FFF2-40B4-BE49-F238E27FC236}">
                <a16:creationId xmlns:a16="http://schemas.microsoft.com/office/drawing/2014/main" id="{1D3F7C97-C6D4-F78D-B020-C1F2ADCA8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1950" y="1847850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9383" name="Text Box 7">
            <a:extLst>
              <a:ext uri="{FF2B5EF4-FFF2-40B4-BE49-F238E27FC236}">
                <a16:creationId xmlns:a16="http://schemas.microsoft.com/office/drawing/2014/main" id="{79354ADE-4FA1-D966-5F79-471258091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2028825"/>
            <a:ext cx="14366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mammals</a:t>
            </a:r>
            <a:endParaRPr lang="en-US" altLang="LID4096"/>
          </a:p>
        </p:txBody>
      </p:sp>
      <p:sp>
        <p:nvSpPr>
          <p:cNvPr id="229384" name="Text Box 8">
            <a:extLst>
              <a:ext uri="{FF2B5EF4-FFF2-40B4-BE49-F238E27FC236}">
                <a16:creationId xmlns:a16="http://schemas.microsoft.com/office/drawing/2014/main" id="{4415C160-2082-4F07-CA63-83361C134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525" y="2592388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29385" name="Line 9">
            <a:extLst>
              <a:ext uri="{FF2B5EF4-FFF2-40B4-BE49-F238E27FC236}">
                <a16:creationId xmlns:a16="http://schemas.microsoft.com/office/drawing/2014/main" id="{1D3E6D83-9F8B-36EC-8A17-3C6C5B9E168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65238" y="2398713"/>
            <a:ext cx="20637" cy="238125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9386" name="Text Box 10">
            <a:extLst>
              <a:ext uri="{FF2B5EF4-FFF2-40B4-BE49-F238E27FC236}">
                <a16:creationId xmlns:a16="http://schemas.microsoft.com/office/drawing/2014/main" id="{F836A45E-C5D5-6834-3481-2935EF84E0C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49225" y="3105150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feline</a:t>
            </a:r>
            <a:endParaRPr lang="en-US" altLang="LID4096"/>
          </a:p>
        </p:txBody>
      </p:sp>
      <p:sp>
        <p:nvSpPr>
          <p:cNvPr id="229387" name="Line 11">
            <a:extLst>
              <a:ext uri="{FF2B5EF4-FFF2-40B4-BE49-F238E27FC236}">
                <a16:creationId xmlns:a16="http://schemas.microsoft.com/office/drawing/2014/main" id="{5F02C934-4034-25EA-DF9A-4A8578C059C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95363" y="2900363"/>
            <a:ext cx="157162" cy="242887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9388" name="Text Box 12">
            <a:extLst>
              <a:ext uri="{FF2B5EF4-FFF2-40B4-BE49-F238E27FC236}">
                <a16:creationId xmlns:a16="http://schemas.microsoft.com/office/drawing/2014/main" id="{0138EEE2-56B7-F50B-194D-6EEA76A04A5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04775" y="3690938"/>
            <a:ext cx="561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FF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29389" name="Line 13">
            <a:extLst>
              <a:ext uri="{FF2B5EF4-FFF2-40B4-BE49-F238E27FC236}">
                <a16:creationId xmlns:a16="http://schemas.microsoft.com/office/drawing/2014/main" id="{C42630D9-339B-86B6-3022-113596A4A74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2125" y="3490913"/>
            <a:ext cx="155575" cy="239712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9390" name="Text Box 14">
            <a:extLst>
              <a:ext uri="{FF2B5EF4-FFF2-40B4-BE49-F238E27FC236}">
                <a16:creationId xmlns:a16="http://schemas.microsoft.com/office/drawing/2014/main" id="{566470CF-9FC1-9E5A-762B-0FEDC93C9C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9213" y="3130550"/>
            <a:ext cx="1252537" cy="38417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ungulate</a:t>
            </a:r>
            <a:endParaRPr lang="en-US" altLang="LID4096"/>
          </a:p>
        </p:txBody>
      </p:sp>
      <p:sp>
        <p:nvSpPr>
          <p:cNvPr id="229391" name="Line 15">
            <a:extLst>
              <a:ext uri="{FF2B5EF4-FFF2-40B4-BE49-F238E27FC236}">
                <a16:creationId xmlns:a16="http://schemas.microsoft.com/office/drawing/2014/main" id="{6E0B2484-65F9-AB80-0936-E8943A43847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87488" y="2949575"/>
            <a:ext cx="161925" cy="252413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29392" name="Rectangle 16">
            <a:extLst>
              <a:ext uri="{FF2B5EF4-FFF2-40B4-BE49-F238E27FC236}">
                <a16:creationId xmlns:a16="http://schemas.microsoft.com/office/drawing/2014/main" id="{D37C5088-5CD4-C55F-6977-4651C9B627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0975" y="5915025"/>
            <a:ext cx="3857625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sz="2400" i="1">
                <a:solidFill>
                  <a:schemeClr val="bg2"/>
                </a:solidFill>
              </a:rPr>
              <a:t>land </a:t>
            </a:r>
            <a:r>
              <a:rPr lang="en-US" altLang="LID4096" sz="2400" i="1">
                <a:solidFill>
                  <a:schemeClr val="bg2"/>
                </a:solidFill>
                <a:latin typeface="Symbol" panose="05050102010706020507" pitchFamily="18" charset="2"/>
              </a:rPr>
              <a:t>®</a:t>
            </a:r>
            <a:r>
              <a:rPr lang="en-US" altLang="LID4096" sz="2400" i="1">
                <a:solidFill>
                  <a:schemeClr val="bg2"/>
                </a:solidFill>
              </a:rPr>
              <a:t> ungulates</a:t>
            </a:r>
          </a:p>
        </p:txBody>
      </p:sp>
      <p:sp>
        <p:nvSpPr>
          <p:cNvPr id="229396" name="Line 20">
            <a:extLst>
              <a:ext uri="{FF2B5EF4-FFF2-40B4-BE49-F238E27FC236}">
                <a16:creationId xmlns:a16="http://schemas.microsoft.com/office/drawing/2014/main" id="{3174C218-AE98-746B-1F1A-DEC9CC0B416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19538" y="2270125"/>
            <a:ext cx="1098550" cy="0"/>
          </a:xfrm>
          <a:prstGeom prst="line">
            <a:avLst/>
          </a:prstGeom>
          <a:noFill/>
          <a:ln w="76200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9397" name="Text Box 21">
            <a:extLst>
              <a:ext uri="{FF2B5EF4-FFF2-40B4-BE49-F238E27FC236}">
                <a16:creationId xmlns:a16="http://schemas.microsoft.com/office/drawing/2014/main" id="{ABFFDE26-9513-8ABE-971C-10C6934846B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075238" y="2143125"/>
            <a:ext cx="11176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add</a:t>
            </a:r>
            <a:endParaRPr lang="en-US" altLang="LID4096" i="1">
              <a:solidFill>
                <a:srgbClr val="969696"/>
              </a:solidFill>
            </a:endParaRPr>
          </a:p>
        </p:txBody>
      </p:sp>
      <p:sp>
        <p:nvSpPr>
          <p:cNvPr id="229398" name="Line 22">
            <a:extLst>
              <a:ext uri="{FF2B5EF4-FFF2-40B4-BE49-F238E27FC236}">
                <a16:creationId xmlns:a16="http://schemas.microsoft.com/office/drawing/2014/main" id="{0B7DF00F-DD6F-100F-1F2A-F062D794479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43575" y="2249488"/>
            <a:ext cx="1050925" cy="0"/>
          </a:xfrm>
          <a:prstGeom prst="line">
            <a:avLst/>
          </a:prstGeom>
          <a:noFill/>
          <a:ln w="76200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9399" name="Line 23">
            <a:extLst>
              <a:ext uri="{FF2B5EF4-FFF2-40B4-BE49-F238E27FC236}">
                <a16:creationId xmlns:a16="http://schemas.microsoft.com/office/drawing/2014/main" id="{FDB3FCF5-410E-1E4E-D4E6-D2513A77E24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710238" y="2451100"/>
            <a:ext cx="1098550" cy="296863"/>
          </a:xfrm>
          <a:prstGeom prst="line">
            <a:avLst/>
          </a:prstGeom>
          <a:noFill/>
          <a:ln w="76200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9400" name="Text Box 24">
            <a:extLst>
              <a:ext uri="{FF2B5EF4-FFF2-40B4-BE49-F238E27FC236}">
                <a16:creationId xmlns:a16="http://schemas.microsoft.com/office/drawing/2014/main" id="{921D8BA9-1304-B659-1B03-8EA487E51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1188" y="1941513"/>
            <a:ext cx="1174750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l">
              <a:lnSpc>
                <a:spcPct val="140000"/>
              </a:lnSpc>
            </a:pP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29401" name="Line 25">
            <a:extLst>
              <a:ext uri="{FF2B5EF4-FFF2-40B4-BE49-F238E27FC236}">
                <a16:creationId xmlns:a16="http://schemas.microsoft.com/office/drawing/2014/main" id="{A2FB73CB-89A3-B39F-F68E-4B58886C9E1A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9738" y="3806825"/>
            <a:ext cx="1293812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29402" name="Line 26">
            <a:extLst>
              <a:ext uri="{FF2B5EF4-FFF2-40B4-BE49-F238E27FC236}">
                <a16:creationId xmlns:a16="http://schemas.microsoft.com/office/drawing/2014/main" id="{FCA3137B-A2E7-8182-9D6B-59BE5297CF00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2275" y="4281488"/>
            <a:ext cx="1293813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>
            <a:extLst>
              <a:ext uri="{FF2B5EF4-FFF2-40B4-BE49-F238E27FC236}">
                <a16:creationId xmlns:a16="http://schemas.microsoft.com/office/drawing/2014/main" id="{A4639E85-E7F4-190E-2DC8-092D1D11A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6238" y="1725613"/>
            <a:ext cx="2236787" cy="46513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40643" name="Rectangle 3">
            <a:extLst>
              <a:ext uri="{FF2B5EF4-FFF2-40B4-BE49-F238E27FC236}">
                <a16:creationId xmlns:a16="http://schemas.microsoft.com/office/drawing/2014/main" id="{8A0218CA-95F6-6CDF-4A59-BC88052A2A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Temporal Re-ordering</a:t>
            </a:r>
          </a:p>
        </p:txBody>
      </p:sp>
      <p:sp>
        <p:nvSpPr>
          <p:cNvPr id="240644" name="Rectangle 4">
            <a:extLst>
              <a:ext uri="{FF2B5EF4-FFF2-40B4-BE49-F238E27FC236}">
                <a16:creationId xmlns:a16="http://schemas.microsoft.com/office/drawing/2014/main" id="{5AACD354-BE25-D3BC-1B99-717864AAA3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6063" y="1722438"/>
            <a:ext cx="3651250" cy="46513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40645" name="Text Box 5">
            <a:extLst>
              <a:ext uri="{FF2B5EF4-FFF2-40B4-BE49-F238E27FC236}">
                <a16:creationId xmlns:a16="http://schemas.microsoft.com/office/drawing/2014/main" id="{691B7A92-4943-8E6E-D65E-9B51CD3C2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7050" y="1957388"/>
            <a:ext cx="1558925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ungulates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mammals</a:t>
            </a:r>
          </a:p>
        </p:txBody>
      </p:sp>
      <p:sp>
        <p:nvSpPr>
          <p:cNvPr id="240646" name="Rectangle 6">
            <a:extLst>
              <a:ext uri="{FF2B5EF4-FFF2-40B4-BE49-F238E27FC236}">
                <a16:creationId xmlns:a16="http://schemas.microsoft.com/office/drawing/2014/main" id="{4AB7E08C-383D-59DC-DBC4-7ABEF6677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1950" y="1847850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40647" name="Text Box 7">
            <a:extLst>
              <a:ext uri="{FF2B5EF4-FFF2-40B4-BE49-F238E27FC236}">
                <a16:creationId xmlns:a16="http://schemas.microsoft.com/office/drawing/2014/main" id="{7F6747B8-585F-2BCC-FF5E-0BEFBCDFD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2028825"/>
            <a:ext cx="14366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mammals</a:t>
            </a:r>
            <a:endParaRPr lang="en-US" altLang="LID4096"/>
          </a:p>
        </p:txBody>
      </p:sp>
      <p:sp>
        <p:nvSpPr>
          <p:cNvPr id="240648" name="Text Box 8">
            <a:extLst>
              <a:ext uri="{FF2B5EF4-FFF2-40B4-BE49-F238E27FC236}">
                <a16:creationId xmlns:a16="http://schemas.microsoft.com/office/drawing/2014/main" id="{7A17F33D-891C-89AB-0D2B-D86306445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525" y="2592388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40649" name="Line 9">
            <a:extLst>
              <a:ext uri="{FF2B5EF4-FFF2-40B4-BE49-F238E27FC236}">
                <a16:creationId xmlns:a16="http://schemas.microsoft.com/office/drawing/2014/main" id="{DDE87B73-9420-0E1E-3163-C45D30DCA7A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65238" y="2398713"/>
            <a:ext cx="20637" cy="238125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non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40650" name="Text Box 10">
            <a:extLst>
              <a:ext uri="{FF2B5EF4-FFF2-40B4-BE49-F238E27FC236}">
                <a16:creationId xmlns:a16="http://schemas.microsoft.com/office/drawing/2014/main" id="{80F4F6FD-6D99-30F4-2030-58DF6AB7201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49225" y="3105150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feline</a:t>
            </a:r>
            <a:endParaRPr lang="en-US" altLang="LID4096"/>
          </a:p>
        </p:txBody>
      </p:sp>
      <p:sp>
        <p:nvSpPr>
          <p:cNvPr id="240651" name="Line 11">
            <a:extLst>
              <a:ext uri="{FF2B5EF4-FFF2-40B4-BE49-F238E27FC236}">
                <a16:creationId xmlns:a16="http://schemas.microsoft.com/office/drawing/2014/main" id="{D61AE4EE-1A2E-AF12-2609-4C166C720CC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95363" y="2900363"/>
            <a:ext cx="157162" cy="242887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40652" name="Text Box 12">
            <a:extLst>
              <a:ext uri="{FF2B5EF4-FFF2-40B4-BE49-F238E27FC236}">
                <a16:creationId xmlns:a16="http://schemas.microsoft.com/office/drawing/2014/main" id="{10DFFF0A-526D-403A-589C-AA4BC18448F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04775" y="3690938"/>
            <a:ext cx="561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FF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cat</a:t>
            </a:r>
            <a:endParaRPr lang="en-US" altLang="LID4096"/>
          </a:p>
        </p:txBody>
      </p:sp>
      <p:sp>
        <p:nvSpPr>
          <p:cNvPr id="240653" name="Line 13">
            <a:extLst>
              <a:ext uri="{FF2B5EF4-FFF2-40B4-BE49-F238E27FC236}">
                <a16:creationId xmlns:a16="http://schemas.microsoft.com/office/drawing/2014/main" id="{DA5DAE7A-F863-D5E7-B34B-5809C22A35A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2125" y="3490913"/>
            <a:ext cx="155575" cy="239712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40654" name="Text Box 14">
            <a:extLst>
              <a:ext uri="{FF2B5EF4-FFF2-40B4-BE49-F238E27FC236}">
                <a16:creationId xmlns:a16="http://schemas.microsoft.com/office/drawing/2014/main" id="{BBC87676-09DE-328F-AAD3-01D187165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9213" y="3130550"/>
            <a:ext cx="1252537" cy="38417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ungulate</a:t>
            </a:r>
            <a:endParaRPr lang="en-US" altLang="LID4096"/>
          </a:p>
        </p:txBody>
      </p:sp>
      <p:sp>
        <p:nvSpPr>
          <p:cNvPr id="240655" name="Line 15">
            <a:extLst>
              <a:ext uri="{FF2B5EF4-FFF2-40B4-BE49-F238E27FC236}">
                <a16:creationId xmlns:a16="http://schemas.microsoft.com/office/drawing/2014/main" id="{0D2DA2F8-70D3-E465-4A52-C217D9ABE64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87488" y="2949575"/>
            <a:ext cx="161925" cy="252413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40656" name="Rectangle 16">
            <a:extLst>
              <a:ext uri="{FF2B5EF4-FFF2-40B4-BE49-F238E27FC236}">
                <a16:creationId xmlns:a16="http://schemas.microsoft.com/office/drawing/2014/main" id="{CE3A47BD-54E0-D181-6D1F-784E63BAA6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0975" y="5915025"/>
            <a:ext cx="3857625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sz="2400" i="1">
                <a:solidFill>
                  <a:schemeClr val="bg2"/>
                </a:solidFill>
              </a:rPr>
              <a:t>land </a:t>
            </a:r>
            <a:r>
              <a:rPr lang="en-US" altLang="LID4096" sz="2400" i="1">
                <a:solidFill>
                  <a:schemeClr val="bg2"/>
                </a:solidFill>
                <a:latin typeface="Symbol" panose="05050102010706020507" pitchFamily="18" charset="2"/>
              </a:rPr>
              <a:t>®</a:t>
            </a:r>
            <a:r>
              <a:rPr lang="en-US" altLang="LID4096" sz="2400" i="1">
                <a:solidFill>
                  <a:schemeClr val="bg2"/>
                </a:solidFill>
              </a:rPr>
              <a:t> ungulates</a:t>
            </a:r>
          </a:p>
        </p:txBody>
      </p:sp>
      <p:sp>
        <p:nvSpPr>
          <p:cNvPr id="240657" name="Line 17">
            <a:extLst>
              <a:ext uri="{FF2B5EF4-FFF2-40B4-BE49-F238E27FC236}">
                <a16:creationId xmlns:a16="http://schemas.microsoft.com/office/drawing/2014/main" id="{CF948298-314A-7DD9-86E4-D409D8F685C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52938" y="2235200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40658" name="Text Box 18">
            <a:extLst>
              <a:ext uri="{FF2B5EF4-FFF2-40B4-BE49-F238E27FC236}">
                <a16:creationId xmlns:a16="http://schemas.microsoft.com/office/drawing/2014/main" id="{722D76C9-3889-E6EE-AD02-93775F0638C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068888" y="1962150"/>
            <a:ext cx="187801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LID4096" i="1">
                <a:solidFill>
                  <a:schemeClr val="bg2"/>
                </a:solidFill>
                <a:latin typeface="Arial" panose="020B0604020202020204" pitchFamily="34" charset="0"/>
              </a:rPr>
              <a:t>add ungulates</a:t>
            </a:r>
            <a:endParaRPr lang="en-US" altLang="LID4096" i="1">
              <a:solidFill>
                <a:schemeClr val="bg2"/>
              </a:solidFill>
            </a:endParaRPr>
          </a:p>
        </p:txBody>
      </p:sp>
      <p:sp>
        <p:nvSpPr>
          <p:cNvPr id="240660" name="AutoShape 20">
            <a:hlinkClick r:id="rId2" action="ppaction://program" highlightClick="1"/>
            <a:extLst>
              <a:ext uri="{FF2B5EF4-FFF2-40B4-BE49-F238E27FC236}">
                <a16:creationId xmlns:a16="http://schemas.microsoft.com/office/drawing/2014/main" id="{50CE15D9-9583-6CAF-6189-0906C40E6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0725" y="6453188"/>
            <a:ext cx="276225" cy="400050"/>
          </a:xfrm>
          <a:prstGeom prst="actionButtonHome">
            <a:avLst/>
          </a:prstGeom>
          <a:solidFill>
            <a:schemeClr val="bg1"/>
          </a:solidFill>
          <a:ln w="19050">
            <a:solidFill>
              <a:srgbClr val="33CC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LID4096" altLang="LID4096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>
            <a:extLst>
              <a:ext uri="{FF2B5EF4-FFF2-40B4-BE49-F238E27FC236}">
                <a16:creationId xmlns:a16="http://schemas.microsoft.com/office/drawing/2014/main" id="{B075C7DC-578F-42D4-98CA-DB5015922C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7688" y="1725613"/>
            <a:ext cx="2065337" cy="46513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30403" name="Rectangle 3">
            <a:extLst>
              <a:ext uri="{FF2B5EF4-FFF2-40B4-BE49-F238E27FC236}">
                <a16:creationId xmlns:a16="http://schemas.microsoft.com/office/drawing/2014/main" id="{E5166CFF-B92A-63A6-0066-4C49A62BCE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Temporal Re-ordering</a:t>
            </a:r>
          </a:p>
        </p:txBody>
      </p:sp>
      <p:sp>
        <p:nvSpPr>
          <p:cNvPr id="230404" name="Rectangle 4">
            <a:extLst>
              <a:ext uri="{FF2B5EF4-FFF2-40B4-BE49-F238E27FC236}">
                <a16:creationId xmlns:a16="http://schemas.microsoft.com/office/drawing/2014/main" id="{5A26C88B-7EB9-D6FC-A0BF-0FC5018E4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7688" y="1722438"/>
            <a:ext cx="2079625" cy="46513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30405" name="Text Box 5">
            <a:extLst>
              <a:ext uri="{FF2B5EF4-FFF2-40B4-BE49-F238E27FC236}">
                <a16:creationId xmlns:a16="http://schemas.microsoft.com/office/drawing/2014/main" id="{7087E512-02C4-72B2-B428-8458E26E7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6275" y="1947863"/>
            <a:ext cx="1558925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ungulates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rgbClr val="969696"/>
                </a:solidFill>
                <a:latin typeface="Comic Sans MS" panose="030F0702030302020204" pitchFamily="66" charset="0"/>
              </a:rPr>
              <a:t>feline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rgbClr val="969696"/>
                </a:solidFill>
                <a:latin typeface="Comic Sans MS" panose="030F0702030302020204" pitchFamily="66" charset="0"/>
              </a:rPr>
              <a:t>cat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rgbClr val="FF0000"/>
                </a:solidFill>
                <a:latin typeface="Comic Sans MS" panose="030F0702030302020204" pitchFamily="66" charset="0"/>
              </a:rPr>
              <a:t>mammals</a:t>
            </a:r>
          </a:p>
        </p:txBody>
      </p:sp>
      <p:sp>
        <p:nvSpPr>
          <p:cNvPr id="230406" name="Rectangle 6">
            <a:extLst>
              <a:ext uri="{FF2B5EF4-FFF2-40B4-BE49-F238E27FC236}">
                <a16:creationId xmlns:a16="http://schemas.microsoft.com/office/drawing/2014/main" id="{67FFE354-0E19-0EF8-BC49-D23D87DC8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1950" y="1847850"/>
            <a:ext cx="316230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30407" name="Text Box 7">
            <a:extLst>
              <a:ext uri="{FF2B5EF4-FFF2-40B4-BE49-F238E27FC236}">
                <a16:creationId xmlns:a16="http://schemas.microsoft.com/office/drawing/2014/main" id="{575CD7E7-5A84-D218-8F5A-00BF3ED4A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2024063"/>
            <a:ext cx="1436688" cy="37465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FF0000"/>
                </a:solidFill>
                <a:latin typeface="Arial" panose="020B0604020202020204" pitchFamily="34" charset="0"/>
              </a:rPr>
              <a:t>mammals</a:t>
            </a:r>
            <a:endParaRPr lang="en-US" altLang="LID4096"/>
          </a:p>
        </p:txBody>
      </p:sp>
      <p:sp>
        <p:nvSpPr>
          <p:cNvPr id="230408" name="Text Box 8">
            <a:extLst>
              <a:ext uri="{FF2B5EF4-FFF2-40B4-BE49-F238E27FC236}">
                <a16:creationId xmlns:a16="http://schemas.microsoft.com/office/drawing/2014/main" id="{42D3FDD2-C477-7532-067A-44174BE2F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525" y="2592388"/>
            <a:ext cx="815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land</a:t>
            </a:r>
            <a:endParaRPr lang="en-US" altLang="LID4096"/>
          </a:p>
        </p:txBody>
      </p:sp>
      <p:sp>
        <p:nvSpPr>
          <p:cNvPr id="230409" name="Line 9">
            <a:extLst>
              <a:ext uri="{FF2B5EF4-FFF2-40B4-BE49-F238E27FC236}">
                <a16:creationId xmlns:a16="http://schemas.microsoft.com/office/drawing/2014/main" id="{36D294AE-E1AC-90B8-4E3A-62836810B22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65238" y="2398713"/>
            <a:ext cx="20637" cy="23812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30410" name="Text Box 10">
            <a:extLst>
              <a:ext uri="{FF2B5EF4-FFF2-40B4-BE49-F238E27FC236}">
                <a16:creationId xmlns:a16="http://schemas.microsoft.com/office/drawing/2014/main" id="{5DB65122-7EF8-CBEA-18B8-6E6870F2F2CB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49225" y="3105150"/>
            <a:ext cx="9112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feline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30411" name="Line 11">
            <a:extLst>
              <a:ext uri="{FF2B5EF4-FFF2-40B4-BE49-F238E27FC236}">
                <a16:creationId xmlns:a16="http://schemas.microsoft.com/office/drawing/2014/main" id="{0F2A6BCA-32D9-6DB8-859C-2957EABE633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95363" y="2900363"/>
            <a:ext cx="157162" cy="242887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30412" name="Text Box 12">
            <a:extLst>
              <a:ext uri="{FF2B5EF4-FFF2-40B4-BE49-F238E27FC236}">
                <a16:creationId xmlns:a16="http://schemas.microsoft.com/office/drawing/2014/main" id="{788EFCD4-F7E1-715F-E98B-67E16C658EEB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04775" y="3690938"/>
            <a:ext cx="5619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FF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rgbClr val="969696"/>
                </a:solidFill>
                <a:latin typeface="Arial" panose="020B0604020202020204" pitchFamily="34" charset="0"/>
              </a:rPr>
              <a:t>cat</a:t>
            </a:r>
            <a:endParaRPr lang="en-US" altLang="LID4096">
              <a:solidFill>
                <a:srgbClr val="969696"/>
              </a:solidFill>
            </a:endParaRPr>
          </a:p>
        </p:txBody>
      </p:sp>
      <p:sp>
        <p:nvSpPr>
          <p:cNvPr id="230413" name="Line 13">
            <a:extLst>
              <a:ext uri="{FF2B5EF4-FFF2-40B4-BE49-F238E27FC236}">
                <a16:creationId xmlns:a16="http://schemas.microsoft.com/office/drawing/2014/main" id="{4098DB1D-3CF1-D238-405D-157EC423E05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2125" y="3490913"/>
            <a:ext cx="155575" cy="239712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30414" name="Text Box 14">
            <a:extLst>
              <a:ext uri="{FF2B5EF4-FFF2-40B4-BE49-F238E27FC236}">
                <a16:creationId xmlns:a16="http://schemas.microsoft.com/office/drawing/2014/main" id="{7D420BD4-CB9F-7223-3899-447D3183E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9213" y="3140075"/>
            <a:ext cx="1252537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Arial" panose="020B0604020202020204" pitchFamily="34" charset="0"/>
              </a:rPr>
              <a:t>ungulate</a:t>
            </a:r>
            <a:endParaRPr lang="en-US" altLang="LID4096"/>
          </a:p>
        </p:txBody>
      </p:sp>
      <p:sp>
        <p:nvSpPr>
          <p:cNvPr id="230415" name="Line 15">
            <a:extLst>
              <a:ext uri="{FF2B5EF4-FFF2-40B4-BE49-F238E27FC236}">
                <a16:creationId xmlns:a16="http://schemas.microsoft.com/office/drawing/2014/main" id="{2972C34A-24EB-602D-3859-6903A1F9552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87488" y="2949575"/>
            <a:ext cx="161925" cy="252413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230423" name="Line 23">
            <a:extLst>
              <a:ext uri="{FF2B5EF4-FFF2-40B4-BE49-F238E27FC236}">
                <a16:creationId xmlns:a16="http://schemas.microsoft.com/office/drawing/2014/main" id="{007AE154-F2B3-5880-F156-53AE40954EA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32475" y="4278313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30424" name="Line 24">
            <a:extLst>
              <a:ext uri="{FF2B5EF4-FFF2-40B4-BE49-F238E27FC236}">
                <a16:creationId xmlns:a16="http://schemas.microsoft.com/office/drawing/2014/main" id="{47A9C480-90B4-A2FB-7D30-74AB922076BA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9988" y="2141538"/>
            <a:ext cx="0" cy="2098675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30425" name="Line 25">
            <a:extLst>
              <a:ext uri="{FF2B5EF4-FFF2-40B4-BE49-F238E27FC236}">
                <a16:creationId xmlns:a16="http://schemas.microsoft.com/office/drawing/2014/main" id="{8B26B647-D636-E15C-CBFA-92859C8FB8A9}"/>
              </a:ext>
            </a:extLst>
          </p:cNvPr>
          <p:cNvSpPr>
            <a:spLocks noChangeShapeType="1"/>
          </p:cNvSpPr>
          <p:nvPr/>
        </p:nvSpPr>
        <p:spPr bwMode="auto">
          <a:xfrm>
            <a:off x="8872538" y="2174875"/>
            <a:ext cx="0" cy="11430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30426" name="Line 26">
            <a:extLst>
              <a:ext uri="{FF2B5EF4-FFF2-40B4-BE49-F238E27FC236}">
                <a16:creationId xmlns:a16="http://schemas.microsoft.com/office/drawing/2014/main" id="{AE5FA31D-0D22-FFBE-1626-D7E3F757648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53425" y="3321050"/>
            <a:ext cx="4953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230427" name="Rectangle 27">
            <a:extLst>
              <a:ext uri="{FF2B5EF4-FFF2-40B4-BE49-F238E27FC236}">
                <a16:creationId xmlns:a16="http://schemas.microsoft.com/office/drawing/2014/main" id="{63E46CA4-F743-2495-E4EE-5BA2FC370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8988" y="5984875"/>
            <a:ext cx="159385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sz="2400" i="1">
                <a:solidFill>
                  <a:schemeClr val="bg2"/>
                </a:solidFill>
              </a:rPr>
              <a:t>recency</a:t>
            </a:r>
          </a:p>
        </p:txBody>
      </p:sp>
      <p:sp>
        <p:nvSpPr>
          <p:cNvPr id="230428" name="Rectangle 28">
            <a:extLst>
              <a:ext uri="{FF2B5EF4-FFF2-40B4-BE49-F238E27FC236}">
                <a16:creationId xmlns:a16="http://schemas.microsoft.com/office/drawing/2014/main" id="{CE2F7B83-9883-8231-1730-14A5EF68B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9325" y="6008688"/>
            <a:ext cx="159385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Char char="u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0150" indent="-228600" algn="l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43100" indent="-228600" algn="l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003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75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47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71900" indent="-22860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en-US" altLang="LID4096" sz="2400" i="1">
                <a:solidFill>
                  <a:schemeClr val="bg2"/>
                </a:solidFill>
              </a:rPr>
              <a:t>stack</a:t>
            </a:r>
          </a:p>
        </p:txBody>
      </p:sp>
      <p:sp>
        <p:nvSpPr>
          <p:cNvPr id="230429" name="Text Box 29">
            <a:extLst>
              <a:ext uri="{FF2B5EF4-FFF2-40B4-BE49-F238E27FC236}">
                <a16:creationId xmlns:a16="http://schemas.microsoft.com/office/drawing/2014/main" id="{D5E69C7E-7969-349F-8D83-58A6225E9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1350" y="1995488"/>
            <a:ext cx="1558925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ungulates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chemeClr val="bg2"/>
                </a:solidFill>
                <a:latin typeface="Comic Sans MS" panose="030F0702030302020204" pitchFamily="66" charset="0"/>
              </a:rPr>
              <a:t>land</a:t>
            </a:r>
          </a:p>
          <a:p>
            <a:pPr algn="l">
              <a:lnSpc>
                <a:spcPct val="140000"/>
              </a:lnSpc>
            </a:pPr>
            <a:r>
              <a:rPr lang="en-US" altLang="LID4096">
                <a:solidFill>
                  <a:srgbClr val="FF0000"/>
                </a:solidFill>
                <a:latin typeface="Comic Sans MS" panose="030F0702030302020204" pitchFamily="66" charset="0"/>
              </a:rPr>
              <a:t>mammals</a:t>
            </a:r>
            <a:endParaRPr lang="en-US" altLang="LID4096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30430" name="AutoShape 30">
            <a:hlinkClick r:id="rId2" action="ppaction://program" highlightClick="1"/>
            <a:extLst>
              <a:ext uri="{FF2B5EF4-FFF2-40B4-BE49-F238E27FC236}">
                <a16:creationId xmlns:a16="http://schemas.microsoft.com/office/drawing/2014/main" id="{62CA4896-7AD2-51FB-761E-9B0E5B430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3775" y="6457950"/>
            <a:ext cx="276225" cy="400050"/>
          </a:xfrm>
          <a:prstGeom prst="actionButtonHome">
            <a:avLst/>
          </a:prstGeom>
          <a:solidFill>
            <a:schemeClr val="bg1"/>
          </a:solidFill>
          <a:ln w="19050">
            <a:solidFill>
              <a:srgbClr val="33CC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LID4096" altLang="LID4096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60D33543-A2D2-0C10-F413-DA980F259A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Recency: Temporal Re-ordering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07E5E98D-5750-F97A-673D-45D5903FB8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Monotype Sorts" pitchFamily="2" charset="2"/>
              <a:buNone/>
            </a:pPr>
            <a:endParaRPr lang="en-US" altLang="LID4096"/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altLang="LID4096"/>
              <a:t>all pages reachable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altLang="LID4096"/>
              <a:t>hub and spoke efficiency same as stack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altLang="LID4096"/>
              <a:t>retains ‘correct’ order of pages on list </a:t>
            </a:r>
          </a:p>
          <a:p>
            <a:pPr lvl="2">
              <a:buFont typeface="Wingdings" panose="05000000000000000000" pitchFamily="2" charset="2"/>
              <a:buNone/>
            </a:pPr>
            <a:br>
              <a:rPr lang="en-US" altLang="LID4096"/>
            </a:br>
            <a:endParaRPr lang="en-US" altLang="LID4096"/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û"/>
            </a:pPr>
            <a:r>
              <a:rPr lang="en-US" altLang="LID4096"/>
              <a:t>navigating further up the tree goes through intervening children</a:t>
            </a:r>
          </a:p>
          <a:p>
            <a:endParaRPr lang="en-US" altLang="LID4096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86A9AC8D-E4BD-153E-D46C-7E3ED6A43A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Beyond Back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C7291DA1-5CE6-28C0-F38F-05BB29E4F7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Distant items?</a:t>
            </a:r>
          </a:p>
          <a:p>
            <a:endParaRPr lang="en-US" altLang="LID4096"/>
          </a:p>
        </p:txBody>
      </p:sp>
      <p:grpSp>
        <p:nvGrpSpPr>
          <p:cNvPr id="89115" name="Group 27">
            <a:extLst>
              <a:ext uri="{FF2B5EF4-FFF2-40B4-BE49-F238E27FC236}">
                <a16:creationId xmlns:a16="http://schemas.microsoft.com/office/drawing/2014/main" id="{205DE537-1F38-C291-0D68-EDB56C9D7D5E}"/>
              </a:ext>
            </a:extLst>
          </p:cNvPr>
          <p:cNvGrpSpPr>
            <a:grpSpLocks/>
          </p:cNvGrpSpPr>
          <p:nvPr/>
        </p:nvGrpSpPr>
        <p:grpSpPr bwMode="auto">
          <a:xfrm>
            <a:off x="7016750" y="336550"/>
            <a:ext cx="1409700" cy="6067425"/>
            <a:chOff x="4992" y="222"/>
            <a:chExt cx="888" cy="3822"/>
          </a:xfrm>
        </p:grpSpPr>
        <p:sp>
          <p:nvSpPr>
            <p:cNvPr id="89116" name="Rectangle 28">
              <a:extLst>
                <a:ext uri="{FF2B5EF4-FFF2-40B4-BE49-F238E27FC236}">
                  <a16:creationId xmlns:a16="http://schemas.microsoft.com/office/drawing/2014/main" id="{C19616E5-AC86-D38A-97BF-F55C2642A7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1866"/>
              <a:ext cx="258" cy="2178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LID4096" altLang="LID4096"/>
            </a:p>
          </p:txBody>
        </p:sp>
        <p:sp>
          <p:nvSpPr>
            <p:cNvPr id="89117" name="Rectangle 29">
              <a:extLst>
                <a:ext uri="{FF2B5EF4-FFF2-40B4-BE49-F238E27FC236}">
                  <a16:creationId xmlns:a16="http://schemas.microsoft.com/office/drawing/2014/main" id="{31B23D8E-BFEB-A63B-53E3-ACDA561086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222"/>
              <a:ext cx="258" cy="1656"/>
            </a:xfrm>
            <a:prstGeom prst="rect">
              <a:avLst/>
            </a:prstGeom>
            <a:solidFill>
              <a:schemeClr val="folHlink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LID4096"/>
            </a:p>
          </p:txBody>
        </p:sp>
        <p:sp>
          <p:nvSpPr>
            <p:cNvPr id="89118" name="Rectangle 30">
              <a:extLst>
                <a:ext uri="{FF2B5EF4-FFF2-40B4-BE49-F238E27FC236}">
                  <a16:creationId xmlns:a16="http://schemas.microsoft.com/office/drawing/2014/main" id="{9D6C8973-F3FC-E23F-FCFD-20DEC80097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2" y="233"/>
              <a:ext cx="438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/>
              <a:r>
                <a:rPr lang="en-US" altLang="LID4096">
                  <a:solidFill>
                    <a:schemeClr val="tx2"/>
                  </a:solidFill>
                  <a:latin typeface="Arial" panose="020B0604020202020204" pitchFamily="34" charset="0"/>
                </a:rPr>
                <a:t>40% </a:t>
              </a:r>
              <a:br>
                <a:rPr lang="en-US" altLang="LID4096">
                  <a:solidFill>
                    <a:schemeClr val="tx2"/>
                  </a:solidFill>
                  <a:latin typeface="Arial" panose="020B0604020202020204" pitchFamily="34" charset="0"/>
                </a:rPr>
              </a:br>
              <a:r>
                <a:rPr lang="en-US" altLang="LID4096">
                  <a:solidFill>
                    <a:schemeClr val="tx2"/>
                  </a:solidFill>
                  <a:latin typeface="Arial" panose="020B0604020202020204" pitchFamily="34" charset="0"/>
                </a:rPr>
                <a:t>new</a:t>
              </a:r>
              <a:endParaRPr lang="en-US" altLang="LID4096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9119" name="Rectangle 31">
              <a:extLst>
                <a:ext uri="{FF2B5EF4-FFF2-40B4-BE49-F238E27FC236}">
                  <a16:creationId xmlns:a16="http://schemas.microsoft.com/office/drawing/2014/main" id="{FA997C00-DBF0-83DB-1538-91B13D656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2" y="1905"/>
              <a:ext cx="598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l"/>
              <a:r>
                <a:rPr lang="en-US" altLang="LID4096">
                  <a:solidFill>
                    <a:srgbClr val="FFFF00"/>
                  </a:solidFill>
                  <a:latin typeface="Arial" panose="020B0604020202020204" pitchFamily="34" charset="0"/>
                </a:rPr>
                <a:t>60%</a:t>
              </a:r>
            </a:p>
            <a:p>
              <a:pPr algn="l"/>
              <a:r>
                <a:rPr lang="en-US" altLang="LID4096">
                  <a:solidFill>
                    <a:srgbClr val="FFFF00"/>
                  </a:solidFill>
                  <a:latin typeface="Arial" panose="020B0604020202020204" pitchFamily="34" charset="0"/>
                </a:rPr>
                <a:t>revisits</a:t>
              </a:r>
              <a:endParaRPr lang="en-US" altLang="LID4096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89120" name="Group 32">
            <a:extLst>
              <a:ext uri="{FF2B5EF4-FFF2-40B4-BE49-F238E27FC236}">
                <a16:creationId xmlns:a16="http://schemas.microsoft.com/office/drawing/2014/main" id="{36755919-8BE2-A26B-B553-8794668CF0BD}"/>
              </a:ext>
            </a:extLst>
          </p:cNvPr>
          <p:cNvGrpSpPr>
            <a:grpSpLocks/>
          </p:cNvGrpSpPr>
          <p:nvPr/>
        </p:nvGrpSpPr>
        <p:grpSpPr bwMode="auto">
          <a:xfrm>
            <a:off x="6350000" y="4146550"/>
            <a:ext cx="1068388" cy="2247900"/>
            <a:chOff x="2369" y="2622"/>
            <a:chExt cx="673" cy="1416"/>
          </a:xfrm>
        </p:grpSpPr>
        <p:sp>
          <p:nvSpPr>
            <p:cNvPr id="89121" name="Rectangle 33">
              <a:extLst>
                <a:ext uri="{FF2B5EF4-FFF2-40B4-BE49-F238E27FC236}">
                  <a16:creationId xmlns:a16="http://schemas.microsoft.com/office/drawing/2014/main" id="{8E493AE2-DDC1-51D7-2E76-DEC1AA964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2622"/>
              <a:ext cx="258" cy="1416"/>
            </a:xfrm>
            <a:prstGeom prst="rect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LID4096" altLang="LID4096"/>
            </a:p>
          </p:txBody>
        </p:sp>
        <p:sp>
          <p:nvSpPr>
            <p:cNvPr id="89122" name="Rectangle 34">
              <a:extLst>
                <a:ext uri="{FF2B5EF4-FFF2-40B4-BE49-F238E27FC236}">
                  <a16:creationId xmlns:a16="http://schemas.microsoft.com/office/drawing/2014/main" id="{28AF7775-64E9-E30D-99E4-02A61FFFCC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2638"/>
              <a:ext cx="385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LID4096">
                  <a:solidFill>
                    <a:srgbClr val="FFFF00"/>
                  </a:solidFill>
                  <a:latin typeface="Arial" panose="020B0604020202020204" pitchFamily="34" charset="0"/>
                </a:rPr>
                <a:t>39%</a:t>
              </a:r>
              <a:endParaRPr lang="en-US" altLang="LID4096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9123" name="Rectangle 35">
              <a:extLst>
                <a:ext uri="{FF2B5EF4-FFF2-40B4-BE49-F238E27FC236}">
                  <a16:creationId xmlns:a16="http://schemas.microsoft.com/office/drawing/2014/main" id="{B7937493-17AE-51F0-594D-AB6EBB07E1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6" y="2656"/>
              <a:ext cx="107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LID4096">
                  <a:solidFill>
                    <a:srgbClr val="FF0000"/>
                  </a:solidFill>
                  <a:latin typeface="Arial" panose="020B0604020202020204" pitchFamily="34" charset="0"/>
                </a:rPr>
                <a:t>6</a:t>
              </a:r>
            </a:p>
          </p:txBody>
        </p:sp>
      </p:grpSp>
      <p:grpSp>
        <p:nvGrpSpPr>
          <p:cNvPr id="89124" name="Group 36">
            <a:extLst>
              <a:ext uri="{FF2B5EF4-FFF2-40B4-BE49-F238E27FC236}">
                <a16:creationId xmlns:a16="http://schemas.microsoft.com/office/drawing/2014/main" id="{DDADDE17-A4AD-32DC-ECC4-1FDA9AD88500}"/>
              </a:ext>
            </a:extLst>
          </p:cNvPr>
          <p:cNvGrpSpPr>
            <a:grpSpLocks/>
          </p:cNvGrpSpPr>
          <p:nvPr/>
        </p:nvGrpSpPr>
        <p:grpSpPr bwMode="auto">
          <a:xfrm>
            <a:off x="6329363" y="3813175"/>
            <a:ext cx="1087437" cy="2571750"/>
            <a:chOff x="3653" y="2418"/>
            <a:chExt cx="685" cy="1620"/>
          </a:xfrm>
        </p:grpSpPr>
        <p:sp>
          <p:nvSpPr>
            <p:cNvPr id="89125" name="Rectangle 37">
              <a:extLst>
                <a:ext uri="{FF2B5EF4-FFF2-40B4-BE49-F238E27FC236}">
                  <a16:creationId xmlns:a16="http://schemas.microsoft.com/office/drawing/2014/main" id="{E3A7BBFF-BCF9-1B3B-7C7D-DBC8A02073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" y="2418"/>
              <a:ext cx="258" cy="1620"/>
            </a:xfrm>
            <a:prstGeom prst="rect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LID4096" altLang="LID4096"/>
            </a:p>
          </p:txBody>
        </p:sp>
        <p:sp>
          <p:nvSpPr>
            <p:cNvPr id="89126" name="Rectangle 38">
              <a:extLst>
                <a:ext uri="{FF2B5EF4-FFF2-40B4-BE49-F238E27FC236}">
                  <a16:creationId xmlns:a16="http://schemas.microsoft.com/office/drawing/2014/main" id="{93234BA9-5AD6-7909-3651-097CA39D93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3" y="2422"/>
              <a:ext cx="385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LID4096">
                  <a:solidFill>
                    <a:srgbClr val="FFFF00"/>
                  </a:solidFill>
                  <a:latin typeface="Arial" panose="020B0604020202020204" pitchFamily="34" charset="0"/>
                </a:rPr>
                <a:t>43%</a:t>
              </a:r>
              <a:endParaRPr lang="en-US" altLang="LID4096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9127" name="Rectangle 39">
              <a:extLst>
                <a:ext uri="{FF2B5EF4-FFF2-40B4-BE49-F238E27FC236}">
                  <a16:creationId xmlns:a16="http://schemas.microsoft.com/office/drawing/2014/main" id="{A80D0F0B-F3EB-4236-7394-CE9CA65D43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5" y="2476"/>
              <a:ext cx="214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LID4096">
                  <a:solidFill>
                    <a:srgbClr val="FF0000"/>
                  </a:solidFill>
                  <a:latin typeface="Arial" panose="020B0604020202020204" pitchFamily="34" charset="0"/>
                </a:rPr>
                <a:t>10</a:t>
              </a:r>
            </a:p>
          </p:txBody>
        </p:sp>
      </p:grpSp>
      <p:grpSp>
        <p:nvGrpSpPr>
          <p:cNvPr id="89132" name="Group 44">
            <a:extLst>
              <a:ext uri="{FF2B5EF4-FFF2-40B4-BE49-F238E27FC236}">
                <a16:creationId xmlns:a16="http://schemas.microsoft.com/office/drawing/2014/main" id="{6B83FD10-419B-07E1-9796-666F4C40A486}"/>
              </a:ext>
            </a:extLst>
          </p:cNvPr>
          <p:cNvGrpSpPr>
            <a:grpSpLocks/>
          </p:cNvGrpSpPr>
          <p:nvPr/>
        </p:nvGrpSpPr>
        <p:grpSpPr bwMode="auto">
          <a:xfrm>
            <a:off x="6323013" y="3205163"/>
            <a:ext cx="1065212" cy="365125"/>
            <a:chOff x="2221" y="2213"/>
            <a:chExt cx="671" cy="230"/>
          </a:xfrm>
        </p:grpSpPr>
        <p:sp>
          <p:nvSpPr>
            <p:cNvPr id="89130" name="Rectangle 42">
              <a:extLst>
                <a:ext uri="{FF2B5EF4-FFF2-40B4-BE49-F238E27FC236}">
                  <a16:creationId xmlns:a16="http://schemas.microsoft.com/office/drawing/2014/main" id="{623F51E0-C182-3A67-06DD-22EB07DA17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1" y="2213"/>
              <a:ext cx="385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LID4096">
                  <a:solidFill>
                    <a:srgbClr val="FFFF00"/>
                  </a:solidFill>
                  <a:latin typeface="Arial" panose="020B0604020202020204" pitchFamily="34" charset="0"/>
                </a:rPr>
                <a:t>17%</a:t>
              </a:r>
              <a:endParaRPr lang="en-US" altLang="LID4096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9131" name="Rectangle 43">
              <a:extLst>
                <a:ext uri="{FF2B5EF4-FFF2-40B4-BE49-F238E27FC236}">
                  <a16:creationId xmlns:a16="http://schemas.microsoft.com/office/drawing/2014/main" id="{63C7B8C9-E433-B2C4-CE9D-08E79EE75B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8" y="2213"/>
              <a:ext cx="224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LID4096">
                  <a:solidFill>
                    <a:srgbClr val="FF0000"/>
                  </a:solidFill>
                  <a:latin typeface="Arial" panose="020B0604020202020204" pitchFamily="34" charset="0"/>
                </a:rPr>
                <a:t>far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91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9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9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9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1026">
            <a:extLst>
              <a:ext uri="{FF2B5EF4-FFF2-40B4-BE49-F238E27FC236}">
                <a16:creationId xmlns:a16="http://schemas.microsoft.com/office/drawing/2014/main" id="{23FD1262-58BA-7027-D0E5-F87583826B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Beyond Back</a:t>
            </a:r>
          </a:p>
        </p:txBody>
      </p:sp>
      <p:sp>
        <p:nvSpPr>
          <p:cNvPr id="88067" name="Rectangle 1027">
            <a:extLst>
              <a:ext uri="{FF2B5EF4-FFF2-40B4-BE49-F238E27FC236}">
                <a16:creationId xmlns:a16="http://schemas.microsoft.com/office/drawing/2014/main" id="{23A2D0EB-3B9C-5BAF-2229-7E7250FAA8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Can we integrate...</a:t>
            </a:r>
          </a:p>
          <a:p>
            <a:pPr lvl="1"/>
            <a:r>
              <a:rPr lang="en-US" altLang="LID4096"/>
              <a:t>Back</a:t>
            </a:r>
          </a:p>
          <a:p>
            <a:pPr lvl="2"/>
            <a:r>
              <a:rPr lang="en-US" altLang="LID4096"/>
              <a:t>stack</a:t>
            </a:r>
          </a:p>
          <a:p>
            <a:pPr lvl="2"/>
            <a:r>
              <a:rPr lang="en-US" altLang="LID4096"/>
              <a:t>recency</a:t>
            </a:r>
          </a:p>
          <a:p>
            <a:pPr lvl="1"/>
            <a:r>
              <a:rPr lang="en-US" altLang="LID4096"/>
              <a:t>History list</a:t>
            </a:r>
          </a:p>
          <a:p>
            <a:pPr lvl="1"/>
            <a:r>
              <a:rPr lang="en-US" altLang="LID4096"/>
              <a:t>Local search</a:t>
            </a:r>
          </a:p>
          <a:p>
            <a:pPr lvl="1"/>
            <a:r>
              <a:rPr lang="en-US" altLang="LID4096"/>
              <a:t>Bookmarks/Favorites</a:t>
            </a:r>
          </a:p>
          <a:p>
            <a:pPr lvl="2"/>
            <a:r>
              <a:rPr lang="en-US" altLang="LID4096"/>
              <a:t>readwear</a:t>
            </a:r>
          </a:p>
          <a:p>
            <a:pPr lvl="2"/>
            <a:r>
              <a:rPr lang="en-US" altLang="LID4096"/>
              <a:t>dogears</a:t>
            </a:r>
          </a:p>
        </p:txBody>
      </p:sp>
      <p:sp>
        <p:nvSpPr>
          <p:cNvPr id="88068" name="AutoShape 1028">
            <a:hlinkClick r:id="rId2" action="ppaction://program" highlightClick="1"/>
            <a:extLst>
              <a:ext uri="{FF2B5EF4-FFF2-40B4-BE49-F238E27FC236}">
                <a16:creationId xmlns:a16="http://schemas.microsoft.com/office/drawing/2014/main" id="{1A76607C-D199-11B1-ADB5-F21CB6EF6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4425" y="6105525"/>
            <a:ext cx="276225" cy="400050"/>
          </a:xfrm>
          <a:prstGeom prst="actionButtonHome">
            <a:avLst/>
          </a:prstGeom>
          <a:solidFill>
            <a:schemeClr val="bg1"/>
          </a:solidFill>
          <a:ln w="19050">
            <a:solidFill>
              <a:srgbClr val="33CC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LID4096" altLang="LID4096"/>
          </a:p>
        </p:txBody>
      </p:sp>
      <p:grpSp>
        <p:nvGrpSpPr>
          <p:cNvPr id="88073" name="Group 1033">
            <a:extLst>
              <a:ext uri="{FF2B5EF4-FFF2-40B4-BE49-F238E27FC236}">
                <a16:creationId xmlns:a16="http://schemas.microsoft.com/office/drawing/2014/main" id="{D3F71949-D691-A572-9B0F-D7E48D6C29F7}"/>
              </a:ext>
            </a:extLst>
          </p:cNvPr>
          <p:cNvGrpSpPr>
            <a:grpSpLocks/>
          </p:cNvGrpSpPr>
          <p:nvPr/>
        </p:nvGrpSpPr>
        <p:grpSpPr bwMode="auto">
          <a:xfrm>
            <a:off x="5946775" y="1960563"/>
            <a:ext cx="2989263" cy="3341687"/>
            <a:chOff x="3746" y="1235"/>
            <a:chExt cx="1883" cy="2105"/>
          </a:xfrm>
        </p:grpSpPr>
        <p:pic>
          <p:nvPicPr>
            <p:cNvPr id="88069" name="Picture 1029">
              <a:extLst>
                <a:ext uri="{FF2B5EF4-FFF2-40B4-BE49-F238E27FC236}">
                  <a16:creationId xmlns:a16="http://schemas.microsoft.com/office/drawing/2014/main" id="{7BC9713E-7E98-9929-DA06-B7342B5CA4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3" y="1235"/>
              <a:ext cx="1670" cy="20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8070" name="Rectangle 1030">
              <a:extLst>
                <a:ext uri="{FF2B5EF4-FFF2-40B4-BE49-F238E27FC236}">
                  <a16:creationId xmlns:a16="http://schemas.microsoft.com/office/drawing/2014/main" id="{8BAB0298-E028-480E-1CA4-9D672C5581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6" y="2764"/>
              <a:ext cx="1883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algn="l">
                <a:spcBef>
                  <a:spcPct val="20000"/>
                </a:spcBef>
                <a:buClr>
                  <a:schemeClr val="tx1"/>
                </a:buClr>
                <a:buFont typeface="Monotype Sorts" pitchFamily="2" charset="2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14300" algn="l">
                <a:spcBef>
                  <a:spcPct val="20000"/>
                </a:spcBef>
                <a:buClr>
                  <a:schemeClr val="tx1"/>
                </a:buClr>
                <a:buFont typeface="Monotype Sorts" pitchFamily="2" charset="2"/>
                <a:buChar char="u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200150" indent="-228600" algn="l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43050" indent="-228600" algn="l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43100" indent="-228600" algn="l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00300" indent="-228600" fontAlgn="base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57500" indent="-228600" fontAlgn="base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14700" indent="-228600" fontAlgn="base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71900" indent="-228600" fontAlgn="base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1" algn="ctr" eaLnBrk="1" hangingPunct="1">
                <a:buFont typeface="Monotype Sorts" pitchFamily="2" charset="2"/>
                <a:buNone/>
              </a:pPr>
              <a:r>
                <a:rPr lang="en-US" altLang="LID4096" i="1">
                  <a:solidFill>
                    <a:srgbClr val="FF0000"/>
                  </a:solidFill>
                </a:rPr>
                <a:t>Shaun</a:t>
              </a:r>
              <a:br>
                <a:rPr lang="en-US" altLang="LID4096" i="1">
                  <a:solidFill>
                    <a:srgbClr val="FF0000"/>
                  </a:solidFill>
                </a:rPr>
              </a:br>
              <a:r>
                <a:rPr lang="en-US" altLang="LID4096" i="1">
                  <a:solidFill>
                    <a:srgbClr val="FF0000"/>
                  </a:solidFill>
                </a:rPr>
                <a:t>Kaasten</a:t>
              </a:r>
            </a:p>
          </p:txBody>
        </p:sp>
      </p:grpSp>
      <p:sp>
        <p:nvSpPr>
          <p:cNvPr id="88072" name="AutoShape 1032">
            <a:hlinkClick r:id="rId4" action="ppaction://program" highlightClick="1"/>
            <a:extLst>
              <a:ext uri="{FF2B5EF4-FFF2-40B4-BE49-F238E27FC236}">
                <a16:creationId xmlns:a16="http://schemas.microsoft.com/office/drawing/2014/main" id="{61531506-74B9-88B3-9579-3B76F992E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" y="6284913"/>
            <a:ext cx="276225" cy="400050"/>
          </a:xfrm>
          <a:prstGeom prst="actionButtonHome">
            <a:avLst/>
          </a:prstGeom>
          <a:solidFill>
            <a:schemeClr val="bg1"/>
          </a:solidFill>
          <a:ln w="19050">
            <a:solidFill>
              <a:srgbClr val="33CC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LID4096" altLang="LID4096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8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9A8DC712-B094-34BC-0AEE-4A2811C856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897D6E21-B3F6-5DDF-D894-D21CEDD727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Minor improvements to Back worth it</a:t>
            </a:r>
          </a:p>
          <a:p>
            <a:endParaRPr lang="en-US" altLang="LID4096" sz="2400"/>
          </a:p>
          <a:p>
            <a:r>
              <a:rPr lang="en-US" altLang="LID4096"/>
              <a:t>No clear answer yet</a:t>
            </a:r>
          </a:p>
          <a:p>
            <a:pPr lvl="1"/>
            <a:r>
              <a:rPr lang="en-US" altLang="LID4096"/>
              <a:t>needs user testing</a:t>
            </a:r>
          </a:p>
          <a:p>
            <a:endParaRPr lang="en-US" altLang="LID4096" sz="2400"/>
          </a:p>
          <a:p>
            <a:endParaRPr lang="en-US" altLang="LID4096" sz="2400"/>
          </a:p>
          <a:p>
            <a:r>
              <a:rPr lang="en-US" altLang="LID4096"/>
              <a:t>Further design innovations possible</a:t>
            </a:r>
          </a:p>
          <a:p>
            <a:pPr lvl="1"/>
            <a:r>
              <a:rPr lang="en-US" altLang="LID4096"/>
              <a:t>integrated revisitation facility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>
            <a:extLst>
              <a:ext uri="{FF2B5EF4-FFF2-40B4-BE49-F238E27FC236}">
                <a16:creationId xmlns:a16="http://schemas.microsoft.com/office/drawing/2014/main" id="{B4917B38-3E07-E09F-6F05-12F5434039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For further information...</a:t>
            </a:r>
          </a:p>
        </p:txBody>
      </p:sp>
      <p:sp>
        <p:nvSpPr>
          <p:cNvPr id="172035" name="Rectangle 3">
            <a:extLst>
              <a:ext uri="{FF2B5EF4-FFF2-40B4-BE49-F238E27FC236}">
                <a16:creationId xmlns:a16="http://schemas.microsoft.com/office/drawing/2014/main" id="{7D2EA182-AB5F-5AAE-0A3D-AACEEFCDB6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www.cpsc.ucalgary.ca/grouplab/papers/</a:t>
            </a:r>
          </a:p>
          <a:p>
            <a:endParaRPr lang="en-US" altLang="LID4096"/>
          </a:p>
          <a:p>
            <a:pPr lvl="1"/>
            <a:r>
              <a:rPr lang="en-US" altLang="LID4096"/>
              <a:t>Getting Back to Back </a:t>
            </a:r>
          </a:p>
          <a:p>
            <a:pPr lvl="1"/>
            <a:r>
              <a:rPr lang="en-US" altLang="LID4096"/>
              <a:t>Beyond the Back button </a:t>
            </a:r>
          </a:p>
          <a:p>
            <a:pPr lvl="1"/>
            <a:r>
              <a:rPr lang="en-US" altLang="LID4096"/>
              <a:t>How People Revisit Web Pages</a:t>
            </a:r>
            <a:br>
              <a:rPr lang="en-US" altLang="LID4096"/>
            </a:br>
            <a:endParaRPr lang="en-US" altLang="LID4096"/>
          </a:p>
          <a:p>
            <a:pPr lvl="2"/>
            <a:r>
              <a:rPr lang="en-US" altLang="LID4096"/>
              <a:t>Cockburn, Greenberg, Tauscher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fweb99-pp-template[1].ppt">
  <a:themeElements>
    <a:clrScheme name="hfweb99-pp-template[1].ppt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33"/>
      </a:hlink>
      <a:folHlink>
        <a:srgbClr val="969696"/>
      </a:folHlink>
    </a:clrScheme>
    <a:fontScheme name="hfweb99-pp-template[1].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hfweb99-pp-template[1].ppt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fweb99-pp-template[1].pp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fweb99-pp-template[1].ppt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fweb99-pp-template[1].ppt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fweb99-pp-template[1].ppt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fweb99-pp-template[1].ppt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fweb99-pp-template[1].ppt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E:\@Archives-Docs\Talks\Talks - 1999 (Archive)\99-BackToBack.WebUsability\hfweb99-pp-template[1].ppt</Template>
  <TotalTime>2420</TotalTime>
  <Words>1477</Words>
  <Application>Microsoft Office PowerPoint</Application>
  <PresentationFormat>On-screen Show (4:3)</PresentationFormat>
  <Paragraphs>709</Paragraphs>
  <Slides>62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0" baseType="lpstr">
      <vt:lpstr>Arial</vt:lpstr>
      <vt:lpstr>Comic Sans MS</vt:lpstr>
      <vt:lpstr>Monotype Sorts</vt:lpstr>
      <vt:lpstr>Symbol</vt:lpstr>
      <vt:lpstr>Times New Roman</vt:lpstr>
      <vt:lpstr>Wingdings</vt:lpstr>
      <vt:lpstr>hfweb99-pp-template[1].ppt</vt:lpstr>
      <vt:lpstr>Equation</vt:lpstr>
      <vt:lpstr>Getting Back to Back  Alternative behaviors for a Web browser’s Back button</vt:lpstr>
      <vt:lpstr>Getting Back to Back  Alternative behaviors for a Web browser’s Back button</vt:lpstr>
      <vt:lpstr>Motivation</vt:lpstr>
      <vt:lpstr>How is Revisitation Supported?</vt:lpstr>
      <vt:lpstr>How is Revisitation Supported?</vt:lpstr>
      <vt:lpstr>How is Revisitation Supported?</vt:lpstr>
      <vt:lpstr>How is Revisitation Supported?</vt:lpstr>
      <vt:lpstr>How is Revisitation Supported?</vt:lpstr>
      <vt:lpstr>How is Revisitation Supported?</vt:lpstr>
      <vt:lpstr>The Lowly Back Button</vt:lpstr>
      <vt:lpstr>Why Back is Good</vt:lpstr>
      <vt:lpstr>Why Back is Good</vt:lpstr>
      <vt:lpstr>Why Back is Good</vt:lpstr>
      <vt:lpstr>Why Back is Good</vt:lpstr>
      <vt:lpstr>Research Agenda</vt:lpstr>
      <vt:lpstr>Stack</vt:lpstr>
      <vt:lpstr>Stack</vt:lpstr>
      <vt:lpstr>Stack</vt:lpstr>
      <vt:lpstr>Stack</vt:lpstr>
      <vt:lpstr>Stack</vt:lpstr>
      <vt:lpstr>Stack</vt:lpstr>
      <vt:lpstr>Stack</vt:lpstr>
      <vt:lpstr>Stack</vt:lpstr>
      <vt:lpstr>Stack</vt:lpstr>
      <vt:lpstr>Stack</vt:lpstr>
      <vt:lpstr>Recency: Adding spokes</vt:lpstr>
      <vt:lpstr>Recency: Adding spokes</vt:lpstr>
      <vt:lpstr>Recency: Adding spokes</vt:lpstr>
      <vt:lpstr>Recency: Adding spokes</vt:lpstr>
      <vt:lpstr>Recency: Adding spokes</vt:lpstr>
      <vt:lpstr>Recency: Adding spokes</vt:lpstr>
      <vt:lpstr>Recency: Adding spokes</vt:lpstr>
      <vt:lpstr>Recency: Adding spokes</vt:lpstr>
      <vt:lpstr>Recency: Adding spokes</vt:lpstr>
      <vt:lpstr>Recency: Adding spokes</vt:lpstr>
      <vt:lpstr>Recency: Adding spokes</vt:lpstr>
      <vt:lpstr>Recency: Adding spokes</vt:lpstr>
      <vt:lpstr>Recency: Adding spokes</vt:lpstr>
      <vt:lpstr>Recency: Adding spokes</vt:lpstr>
      <vt:lpstr>Recency: Hub and Spoke</vt:lpstr>
      <vt:lpstr>Recency: Hub and Spoke</vt:lpstr>
      <vt:lpstr>Recency: Hub and Spoke</vt:lpstr>
      <vt:lpstr>Recency: Hub and Spoke</vt:lpstr>
      <vt:lpstr>Recency: Hub and Spoke</vt:lpstr>
      <vt:lpstr>Recency: Hub and Spoke</vt:lpstr>
      <vt:lpstr>Recency: Hub and Spoke</vt:lpstr>
      <vt:lpstr>Recency: Hub and Spoke</vt:lpstr>
      <vt:lpstr>Recency: Hub and Spoke</vt:lpstr>
      <vt:lpstr>Recency: Hub and Spoke</vt:lpstr>
      <vt:lpstr>Recency: Hub and Spoke</vt:lpstr>
      <vt:lpstr>Recency: Temporal Re-ordering</vt:lpstr>
      <vt:lpstr>Recency: Temporal Re-ordering</vt:lpstr>
      <vt:lpstr>Recency: Temporal Re-ordering</vt:lpstr>
      <vt:lpstr>Recency: Temporal Re-ordering</vt:lpstr>
      <vt:lpstr>Recency: Temporal Re-ordering</vt:lpstr>
      <vt:lpstr>Recency: Temporal Re-ordering</vt:lpstr>
      <vt:lpstr>Recency: Temporal Re-ordering</vt:lpstr>
      <vt:lpstr>Recency: Temporal Re-ordering</vt:lpstr>
      <vt:lpstr>Beyond Back</vt:lpstr>
      <vt:lpstr>Beyond Back</vt:lpstr>
      <vt:lpstr>Summary</vt:lpstr>
      <vt:lpstr>For further information...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Revisiting Pages on the WWW (and computer files too)</dc:title>
  <dc:creator> </dc:creator>
  <cp:lastModifiedBy>Saul Greenberg</cp:lastModifiedBy>
  <cp:revision>132</cp:revision>
  <cp:lastPrinted>1999-06-01T17:35:22Z</cp:lastPrinted>
  <dcterms:created xsi:type="dcterms:W3CDTF">1996-09-30T18:28:10Z</dcterms:created>
  <dcterms:modified xsi:type="dcterms:W3CDTF">2026-10-08T01:12:43Z</dcterms:modified>
</cp:coreProperties>
</file>