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5"/>
  </p:notesMasterIdLst>
  <p:sldIdLst>
    <p:sldId id="257" r:id="rId2"/>
    <p:sldId id="270" r:id="rId3"/>
    <p:sldId id="386" r:id="rId4"/>
    <p:sldId id="393" r:id="rId5"/>
    <p:sldId id="388" r:id="rId6"/>
    <p:sldId id="389" r:id="rId7"/>
    <p:sldId id="387" r:id="rId8"/>
    <p:sldId id="390" r:id="rId9"/>
    <p:sldId id="394" r:id="rId10"/>
    <p:sldId id="411" r:id="rId11"/>
    <p:sldId id="412" r:id="rId12"/>
    <p:sldId id="413" r:id="rId13"/>
    <p:sldId id="414" r:id="rId14"/>
    <p:sldId id="415" r:id="rId15"/>
    <p:sldId id="416" r:id="rId16"/>
    <p:sldId id="418" r:id="rId17"/>
    <p:sldId id="400" r:id="rId18"/>
    <p:sldId id="419" r:id="rId19"/>
    <p:sldId id="404" r:id="rId20"/>
    <p:sldId id="420" r:id="rId21"/>
    <p:sldId id="421" r:id="rId22"/>
    <p:sldId id="422" r:id="rId23"/>
    <p:sldId id="423" r:id="rId24"/>
    <p:sldId id="424" r:id="rId25"/>
    <p:sldId id="425" r:id="rId26"/>
    <p:sldId id="426" r:id="rId27"/>
    <p:sldId id="427" r:id="rId28"/>
    <p:sldId id="428" r:id="rId29"/>
    <p:sldId id="429" r:id="rId30"/>
    <p:sldId id="430" r:id="rId31"/>
    <p:sldId id="431" r:id="rId32"/>
    <p:sldId id="432" r:id="rId33"/>
    <p:sldId id="433" r:id="rId34"/>
  </p:sldIdLst>
  <p:sldSz cx="9144000" cy="6858000" type="screen4x3"/>
  <p:notesSz cx="7038975" cy="91852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60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3">
          <p15:clr>
            <a:srgbClr val="A4A3A4"/>
          </p15:clr>
        </p15:guide>
        <p15:guide id="2" pos="221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CCECFF"/>
    <a:srgbClr val="99CCFF"/>
    <a:srgbClr val="FFFF00"/>
    <a:srgbClr val="CCCC00"/>
    <a:srgbClr val="FF3300"/>
    <a:srgbClr val="C0C0C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-84" y="-378"/>
      </p:cViewPr>
      <p:guideLst>
        <p:guide orient="horz" pos="343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0" d="100"/>
          <a:sy n="40" d="100"/>
        </p:scale>
        <p:origin x="-1464" y="-90"/>
      </p:cViewPr>
      <p:guideLst>
        <p:guide orient="horz" pos="2893"/>
        <p:guide pos="221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D37E0286-5A2F-6F17-745E-280920E3FE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9588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77" tIns="46490" rIns="92977" bIns="46490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B36FF9-374C-D4E0-EB67-50DEE40C2B5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89388" y="0"/>
            <a:ext cx="3049587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77" tIns="46490" rIns="92977" bIns="46490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0E10F9D-945B-F99C-5CAA-3FBDB06D3F17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25550" y="688975"/>
            <a:ext cx="4592638" cy="34448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ECA88A40-97D3-58B0-7F19-A1B44993FF9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8213" y="4362450"/>
            <a:ext cx="5162550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77" tIns="46490" rIns="92977" bIns="464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F947ED8B-2375-980B-6A8A-C62EAABE1137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26488"/>
            <a:ext cx="3049588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77" tIns="46490" rIns="92977" bIns="46490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LID4096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3282628-922F-904F-F7A2-8AFB664C3A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89388" y="8726488"/>
            <a:ext cx="3049587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977" tIns="46490" rIns="92977" bIns="4649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7AB987C4-DA30-46B1-8AF5-017027B14DD8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49263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896938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46200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795463" algn="l" defTabSz="881063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5AF7B5-63C0-80C0-D155-C909A659FB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E3F3AA-BAF0-43D5-9021-49827A296AE5}" type="slidenum">
              <a:rPr lang="en-US" altLang="LID4096"/>
              <a:pPr/>
              <a:t>1</a:t>
            </a:fld>
            <a:endParaRPr lang="en-US" altLang="LID4096"/>
          </a:p>
        </p:txBody>
      </p:sp>
      <p:sp>
        <p:nvSpPr>
          <p:cNvPr id="259074" name="Rectangle 1026">
            <a:extLst>
              <a:ext uri="{FF2B5EF4-FFF2-40B4-BE49-F238E27FC236}">
                <a16:creationId xmlns:a16="http://schemas.microsoft.com/office/drawing/2014/main" id="{2AB023A7-D1C5-F231-823E-26A8082C4A5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5" name="Rectangle 1027">
            <a:extLst>
              <a:ext uri="{FF2B5EF4-FFF2-40B4-BE49-F238E27FC236}">
                <a16:creationId xmlns:a16="http://schemas.microsoft.com/office/drawing/2014/main" id="{62449C1E-9EA8-187C-2561-3717433E4D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Test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1E03A59-CA99-E4C8-6430-5236635F9B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9D708A-F264-411C-9642-FF4E890FF796}" type="slidenum">
              <a:rPr lang="en-US" altLang="LID4096"/>
              <a:pPr/>
              <a:t>19</a:t>
            </a:fld>
            <a:endParaRPr lang="en-US" altLang="LID4096"/>
          </a:p>
        </p:txBody>
      </p:sp>
      <p:sp>
        <p:nvSpPr>
          <p:cNvPr id="258050" name="Rectangle 1026">
            <a:extLst>
              <a:ext uri="{FF2B5EF4-FFF2-40B4-BE49-F238E27FC236}">
                <a16:creationId xmlns:a16="http://schemas.microsoft.com/office/drawing/2014/main" id="{1199DBB7-BB98-238C-6634-BDE472FEF30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8051" name="Rectangle 1027">
            <a:extLst>
              <a:ext uri="{FF2B5EF4-FFF2-40B4-BE49-F238E27FC236}">
                <a16:creationId xmlns:a16="http://schemas.microsoft.com/office/drawing/2014/main" id="{0F7ADF94-841C-5B56-DE20-FE7DAB6CF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7274234-611F-90E6-4E77-C44AE2A54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8299C3-A190-4F44-8601-F4006E2831D3}" type="slidenum">
              <a:rPr lang="en-US" altLang="LID4096"/>
              <a:pPr/>
              <a:t>26</a:t>
            </a:fld>
            <a:endParaRPr lang="en-US" altLang="LID4096"/>
          </a:p>
        </p:txBody>
      </p:sp>
      <p:sp>
        <p:nvSpPr>
          <p:cNvPr id="267266" name="Rectangle 2">
            <a:extLst>
              <a:ext uri="{FF2B5EF4-FFF2-40B4-BE49-F238E27FC236}">
                <a16:creationId xmlns:a16="http://schemas.microsoft.com/office/drawing/2014/main" id="{8F2B9AA7-8F0E-E157-7801-0A59EB7C2AB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7267" name="Rectangle 3">
            <a:extLst>
              <a:ext uri="{FF2B5EF4-FFF2-40B4-BE49-F238E27FC236}">
                <a16:creationId xmlns:a16="http://schemas.microsoft.com/office/drawing/2014/main" id="{180B7EEE-388C-50CD-19E0-631CF21DF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A243E84-0D20-024E-67EC-3952CE9DD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4233D1-9AE4-45E1-970B-E1C310399F85}" type="slidenum">
              <a:rPr lang="en-US" altLang="LID4096"/>
              <a:pPr/>
              <a:t>28</a:t>
            </a:fld>
            <a:endParaRPr lang="en-US" altLang="LID4096"/>
          </a:p>
        </p:txBody>
      </p:sp>
      <p:sp>
        <p:nvSpPr>
          <p:cNvPr id="270338" name="Rectangle 2">
            <a:extLst>
              <a:ext uri="{FF2B5EF4-FFF2-40B4-BE49-F238E27FC236}">
                <a16:creationId xmlns:a16="http://schemas.microsoft.com/office/drawing/2014/main" id="{659ABDCB-A2B2-2A29-2124-C37BDB31BBE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0339" name="Rectangle 3">
            <a:extLst>
              <a:ext uri="{FF2B5EF4-FFF2-40B4-BE49-F238E27FC236}">
                <a16:creationId xmlns:a16="http://schemas.microsoft.com/office/drawing/2014/main" id="{9057F477-6DDF-9525-608A-DADA2B6B59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LID4096" altLang="LID4096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2EAA8-D2AA-6991-0704-2FC9BB7DC9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335241-FDCC-BF43-004D-5419975F01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2824D-E1EA-C8CC-1E20-BD93556C7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954AB-A69E-92F7-CADA-AA27B62D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EF580-4BF2-EE2D-B745-FC4E99018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B0482F-EF5D-4BC7-BCB5-891864C461A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04819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C8205-FB64-421C-9A8B-D61B34A28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40CFFD-B6C2-7BEA-9F87-23CA1125C4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69B8CF-2526-E69C-D92A-E145C07206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D8BFC-FA2A-4FAF-6048-42A30589B5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B8079-8994-D01F-26C3-E57D15D41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0CEA4-205C-4276-8CDD-758555243CB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50604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25EB7-6304-997B-C769-7452E0BF2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B9528B-D9A8-80B0-A3D1-9E82C4BA7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C8991-6D4E-F710-04CF-4DA40DD07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6822F-07F6-75DA-3B3D-96C2BC566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868E3-15C5-0ADD-3445-CFF2F800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FCD24-57FA-4074-BC1A-AED9EED16D2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26034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4807B-6555-BB94-0DC9-59D6BF9F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7A3B15-E95E-FD0D-33D0-8D3491E76A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600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C4B68-E1A6-7FD6-AF30-306CCB8851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CBD3CB-90FB-41F2-3BFA-5374B6FEA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B60B02-9649-1552-921A-17A1D398E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B8E0F0-6026-B8A5-577C-F8A821C07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611F5E-C579-47C0-93F8-06663F9A7A5A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59523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CBE81-6881-EE7B-5190-C838FFB862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482DB4-5665-78F9-088F-DFC0FB894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344EE-4285-3740-341E-F29326AB48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93CEED-468D-7396-EDF7-D9C94B15F4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0BBF98-8B3F-1B1D-E18D-6A0BDEB3009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B80BB1-0C89-B5F4-B0EB-B3C397031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C168E4-01E1-2C7A-4BC7-EC7EF2DA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F766B9-271B-3432-A059-42243A73D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6D5143-6EF5-4763-8F8A-86089EE9D20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3504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1F3C4-717D-DE45-EC1D-2AF8DEB12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42993F-311C-2D8A-A403-2A2738F35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A46702-93E8-56AF-73E1-CB863C01D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5132CA-6436-3C3A-5A63-9F2FC2A6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CC3D50-4D6A-41A0-96D9-8C71F258935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60511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3BC070-D35D-3A07-B675-9DAC68078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F50E6D-E026-4D9D-86E3-831C975D3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25967-B58B-83E0-9E66-0697F347E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A00BC0-CE97-4E65-A4D6-B04A4F4412E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796623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985503-EDFA-88C3-8EC2-93DD02DC4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EDDE2-AFEA-1C3C-3965-097FF00CE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53C92-AB05-A465-396F-4645BBA17B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DCCCB4-CF3D-A323-AD98-3E63FF6EF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A489D6-085D-1F05-80E2-8326D44CE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73814-C243-1476-130C-F78D305DE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A9BAF0-14D0-4421-A031-E5ADDE275D80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532034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F2AE4-47D7-A576-180B-34BE0BE02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374111-7FD6-B0E9-F3F2-BCF1BD589B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F3E66-DAB0-E756-3A46-F2B37E926C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9BC217-5B6A-307A-3AE8-784D8E960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B6E8F7-B5E5-D070-FD74-E84D09FD2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6CEB00-16C6-B95C-B82F-F60A1524E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6D9003-0816-47A9-9189-015E6F1EAB9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474689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404C4-23D3-D886-821C-1F9413908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B4B0CA-18D2-33CF-F13C-F21ABD712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B267B6-AB86-E7A3-5C6D-B482B93BD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F36FB-5DB7-7917-6B85-265F584A6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ED27B-5126-239E-C574-FA4E6ECE4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8F75A-B107-4146-8842-DE575BC4C6E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9953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20D8D-F6CB-FFE4-6913-56C9C4348D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ADD73-AD22-8A6C-EBF6-5CD7878C2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228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788538-99B7-13BE-E682-915FDE8FB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6F417E-8BA1-503B-EE04-1FDB27676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7F338D-3F6D-30EF-9AC9-355275841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E7423-D581-4E92-93E5-74F8052CE05C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21087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E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4EEB531-CDA8-E203-AD01-D032FE4A75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04851DAB-AB97-D9AC-C671-13F513D03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600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ABA7BA49-63F6-6D22-E146-CE3A2218E83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D63B12B7-E877-624C-45F0-FA84C506978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Book Antiqua" panose="02040602050305030304" pitchFamily="18" charset="0"/>
              </a:defRPr>
            </a:lvl1pPr>
          </a:lstStyle>
          <a:p>
            <a:endParaRPr lang="en-US" altLang="LID4096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C6E6ADBA-4DFA-348A-07BE-E42C76A181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Book Antiqua" panose="02040602050305030304" pitchFamily="18" charset="0"/>
              </a:defRPr>
            </a:lvl1pPr>
          </a:lstStyle>
          <a:p>
            <a:fld id="{A3A5DC70-2AAF-404F-AC52-37A4EB951B88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3079" name="Line 7">
            <a:extLst>
              <a:ext uri="{FF2B5EF4-FFF2-40B4-BE49-F238E27FC236}">
                <a16:creationId xmlns:a16="http://schemas.microsoft.com/office/drawing/2014/main" id="{54BA2B95-7C9C-E7FF-8512-F7CF24A28BA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388" y="1219200"/>
            <a:ext cx="7762875" cy="0"/>
          </a:xfrm>
          <a:prstGeom prst="line">
            <a:avLst/>
          </a:prstGeom>
          <a:noFill/>
          <a:ln w="12699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F0066"/>
        </a:buClr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80000"/>
        </a:lnSpc>
        <a:spcBef>
          <a:spcPct val="20000"/>
        </a:spcBef>
        <a:spcAft>
          <a:spcPct val="0"/>
        </a:spcAft>
        <a:buClr>
          <a:srgbClr val="FF0066"/>
        </a:buClr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rgbClr val="FF0066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rgbClr val="FF0066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4.wmf"/><Relationship Id="rId3" Type="http://schemas.openxmlformats.org/officeDocument/2006/relationships/image" Target="../media/image9.wmf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6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5" Type="http://schemas.openxmlformats.org/officeDocument/2006/relationships/image" Target="../media/image15.png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wmf"/><Relationship Id="rId14" Type="http://schemas.openxmlformats.org/officeDocument/2006/relationships/oleObject" Target="../embeddings/oleObject7.bin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6.bin"/><Relationship Id="rId3" Type="http://schemas.openxmlformats.org/officeDocument/2006/relationships/oleObject" Target="../embeddings/oleObject8.bin"/><Relationship Id="rId21" Type="http://schemas.openxmlformats.org/officeDocument/2006/relationships/oleObject" Target="../embeddings/oleObject19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3.wmf"/><Relationship Id="rId17" Type="http://schemas.openxmlformats.org/officeDocument/2006/relationships/oleObject" Target="../embeddings/oleObject15.bin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.wmf"/><Relationship Id="rId20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5" Type="http://schemas.openxmlformats.org/officeDocument/2006/relationships/oleObject" Target="../embeddings/oleObject14.bin"/><Relationship Id="rId10" Type="http://schemas.openxmlformats.org/officeDocument/2006/relationships/image" Target="../media/image12.wmf"/><Relationship Id="rId19" Type="http://schemas.openxmlformats.org/officeDocument/2006/relationships/oleObject" Target="../embeddings/oleObject17.bin"/><Relationship Id="rId4" Type="http://schemas.openxmlformats.org/officeDocument/2006/relationships/image" Target="../media/image9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14.wmf"/><Relationship Id="rId22" Type="http://schemas.openxmlformats.org/officeDocument/2006/relationships/oleObject" Target="../embeddings/oleObject20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1A84DAB-DDF5-A5A8-B553-683E090170B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0"/>
            <a:ext cx="8342313" cy="939800"/>
          </a:xfrm>
          <a:noFill/>
          <a:ln/>
        </p:spPr>
        <p:txBody>
          <a:bodyPr anchor="ctr"/>
          <a:lstStyle/>
          <a:p>
            <a:pPr eaLnBrk="0" hangingPunct="0">
              <a:lnSpc>
                <a:spcPct val="90000"/>
              </a:lnSpc>
            </a:pPr>
            <a:r>
              <a:rPr lang="en-US" altLang="LID4096" sz="4800"/>
              <a:t>The Usability </a:t>
            </a:r>
            <a:br>
              <a:rPr lang="en-US" altLang="LID4096" sz="4800"/>
            </a:br>
            <a:r>
              <a:rPr lang="en-US" altLang="LID4096" sz="4800"/>
              <a:t>of </a:t>
            </a:r>
            <a:br>
              <a:rPr lang="en-US" altLang="LID4096" sz="4800"/>
            </a:br>
            <a:r>
              <a:rPr lang="en-US" altLang="LID4096" sz="4800"/>
              <a:t>Transparent Overview Layers</a:t>
            </a:r>
            <a:br>
              <a:rPr lang="en-US" altLang="LID4096" sz="4000"/>
            </a:br>
            <a:endParaRPr lang="en-US" altLang="LID4096" sz="400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2702A50-7223-011F-4CDE-7699F30BAAD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905000" y="5583238"/>
            <a:ext cx="5668963" cy="1274762"/>
          </a:xfrm>
          <a:noFill/>
          <a:ln/>
        </p:spPr>
        <p:txBody>
          <a:bodyPr/>
          <a:lstStyle/>
          <a:p>
            <a:pPr marL="342900" indent="-342900" eaLnBrk="0" hangingPunct="0"/>
            <a:r>
              <a:rPr lang="en-US" altLang="LID4096" sz="2800" i="1"/>
              <a:t>University of Calgary</a:t>
            </a:r>
          </a:p>
          <a:p>
            <a:pPr marL="342900" indent="-342900" eaLnBrk="0" hangingPunct="0">
              <a:lnSpc>
                <a:spcPct val="70000"/>
              </a:lnSpc>
            </a:pPr>
            <a:r>
              <a:rPr lang="en-US" altLang="LID4096" sz="2800" i="1"/>
              <a:t>Canada</a:t>
            </a:r>
            <a:endParaRPr lang="en-US" altLang="LID4096" sz="3600" i="1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73630CA1-8BB3-77BA-3C3D-A503424DF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588" y="1582738"/>
            <a:ext cx="7870825" cy="93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4333" name="Rectangle 237">
            <a:extLst>
              <a:ext uri="{FF2B5EF4-FFF2-40B4-BE49-F238E27FC236}">
                <a16:creationId xmlns:a16="http://schemas.microsoft.com/office/drawing/2014/main" id="{CD8BEE96-DB7D-908B-7F76-6E859ECAC9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90650" y="3933825"/>
            <a:ext cx="29400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600"/>
              <a:t>Donald Cox</a:t>
            </a:r>
          </a:p>
          <a:p>
            <a:r>
              <a:rPr lang="en-US" altLang="LID4096" sz="3600"/>
              <a:t>Jasdeep Chugh</a:t>
            </a:r>
          </a:p>
        </p:txBody>
      </p:sp>
      <p:sp>
        <p:nvSpPr>
          <p:cNvPr id="4335" name="Rectangle 239">
            <a:extLst>
              <a:ext uri="{FF2B5EF4-FFF2-40B4-BE49-F238E27FC236}">
                <a16:creationId xmlns:a16="http://schemas.microsoft.com/office/drawing/2014/main" id="{B6402BAE-290C-1AD1-5826-05DE529ABC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0650" y="3933825"/>
            <a:ext cx="30416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600"/>
              <a:t>Carl Gutwin</a:t>
            </a:r>
          </a:p>
          <a:p>
            <a:r>
              <a:rPr lang="en-US" altLang="LID4096" sz="3600"/>
              <a:t>Saul Greenberg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4BBE5AB-53E1-3BD9-F9A7-48CD14D814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4E826DB7-0C57-784F-93D3-1CA105FA08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70000"/>
              </a:lnSpc>
            </a:pPr>
            <a:r>
              <a:rPr lang="en-US" altLang="LID4096"/>
              <a:t>Motivation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Transparent overviews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What we did</a:t>
            </a:r>
          </a:p>
          <a:p>
            <a:pPr>
              <a:lnSpc>
                <a:spcPct val="170000"/>
              </a:lnSpc>
            </a:pPr>
            <a:r>
              <a:rPr lang="en-US" altLang="LID4096"/>
              <a:t>What we learned</a:t>
            </a:r>
          </a:p>
          <a:p>
            <a:endParaRPr lang="en-US" altLang="LID4096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1026">
            <a:extLst>
              <a:ext uri="{FF2B5EF4-FFF2-40B4-BE49-F238E27FC236}">
                <a16:creationId xmlns:a16="http://schemas.microsoft.com/office/drawing/2014/main" id="{0C0BA5E7-4E00-6F44-339E-0108AAE6BC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Large Work Surfaces</a:t>
            </a:r>
          </a:p>
        </p:txBody>
      </p:sp>
      <p:grpSp>
        <p:nvGrpSpPr>
          <p:cNvPr id="201967" name="Group 1263">
            <a:extLst>
              <a:ext uri="{FF2B5EF4-FFF2-40B4-BE49-F238E27FC236}">
                <a16:creationId xmlns:a16="http://schemas.microsoft.com/office/drawing/2014/main" id="{5997854B-39E9-528F-F6AB-CC3EEBDAAA45}"/>
              </a:ext>
            </a:extLst>
          </p:cNvPr>
          <p:cNvGrpSpPr>
            <a:grpSpLocks/>
          </p:cNvGrpSpPr>
          <p:nvPr/>
        </p:nvGrpSpPr>
        <p:grpSpPr bwMode="auto">
          <a:xfrm>
            <a:off x="288925" y="1350963"/>
            <a:ext cx="8693150" cy="5368925"/>
            <a:chOff x="1404" y="1619"/>
            <a:chExt cx="4218" cy="2605"/>
          </a:xfrm>
        </p:grpSpPr>
        <p:sp>
          <p:nvSpPr>
            <p:cNvPr id="201732" name="Rectangle 1028">
              <a:extLst>
                <a:ext uri="{FF2B5EF4-FFF2-40B4-BE49-F238E27FC236}">
                  <a16:creationId xmlns:a16="http://schemas.microsoft.com/office/drawing/2014/main" id="{E017919C-8994-C97A-1F89-7C582BBB6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" y="1619"/>
              <a:ext cx="4218" cy="2605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33" name="Rectangle 1029">
              <a:extLst>
                <a:ext uri="{FF2B5EF4-FFF2-40B4-BE49-F238E27FC236}">
                  <a16:creationId xmlns:a16="http://schemas.microsoft.com/office/drawing/2014/main" id="{C16CFF21-E40A-46A6-F8C3-E7FA63333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" y="3501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35" name="Rectangle 1031">
              <a:extLst>
                <a:ext uri="{FF2B5EF4-FFF2-40B4-BE49-F238E27FC236}">
                  <a16:creationId xmlns:a16="http://schemas.microsoft.com/office/drawing/2014/main" id="{1BD1B223-B6F5-BC10-62CE-3427295DE0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" y="2872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36" name="Rectangle 1032">
              <a:extLst>
                <a:ext uri="{FF2B5EF4-FFF2-40B4-BE49-F238E27FC236}">
                  <a16:creationId xmlns:a16="http://schemas.microsoft.com/office/drawing/2014/main" id="{609457BF-7406-4726-D87E-B740950EDE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7" y="3518"/>
              <a:ext cx="743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39" name="Rectangle 1035">
              <a:extLst>
                <a:ext uri="{FF2B5EF4-FFF2-40B4-BE49-F238E27FC236}">
                  <a16:creationId xmlns:a16="http://schemas.microsoft.com/office/drawing/2014/main" id="{47F51587-20CF-50B8-F8DB-9D51AA2BE67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221" y="2085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751" name="Group 1047">
              <a:extLst>
                <a:ext uri="{FF2B5EF4-FFF2-40B4-BE49-F238E27FC236}">
                  <a16:creationId xmlns:a16="http://schemas.microsoft.com/office/drawing/2014/main" id="{833BF342-0D37-8D92-62F4-0098EB97C8F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665" y="1866"/>
              <a:ext cx="311" cy="216"/>
              <a:chOff x="4785" y="3537"/>
              <a:chExt cx="361" cy="257"/>
            </a:xfrm>
          </p:grpSpPr>
          <p:sp>
            <p:nvSpPr>
              <p:cNvPr id="201748" name="Rectangle 1044">
                <a:extLst>
                  <a:ext uri="{FF2B5EF4-FFF2-40B4-BE49-F238E27FC236}">
                    <a16:creationId xmlns:a16="http://schemas.microsoft.com/office/drawing/2014/main" id="{81973223-4191-51F1-6CA0-E499CB9BE4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49" name="Rectangle 1045">
                <a:extLst>
                  <a:ext uri="{FF2B5EF4-FFF2-40B4-BE49-F238E27FC236}">
                    <a16:creationId xmlns:a16="http://schemas.microsoft.com/office/drawing/2014/main" id="{90E73D30-0541-D08F-1C6F-14D715F01C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0" name="Rectangle 1046">
                <a:extLst>
                  <a:ext uri="{FF2B5EF4-FFF2-40B4-BE49-F238E27FC236}">
                    <a16:creationId xmlns:a16="http://schemas.microsoft.com/office/drawing/2014/main" id="{2222AAFE-7143-6556-35EC-EEEF2D17D4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52" name="Group 1048">
              <a:extLst>
                <a:ext uri="{FF2B5EF4-FFF2-40B4-BE49-F238E27FC236}">
                  <a16:creationId xmlns:a16="http://schemas.microsoft.com/office/drawing/2014/main" id="{37806799-9AFE-4D49-1A50-373939CC374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227" y="2500"/>
              <a:ext cx="311" cy="222"/>
              <a:chOff x="4785" y="3537"/>
              <a:chExt cx="361" cy="257"/>
            </a:xfrm>
          </p:grpSpPr>
          <p:sp>
            <p:nvSpPr>
              <p:cNvPr id="201753" name="Rectangle 1049">
                <a:extLst>
                  <a:ext uri="{FF2B5EF4-FFF2-40B4-BE49-F238E27FC236}">
                    <a16:creationId xmlns:a16="http://schemas.microsoft.com/office/drawing/2014/main" id="{C67969B3-04C3-0D70-7F73-7C06A56E7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4" name="Rectangle 1050">
                <a:extLst>
                  <a:ext uri="{FF2B5EF4-FFF2-40B4-BE49-F238E27FC236}">
                    <a16:creationId xmlns:a16="http://schemas.microsoft.com/office/drawing/2014/main" id="{83793544-0F9E-3C59-CA13-EF15F1A8D9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5" name="Rectangle 1051">
                <a:extLst>
                  <a:ext uri="{FF2B5EF4-FFF2-40B4-BE49-F238E27FC236}">
                    <a16:creationId xmlns:a16="http://schemas.microsoft.com/office/drawing/2014/main" id="{F1A5054D-E02D-F19D-43F1-070F8F1376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60" name="Group 1056">
              <a:extLst>
                <a:ext uri="{FF2B5EF4-FFF2-40B4-BE49-F238E27FC236}">
                  <a16:creationId xmlns:a16="http://schemas.microsoft.com/office/drawing/2014/main" id="{8CF4E38B-0CD1-1B0B-1F25-625CC3193C4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2" y="3417"/>
              <a:ext cx="222" cy="225"/>
              <a:chOff x="3563" y="2754"/>
              <a:chExt cx="257" cy="261"/>
            </a:xfrm>
          </p:grpSpPr>
          <p:sp>
            <p:nvSpPr>
              <p:cNvPr id="201757" name="Rectangle 1053">
                <a:extLst>
                  <a:ext uri="{FF2B5EF4-FFF2-40B4-BE49-F238E27FC236}">
                    <a16:creationId xmlns:a16="http://schemas.microsoft.com/office/drawing/2014/main" id="{D35FC91C-E04F-C644-66C2-79F0D740C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07" y="281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8" name="Rectangle 1054">
                <a:extLst>
                  <a:ext uri="{FF2B5EF4-FFF2-40B4-BE49-F238E27FC236}">
                    <a16:creationId xmlns:a16="http://schemas.microsoft.com/office/drawing/2014/main" id="{71A10440-D6F9-559A-A83F-79E57EDC33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" y="2871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59" name="Rectangle 1055">
                <a:extLst>
                  <a:ext uri="{FF2B5EF4-FFF2-40B4-BE49-F238E27FC236}">
                    <a16:creationId xmlns:a16="http://schemas.microsoft.com/office/drawing/2014/main" id="{1C7290DB-DDD7-87A6-A6B5-E16BE01322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58" y="2863"/>
                <a:ext cx="163" cy="125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77" name="Group 1073">
              <a:extLst>
                <a:ext uri="{FF2B5EF4-FFF2-40B4-BE49-F238E27FC236}">
                  <a16:creationId xmlns:a16="http://schemas.microsoft.com/office/drawing/2014/main" id="{67F2B3AC-BE34-FE1F-3E5B-66876A264E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71" y="2772"/>
              <a:ext cx="224" cy="222"/>
              <a:chOff x="4586" y="3257"/>
              <a:chExt cx="260" cy="257"/>
            </a:xfrm>
          </p:grpSpPr>
          <p:sp>
            <p:nvSpPr>
              <p:cNvPr id="201762" name="Rectangle 1058">
                <a:extLst>
                  <a:ext uri="{FF2B5EF4-FFF2-40B4-BE49-F238E27FC236}">
                    <a16:creationId xmlns:a16="http://schemas.microsoft.com/office/drawing/2014/main" id="{1AD85B86-DB8B-4D6C-F3BA-E0CEC8A284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3" name="Rectangle 1059">
                <a:extLst>
                  <a:ext uri="{FF2B5EF4-FFF2-40B4-BE49-F238E27FC236}">
                    <a16:creationId xmlns:a16="http://schemas.microsoft.com/office/drawing/2014/main" id="{53DDA74D-73BF-EED9-1E29-967C7F6C73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4" name="Rectangle 1060">
                <a:extLst>
                  <a:ext uri="{FF2B5EF4-FFF2-40B4-BE49-F238E27FC236}">
                    <a16:creationId xmlns:a16="http://schemas.microsoft.com/office/drawing/2014/main" id="{24927AF8-ED77-F04C-44E7-CE8E39B531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65" name="Group 1061">
              <a:extLst>
                <a:ext uri="{FF2B5EF4-FFF2-40B4-BE49-F238E27FC236}">
                  <a16:creationId xmlns:a16="http://schemas.microsoft.com/office/drawing/2014/main" id="{97078076-05F4-75B5-613B-335E27DB96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3401"/>
              <a:ext cx="311" cy="222"/>
              <a:chOff x="4785" y="3537"/>
              <a:chExt cx="361" cy="257"/>
            </a:xfrm>
          </p:grpSpPr>
          <p:sp>
            <p:nvSpPr>
              <p:cNvPr id="201766" name="Rectangle 1062">
                <a:extLst>
                  <a:ext uri="{FF2B5EF4-FFF2-40B4-BE49-F238E27FC236}">
                    <a16:creationId xmlns:a16="http://schemas.microsoft.com/office/drawing/2014/main" id="{BCB23367-8F0D-3FAF-75D5-DF77671FDF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7" name="Rectangle 1063">
                <a:extLst>
                  <a:ext uri="{FF2B5EF4-FFF2-40B4-BE49-F238E27FC236}">
                    <a16:creationId xmlns:a16="http://schemas.microsoft.com/office/drawing/2014/main" id="{36DDA9D6-58B5-B8A5-2E0E-CC816F477F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68" name="Rectangle 1064">
                <a:extLst>
                  <a:ext uri="{FF2B5EF4-FFF2-40B4-BE49-F238E27FC236}">
                    <a16:creationId xmlns:a16="http://schemas.microsoft.com/office/drawing/2014/main" id="{03249B48-6E2F-1DEF-E92C-F3C1C3A8F5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69" name="Group 1065">
              <a:extLst>
                <a:ext uri="{FF2B5EF4-FFF2-40B4-BE49-F238E27FC236}">
                  <a16:creationId xmlns:a16="http://schemas.microsoft.com/office/drawing/2014/main" id="{1DA5F8C9-5698-3C04-D5A4-006B1CB8E936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557" y="3519"/>
              <a:ext cx="311" cy="222"/>
              <a:chOff x="4785" y="3537"/>
              <a:chExt cx="361" cy="257"/>
            </a:xfrm>
          </p:grpSpPr>
          <p:sp>
            <p:nvSpPr>
              <p:cNvPr id="201770" name="Rectangle 1066">
                <a:extLst>
                  <a:ext uri="{FF2B5EF4-FFF2-40B4-BE49-F238E27FC236}">
                    <a16:creationId xmlns:a16="http://schemas.microsoft.com/office/drawing/2014/main" id="{D35A3B9B-B9F9-26DC-ABB8-E5B6F2920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1" name="Rectangle 1067">
                <a:extLst>
                  <a:ext uri="{FF2B5EF4-FFF2-40B4-BE49-F238E27FC236}">
                    <a16:creationId xmlns:a16="http://schemas.microsoft.com/office/drawing/2014/main" id="{22B2E182-CDD6-3A59-8D44-A246E32BA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2" name="Rectangle 1068">
                <a:extLst>
                  <a:ext uri="{FF2B5EF4-FFF2-40B4-BE49-F238E27FC236}">
                    <a16:creationId xmlns:a16="http://schemas.microsoft.com/office/drawing/2014/main" id="{23CFFE69-E0D8-F93A-7961-145E646C8C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773" name="Group 1069">
              <a:extLst>
                <a:ext uri="{FF2B5EF4-FFF2-40B4-BE49-F238E27FC236}">
                  <a16:creationId xmlns:a16="http://schemas.microsoft.com/office/drawing/2014/main" id="{51906074-27EB-44F1-44DA-B70D08000128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378" y="1638"/>
              <a:ext cx="317" cy="221"/>
              <a:chOff x="4785" y="3537"/>
              <a:chExt cx="361" cy="257"/>
            </a:xfrm>
          </p:grpSpPr>
          <p:sp>
            <p:nvSpPr>
              <p:cNvPr id="201774" name="Rectangle 1070">
                <a:extLst>
                  <a:ext uri="{FF2B5EF4-FFF2-40B4-BE49-F238E27FC236}">
                    <a16:creationId xmlns:a16="http://schemas.microsoft.com/office/drawing/2014/main" id="{DCD20DEF-6720-E74D-C459-FA3B4B5D6E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5" name="Rectangle 1071">
                <a:extLst>
                  <a:ext uri="{FF2B5EF4-FFF2-40B4-BE49-F238E27FC236}">
                    <a16:creationId xmlns:a16="http://schemas.microsoft.com/office/drawing/2014/main" id="{207826D8-E4AE-45D2-0087-B9BD334D41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76" name="Rectangle 1072">
                <a:extLst>
                  <a:ext uri="{FF2B5EF4-FFF2-40B4-BE49-F238E27FC236}">
                    <a16:creationId xmlns:a16="http://schemas.microsoft.com/office/drawing/2014/main" id="{8B447BFE-FB39-2666-EDF3-741672CC84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778" name="Rectangle 1074">
              <a:extLst>
                <a:ext uri="{FF2B5EF4-FFF2-40B4-BE49-F238E27FC236}">
                  <a16:creationId xmlns:a16="http://schemas.microsoft.com/office/drawing/2014/main" id="{129BEFF0-941A-1519-8438-4D71FD3249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894" y="3026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798" name="Group 1094">
              <a:extLst>
                <a:ext uri="{FF2B5EF4-FFF2-40B4-BE49-F238E27FC236}">
                  <a16:creationId xmlns:a16="http://schemas.microsoft.com/office/drawing/2014/main" id="{884942FC-2FF6-6F09-61BB-5D2492A235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2" y="2555"/>
              <a:ext cx="222" cy="227"/>
              <a:chOff x="1337" y="2095"/>
              <a:chExt cx="257" cy="263"/>
            </a:xfrm>
          </p:grpSpPr>
          <p:sp>
            <p:nvSpPr>
              <p:cNvPr id="201784" name="Rectangle 1080">
                <a:extLst>
                  <a:ext uri="{FF2B5EF4-FFF2-40B4-BE49-F238E27FC236}">
                    <a16:creationId xmlns:a16="http://schemas.microsoft.com/office/drawing/2014/main" id="{410B45BE-2019-D0B0-8BF0-0091E9FA4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5" name="Rectangle 1081">
                <a:extLst>
                  <a:ext uri="{FF2B5EF4-FFF2-40B4-BE49-F238E27FC236}">
                    <a16:creationId xmlns:a16="http://schemas.microsoft.com/office/drawing/2014/main" id="{0492F986-4BF4-3742-C1AB-377A322019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86" name="Rectangle 1082">
                <a:extLst>
                  <a:ext uri="{FF2B5EF4-FFF2-40B4-BE49-F238E27FC236}">
                    <a16:creationId xmlns:a16="http://schemas.microsoft.com/office/drawing/2014/main" id="{C475C237-9D33-44D3-FE48-CD4CC8569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787" name="Rectangle 1083">
              <a:extLst>
                <a:ext uri="{FF2B5EF4-FFF2-40B4-BE49-F238E27FC236}">
                  <a16:creationId xmlns:a16="http://schemas.microsoft.com/office/drawing/2014/main" id="{12E19A5A-15D5-177C-817F-6604A61E05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350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788" name="Rectangle 1084">
              <a:extLst>
                <a:ext uri="{FF2B5EF4-FFF2-40B4-BE49-F238E27FC236}">
                  <a16:creationId xmlns:a16="http://schemas.microsoft.com/office/drawing/2014/main" id="{D53FE939-2802-2FF6-E542-A9DBB25994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1639"/>
              <a:ext cx="333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789" name="Group 1085">
              <a:extLst>
                <a:ext uri="{FF2B5EF4-FFF2-40B4-BE49-F238E27FC236}">
                  <a16:creationId xmlns:a16="http://schemas.microsoft.com/office/drawing/2014/main" id="{84158C30-0D81-6DCC-3465-CEE90C8D89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0" y="3401"/>
              <a:ext cx="311" cy="222"/>
              <a:chOff x="4785" y="3537"/>
              <a:chExt cx="361" cy="257"/>
            </a:xfrm>
          </p:grpSpPr>
          <p:sp>
            <p:nvSpPr>
              <p:cNvPr id="201790" name="Rectangle 1086">
                <a:extLst>
                  <a:ext uri="{FF2B5EF4-FFF2-40B4-BE49-F238E27FC236}">
                    <a16:creationId xmlns:a16="http://schemas.microsoft.com/office/drawing/2014/main" id="{599ECEDC-6F49-8756-6C4F-7D2BF1357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91" name="Rectangle 1087">
                <a:extLst>
                  <a:ext uri="{FF2B5EF4-FFF2-40B4-BE49-F238E27FC236}">
                    <a16:creationId xmlns:a16="http://schemas.microsoft.com/office/drawing/2014/main" id="{1B34FDEA-67CB-D498-359C-939FA99F7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792" name="Rectangle 1088">
                <a:extLst>
                  <a:ext uri="{FF2B5EF4-FFF2-40B4-BE49-F238E27FC236}">
                    <a16:creationId xmlns:a16="http://schemas.microsoft.com/office/drawing/2014/main" id="{C1EEAFB1-AC78-B808-1056-7432BA2DA4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793" name="Rectangle 1089">
              <a:extLst>
                <a:ext uri="{FF2B5EF4-FFF2-40B4-BE49-F238E27FC236}">
                  <a16:creationId xmlns:a16="http://schemas.microsoft.com/office/drawing/2014/main" id="{189CD4C4-31D1-BC14-EE67-D5B04A850E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669" y="3181"/>
              <a:ext cx="32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799" name="Group 1095">
              <a:extLst>
                <a:ext uri="{FF2B5EF4-FFF2-40B4-BE49-F238E27FC236}">
                  <a16:creationId xmlns:a16="http://schemas.microsoft.com/office/drawing/2014/main" id="{B8681A63-0559-DD09-5602-CDDE66462E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1" y="2870"/>
              <a:ext cx="221" cy="226"/>
              <a:chOff x="1337" y="2095"/>
              <a:chExt cx="257" cy="263"/>
            </a:xfrm>
          </p:grpSpPr>
          <p:sp>
            <p:nvSpPr>
              <p:cNvPr id="201800" name="Rectangle 1096">
                <a:extLst>
                  <a:ext uri="{FF2B5EF4-FFF2-40B4-BE49-F238E27FC236}">
                    <a16:creationId xmlns:a16="http://schemas.microsoft.com/office/drawing/2014/main" id="{4D6F61C8-A808-FA47-1F87-CACC05DB75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01" name="Rectangle 1097">
                <a:extLst>
                  <a:ext uri="{FF2B5EF4-FFF2-40B4-BE49-F238E27FC236}">
                    <a16:creationId xmlns:a16="http://schemas.microsoft.com/office/drawing/2014/main" id="{28806E44-380D-496A-4D0D-B0967AB920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02" name="Rectangle 1098">
                <a:extLst>
                  <a:ext uri="{FF2B5EF4-FFF2-40B4-BE49-F238E27FC236}">
                    <a16:creationId xmlns:a16="http://schemas.microsoft.com/office/drawing/2014/main" id="{9C3B4AB3-AA33-2319-97CF-9E67E9A6CB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03" name="Group 1099">
              <a:extLst>
                <a:ext uri="{FF2B5EF4-FFF2-40B4-BE49-F238E27FC236}">
                  <a16:creationId xmlns:a16="http://schemas.microsoft.com/office/drawing/2014/main" id="{49137030-376F-8659-09DD-02B3C737AB6D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725" y="2817"/>
              <a:ext cx="311" cy="222"/>
              <a:chOff x="4785" y="3537"/>
              <a:chExt cx="361" cy="257"/>
            </a:xfrm>
          </p:grpSpPr>
          <p:sp>
            <p:nvSpPr>
              <p:cNvPr id="201804" name="Rectangle 1100">
                <a:extLst>
                  <a:ext uri="{FF2B5EF4-FFF2-40B4-BE49-F238E27FC236}">
                    <a16:creationId xmlns:a16="http://schemas.microsoft.com/office/drawing/2014/main" id="{12CBC100-B316-DA05-3FB5-2D5DB01B0D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05" name="Rectangle 1101">
                <a:extLst>
                  <a:ext uri="{FF2B5EF4-FFF2-40B4-BE49-F238E27FC236}">
                    <a16:creationId xmlns:a16="http://schemas.microsoft.com/office/drawing/2014/main" id="{E5C52C98-E30F-558E-724B-C26AE8CD8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06" name="Rectangle 1102">
                <a:extLst>
                  <a:ext uri="{FF2B5EF4-FFF2-40B4-BE49-F238E27FC236}">
                    <a16:creationId xmlns:a16="http://schemas.microsoft.com/office/drawing/2014/main" id="{66C4E185-AF85-CC88-0CD6-547AE44BB3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07" name="Group 1103">
              <a:extLst>
                <a:ext uri="{FF2B5EF4-FFF2-40B4-BE49-F238E27FC236}">
                  <a16:creationId xmlns:a16="http://schemas.microsoft.com/office/drawing/2014/main" id="{4800F931-0225-D11D-E507-40936187C75F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686" y="2555"/>
              <a:ext cx="306" cy="222"/>
              <a:chOff x="4785" y="3537"/>
              <a:chExt cx="361" cy="257"/>
            </a:xfrm>
          </p:grpSpPr>
          <p:sp>
            <p:nvSpPr>
              <p:cNvPr id="201808" name="Rectangle 1104">
                <a:extLst>
                  <a:ext uri="{FF2B5EF4-FFF2-40B4-BE49-F238E27FC236}">
                    <a16:creationId xmlns:a16="http://schemas.microsoft.com/office/drawing/2014/main" id="{659E29F6-5F6F-8688-73F4-43723B3F00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09" name="Rectangle 1105">
                <a:extLst>
                  <a:ext uri="{FF2B5EF4-FFF2-40B4-BE49-F238E27FC236}">
                    <a16:creationId xmlns:a16="http://schemas.microsoft.com/office/drawing/2014/main" id="{7871E4C8-7014-AC5F-FC5C-799A865020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10" name="Rectangle 1106">
                <a:extLst>
                  <a:ext uri="{FF2B5EF4-FFF2-40B4-BE49-F238E27FC236}">
                    <a16:creationId xmlns:a16="http://schemas.microsoft.com/office/drawing/2014/main" id="{03A259EB-35AD-C44C-7F75-AF3A2E7057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11" name="Rectangle 1107">
              <a:extLst>
                <a:ext uri="{FF2B5EF4-FFF2-40B4-BE49-F238E27FC236}">
                  <a16:creationId xmlns:a16="http://schemas.microsoft.com/office/drawing/2014/main" id="{608A03A0-0281-BE61-9392-9F8334B4C7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2868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12" name="Rectangle 1108">
              <a:extLst>
                <a:ext uri="{FF2B5EF4-FFF2-40B4-BE49-F238E27FC236}">
                  <a16:creationId xmlns:a16="http://schemas.microsoft.com/office/drawing/2014/main" id="{05D783C2-DFB0-16C1-D234-F737A3FA3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2559"/>
              <a:ext cx="311" cy="11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13" name="Group 1109">
              <a:extLst>
                <a:ext uri="{FF2B5EF4-FFF2-40B4-BE49-F238E27FC236}">
                  <a16:creationId xmlns:a16="http://schemas.microsoft.com/office/drawing/2014/main" id="{785E4250-9E13-5A4A-1322-DF9D8E2BA5D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824" y="1817"/>
              <a:ext cx="222" cy="227"/>
              <a:chOff x="1337" y="2095"/>
              <a:chExt cx="257" cy="263"/>
            </a:xfrm>
          </p:grpSpPr>
          <p:sp>
            <p:nvSpPr>
              <p:cNvPr id="201814" name="Rectangle 1110">
                <a:extLst>
                  <a:ext uri="{FF2B5EF4-FFF2-40B4-BE49-F238E27FC236}">
                    <a16:creationId xmlns:a16="http://schemas.microsoft.com/office/drawing/2014/main" id="{FCC5E7AA-E5AD-C611-655E-B87A5F269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15" name="Rectangle 1111">
                <a:extLst>
                  <a:ext uri="{FF2B5EF4-FFF2-40B4-BE49-F238E27FC236}">
                    <a16:creationId xmlns:a16="http://schemas.microsoft.com/office/drawing/2014/main" id="{F7CFD0DF-39C5-B7BF-1FF0-FBD71E868F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16" name="Rectangle 1112">
                <a:extLst>
                  <a:ext uri="{FF2B5EF4-FFF2-40B4-BE49-F238E27FC236}">
                    <a16:creationId xmlns:a16="http://schemas.microsoft.com/office/drawing/2014/main" id="{2CBDD531-2DA7-AC15-5932-F108DF7BEF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17" name="Rectangle 1113">
              <a:extLst>
                <a:ext uri="{FF2B5EF4-FFF2-40B4-BE49-F238E27FC236}">
                  <a16:creationId xmlns:a16="http://schemas.microsoft.com/office/drawing/2014/main" id="{95B1E76A-6E74-ADA3-A788-4B9DD3B1E5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3499"/>
              <a:ext cx="31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22" name="Group 1118">
              <a:extLst>
                <a:ext uri="{FF2B5EF4-FFF2-40B4-BE49-F238E27FC236}">
                  <a16:creationId xmlns:a16="http://schemas.microsoft.com/office/drawing/2014/main" id="{B8DFDFA2-2E22-C42B-41A0-ED7A7444C0E7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51" y="3444"/>
              <a:ext cx="306" cy="222"/>
              <a:chOff x="4785" y="3537"/>
              <a:chExt cx="361" cy="257"/>
            </a:xfrm>
          </p:grpSpPr>
          <p:sp>
            <p:nvSpPr>
              <p:cNvPr id="201823" name="Rectangle 1119">
                <a:extLst>
                  <a:ext uri="{FF2B5EF4-FFF2-40B4-BE49-F238E27FC236}">
                    <a16:creationId xmlns:a16="http://schemas.microsoft.com/office/drawing/2014/main" id="{1364EBA2-FDDD-576C-53BC-B655A4047E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24" name="Rectangle 1120">
                <a:extLst>
                  <a:ext uri="{FF2B5EF4-FFF2-40B4-BE49-F238E27FC236}">
                    <a16:creationId xmlns:a16="http://schemas.microsoft.com/office/drawing/2014/main" id="{1945BA66-C9CD-6FB4-067B-0648EF22D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25" name="Rectangle 1121">
                <a:extLst>
                  <a:ext uri="{FF2B5EF4-FFF2-40B4-BE49-F238E27FC236}">
                    <a16:creationId xmlns:a16="http://schemas.microsoft.com/office/drawing/2014/main" id="{03FD3A69-B6CA-B89E-76D3-2AC6DAF60B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26" name="Rectangle 1122">
              <a:extLst>
                <a:ext uri="{FF2B5EF4-FFF2-40B4-BE49-F238E27FC236}">
                  <a16:creationId xmlns:a16="http://schemas.microsoft.com/office/drawing/2014/main" id="{A51E44B1-3F52-FE67-6FE9-963461D519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197" y="3896"/>
              <a:ext cx="50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27" name="Group 1123">
              <a:extLst>
                <a:ext uri="{FF2B5EF4-FFF2-40B4-BE49-F238E27FC236}">
                  <a16:creationId xmlns:a16="http://schemas.microsoft.com/office/drawing/2014/main" id="{84177EFF-D0B5-0D46-233E-BCBDB7CE68D9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52" y="2813"/>
              <a:ext cx="306" cy="226"/>
              <a:chOff x="4785" y="3537"/>
              <a:chExt cx="361" cy="257"/>
            </a:xfrm>
          </p:grpSpPr>
          <p:sp>
            <p:nvSpPr>
              <p:cNvPr id="201828" name="Rectangle 1124">
                <a:extLst>
                  <a:ext uri="{FF2B5EF4-FFF2-40B4-BE49-F238E27FC236}">
                    <a16:creationId xmlns:a16="http://schemas.microsoft.com/office/drawing/2014/main" id="{336523B8-9D03-49B0-DEC9-FE18BB281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29" name="Rectangle 1125">
                <a:extLst>
                  <a:ext uri="{FF2B5EF4-FFF2-40B4-BE49-F238E27FC236}">
                    <a16:creationId xmlns:a16="http://schemas.microsoft.com/office/drawing/2014/main" id="{6E96FCAF-F101-348F-E2A9-44A938169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30" name="Rectangle 1126">
                <a:extLst>
                  <a:ext uri="{FF2B5EF4-FFF2-40B4-BE49-F238E27FC236}">
                    <a16:creationId xmlns:a16="http://schemas.microsoft.com/office/drawing/2014/main" id="{9F56725B-3CCC-751A-0763-C73DB16DB5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31" name="Group 1127">
              <a:extLst>
                <a:ext uri="{FF2B5EF4-FFF2-40B4-BE49-F238E27FC236}">
                  <a16:creationId xmlns:a16="http://schemas.microsoft.com/office/drawing/2014/main" id="{AFF6A53C-B6E9-7B06-D486-78F00B5EAD8C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49" y="2500"/>
              <a:ext cx="311" cy="222"/>
              <a:chOff x="4785" y="3537"/>
              <a:chExt cx="361" cy="257"/>
            </a:xfrm>
          </p:grpSpPr>
          <p:sp>
            <p:nvSpPr>
              <p:cNvPr id="201832" name="Rectangle 1128">
                <a:extLst>
                  <a:ext uri="{FF2B5EF4-FFF2-40B4-BE49-F238E27FC236}">
                    <a16:creationId xmlns:a16="http://schemas.microsoft.com/office/drawing/2014/main" id="{99EB8D0B-DC8B-215D-5A60-A062CA01A2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33" name="Rectangle 1129">
                <a:extLst>
                  <a:ext uri="{FF2B5EF4-FFF2-40B4-BE49-F238E27FC236}">
                    <a16:creationId xmlns:a16="http://schemas.microsoft.com/office/drawing/2014/main" id="{D84F8581-C8D6-0F1C-1751-8DA609A93A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34" name="Rectangle 1130">
                <a:extLst>
                  <a:ext uri="{FF2B5EF4-FFF2-40B4-BE49-F238E27FC236}">
                    <a16:creationId xmlns:a16="http://schemas.microsoft.com/office/drawing/2014/main" id="{D5CC27F7-64F1-721A-D64B-5A702658E3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35" name="Rectangle 1131">
              <a:extLst>
                <a:ext uri="{FF2B5EF4-FFF2-40B4-BE49-F238E27FC236}">
                  <a16:creationId xmlns:a16="http://schemas.microsoft.com/office/drawing/2014/main" id="{865C20B4-F056-87E4-EA8B-409CDD296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3183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37" name="Group 1133">
              <a:extLst>
                <a:ext uri="{FF2B5EF4-FFF2-40B4-BE49-F238E27FC236}">
                  <a16:creationId xmlns:a16="http://schemas.microsoft.com/office/drawing/2014/main" id="{9D0C1965-D6C2-5658-1239-EE20DC63DEE0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342" y="3124"/>
              <a:ext cx="321" cy="227"/>
              <a:chOff x="4785" y="3537"/>
              <a:chExt cx="361" cy="257"/>
            </a:xfrm>
          </p:grpSpPr>
          <p:sp>
            <p:nvSpPr>
              <p:cNvPr id="201838" name="Rectangle 1134">
                <a:extLst>
                  <a:ext uri="{FF2B5EF4-FFF2-40B4-BE49-F238E27FC236}">
                    <a16:creationId xmlns:a16="http://schemas.microsoft.com/office/drawing/2014/main" id="{33904660-B1B7-1F88-04FA-5CAB933261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39" name="Rectangle 1135">
                <a:extLst>
                  <a:ext uri="{FF2B5EF4-FFF2-40B4-BE49-F238E27FC236}">
                    <a16:creationId xmlns:a16="http://schemas.microsoft.com/office/drawing/2014/main" id="{10F56A4A-ECBB-23AD-1240-2DE1FA9E1C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40" name="Rectangle 1136">
                <a:extLst>
                  <a:ext uri="{FF2B5EF4-FFF2-40B4-BE49-F238E27FC236}">
                    <a16:creationId xmlns:a16="http://schemas.microsoft.com/office/drawing/2014/main" id="{909323E7-4B0E-0DAC-99AA-03FDDDD8B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41" name="Group 1137">
              <a:extLst>
                <a:ext uri="{FF2B5EF4-FFF2-40B4-BE49-F238E27FC236}">
                  <a16:creationId xmlns:a16="http://schemas.microsoft.com/office/drawing/2014/main" id="{4A552777-922C-DD03-A655-83D728D740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2" y="2222"/>
              <a:ext cx="221" cy="227"/>
              <a:chOff x="1337" y="2095"/>
              <a:chExt cx="257" cy="263"/>
            </a:xfrm>
          </p:grpSpPr>
          <p:sp>
            <p:nvSpPr>
              <p:cNvPr id="201842" name="Rectangle 1138">
                <a:extLst>
                  <a:ext uri="{FF2B5EF4-FFF2-40B4-BE49-F238E27FC236}">
                    <a16:creationId xmlns:a16="http://schemas.microsoft.com/office/drawing/2014/main" id="{4F8F565C-24FA-8C32-0A3E-76E8BEF88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43" name="Rectangle 1139">
                <a:extLst>
                  <a:ext uri="{FF2B5EF4-FFF2-40B4-BE49-F238E27FC236}">
                    <a16:creationId xmlns:a16="http://schemas.microsoft.com/office/drawing/2014/main" id="{05FDF559-0394-8B77-7571-731BFBF10B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44" name="Rectangle 1140">
                <a:extLst>
                  <a:ext uri="{FF2B5EF4-FFF2-40B4-BE49-F238E27FC236}">
                    <a16:creationId xmlns:a16="http://schemas.microsoft.com/office/drawing/2014/main" id="{E0181C70-F032-CE52-503E-2268B8AB1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45" name="Group 1141">
              <a:extLst>
                <a:ext uri="{FF2B5EF4-FFF2-40B4-BE49-F238E27FC236}">
                  <a16:creationId xmlns:a16="http://schemas.microsoft.com/office/drawing/2014/main" id="{3FAE1C4B-A962-E500-5871-C4591038E3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6" y="2126"/>
              <a:ext cx="214" cy="221"/>
              <a:chOff x="4586" y="3257"/>
              <a:chExt cx="260" cy="257"/>
            </a:xfrm>
          </p:grpSpPr>
          <p:sp>
            <p:nvSpPr>
              <p:cNvPr id="201846" name="Rectangle 1142">
                <a:extLst>
                  <a:ext uri="{FF2B5EF4-FFF2-40B4-BE49-F238E27FC236}">
                    <a16:creationId xmlns:a16="http://schemas.microsoft.com/office/drawing/2014/main" id="{D007378D-14F8-C6B8-F890-F1E0B08193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47" name="Rectangle 1143">
                <a:extLst>
                  <a:ext uri="{FF2B5EF4-FFF2-40B4-BE49-F238E27FC236}">
                    <a16:creationId xmlns:a16="http://schemas.microsoft.com/office/drawing/2014/main" id="{E0B93B93-9948-75B9-EC0D-1F1CDF4434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48" name="Rectangle 1144">
                <a:extLst>
                  <a:ext uri="{FF2B5EF4-FFF2-40B4-BE49-F238E27FC236}">
                    <a16:creationId xmlns:a16="http://schemas.microsoft.com/office/drawing/2014/main" id="{BC637D32-F0CF-6C6F-ECD7-B94E232CEF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49" name="Rectangle 1145">
              <a:extLst>
                <a:ext uri="{FF2B5EF4-FFF2-40B4-BE49-F238E27FC236}">
                  <a16:creationId xmlns:a16="http://schemas.microsoft.com/office/drawing/2014/main" id="{814E1213-D70A-4749-A3F7-F4E62038AD5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680" y="1665"/>
              <a:ext cx="188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50" name="Group 1146">
              <a:extLst>
                <a:ext uri="{FF2B5EF4-FFF2-40B4-BE49-F238E27FC236}">
                  <a16:creationId xmlns:a16="http://schemas.microsoft.com/office/drawing/2014/main" id="{63ABFCD7-5EF6-CEBC-E2A9-9B81A785F4DE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183" y="3145"/>
              <a:ext cx="321" cy="222"/>
              <a:chOff x="4785" y="3537"/>
              <a:chExt cx="361" cy="257"/>
            </a:xfrm>
          </p:grpSpPr>
          <p:sp>
            <p:nvSpPr>
              <p:cNvPr id="201851" name="Rectangle 1147">
                <a:extLst>
                  <a:ext uri="{FF2B5EF4-FFF2-40B4-BE49-F238E27FC236}">
                    <a16:creationId xmlns:a16="http://schemas.microsoft.com/office/drawing/2014/main" id="{6BA05995-F7F6-D588-1238-FD49C61769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52" name="Rectangle 1148">
                <a:extLst>
                  <a:ext uri="{FF2B5EF4-FFF2-40B4-BE49-F238E27FC236}">
                    <a16:creationId xmlns:a16="http://schemas.microsoft.com/office/drawing/2014/main" id="{B40792B8-1054-F761-3823-99F4422C3F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53" name="Rectangle 1149">
                <a:extLst>
                  <a:ext uri="{FF2B5EF4-FFF2-40B4-BE49-F238E27FC236}">
                    <a16:creationId xmlns:a16="http://schemas.microsoft.com/office/drawing/2014/main" id="{DEAFC5F9-810A-2AAD-0AD0-A96B7DE435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54" name="Group 1150">
              <a:extLst>
                <a:ext uri="{FF2B5EF4-FFF2-40B4-BE49-F238E27FC236}">
                  <a16:creationId xmlns:a16="http://schemas.microsoft.com/office/drawing/2014/main" id="{F46B7E4E-6496-91CE-4AE3-58C1B14D5D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1" y="2222"/>
              <a:ext cx="222" cy="227"/>
              <a:chOff x="1337" y="2095"/>
              <a:chExt cx="257" cy="263"/>
            </a:xfrm>
          </p:grpSpPr>
          <p:sp>
            <p:nvSpPr>
              <p:cNvPr id="201855" name="Rectangle 1151">
                <a:extLst>
                  <a:ext uri="{FF2B5EF4-FFF2-40B4-BE49-F238E27FC236}">
                    <a16:creationId xmlns:a16="http://schemas.microsoft.com/office/drawing/2014/main" id="{C0A47E9C-D3E3-643F-6ED2-B196327066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56" name="Rectangle 1152">
                <a:extLst>
                  <a:ext uri="{FF2B5EF4-FFF2-40B4-BE49-F238E27FC236}">
                    <a16:creationId xmlns:a16="http://schemas.microsoft.com/office/drawing/2014/main" id="{D74C99F6-2CBD-BBAB-E41C-974CFA61A2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57" name="Rectangle 1153">
                <a:extLst>
                  <a:ext uri="{FF2B5EF4-FFF2-40B4-BE49-F238E27FC236}">
                    <a16:creationId xmlns:a16="http://schemas.microsoft.com/office/drawing/2014/main" id="{7BB9E571-A190-6558-F623-A27AA0B640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58" name="Rectangle 1154">
              <a:extLst>
                <a:ext uri="{FF2B5EF4-FFF2-40B4-BE49-F238E27FC236}">
                  <a16:creationId xmlns:a16="http://schemas.microsoft.com/office/drawing/2014/main" id="{36602B09-A400-6B83-CDC5-1DF9F557F2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" y="2220"/>
              <a:ext cx="113" cy="130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59" name="Rectangle 1155">
              <a:extLst>
                <a:ext uri="{FF2B5EF4-FFF2-40B4-BE49-F238E27FC236}">
                  <a16:creationId xmlns:a16="http://schemas.microsoft.com/office/drawing/2014/main" id="{C04EE21D-A955-6CD6-C56A-EAC170A67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6" y="2555"/>
              <a:ext cx="114" cy="126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60" name="Rectangle 1156">
              <a:extLst>
                <a:ext uri="{FF2B5EF4-FFF2-40B4-BE49-F238E27FC236}">
                  <a16:creationId xmlns:a16="http://schemas.microsoft.com/office/drawing/2014/main" id="{C5032AF4-5E38-5A33-B52C-F0370677EE6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467" y="3915"/>
              <a:ext cx="47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61" name="Rectangle 1157">
              <a:extLst>
                <a:ext uri="{FF2B5EF4-FFF2-40B4-BE49-F238E27FC236}">
                  <a16:creationId xmlns:a16="http://schemas.microsoft.com/office/drawing/2014/main" id="{C5B3EAA9-E2EC-6D38-98E4-BD3877A477D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931" y="1918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62" name="Rectangle 1158">
              <a:extLst>
                <a:ext uri="{FF2B5EF4-FFF2-40B4-BE49-F238E27FC236}">
                  <a16:creationId xmlns:a16="http://schemas.microsoft.com/office/drawing/2014/main" id="{08BE3BFB-0EC5-6958-5763-BF0F0E49EB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1919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63" name="Rectangle 1159">
              <a:extLst>
                <a:ext uri="{FF2B5EF4-FFF2-40B4-BE49-F238E27FC236}">
                  <a16:creationId xmlns:a16="http://schemas.microsoft.com/office/drawing/2014/main" id="{AF43AD84-F319-5F2C-181D-77E891C56C1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91" y="1659"/>
              <a:ext cx="187" cy="125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64" name="Group 1160">
              <a:extLst>
                <a:ext uri="{FF2B5EF4-FFF2-40B4-BE49-F238E27FC236}">
                  <a16:creationId xmlns:a16="http://schemas.microsoft.com/office/drawing/2014/main" id="{922619F2-87C3-FA7C-5050-5DC751FC50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8" y="2461"/>
              <a:ext cx="311" cy="217"/>
              <a:chOff x="4785" y="3537"/>
              <a:chExt cx="361" cy="257"/>
            </a:xfrm>
          </p:grpSpPr>
          <p:sp>
            <p:nvSpPr>
              <p:cNvPr id="201865" name="Rectangle 1161">
                <a:extLst>
                  <a:ext uri="{FF2B5EF4-FFF2-40B4-BE49-F238E27FC236}">
                    <a16:creationId xmlns:a16="http://schemas.microsoft.com/office/drawing/2014/main" id="{3F41315C-6C5B-CB2C-0D3E-F78A610882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66" name="Rectangle 1162">
                <a:extLst>
                  <a:ext uri="{FF2B5EF4-FFF2-40B4-BE49-F238E27FC236}">
                    <a16:creationId xmlns:a16="http://schemas.microsoft.com/office/drawing/2014/main" id="{6CDA021A-C96D-CBAF-FEAC-E216B0F104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67" name="Rectangle 1163">
                <a:extLst>
                  <a:ext uri="{FF2B5EF4-FFF2-40B4-BE49-F238E27FC236}">
                    <a16:creationId xmlns:a16="http://schemas.microsoft.com/office/drawing/2014/main" id="{037707E7-6207-539D-C0A9-8995F6F925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68" name="Rectangle 1164">
              <a:extLst>
                <a:ext uri="{FF2B5EF4-FFF2-40B4-BE49-F238E27FC236}">
                  <a16:creationId xmlns:a16="http://schemas.microsoft.com/office/drawing/2014/main" id="{EBCE9213-C3BB-16F2-B809-CA689C209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" y="1641"/>
              <a:ext cx="636" cy="12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1870" name="Group 1166">
              <a:extLst>
                <a:ext uri="{FF2B5EF4-FFF2-40B4-BE49-F238E27FC236}">
                  <a16:creationId xmlns:a16="http://schemas.microsoft.com/office/drawing/2014/main" id="{0D4E86BB-9AC6-4197-D229-D1B20A30D5F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283" y="1641"/>
              <a:ext cx="221" cy="222"/>
              <a:chOff x="1337" y="2095"/>
              <a:chExt cx="257" cy="263"/>
            </a:xfrm>
          </p:grpSpPr>
          <p:sp>
            <p:nvSpPr>
              <p:cNvPr id="201871" name="Rectangle 1167">
                <a:extLst>
                  <a:ext uri="{FF2B5EF4-FFF2-40B4-BE49-F238E27FC236}">
                    <a16:creationId xmlns:a16="http://schemas.microsoft.com/office/drawing/2014/main" id="{346D7571-E2AA-D276-5672-FCB2BCE2B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72" name="Rectangle 1168">
                <a:extLst>
                  <a:ext uri="{FF2B5EF4-FFF2-40B4-BE49-F238E27FC236}">
                    <a16:creationId xmlns:a16="http://schemas.microsoft.com/office/drawing/2014/main" id="{AFD3FE29-FB52-17A3-402E-756E0AE266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73" name="Rectangle 1169">
                <a:extLst>
                  <a:ext uri="{FF2B5EF4-FFF2-40B4-BE49-F238E27FC236}">
                    <a16:creationId xmlns:a16="http://schemas.microsoft.com/office/drawing/2014/main" id="{C6898902-B4BB-DACC-8E68-75FC053156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74" name="Group 1170">
              <a:extLst>
                <a:ext uri="{FF2B5EF4-FFF2-40B4-BE49-F238E27FC236}">
                  <a16:creationId xmlns:a16="http://schemas.microsoft.com/office/drawing/2014/main" id="{A9CC369D-21A3-26B6-757A-DDFCF7F72A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" y="1870"/>
              <a:ext cx="224" cy="216"/>
              <a:chOff x="4586" y="3257"/>
              <a:chExt cx="260" cy="257"/>
            </a:xfrm>
          </p:grpSpPr>
          <p:sp>
            <p:nvSpPr>
              <p:cNvPr id="201875" name="Rectangle 1171">
                <a:extLst>
                  <a:ext uri="{FF2B5EF4-FFF2-40B4-BE49-F238E27FC236}">
                    <a16:creationId xmlns:a16="http://schemas.microsoft.com/office/drawing/2014/main" id="{63920493-7B6F-ED9C-242D-DB71B4F207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76" name="Rectangle 1172">
                <a:extLst>
                  <a:ext uri="{FF2B5EF4-FFF2-40B4-BE49-F238E27FC236}">
                    <a16:creationId xmlns:a16="http://schemas.microsoft.com/office/drawing/2014/main" id="{764EFD14-EE63-EC78-B006-77B2E2D827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77" name="Rectangle 1173">
                <a:extLst>
                  <a:ext uri="{FF2B5EF4-FFF2-40B4-BE49-F238E27FC236}">
                    <a16:creationId xmlns:a16="http://schemas.microsoft.com/office/drawing/2014/main" id="{F270417C-3202-9F0D-1403-5D9597EE1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78" name="Group 1174">
              <a:extLst>
                <a:ext uri="{FF2B5EF4-FFF2-40B4-BE49-F238E27FC236}">
                  <a16:creationId xmlns:a16="http://schemas.microsoft.com/office/drawing/2014/main" id="{E970B4AD-CB99-C3C4-AE93-2AC6284AACAA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057" y="1870"/>
              <a:ext cx="224" cy="215"/>
              <a:chOff x="4586" y="3257"/>
              <a:chExt cx="260" cy="257"/>
            </a:xfrm>
          </p:grpSpPr>
          <p:sp>
            <p:nvSpPr>
              <p:cNvPr id="201879" name="Rectangle 1175">
                <a:extLst>
                  <a:ext uri="{FF2B5EF4-FFF2-40B4-BE49-F238E27FC236}">
                    <a16:creationId xmlns:a16="http://schemas.microsoft.com/office/drawing/2014/main" id="{4E1FDB12-E28C-31E7-D4DA-C738BAAF58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80" name="Rectangle 1176">
                <a:extLst>
                  <a:ext uri="{FF2B5EF4-FFF2-40B4-BE49-F238E27FC236}">
                    <a16:creationId xmlns:a16="http://schemas.microsoft.com/office/drawing/2014/main" id="{7C4F285C-4D98-DD58-E9B0-15DF5DD0A8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81" name="Rectangle 1177">
                <a:extLst>
                  <a:ext uri="{FF2B5EF4-FFF2-40B4-BE49-F238E27FC236}">
                    <a16:creationId xmlns:a16="http://schemas.microsoft.com/office/drawing/2014/main" id="{6C776214-0AB6-AF35-CBA1-808EDB0F76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1882" name="Group 1178">
              <a:extLst>
                <a:ext uri="{FF2B5EF4-FFF2-40B4-BE49-F238E27FC236}">
                  <a16:creationId xmlns:a16="http://schemas.microsoft.com/office/drawing/2014/main" id="{90FBB54E-3D20-22A0-7596-1789E3526779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972" y="1641"/>
              <a:ext cx="311" cy="222"/>
              <a:chOff x="4785" y="3537"/>
              <a:chExt cx="361" cy="257"/>
            </a:xfrm>
          </p:grpSpPr>
          <p:sp>
            <p:nvSpPr>
              <p:cNvPr id="201883" name="Rectangle 1179">
                <a:extLst>
                  <a:ext uri="{FF2B5EF4-FFF2-40B4-BE49-F238E27FC236}">
                    <a16:creationId xmlns:a16="http://schemas.microsoft.com/office/drawing/2014/main" id="{C2AF03C4-22AB-816E-8ED8-64EBE7CF2B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84" name="Rectangle 1180">
                <a:extLst>
                  <a:ext uri="{FF2B5EF4-FFF2-40B4-BE49-F238E27FC236}">
                    <a16:creationId xmlns:a16="http://schemas.microsoft.com/office/drawing/2014/main" id="{6098D89D-D975-0DA0-79B6-24D3757EEE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1885" name="Rectangle 1181">
                <a:extLst>
                  <a:ext uri="{FF2B5EF4-FFF2-40B4-BE49-F238E27FC236}">
                    <a16:creationId xmlns:a16="http://schemas.microsoft.com/office/drawing/2014/main" id="{EE3F8438-3E1D-02FF-3282-AF16FD126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1886" name="Rectangle 1182">
              <a:extLst>
                <a:ext uri="{FF2B5EF4-FFF2-40B4-BE49-F238E27FC236}">
                  <a16:creationId xmlns:a16="http://schemas.microsoft.com/office/drawing/2014/main" id="{74456A42-117F-0EA3-F400-DC27BBEF81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" y="1631"/>
              <a:ext cx="287" cy="12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87" name="Rectangle 1183">
              <a:extLst>
                <a:ext uri="{FF2B5EF4-FFF2-40B4-BE49-F238E27FC236}">
                  <a16:creationId xmlns:a16="http://schemas.microsoft.com/office/drawing/2014/main" id="{97F18351-277F-FA80-104A-08A12B6A9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3384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88" name="Rectangle 1184">
              <a:extLst>
                <a:ext uri="{FF2B5EF4-FFF2-40B4-BE49-F238E27FC236}">
                  <a16:creationId xmlns:a16="http://schemas.microsoft.com/office/drawing/2014/main" id="{2C833103-6141-D653-625F-9C28098F1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260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89" name="Rectangle 1185">
              <a:extLst>
                <a:ext uri="{FF2B5EF4-FFF2-40B4-BE49-F238E27FC236}">
                  <a16:creationId xmlns:a16="http://schemas.microsoft.com/office/drawing/2014/main" id="{77FCB042-D0C8-019B-E5A1-20D78E5C18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" y="243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0" name="Rectangle 1186">
              <a:extLst>
                <a:ext uri="{FF2B5EF4-FFF2-40B4-BE49-F238E27FC236}">
                  <a16:creationId xmlns:a16="http://schemas.microsoft.com/office/drawing/2014/main" id="{5B832553-32C4-24D0-4626-852B8C909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2764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3" name="Rectangle 1189">
              <a:extLst>
                <a:ext uri="{FF2B5EF4-FFF2-40B4-BE49-F238E27FC236}">
                  <a16:creationId xmlns:a16="http://schemas.microsoft.com/office/drawing/2014/main" id="{C7879D9A-71A7-AB86-8C5B-4654A54ED2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" y="354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4" name="Rectangle 1190">
              <a:extLst>
                <a:ext uri="{FF2B5EF4-FFF2-40B4-BE49-F238E27FC236}">
                  <a16:creationId xmlns:a16="http://schemas.microsoft.com/office/drawing/2014/main" id="{1D7F01D0-FB93-7038-2FA8-88C8601EA8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3539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5" name="Rectangle 1191">
              <a:extLst>
                <a:ext uri="{FF2B5EF4-FFF2-40B4-BE49-F238E27FC236}">
                  <a16:creationId xmlns:a16="http://schemas.microsoft.com/office/drawing/2014/main" id="{5389BF35-BD6A-8DD8-9A20-65FF41569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" y="3543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6" name="Rectangle 1192">
              <a:extLst>
                <a:ext uri="{FF2B5EF4-FFF2-40B4-BE49-F238E27FC236}">
                  <a16:creationId xmlns:a16="http://schemas.microsoft.com/office/drawing/2014/main" id="{FCA2824F-6F50-F935-44C3-945EB2F33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" y="338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7" name="Rectangle 1193">
              <a:extLst>
                <a:ext uri="{FF2B5EF4-FFF2-40B4-BE49-F238E27FC236}">
                  <a16:creationId xmlns:a16="http://schemas.microsoft.com/office/drawing/2014/main" id="{7B5AC853-AFB3-C99A-0E44-DC554A19F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306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8" name="Rectangle 1194">
              <a:extLst>
                <a:ext uri="{FF2B5EF4-FFF2-40B4-BE49-F238E27FC236}">
                  <a16:creationId xmlns:a16="http://schemas.microsoft.com/office/drawing/2014/main" id="{4D55DCDA-8CD8-3BC5-DF76-3B49571C5F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" y="35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899" name="Rectangle 1195">
              <a:extLst>
                <a:ext uri="{FF2B5EF4-FFF2-40B4-BE49-F238E27FC236}">
                  <a16:creationId xmlns:a16="http://schemas.microsoft.com/office/drawing/2014/main" id="{58FDB689-405F-626B-5D4B-CD7D4C6F72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68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0" name="Rectangle 1196">
              <a:extLst>
                <a:ext uri="{FF2B5EF4-FFF2-40B4-BE49-F238E27FC236}">
                  <a16:creationId xmlns:a16="http://schemas.microsoft.com/office/drawing/2014/main" id="{8CB389B9-8BB8-569D-8081-5C4EA75968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3" y="3539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1" name="Rectangle 1197">
              <a:extLst>
                <a:ext uri="{FF2B5EF4-FFF2-40B4-BE49-F238E27FC236}">
                  <a16:creationId xmlns:a16="http://schemas.microsoft.com/office/drawing/2014/main" id="{1474115D-D248-F777-D50A-3D8AC657EB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38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2" name="Rectangle 1198">
              <a:extLst>
                <a:ext uri="{FF2B5EF4-FFF2-40B4-BE49-F238E27FC236}">
                  <a16:creationId xmlns:a16="http://schemas.microsoft.com/office/drawing/2014/main" id="{024CDF15-4451-8913-6A2F-EF758AD6B2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7" y="322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3" name="Rectangle 1199">
              <a:extLst>
                <a:ext uri="{FF2B5EF4-FFF2-40B4-BE49-F238E27FC236}">
                  <a16:creationId xmlns:a16="http://schemas.microsoft.com/office/drawing/2014/main" id="{D3E6C1C0-E255-81DA-E5F3-BDDCCC56D8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0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4" name="Rectangle 1200">
              <a:extLst>
                <a:ext uri="{FF2B5EF4-FFF2-40B4-BE49-F238E27FC236}">
                  <a16:creationId xmlns:a16="http://schemas.microsoft.com/office/drawing/2014/main" id="{622C2985-F317-4F88-9048-6AACD4C9BC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2909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5" name="Rectangle 1201">
              <a:extLst>
                <a:ext uri="{FF2B5EF4-FFF2-40B4-BE49-F238E27FC236}">
                  <a16:creationId xmlns:a16="http://schemas.microsoft.com/office/drawing/2014/main" id="{D47DCCD6-DF22-287E-05EE-C79636758C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291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6" name="Rectangle 1202">
              <a:extLst>
                <a:ext uri="{FF2B5EF4-FFF2-40B4-BE49-F238E27FC236}">
                  <a16:creationId xmlns:a16="http://schemas.microsoft.com/office/drawing/2014/main" id="{E6099DAA-E2A3-6781-C1E8-0E0D75E682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275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7" name="Rectangle 1203">
              <a:extLst>
                <a:ext uri="{FF2B5EF4-FFF2-40B4-BE49-F238E27FC236}">
                  <a16:creationId xmlns:a16="http://schemas.microsoft.com/office/drawing/2014/main" id="{02FBFBA7-0C9F-6BCB-0062-C62AF47B1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2602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8" name="Rectangle 1204">
              <a:extLst>
                <a:ext uri="{FF2B5EF4-FFF2-40B4-BE49-F238E27FC236}">
                  <a16:creationId xmlns:a16="http://schemas.microsoft.com/office/drawing/2014/main" id="{F7D25729-BEFB-4974-2469-B93EBA6E36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259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09" name="Rectangle 1205">
              <a:extLst>
                <a:ext uri="{FF2B5EF4-FFF2-40B4-BE49-F238E27FC236}">
                  <a16:creationId xmlns:a16="http://schemas.microsoft.com/office/drawing/2014/main" id="{AB4071C1-37B5-7AB8-07C3-8DC5E7DEDB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59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0" name="Rectangle 1206">
              <a:extLst>
                <a:ext uri="{FF2B5EF4-FFF2-40B4-BE49-F238E27FC236}">
                  <a16:creationId xmlns:a16="http://schemas.microsoft.com/office/drawing/2014/main" id="{AB70F261-1C55-5812-30A7-B390D0BA2F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322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1" name="Rectangle 1207">
              <a:extLst>
                <a:ext uri="{FF2B5EF4-FFF2-40B4-BE49-F238E27FC236}">
                  <a16:creationId xmlns:a16="http://schemas.microsoft.com/office/drawing/2014/main" id="{7934E8BD-1037-9AC3-F755-99519AD2D5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242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2" name="Rectangle 1208">
              <a:extLst>
                <a:ext uri="{FF2B5EF4-FFF2-40B4-BE49-F238E27FC236}">
                  <a16:creationId xmlns:a16="http://schemas.microsoft.com/office/drawing/2014/main" id="{C3E128A1-FD59-3DD5-FD47-E449BC648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1" y="226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3" name="Rectangle 1209">
              <a:extLst>
                <a:ext uri="{FF2B5EF4-FFF2-40B4-BE49-F238E27FC236}">
                  <a16:creationId xmlns:a16="http://schemas.microsoft.com/office/drawing/2014/main" id="{A0C0EC81-C7AD-7933-26F7-CB8183F0A2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" y="339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4" name="Rectangle 1210">
              <a:extLst>
                <a:ext uri="{FF2B5EF4-FFF2-40B4-BE49-F238E27FC236}">
                  <a16:creationId xmlns:a16="http://schemas.microsoft.com/office/drawing/2014/main" id="{B926E64E-C9D5-3345-59EF-AE2EC0319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6" y="3071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5" name="Rectangle 1211">
              <a:extLst>
                <a:ext uri="{FF2B5EF4-FFF2-40B4-BE49-F238E27FC236}">
                  <a16:creationId xmlns:a16="http://schemas.microsoft.com/office/drawing/2014/main" id="{D5A83603-71B2-49E2-8369-AE4AA08574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200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6" name="Rectangle 1212">
              <a:extLst>
                <a:ext uri="{FF2B5EF4-FFF2-40B4-BE49-F238E27FC236}">
                  <a16:creationId xmlns:a16="http://schemas.microsoft.com/office/drawing/2014/main" id="{7DA755F4-D17E-638E-6AF2-F8AE5A6FD2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2" y="1840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7" name="Rectangle 1213">
              <a:extLst>
                <a:ext uri="{FF2B5EF4-FFF2-40B4-BE49-F238E27FC236}">
                  <a16:creationId xmlns:a16="http://schemas.microsoft.com/office/drawing/2014/main" id="{D19C010E-3C00-D1C1-9434-FE962C8E0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" y="183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8" name="Rectangle 1214">
              <a:extLst>
                <a:ext uri="{FF2B5EF4-FFF2-40B4-BE49-F238E27FC236}">
                  <a16:creationId xmlns:a16="http://schemas.microsoft.com/office/drawing/2014/main" id="{B2F3EB26-9825-27CF-8BFF-9EE5996C78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" y="167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19" name="Rectangle 1215">
              <a:extLst>
                <a:ext uri="{FF2B5EF4-FFF2-40B4-BE49-F238E27FC236}">
                  <a16:creationId xmlns:a16="http://schemas.microsoft.com/office/drawing/2014/main" id="{8EB39C19-2527-68E4-3AD1-893C9A3CE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" y="166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0" name="Rectangle 1216">
              <a:extLst>
                <a:ext uri="{FF2B5EF4-FFF2-40B4-BE49-F238E27FC236}">
                  <a16:creationId xmlns:a16="http://schemas.microsoft.com/office/drawing/2014/main" id="{34017766-6A06-E3FD-AFEC-DFB2E37E66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1675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1" name="Rectangle 1217">
              <a:extLst>
                <a:ext uri="{FF2B5EF4-FFF2-40B4-BE49-F238E27FC236}">
                  <a16:creationId xmlns:a16="http://schemas.microsoft.com/office/drawing/2014/main" id="{A797A603-7238-E6D5-416A-DBD48DDEC2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1837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2" name="Rectangle 1218">
              <a:extLst>
                <a:ext uri="{FF2B5EF4-FFF2-40B4-BE49-F238E27FC236}">
                  <a16:creationId xmlns:a16="http://schemas.microsoft.com/office/drawing/2014/main" id="{0241024C-D3A9-D31F-CE05-28207BA521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" y="1675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3" name="Rectangle 1219">
              <a:extLst>
                <a:ext uri="{FF2B5EF4-FFF2-40B4-BE49-F238E27FC236}">
                  <a16:creationId xmlns:a16="http://schemas.microsoft.com/office/drawing/2014/main" id="{0AEF966A-4803-047C-A917-13468FEC0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67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4" name="Rectangle 1220">
              <a:extLst>
                <a:ext uri="{FF2B5EF4-FFF2-40B4-BE49-F238E27FC236}">
                  <a16:creationId xmlns:a16="http://schemas.microsoft.com/office/drawing/2014/main" id="{9EE1842F-1AC0-9AF0-7844-D3941DAFA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1802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5" name="Rectangle 1221">
              <a:extLst>
                <a:ext uri="{FF2B5EF4-FFF2-40B4-BE49-F238E27FC236}">
                  <a16:creationId xmlns:a16="http://schemas.microsoft.com/office/drawing/2014/main" id="{645A9B97-19F7-FB2D-4157-BEA750599E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210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6" name="Rectangle 1222">
              <a:extLst>
                <a:ext uri="{FF2B5EF4-FFF2-40B4-BE49-F238E27FC236}">
                  <a16:creationId xmlns:a16="http://schemas.microsoft.com/office/drawing/2014/main" id="{E49FEEA5-6243-0F43-1642-5F265E8730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" y="195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7" name="Rectangle 1223">
              <a:extLst>
                <a:ext uri="{FF2B5EF4-FFF2-40B4-BE49-F238E27FC236}">
                  <a16:creationId xmlns:a16="http://schemas.microsoft.com/office/drawing/2014/main" id="{9C544B5C-3EE5-FBD8-2280-3399620E0D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194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8" name="Rectangle 1224">
              <a:extLst>
                <a:ext uri="{FF2B5EF4-FFF2-40B4-BE49-F238E27FC236}">
                  <a16:creationId xmlns:a16="http://schemas.microsoft.com/office/drawing/2014/main" id="{515BC206-EFFA-754A-11AA-57A0B32FB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96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29" name="Rectangle 1225">
              <a:extLst>
                <a:ext uri="{FF2B5EF4-FFF2-40B4-BE49-F238E27FC236}">
                  <a16:creationId xmlns:a16="http://schemas.microsoft.com/office/drawing/2014/main" id="{38264A0B-AC66-7540-B6B1-D5F0E722E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1799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0" name="Rectangle 1226">
              <a:extLst>
                <a:ext uri="{FF2B5EF4-FFF2-40B4-BE49-F238E27FC236}">
                  <a16:creationId xmlns:a16="http://schemas.microsoft.com/office/drawing/2014/main" id="{6B794D2D-744A-D64A-CA2A-D39949772A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" y="226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1" name="Rectangle 1227">
              <a:extLst>
                <a:ext uri="{FF2B5EF4-FFF2-40B4-BE49-F238E27FC236}">
                  <a16:creationId xmlns:a16="http://schemas.microsoft.com/office/drawing/2014/main" id="{58C0528E-CBB2-5C25-9598-B414A5744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4" y="243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2" name="Rectangle 1228">
              <a:extLst>
                <a:ext uri="{FF2B5EF4-FFF2-40B4-BE49-F238E27FC236}">
                  <a16:creationId xmlns:a16="http://schemas.microsoft.com/office/drawing/2014/main" id="{BD95674F-4BFE-6F13-63B6-BF71D27C56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" y="2595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3" name="Rectangle 1229">
              <a:extLst>
                <a:ext uri="{FF2B5EF4-FFF2-40B4-BE49-F238E27FC236}">
                  <a16:creationId xmlns:a16="http://schemas.microsoft.com/office/drawing/2014/main" id="{208B1114-1D4B-8626-2AB4-69B0F2CA1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7" y="274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4" name="Rectangle 1230">
              <a:extLst>
                <a:ext uri="{FF2B5EF4-FFF2-40B4-BE49-F238E27FC236}">
                  <a16:creationId xmlns:a16="http://schemas.microsoft.com/office/drawing/2014/main" id="{363C5119-A149-8BC6-A45F-460AE29507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91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5" name="Rectangle 1231">
              <a:extLst>
                <a:ext uri="{FF2B5EF4-FFF2-40B4-BE49-F238E27FC236}">
                  <a16:creationId xmlns:a16="http://schemas.microsoft.com/office/drawing/2014/main" id="{EA5B2389-419E-B41F-7F7F-670E8A905D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5" y="2915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6" name="Rectangle 1232">
              <a:extLst>
                <a:ext uri="{FF2B5EF4-FFF2-40B4-BE49-F238E27FC236}">
                  <a16:creationId xmlns:a16="http://schemas.microsoft.com/office/drawing/2014/main" id="{F877F49C-392D-8203-74FC-F266451E6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355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7" name="Rectangle 1233">
              <a:extLst>
                <a:ext uri="{FF2B5EF4-FFF2-40B4-BE49-F238E27FC236}">
                  <a16:creationId xmlns:a16="http://schemas.microsoft.com/office/drawing/2014/main" id="{B92CC6F4-4CFC-3363-DFD9-6EF33FF968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1" y="35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38" name="Rectangle 1234">
              <a:extLst>
                <a:ext uri="{FF2B5EF4-FFF2-40B4-BE49-F238E27FC236}">
                  <a16:creationId xmlns:a16="http://schemas.microsoft.com/office/drawing/2014/main" id="{2746B134-1196-5292-A323-C99EB6B4EA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6" y="372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1941" name="Text Box 1237">
              <a:extLst>
                <a:ext uri="{FF2B5EF4-FFF2-40B4-BE49-F238E27FC236}">
                  <a16:creationId xmlns:a16="http://schemas.microsoft.com/office/drawing/2014/main" id="{0A728ED6-2342-F551-A88B-ED46EE457B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4" y="1653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2" name="Text Box 1238">
              <a:extLst>
                <a:ext uri="{FF2B5EF4-FFF2-40B4-BE49-F238E27FC236}">
                  <a16:creationId xmlns:a16="http://schemas.microsoft.com/office/drawing/2014/main" id="{9ACA6A72-4944-B009-EA64-AEB7F4B1B1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3" y="2568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3" name="Text Box 1239">
              <a:extLst>
                <a:ext uri="{FF2B5EF4-FFF2-40B4-BE49-F238E27FC236}">
                  <a16:creationId xmlns:a16="http://schemas.microsoft.com/office/drawing/2014/main" id="{10D267A9-2815-3340-1811-7D5E32C20D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8" y="2579"/>
              <a:ext cx="217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4" name="Text Box 1240">
              <a:extLst>
                <a:ext uri="{FF2B5EF4-FFF2-40B4-BE49-F238E27FC236}">
                  <a16:creationId xmlns:a16="http://schemas.microsoft.com/office/drawing/2014/main" id="{A252C7C8-E615-2A07-4E78-530370635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0" y="2884"/>
              <a:ext cx="216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5" name="Text Box 1241">
              <a:extLst>
                <a:ext uri="{FF2B5EF4-FFF2-40B4-BE49-F238E27FC236}">
                  <a16:creationId xmlns:a16="http://schemas.microsoft.com/office/drawing/2014/main" id="{1766333B-F12A-34A2-D6F5-3FAD8C4EF4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8" y="2568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6" name="Text Box 1242">
              <a:extLst>
                <a:ext uri="{FF2B5EF4-FFF2-40B4-BE49-F238E27FC236}">
                  <a16:creationId xmlns:a16="http://schemas.microsoft.com/office/drawing/2014/main" id="{BD75BF4F-7778-C034-6EC0-C3FF09EDBE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9" y="2889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7" name="Text Box 1243">
              <a:extLst>
                <a:ext uri="{FF2B5EF4-FFF2-40B4-BE49-F238E27FC236}">
                  <a16:creationId xmlns:a16="http://schemas.microsoft.com/office/drawing/2014/main" id="{447A0BF4-A4CD-9C18-26B8-E7F4B125E2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4" y="3519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8" name="Text Box 1244">
              <a:extLst>
                <a:ext uri="{FF2B5EF4-FFF2-40B4-BE49-F238E27FC236}">
                  <a16:creationId xmlns:a16="http://schemas.microsoft.com/office/drawing/2014/main" id="{EE950EB8-BD58-7EB7-6FD2-7F3D2D2E1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8" y="3530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49" name="Text Box 1245">
              <a:extLst>
                <a:ext uri="{FF2B5EF4-FFF2-40B4-BE49-F238E27FC236}">
                  <a16:creationId xmlns:a16="http://schemas.microsoft.com/office/drawing/2014/main" id="{5A9F2441-4A99-679C-46D5-7AF8E1B89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8" y="3504"/>
              <a:ext cx="216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0" name="Text Box 1246">
              <a:extLst>
                <a:ext uri="{FF2B5EF4-FFF2-40B4-BE49-F238E27FC236}">
                  <a16:creationId xmlns:a16="http://schemas.microsoft.com/office/drawing/2014/main" id="{78517651-87A2-7FEE-91F6-C5FC3E9128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7" y="3519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1" name="Text Box 1247">
              <a:extLst>
                <a:ext uri="{FF2B5EF4-FFF2-40B4-BE49-F238E27FC236}">
                  <a16:creationId xmlns:a16="http://schemas.microsoft.com/office/drawing/2014/main" id="{88381C19-952D-935A-A1B2-33CEAD4810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3" y="1653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2" name="Text Box 1248">
              <a:extLst>
                <a:ext uri="{FF2B5EF4-FFF2-40B4-BE49-F238E27FC236}">
                  <a16:creationId xmlns:a16="http://schemas.microsoft.com/office/drawing/2014/main" id="{536F5184-8CEA-464C-E885-6DB12D3420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4" y="1653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3" name="Text Box 1249">
              <a:extLst>
                <a:ext uri="{FF2B5EF4-FFF2-40B4-BE49-F238E27FC236}">
                  <a16:creationId xmlns:a16="http://schemas.microsoft.com/office/drawing/2014/main" id="{ED0607AF-CF36-CF1C-65D7-D9410344D6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3" y="1648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4" name="Text Box 1250">
              <a:extLst>
                <a:ext uri="{FF2B5EF4-FFF2-40B4-BE49-F238E27FC236}">
                  <a16:creationId xmlns:a16="http://schemas.microsoft.com/office/drawing/2014/main" id="{E714C7AE-E624-19DF-5D57-E36977B112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3" y="1653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5" name="Text Box 1251">
              <a:extLst>
                <a:ext uri="{FF2B5EF4-FFF2-40B4-BE49-F238E27FC236}">
                  <a16:creationId xmlns:a16="http://schemas.microsoft.com/office/drawing/2014/main" id="{223D5D25-FC3F-F9D0-8FC0-DD38245E93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2" y="1969"/>
              <a:ext cx="216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6" name="Text Box 1252">
              <a:extLst>
                <a:ext uri="{FF2B5EF4-FFF2-40B4-BE49-F238E27FC236}">
                  <a16:creationId xmlns:a16="http://schemas.microsoft.com/office/drawing/2014/main" id="{E5E67474-C072-8BD3-A324-823C689BD9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9" y="3204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7" name="Text Box 1253">
              <a:extLst>
                <a:ext uri="{FF2B5EF4-FFF2-40B4-BE49-F238E27FC236}">
                  <a16:creationId xmlns:a16="http://schemas.microsoft.com/office/drawing/2014/main" id="{E4724791-904F-D0C4-2894-1C15518204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" y="2884"/>
              <a:ext cx="216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8" name="Text Box 1254">
              <a:extLst>
                <a:ext uri="{FF2B5EF4-FFF2-40B4-BE49-F238E27FC236}">
                  <a16:creationId xmlns:a16="http://schemas.microsoft.com/office/drawing/2014/main" id="{8726A71B-89CA-50E8-E048-552310FB3B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2" y="3535"/>
              <a:ext cx="217" cy="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59" name="Text Box 1255">
              <a:extLst>
                <a:ext uri="{FF2B5EF4-FFF2-40B4-BE49-F238E27FC236}">
                  <a16:creationId xmlns:a16="http://schemas.microsoft.com/office/drawing/2014/main" id="{CC924940-70E9-3381-D79D-5A12F40AA6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0" y="3540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60" name="Text Box 1256">
              <a:extLst>
                <a:ext uri="{FF2B5EF4-FFF2-40B4-BE49-F238E27FC236}">
                  <a16:creationId xmlns:a16="http://schemas.microsoft.com/office/drawing/2014/main" id="{4AC3D675-CBE5-5C42-E1CA-DBF7FCDC21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2" y="1927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61" name="Text Box 1257">
              <a:extLst>
                <a:ext uri="{FF2B5EF4-FFF2-40B4-BE49-F238E27FC236}">
                  <a16:creationId xmlns:a16="http://schemas.microsoft.com/office/drawing/2014/main" id="{4DB96E4F-BF08-14B7-C800-4E1C6F97CE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5" y="3204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62" name="Text Box 1258">
              <a:extLst>
                <a:ext uri="{FF2B5EF4-FFF2-40B4-BE49-F238E27FC236}">
                  <a16:creationId xmlns:a16="http://schemas.microsoft.com/office/drawing/2014/main" id="{62571A06-8F89-7EBB-6470-3CDD1EBA6F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6" y="2889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63" name="Text Box 1259">
              <a:extLst>
                <a:ext uri="{FF2B5EF4-FFF2-40B4-BE49-F238E27FC236}">
                  <a16:creationId xmlns:a16="http://schemas.microsoft.com/office/drawing/2014/main" id="{870A717C-025A-E4A5-0D54-3DC112D4EE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0" y="2248"/>
              <a:ext cx="216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01964" name="Text Box 1260">
              <a:extLst>
                <a:ext uri="{FF2B5EF4-FFF2-40B4-BE49-F238E27FC236}">
                  <a16:creationId xmlns:a16="http://schemas.microsoft.com/office/drawing/2014/main" id="{AD9A85C2-5009-29AD-05F1-9E26134C08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0" y="2573"/>
              <a:ext cx="217" cy="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>
            <a:extLst>
              <a:ext uri="{FF2B5EF4-FFF2-40B4-BE49-F238E27FC236}">
                <a16:creationId xmlns:a16="http://schemas.microsoft.com/office/drawing/2014/main" id="{C3AAD624-FD01-F41D-923F-92F4876D20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Overviews</a:t>
            </a:r>
          </a:p>
        </p:txBody>
      </p:sp>
      <p:grpSp>
        <p:nvGrpSpPr>
          <p:cNvPr id="215043" name="Group 3">
            <a:extLst>
              <a:ext uri="{FF2B5EF4-FFF2-40B4-BE49-F238E27FC236}">
                <a16:creationId xmlns:a16="http://schemas.microsoft.com/office/drawing/2014/main" id="{7830C899-BB2C-E37A-1028-5515A8C6009B}"/>
              </a:ext>
            </a:extLst>
          </p:cNvPr>
          <p:cNvGrpSpPr>
            <a:grpSpLocks/>
          </p:cNvGrpSpPr>
          <p:nvPr/>
        </p:nvGrpSpPr>
        <p:grpSpPr bwMode="auto">
          <a:xfrm>
            <a:off x="2657475" y="1808163"/>
            <a:ext cx="4086225" cy="4278312"/>
            <a:chOff x="1404" y="1619"/>
            <a:chExt cx="4218" cy="2605"/>
          </a:xfrm>
        </p:grpSpPr>
        <p:sp>
          <p:nvSpPr>
            <p:cNvPr id="215044" name="Rectangle 4">
              <a:extLst>
                <a:ext uri="{FF2B5EF4-FFF2-40B4-BE49-F238E27FC236}">
                  <a16:creationId xmlns:a16="http://schemas.microsoft.com/office/drawing/2014/main" id="{B1724A19-7B4C-D85B-F17E-E75DADD3AE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4" y="1619"/>
              <a:ext cx="4218" cy="2605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045" name="Rectangle 5">
              <a:extLst>
                <a:ext uri="{FF2B5EF4-FFF2-40B4-BE49-F238E27FC236}">
                  <a16:creationId xmlns:a16="http://schemas.microsoft.com/office/drawing/2014/main" id="{F6E5F5C4-FA31-49D2-31D1-EE530445E6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6" y="3501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046" name="Rectangle 6">
              <a:extLst>
                <a:ext uri="{FF2B5EF4-FFF2-40B4-BE49-F238E27FC236}">
                  <a16:creationId xmlns:a16="http://schemas.microsoft.com/office/drawing/2014/main" id="{EA7B9447-3E88-1E13-D5DB-215BCA4A2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7" y="2872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047" name="Rectangle 7">
              <a:extLst>
                <a:ext uri="{FF2B5EF4-FFF2-40B4-BE49-F238E27FC236}">
                  <a16:creationId xmlns:a16="http://schemas.microsoft.com/office/drawing/2014/main" id="{97FE9EEA-7A93-4D21-BF1B-F14A8921D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7" y="3518"/>
              <a:ext cx="743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048" name="Rectangle 8">
              <a:extLst>
                <a:ext uri="{FF2B5EF4-FFF2-40B4-BE49-F238E27FC236}">
                  <a16:creationId xmlns:a16="http://schemas.microsoft.com/office/drawing/2014/main" id="{6B19023B-21EA-844C-25EE-ACD96A94ADD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221" y="2085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049" name="Group 9">
              <a:extLst>
                <a:ext uri="{FF2B5EF4-FFF2-40B4-BE49-F238E27FC236}">
                  <a16:creationId xmlns:a16="http://schemas.microsoft.com/office/drawing/2014/main" id="{F96AA82C-CE9E-1E7B-2496-CB728434F9DB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665" y="1866"/>
              <a:ext cx="311" cy="216"/>
              <a:chOff x="4785" y="3537"/>
              <a:chExt cx="361" cy="257"/>
            </a:xfrm>
          </p:grpSpPr>
          <p:sp>
            <p:nvSpPr>
              <p:cNvPr id="215050" name="Rectangle 10">
                <a:extLst>
                  <a:ext uri="{FF2B5EF4-FFF2-40B4-BE49-F238E27FC236}">
                    <a16:creationId xmlns:a16="http://schemas.microsoft.com/office/drawing/2014/main" id="{AE2FBA24-3E54-CDE1-CD9E-1D67E09A40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51" name="Rectangle 11">
                <a:extLst>
                  <a:ext uri="{FF2B5EF4-FFF2-40B4-BE49-F238E27FC236}">
                    <a16:creationId xmlns:a16="http://schemas.microsoft.com/office/drawing/2014/main" id="{4D547B9E-1521-2911-D2E6-5558074E42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52" name="Rectangle 12">
                <a:extLst>
                  <a:ext uri="{FF2B5EF4-FFF2-40B4-BE49-F238E27FC236}">
                    <a16:creationId xmlns:a16="http://schemas.microsoft.com/office/drawing/2014/main" id="{D999A2C6-F2BA-B35A-5FF9-2528CFA426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53" name="Group 13">
              <a:extLst>
                <a:ext uri="{FF2B5EF4-FFF2-40B4-BE49-F238E27FC236}">
                  <a16:creationId xmlns:a16="http://schemas.microsoft.com/office/drawing/2014/main" id="{B44D270F-939D-2B6E-5653-BB410D01B38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5227" y="2500"/>
              <a:ext cx="311" cy="222"/>
              <a:chOff x="4785" y="3537"/>
              <a:chExt cx="361" cy="257"/>
            </a:xfrm>
          </p:grpSpPr>
          <p:sp>
            <p:nvSpPr>
              <p:cNvPr id="215054" name="Rectangle 14">
                <a:extLst>
                  <a:ext uri="{FF2B5EF4-FFF2-40B4-BE49-F238E27FC236}">
                    <a16:creationId xmlns:a16="http://schemas.microsoft.com/office/drawing/2014/main" id="{20D67206-630B-B0A9-D399-C0CC53DF18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55" name="Rectangle 15">
                <a:extLst>
                  <a:ext uri="{FF2B5EF4-FFF2-40B4-BE49-F238E27FC236}">
                    <a16:creationId xmlns:a16="http://schemas.microsoft.com/office/drawing/2014/main" id="{AA736762-9240-8FD3-26C6-DE7699F630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56" name="Rectangle 16">
                <a:extLst>
                  <a:ext uri="{FF2B5EF4-FFF2-40B4-BE49-F238E27FC236}">
                    <a16:creationId xmlns:a16="http://schemas.microsoft.com/office/drawing/2014/main" id="{A478E164-E391-9B82-4FF0-A19EC208A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57" name="Group 17">
              <a:extLst>
                <a:ext uri="{FF2B5EF4-FFF2-40B4-BE49-F238E27FC236}">
                  <a16:creationId xmlns:a16="http://schemas.microsoft.com/office/drawing/2014/main" id="{6AC328E0-F39A-E7D7-6CEE-8205DD5048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2" y="3417"/>
              <a:ext cx="222" cy="225"/>
              <a:chOff x="3563" y="2754"/>
              <a:chExt cx="257" cy="261"/>
            </a:xfrm>
          </p:grpSpPr>
          <p:sp>
            <p:nvSpPr>
              <p:cNvPr id="215058" name="Rectangle 18">
                <a:extLst>
                  <a:ext uri="{FF2B5EF4-FFF2-40B4-BE49-F238E27FC236}">
                    <a16:creationId xmlns:a16="http://schemas.microsoft.com/office/drawing/2014/main" id="{1C6454F9-5D7B-C29D-554D-C985548791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07" y="281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59" name="Rectangle 19">
                <a:extLst>
                  <a:ext uri="{FF2B5EF4-FFF2-40B4-BE49-F238E27FC236}">
                    <a16:creationId xmlns:a16="http://schemas.microsoft.com/office/drawing/2014/main" id="{0DC3C2F4-9F9B-8194-918C-53D2440056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" y="2871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60" name="Rectangle 20">
                <a:extLst>
                  <a:ext uri="{FF2B5EF4-FFF2-40B4-BE49-F238E27FC236}">
                    <a16:creationId xmlns:a16="http://schemas.microsoft.com/office/drawing/2014/main" id="{5324A86A-682B-EC23-F464-16A6FF26D3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58" y="2863"/>
                <a:ext cx="163" cy="125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61" name="Group 21">
              <a:extLst>
                <a:ext uri="{FF2B5EF4-FFF2-40B4-BE49-F238E27FC236}">
                  <a16:creationId xmlns:a16="http://schemas.microsoft.com/office/drawing/2014/main" id="{45D378DA-BE45-F741-0A9F-77A7D3604CA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71" y="2772"/>
              <a:ext cx="224" cy="222"/>
              <a:chOff x="4586" y="3257"/>
              <a:chExt cx="260" cy="257"/>
            </a:xfrm>
          </p:grpSpPr>
          <p:sp>
            <p:nvSpPr>
              <p:cNvPr id="215062" name="Rectangle 22">
                <a:extLst>
                  <a:ext uri="{FF2B5EF4-FFF2-40B4-BE49-F238E27FC236}">
                    <a16:creationId xmlns:a16="http://schemas.microsoft.com/office/drawing/2014/main" id="{660DC629-8452-525D-143A-D54F568F36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63" name="Rectangle 23">
                <a:extLst>
                  <a:ext uri="{FF2B5EF4-FFF2-40B4-BE49-F238E27FC236}">
                    <a16:creationId xmlns:a16="http://schemas.microsoft.com/office/drawing/2014/main" id="{C0CC2D1D-A3E5-8D3E-18C1-B20AB6057D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64" name="Rectangle 24">
                <a:extLst>
                  <a:ext uri="{FF2B5EF4-FFF2-40B4-BE49-F238E27FC236}">
                    <a16:creationId xmlns:a16="http://schemas.microsoft.com/office/drawing/2014/main" id="{9AC1C20C-5E5B-3B7F-E89C-902703857E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65" name="Group 25">
              <a:extLst>
                <a:ext uri="{FF2B5EF4-FFF2-40B4-BE49-F238E27FC236}">
                  <a16:creationId xmlns:a16="http://schemas.microsoft.com/office/drawing/2014/main" id="{097B4B16-EA55-B112-C869-48DF2E41E2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41" y="3401"/>
              <a:ext cx="311" cy="222"/>
              <a:chOff x="4785" y="3537"/>
              <a:chExt cx="361" cy="257"/>
            </a:xfrm>
          </p:grpSpPr>
          <p:sp>
            <p:nvSpPr>
              <p:cNvPr id="215066" name="Rectangle 26">
                <a:extLst>
                  <a:ext uri="{FF2B5EF4-FFF2-40B4-BE49-F238E27FC236}">
                    <a16:creationId xmlns:a16="http://schemas.microsoft.com/office/drawing/2014/main" id="{283B7E6E-5AD9-92B1-D6B6-5DFD9FF0A2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67" name="Rectangle 27">
                <a:extLst>
                  <a:ext uri="{FF2B5EF4-FFF2-40B4-BE49-F238E27FC236}">
                    <a16:creationId xmlns:a16="http://schemas.microsoft.com/office/drawing/2014/main" id="{F5C89C63-A1A9-47F9-FC78-C6F32EC965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68" name="Rectangle 28">
                <a:extLst>
                  <a:ext uri="{FF2B5EF4-FFF2-40B4-BE49-F238E27FC236}">
                    <a16:creationId xmlns:a16="http://schemas.microsoft.com/office/drawing/2014/main" id="{79940E0A-4D64-08F7-97F6-F3BA1D537A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69" name="Group 29">
              <a:extLst>
                <a:ext uri="{FF2B5EF4-FFF2-40B4-BE49-F238E27FC236}">
                  <a16:creationId xmlns:a16="http://schemas.microsoft.com/office/drawing/2014/main" id="{975ADBB6-358C-45EC-942D-26B4E2DA7E5E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557" y="3519"/>
              <a:ext cx="311" cy="222"/>
              <a:chOff x="4785" y="3537"/>
              <a:chExt cx="361" cy="257"/>
            </a:xfrm>
          </p:grpSpPr>
          <p:sp>
            <p:nvSpPr>
              <p:cNvPr id="215070" name="Rectangle 30">
                <a:extLst>
                  <a:ext uri="{FF2B5EF4-FFF2-40B4-BE49-F238E27FC236}">
                    <a16:creationId xmlns:a16="http://schemas.microsoft.com/office/drawing/2014/main" id="{27B31E8F-0F18-6129-9D8A-C2D99E9A7B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71" name="Rectangle 31">
                <a:extLst>
                  <a:ext uri="{FF2B5EF4-FFF2-40B4-BE49-F238E27FC236}">
                    <a16:creationId xmlns:a16="http://schemas.microsoft.com/office/drawing/2014/main" id="{E2EF462A-A2DE-680F-2E66-CAE8DFA2C9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72" name="Rectangle 32">
                <a:extLst>
                  <a:ext uri="{FF2B5EF4-FFF2-40B4-BE49-F238E27FC236}">
                    <a16:creationId xmlns:a16="http://schemas.microsoft.com/office/drawing/2014/main" id="{D7F27AFC-5551-7597-8F16-97AA0C9902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73" name="Group 33">
              <a:extLst>
                <a:ext uri="{FF2B5EF4-FFF2-40B4-BE49-F238E27FC236}">
                  <a16:creationId xmlns:a16="http://schemas.microsoft.com/office/drawing/2014/main" id="{7A6915B8-D552-10DA-8015-ACACE2BEA873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378" y="1638"/>
              <a:ext cx="317" cy="221"/>
              <a:chOff x="4785" y="3537"/>
              <a:chExt cx="361" cy="257"/>
            </a:xfrm>
          </p:grpSpPr>
          <p:sp>
            <p:nvSpPr>
              <p:cNvPr id="215074" name="Rectangle 34">
                <a:extLst>
                  <a:ext uri="{FF2B5EF4-FFF2-40B4-BE49-F238E27FC236}">
                    <a16:creationId xmlns:a16="http://schemas.microsoft.com/office/drawing/2014/main" id="{76D6C3E8-08E7-C52C-DAB7-359D79D9E6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75" name="Rectangle 35">
                <a:extLst>
                  <a:ext uri="{FF2B5EF4-FFF2-40B4-BE49-F238E27FC236}">
                    <a16:creationId xmlns:a16="http://schemas.microsoft.com/office/drawing/2014/main" id="{182EEB38-590D-9147-4F19-8EE4315DF3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76" name="Rectangle 36">
                <a:extLst>
                  <a:ext uri="{FF2B5EF4-FFF2-40B4-BE49-F238E27FC236}">
                    <a16:creationId xmlns:a16="http://schemas.microsoft.com/office/drawing/2014/main" id="{D92695D2-7983-01DC-76F1-5DA892041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077" name="Rectangle 37">
              <a:extLst>
                <a:ext uri="{FF2B5EF4-FFF2-40B4-BE49-F238E27FC236}">
                  <a16:creationId xmlns:a16="http://schemas.microsoft.com/office/drawing/2014/main" id="{A53AA699-4959-A457-06E3-5BE39A8438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894" y="3026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078" name="Group 38">
              <a:extLst>
                <a:ext uri="{FF2B5EF4-FFF2-40B4-BE49-F238E27FC236}">
                  <a16:creationId xmlns:a16="http://schemas.microsoft.com/office/drawing/2014/main" id="{F263AF95-3A1C-CC0D-D25C-EE703FCEC9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42" y="2555"/>
              <a:ext cx="222" cy="227"/>
              <a:chOff x="1337" y="2095"/>
              <a:chExt cx="257" cy="263"/>
            </a:xfrm>
          </p:grpSpPr>
          <p:sp>
            <p:nvSpPr>
              <p:cNvPr id="215079" name="Rectangle 39">
                <a:extLst>
                  <a:ext uri="{FF2B5EF4-FFF2-40B4-BE49-F238E27FC236}">
                    <a16:creationId xmlns:a16="http://schemas.microsoft.com/office/drawing/2014/main" id="{050C869B-E2C6-EF8F-7111-46378BE4E4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80" name="Rectangle 40">
                <a:extLst>
                  <a:ext uri="{FF2B5EF4-FFF2-40B4-BE49-F238E27FC236}">
                    <a16:creationId xmlns:a16="http://schemas.microsoft.com/office/drawing/2014/main" id="{FF3E6484-9DAE-1417-EB23-B8E5BCD2B1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81" name="Rectangle 41">
                <a:extLst>
                  <a:ext uri="{FF2B5EF4-FFF2-40B4-BE49-F238E27FC236}">
                    <a16:creationId xmlns:a16="http://schemas.microsoft.com/office/drawing/2014/main" id="{566E1C21-44EB-FE1A-D467-929CE9A36B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082" name="Rectangle 42">
              <a:extLst>
                <a:ext uri="{FF2B5EF4-FFF2-40B4-BE49-F238E27FC236}">
                  <a16:creationId xmlns:a16="http://schemas.microsoft.com/office/drawing/2014/main" id="{6658B638-1017-74EB-36DD-DF76372573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4" y="350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083" name="Rectangle 43">
              <a:extLst>
                <a:ext uri="{FF2B5EF4-FFF2-40B4-BE49-F238E27FC236}">
                  <a16:creationId xmlns:a16="http://schemas.microsoft.com/office/drawing/2014/main" id="{5D804395-0EC0-8F46-8D6E-F2BB3B9854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5" y="1639"/>
              <a:ext cx="333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084" name="Group 44">
              <a:extLst>
                <a:ext uri="{FF2B5EF4-FFF2-40B4-BE49-F238E27FC236}">
                  <a16:creationId xmlns:a16="http://schemas.microsoft.com/office/drawing/2014/main" id="{9C573B61-FDA7-939C-95C6-60530FE74F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70" y="3401"/>
              <a:ext cx="311" cy="222"/>
              <a:chOff x="4785" y="3537"/>
              <a:chExt cx="361" cy="257"/>
            </a:xfrm>
          </p:grpSpPr>
          <p:sp>
            <p:nvSpPr>
              <p:cNvPr id="215085" name="Rectangle 45">
                <a:extLst>
                  <a:ext uri="{FF2B5EF4-FFF2-40B4-BE49-F238E27FC236}">
                    <a16:creationId xmlns:a16="http://schemas.microsoft.com/office/drawing/2014/main" id="{38AD3CC7-B675-76FA-33B7-8A91665C4F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86" name="Rectangle 46">
                <a:extLst>
                  <a:ext uri="{FF2B5EF4-FFF2-40B4-BE49-F238E27FC236}">
                    <a16:creationId xmlns:a16="http://schemas.microsoft.com/office/drawing/2014/main" id="{30BFFFD1-C1A0-0ABF-C889-BF9C608C4D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87" name="Rectangle 47">
                <a:extLst>
                  <a:ext uri="{FF2B5EF4-FFF2-40B4-BE49-F238E27FC236}">
                    <a16:creationId xmlns:a16="http://schemas.microsoft.com/office/drawing/2014/main" id="{15945AC8-6F93-1B88-D57A-FF8FD28479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088" name="Rectangle 48">
              <a:extLst>
                <a:ext uri="{FF2B5EF4-FFF2-40B4-BE49-F238E27FC236}">
                  <a16:creationId xmlns:a16="http://schemas.microsoft.com/office/drawing/2014/main" id="{DC450FED-4767-F3EC-2D57-DD4301A2A1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669" y="3181"/>
              <a:ext cx="32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089" name="Group 49">
              <a:extLst>
                <a:ext uri="{FF2B5EF4-FFF2-40B4-BE49-F238E27FC236}">
                  <a16:creationId xmlns:a16="http://schemas.microsoft.com/office/drawing/2014/main" id="{C93F4024-0CBA-557D-D216-68F25C774C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31" y="2870"/>
              <a:ext cx="221" cy="226"/>
              <a:chOff x="1337" y="2095"/>
              <a:chExt cx="257" cy="263"/>
            </a:xfrm>
          </p:grpSpPr>
          <p:sp>
            <p:nvSpPr>
              <p:cNvPr id="215090" name="Rectangle 50">
                <a:extLst>
                  <a:ext uri="{FF2B5EF4-FFF2-40B4-BE49-F238E27FC236}">
                    <a16:creationId xmlns:a16="http://schemas.microsoft.com/office/drawing/2014/main" id="{CE39C78F-4C72-036A-27B9-A4B8872BC5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91" name="Rectangle 51">
                <a:extLst>
                  <a:ext uri="{FF2B5EF4-FFF2-40B4-BE49-F238E27FC236}">
                    <a16:creationId xmlns:a16="http://schemas.microsoft.com/office/drawing/2014/main" id="{28C86874-B150-C054-DDA3-6BC8A51887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92" name="Rectangle 52">
                <a:extLst>
                  <a:ext uri="{FF2B5EF4-FFF2-40B4-BE49-F238E27FC236}">
                    <a16:creationId xmlns:a16="http://schemas.microsoft.com/office/drawing/2014/main" id="{15D7ED67-E23A-A2B1-273A-07F4F6F34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93" name="Group 53">
              <a:extLst>
                <a:ext uri="{FF2B5EF4-FFF2-40B4-BE49-F238E27FC236}">
                  <a16:creationId xmlns:a16="http://schemas.microsoft.com/office/drawing/2014/main" id="{1E57C143-DDA8-B452-F76B-A65396FA89B6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725" y="2817"/>
              <a:ext cx="311" cy="222"/>
              <a:chOff x="4785" y="3537"/>
              <a:chExt cx="361" cy="257"/>
            </a:xfrm>
          </p:grpSpPr>
          <p:sp>
            <p:nvSpPr>
              <p:cNvPr id="215094" name="Rectangle 54">
                <a:extLst>
                  <a:ext uri="{FF2B5EF4-FFF2-40B4-BE49-F238E27FC236}">
                    <a16:creationId xmlns:a16="http://schemas.microsoft.com/office/drawing/2014/main" id="{5730253D-FD43-C410-C818-267D4151D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95" name="Rectangle 55">
                <a:extLst>
                  <a:ext uri="{FF2B5EF4-FFF2-40B4-BE49-F238E27FC236}">
                    <a16:creationId xmlns:a16="http://schemas.microsoft.com/office/drawing/2014/main" id="{3DAF2AD0-59BE-43FE-07C9-9F2140273D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96" name="Rectangle 56">
                <a:extLst>
                  <a:ext uri="{FF2B5EF4-FFF2-40B4-BE49-F238E27FC236}">
                    <a16:creationId xmlns:a16="http://schemas.microsoft.com/office/drawing/2014/main" id="{7625A31F-7417-9094-0F30-610B85F6A0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097" name="Group 57">
              <a:extLst>
                <a:ext uri="{FF2B5EF4-FFF2-40B4-BE49-F238E27FC236}">
                  <a16:creationId xmlns:a16="http://schemas.microsoft.com/office/drawing/2014/main" id="{EFFB29D9-E106-601F-92D0-E46CFD1415A0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686" y="2555"/>
              <a:ext cx="306" cy="222"/>
              <a:chOff x="4785" y="3537"/>
              <a:chExt cx="361" cy="257"/>
            </a:xfrm>
          </p:grpSpPr>
          <p:sp>
            <p:nvSpPr>
              <p:cNvPr id="215098" name="Rectangle 58">
                <a:extLst>
                  <a:ext uri="{FF2B5EF4-FFF2-40B4-BE49-F238E27FC236}">
                    <a16:creationId xmlns:a16="http://schemas.microsoft.com/office/drawing/2014/main" id="{57583EC8-B63B-576B-F933-023327CDD6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099" name="Rectangle 59">
                <a:extLst>
                  <a:ext uri="{FF2B5EF4-FFF2-40B4-BE49-F238E27FC236}">
                    <a16:creationId xmlns:a16="http://schemas.microsoft.com/office/drawing/2014/main" id="{609E7285-03EB-8DB1-6291-00E85D691B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00" name="Rectangle 60">
                <a:extLst>
                  <a:ext uri="{FF2B5EF4-FFF2-40B4-BE49-F238E27FC236}">
                    <a16:creationId xmlns:a16="http://schemas.microsoft.com/office/drawing/2014/main" id="{7A0E5D1B-544E-7A65-27D2-2B7CAB359E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01" name="Rectangle 61">
              <a:extLst>
                <a:ext uri="{FF2B5EF4-FFF2-40B4-BE49-F238E27FC236}">
                  <a16:creationId xmlns:a16="http://schemas.microsoft.com/office/drawing/2014/main" id="{05F12327-6687-69A0-5346-7526EEFD4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2868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02" name="Rectangle 62">
              <a:extLst>
                <a:ext uri="{FF2B5EF4-FFF2-40B4-BE49-F238E27FC236}">
                  <a16:creationId xmlns:a16="http://schemas.microsoft.com/office/drawing/2014/main" id="{884A3BCF-D40D-B593-B431-8F03B43FCD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2559"/>
              <a:ext cx="311" cy="11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03" name="Group 63">
              <a:extLst>
                <a:ext uri="{FF2B5EF4-FFF2-40B4-BE49-F238E27FC236}">
                  <a16:creationId xmlns:a16="http://schemas.microsoft.com/office/drawing/2014/main" id="{A46CF438-961B-E207-ABD7-896D8D00DEB9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824" y="1817"/>
              <a:ext cx="222" cy="227"/>
              <a:chOff x="1337" y="2095"/>
              <a:chExt cx="257" cy="263"/>
            </a:xfrm>
          </p:grpSpPr>
          <p:sp>
            <p:nvSpPr>
              <p:cNvPr id="215104" name="Rectangle 64">
                <a:extLst>
                  <a:ext uri="{FF2B5EF4-FFF2-40B4-BE49-F238E27FC236}">
                    <a16:creationId xmlns:a16="http://schemas.microsoft.com/office/drawing/2014/main" id="{5810F6D5-D8BA-B934-5749-FD7D542627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05" name="Rectangle 65">
                <a:extLst>
                  <a:ext uri="{FF2B5EF4-FFF2-40B4-BE49-F238E27FC236}">
                    <a16:creationId xmlns:a16="http://schemas.microsoft.com/office/drawing/2014/main" id="{779DCCE4-BD62-4852-6744-DF2C6DF8DA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06" name="Rectangle 66">
                <a:extLst>
                  <a:ext uri="{FF2B5EF4-FFF2-40B4-BE49-F238E27FC236}">
                    <a16:creationId xmlns:a16="http://schemas.microsoft.com/office/drawing/2014/main" id="{7D4FC59B-BDFE-5553-CCBB-60B9F1B4EB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07" name="Rectangle 67">
              <a:extLst>
                <a:ext uri="{FF2B5EF4-FFF2-40B4-BE49-F238E27FC236}">
                  <a16:creationId xmlns:a16="http://schemas.microsoft.com/office/drawing/2014/main" id="{AAC3D728-661E-7CF8-C478-084BA99DBE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8" y="3499"/>
              <a:ext cx="31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08" name="Group 68">
              <a:extLst>
                <a:ext uri="{FF2B5EF4-FFF2-40B4-BE49-F238E27FC236}">
                  <a16:creationId xmlns:a16="http://schemas.microsoft.com/office/drawing/2014/main" id="{1B5DC3DF-8CEA-AF23-CEBD-07CD1B49FED5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51" y="3444"/>
              <a:ext cx="306" cy="222"/>
              <a:chOff x="4785" y="3537"/>
              <a:chExt cx="361" cy="257"/>
            </a:xfrm>
          </p:grpSpPr>
          <p:sp>
            <p:nvSpPr>
              <p:cNvPr id="215109" name="Rectangle 69">
                <a:extLst>
                  <a:ext uri="{FF2B5EF4-FFF2-40B4-BE49-F238E27FC236}">
                    <a16:creationId xmlns:a16="http://schemas.microsoft.com/office/drawing/2014/main" id="{3C1587B8-B3EC-0A75-4A48-C6EFF95C24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10" name="Rectangle 70">
                <a:extLst>
                  <a:ext uri="{FF2B5EF4-FFF2-40B4-BE49-F238E27FC236}">
                    <a16:creationId xmlns:a16="http://schemas.microsoft.com/office/drawing/2014/main" id="{44A7BBB1-B479-8ABD-EA91-D69B9AA023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11" name="Rectangle 71">
                <a:extLst>
                  <a:ext uri="{FF2B5EF4-FFF2-40B4-BE49-F238E27FC236}">
                    <a16:creationId xmlns:a16="http://schemas.microsoft.com/office/drawing/2014/main" id="{A5FCFACE-3D27-E16C-39E4-B1BB65EC35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12" name="Rectangle 72">
              <a:extLst>
                <a:ext uri="{FF2B5EF4-FFF2-40B4-BE49-F238E27FC236}">
                  <a16:creationId xmlns:a16="http://schemas.microsoft.com/office/drawing/2014/main" id="{62D2E13F-9B6B-9BCB-4D31-E11668643B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197" y="3896"/>
              <a:ext cx="50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13" name="Group 73">
              <a:extLst>
                <a:ext uri="{FF2B5EF4-FFF2-40B4-BE49-F238E27FC236}">
                  <a16:creationId xmlns:a16="http://schemas.microsoft.com/office/drawing/2014/main" id="{66331879-0E70-BB1F-6B27-9CCC5E0A8CB4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52" y="2813"/>
              <a:ext cx="306" cy="226"/>
              <a:chOff x="4785" y="3537"/>
              <a:chExt cx="361" cy="257"/>
            </a:xfrm>
          </p:grpSpPr>
          <p:sp>
            <p:nvSpPr>
              <p:cNvPr id="215114" name="Rectangle 74">
                <a:extLst>
                  <a:ext uri="{FF2B5EF4-FFF2-40B4-BE49-F238E27FC236}">
                    <a16:creationId xmlns:a16="http://schemas.microsoft.com/office/drawing/2014/main" id="{D6457478-55DF-7044-0732-562775F664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15" name="Rectangle 75">
                <a:extLst>
                  <a:ext uri="{FF2B5EF4-FFF2-40B4-BE49-F238E27FC236}">
                    <a16:creationId xmlns:a16="http://schemas.microsoft.com/office/drawing/2014/main" id="{A2E4ED0D-5107-CCA1-03F5-824250701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16" name="Rectangle 76">
                <a:extLst>
                  <a:ext uri="{FF2B5EF4-FFF2-40B4-BE49-F238E27FC236}">
                    <a16:creationId xmlns:a16="http://schemas.microsoft.com/office/drawing/2014/main" id="{37974BB8-7119-24DC-04A6-BF318D6A8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17" name="Group 77">
              <a:extLst>
                <a:ext uri="{FF2B5EF4-FFF2-40B4-BE49-F238E27FC236}">
                  <a16:creationId xmlns:a16="http://schemas.microsoft.com/office/drawing/2014/main" id="{E55D6069-48F6-66D3-60C1-148E1869A601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3249" y="2500"/>
              <a:ext cx="311" cy="222"/>
              <a:chOff x="4785" y="3537"/>
              <a:chExt cx="361" cy="257"/>
            </a:xfrm>
          </p:grpSpPr>
          <p:sp>
            <p:nvSpPr>
              <p:cNvPr id="215118" name="Rectangle 78">
                <a:extLst>
                  <a:ext uri="{FF2B5EF4-FFF2-40B4-BE49-F238E27FC236}">
                    <a16:creationId xmlns:a16="http://schemas.microsoft.com/office/drawing/2014/main" id="{D7315FB4-27BB-B251-8C9F-531E6A34F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19" name="Rectangle 79">
                <a:extLst>
                  <a:ext uri="{FF2B5EF4-FFF2-40B4-BE49-F238E27FC236}">
                    <a16:creationId xmlns:a16="http://schemas.microsoft.com/office/drawing/2014/main" id="{32E3D346-2723-58B3-B191-02A4DA88C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20" name="Rectangle 80">
                <a:extLst>
                  <a:ext uri="{FF2B5EF4-FFF2-40B4-BE49-F238E27FC236}">
                    <a16:creationId xmlns:a16="http://schemas.microsoft.com/office/drawing/2014/main" id="{F607857A-86B9-5D0F-1AB4-930CD873B2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21" name="Rectangle 81">
              <a:extLst>
                <a:ext uri="{FF2B5EF4-FFF2-40B4-BE49-F238E27FC236}">
                  <a16:creationId xmlns:a16="http://schemas.microsoft.com/office/drawing/2014/main" id="{033BBA10-EB17-0B5B-A181-DFE58A2AE5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13" y="3183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22" name="Group 82">
              <a:extLst>
                <a:ext uri="{FF2B5EF4-FFF2-40B4-BE49-F238E27FC236}">
                  <a16:creationId xmlns:a16="http://schemas.microsoft.com/office/drawing/2014/main" id="{926A150D-B600-9F44-75E8-001B50CD77CC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342" y="3124"/>
              <a:ext cx="321" cy="227"/>
              <a:chOff x="4785" y="3537"/>
              <a:chExt cx="361" cy="257"/>
            </a:xfrm>
          </p:grpSpPr>
          <p:sp>
            <p:nvSpPr>
              <p:cNvPr id="215123" name="Rectangle 83">
                <a:extLst>
                  <a:ext uri="{FF2B5EF4-FFF2-40B4-BE49-F238E27FC236}">
                    <a16:creationId xmlns:a16="http://schemas.microsoft.com/office/drawing/2014/main" id="{8BFB86F8-21B5-1BD3-A56B-527306C3AD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24" name="Rectangle 84">
                <a:extLst>
                  <a:ext uri="{FF2B5EF4-FFF2-40B4-BE49-F238E27FC236}">
                    <a16:creationId xmlns:a16="http://schemas.microsoft.com/office/drawing/2014/main" id="{6E039846-026F-7352-DC83-1D819BA1EF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25" name="Rectangle 85">
                <a:extLst>
                  <a:ext uri="{FF2B5EF4-FFF2-40B4-BE49-F238E27FC236}">
                    <a16:creationId xmlns:a16="http://schemas.microsoft.com/office/drawing/2014/main" id="{245E9677-6A85-2E6A-FC07-A84F4BF026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26" name="Group 86">
              <a:extLst>
                <a:ext uri="{FF2B5EF4-FFF2-40B4-BE49-F238E27FC236}">
                  <a16:creationId xmlns:a16="http://schemas.microsoft.com/office/drawing/2014/main" id="{2827379F-BA40-AE0B-11D5-1AD22AAF09E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92" y="2222"/>
              <a:ext cx="221" cy="227"/>
              <a:chOff x="1337" y="2095"/>
              <a:chExt cx="257" cy="263"/>
            </a:xfrm>
          </p:grpSpPr>
          <p:sp>
            <p:nvSpPr>
              <p:cNvPr id="215127" name="Rectangle 87">
                <a:extLst>
                  <a:ext uri="{FF2B5EF4-FFF2-40B4-BE49-F238E27FC236}">
                    <a16:creationId xmlns:a16="http://schemas.microsoft.com/office/drawing/2014/main" id="{3649E59A-5611-643B-142F-F066BF86D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28" name="Rectangle 88">
                <a:extLst>
                  <a:ext uri="{FF2B5EF4-FFF2-40B4-BE49-F238E27FC236}">
                    <a16:creationId xmlns:a16="http://schemas.microsoft.com/office/drawing/2014/main" id="{FFD84A3F-7909-BB27-8644-384BADACA5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29" name="Rectangle 89">
                <a:extLst>
                  <a:ext uri="{FF2B5EF4-FFF2-40B4-BE49-F238E27FC236}">
                    <a16:creationId xmlns:a16="http://schemas.microsoft.com/office/drawing/2014/main" id="{6486E54B-960F-1811-4B0C-56E9395386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30" name="Group 90">
              <a:extLst>
                <a:ext uri="{FF2B5EF4-FFF2-40B4-BE49-F238E27FC236}">
                  <a16:creationId xmlns:a16="http://schemas.microsoft.com/office/drawing/2014/main" id="{5DA83457-91AE-D0B0-523E-5E0C30AF7C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16" y="2126"/>
              <a:ext cx="214" cy="221"/>
              <a:chOff x="4586" y="3257"/>
              <a:chExt cx="260" cy="257"/>
            </a:xfrm>
          </p:grpSpPr>
          <p:sp>
            <p:nvSpPr>
              <p:cNvPr id="215131" name="Rectangle 91">
                <a:extLst>
                  <a:ext uri="{FF2B5EF4-FFF2-40B4-BE49-F238E27FC236}">
                    <a16:creationId xmlns:a16="http://schemas.microsoft.com/office/drawing/2014/main" id="{AC6CFCA2-418F-AC49-8FD6-673CBC33A9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32" name="Rectangle 92">
                <a:extLst>
                  <a:ext uri="{FF2B5EF4-FFF2-40B4-BE49-F238E27FC236}">
                    <a16:creationId xmlns:a16="http://schemas.microsoft.com/office/drawing/2014/main" id="{1C03A587-0233-54D8-CA3D-60C69FD92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33" name="Rectangle 93">
                <a:extLst>
                  <a:ext uri="{FF2B5EF4-FFF2-40B4-BE49-F238E27FC236}">
                    <a16:creationId xmlns:a16="http://schemas.microsoft.com/office/drawing/2014/main" id="{088B8B53-D1DE-F0AF-7A31-BCAC4F9781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34" name="Rectangle 94">
              <a:extLst>
                <a:ext uri="{FF2B5EF4-FFF2-40B4-BE49-F238E27FC236}">
                  <a16:creationId xmlns:a16="http://schemas.microsoft.com/office/drawing/2014/main" id="{BB2875A9-5250-81B4-EEB5-77251F7B694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680" y="1665"/>
              <a:ext cx="188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35" name="Group 95">
              <a:extLst>
                <a:ext uri="{FF2B5EF4-FFF2-40B4-BE49-F238E27FC236}">
                  <a16:creationId xmlns:a16="http://schemas.microsoft.com/office/drawing/2014/main" id="{CB1F16E2-7F86-588A-5D72-0FB4755861B4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4183" y="3145"/>
              <a:ext cx="321" cy="222"/>
              <a:chOff x="4785" y="3537"/>
              <a:chExt cx="361" cy="257"/>
            </a:xfrm>
          </p:grpSpPr>
          <p:sp>
            <p:nvSpPr>
              <p:cNvPr id="215136" name="Rectangle 96">
                <a:extLst>
                  <a:ext uri="{FF2B5EF4-FFF2-40B4-BE49-F238E27FC236}">
                    <a16:creationId xmlns:a16="http://schemas.microsoft.com/office/drawing/2014/main" id="{3BEAE425-76F5-019D-5C6D-1B4978F52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37" name="Rectangle 97">
                <a:extLst>
                  <a:ext uri="{FF2B5EF4-FFF2-40B4-BE49-F238E27FC236}">
                    <a16:creationId xmlns:a16="http://schemas.microsoft.com/office/drawing/2014/main" id="{BE3069C7-F922-1D95-7B44-01FDDBC625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38" name="Rectangle 98">
                <a:extLst>
                  <a:ext uri="{FF2B5EF4-FFF2-40B4-BE49-F238E27FC236}">
                    <a16:creationId xmlns:a16="http://schemas.microsoft.com/office/drawing/2014/main" id="{0CF01D80-CDC9-8B09-2E3C-B65732F1D2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39" name="Group 99">
              <a:extLst>
                <a:ext uri="{FF2B5EF4-FFF2-40B4-BE49-F238E27FC236}">
                  <a16:creationId xmlns:a16="http://schemas.microsoft.com/office/drawing/2014/main" id="{AA1FFBA2-411E-C7E1-6924-46F33A6A24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71" y="2222"/>
              <a:ext cx="222" cy="227"/>
              <a:chOff x="1337" y="2095"/>
              <a:chExt cx="257" cy="263"/>
            </a:xfrm>
          </p:grpSpPr>
          <p:sp>
            <p:nvSpPr>
              <p:cNvPr id="215140" name="Rectangle 100">
                <a:extLst>
                  <a:ext uri="{FF2B5EF4-FFF2-40B4-BE49-F238E27FC236}">
                    <a16:creationId xmlns:a16="http://schemas.microsoft.com/office/drawing/2014/main" id="{D7EF439E-ECD7-5CFC-1197-0D15AFDE34D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41" name="Rectangle 101">
                <a:extLst>
                  <a:ext uri="{FF2B5EF4-FFF2-40B4-BE49-F238E27FC236}">
                    <a16:creationId xmlns:a16="http://schemas.microsoft.com/office/drawing/2014/main" id="{1D067715-A372-91BE-A03C-DDC84BBFCE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42" name="Rectangle 102">
                <a:extLst>
                  <a:ext uri="{FF2B5EF4-FFF2-40B4-BE49-F238E27FC236}">
                    <a16:creationId xmlns:a16="http://schemas.microsoft.com/office/drawing/2014/main" id="{CC0B9470-0AAF-E5AF-F89C-F5893CBA05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43" name="Rectangle 103">
              <a:extLst>
                <a:ext uri="{FF2B5EF4-FFF2-40B4-BE49-F238E27FC236}">
                  <a16:creationId xmlns:a16="http://schemas.microsoft.com/office/drawing/2014/main" id="{DCAFC98F-8DDC-DE47-F337-94A5D3AE5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4" y="2220"/>
              <a:ext cx="113" cy="130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44" name="Rectangle 104">
              <a:extLst>
                <a:ext uri="{FF2B5EF4-FFF2-40B4-BE49-F238E27FC236}">
                  <a16:creationId xmlns:a16="http://schemas.microsoft.com/office/drawing/2014/main" id="{332D7B4F-857E-5CE1-95CD-630915DEEC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6" y="2555"/>
              <a:ext cx="114" cy="126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45" name="Rectangle 105">
              <a:extLst>
                <a:ext uri="{FF2B5EF4-FFF2-40B4-BE49-F238E27FC236}">
                  <a16:creationId xmlns:a16="http://schemas.microsoft.com/office/drawing/2014/main" id="{37990017-44F9-C3DD-C5DC-48147EC756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467" y="3915"/>
              <a:ext cx="47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46" name="Rectangle 106">
              <a:extLst>
                <a:ext uri="{FF2B5EF4-FFF2-40B4-BE49-F238E27FC236}">
                  <a16:creationId xmlns:a16="http://schemas.microsoft.com/office/drawing/2014/main" id="{2E20B25E-0936-6E5D-E85A-EA67262C1E2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931" y="1918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47" name="Rectangle 107">
              <a:extLst>
                <a:ext uri="{FF2B5EF4-FFF2-40B4-BE49-F238E27FC236}">
                  <a16:creationId xmlns:a16="http://schemas.microsoft.com/office/drawing/2014/main" id="{179A9CA9-E0F7-10F1-BC52-8A6888B64F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09" y="1919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48" name="Rectangle 108">
              <a:extLst>
                <a:ext uri="{FF2B5EF4-FFF2-40B4-BE49-F238E27FC236}">
                  <a16:creationId xmlns:a16="http://schemas.microsoft.com/office/drawing/2014/main" id="{430E3EF8-61D8-9B53-2640-DFCA8165C29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91" y="1659"/>
              <a:ext cx="187" cy="125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49" name="Group 109">
              <a:extLst>
                <a:ext uri="{FF2B5EF4-FFF2-40B4-BE49-F238E27FC236}">
                  <a16:creationId xmlns:a16="http://schemas.microsoft.com/office/drawing/2014/main" id="{206B4F42-323D-F164-97BE-C7283B2023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68" y="2461"/>
              <a:ext cx="311" cy="217"/>
              <a:chOff x="4785" y="3537"/>
              <a:chExt cx="361" cy="257"/>
            </a:xfrm>
          </p:grpSpPr>
          <p:sp>
            <p:nvSpPr>
              <p:cNvPr id="215150" name="Rectangle 110">
                <a:extLst>
                  <a:ext uri="{FF2B5EF4-FFF2-40B4-BE49-F238E27FC236}">
                    <a16:creationId xmlns:a16="http://schemas.microsoft.com/office/drawing/2014/main" id="{8090F8F1-1FCC-F8A0-4A40-1CD35D6E0A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51" name="Rectangle 111">
                <a:extLst>
                  <a:ext uri="{FF2B5EF4-FFF2-40B4-BE49-F238E27FC236}">
                    <a16:creationId xmlns:a16="http://schemas.microsoft.com/office/drawing/2014/main" id="{22310FCF-6096-4A7D-E076-7E1F355D04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52" name="Rectangle 112">
                <a:extLst>
                  <a:ext uri="{FF2B5EF4-FFF2-40B4-BE49-F238E27FC236}">
                    <a16:creationId xmlns:a16="http://schemas.microsoft.com/office/drawing/2014/main" id="{4C4CA030-342A-B36F-8D2A-9740C869D0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53" name="Rectangle 113">
              <a:extLst>
                <a:ext uri="{FF2B5EF4-FFF2-40B4-BE49-F238E27FC236}">
                  <a16:creationId xmlns:a16="http://schemas.microsoft.com/office/drawing/2014/main" id="{31976F66-40A4-9EB7-FC7F-2A213B6AE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22" y="1641"/>
              <a:ext cx="636" cy="12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5154" name="Group 114">
              <a:extLst>
                <a:ext uri="{FF2B5EF4-FFF2-40B4-BE49-F238E27FC236}">
                  <a16:creationId xmlns:a16="http://schemas.microsoft.com/office/drawing/2014/main" id="{218250A8-BBCE-86A8-B295-466976607279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3283" y="1641"/>
              <a:ext cx="221" cy="222"/>
              <a:chOff x="1337" y="2095"/>
              <a:chExt cx="257" cy="263"/>
            </a:xfrm>
          </p:grpSpPr>
          <p:sp>
            <p:nvSpPr>
              <p:cNvPr id="215155" name="Rectangle 115">
                <a:extLst>
                  <a:ext uri="{FF2B5EF4-FFF2-40B4-BE49-F238E27FC236}">
                    <a16:creationId xmlns:a16="http://schemas.microsoft.com/office/drawing/2014/main" id="{44BE3209-05AE-378D-EF88-02AEDFE9D1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56" name="Rectangle 116">
                <a:extLst>
                  <a:ext uri="{FF2B5EF4-FFF2-40B4-BE49-F238E27FC236}">
                    <a16:creationId xmlns:a16="http://schemas.microsoft.com/office/drawing/2014/main" id="{A241C481-D219-3361-59D0-65641DCFF0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57" name="Rectangle 117">
                <a:extLst>
                  <a:ext uri="{FF2B5EF4-FFF2-40B4-BE49-F238E27FC236}">
                    <a16:creationId xmlns:a16="http://schemas.microsoft.com/office/drawing/2014/main" id="{0DDD8E8D-2524-F238-51D6-E32FD056E2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58" name="Group 118">
              <a:extLst>
                <a:ext uri="{FF2B5EF4-FFF2-40B4-BE49-F238E27FC236}">
                  <a16:creationId xmlns:a16="http://schemas.microsoft.com/office/drawing/2014/main" id="{8EE4EE27-EC71-53F6-BEFA-8AF388596D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" y="1870"/>
              <a:ext cx="224" cy="216"/>
              <a:chOff x="4586" y="3257"/>
              <a:chExt cx="260" cy="257"/>
            </a:xfrm>
          </p:grpSpPr>
          <p:sp>
            <p:nvSpPr>
              <p:cNvPr id="215159" name="Rectangle 119">
                <a:extLst>
                  <a:ext uri="{FF2B5EF4-FFF2-40B4-BE49-F238E27FC236}">
                    <a16:creationId xmlns:a16="http://schemas.microsoft.com/office/drawing/2014/main" id="{92EE91F4-220F-8391-3605-EB1C5D150D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0" name="Rectangle 120">
                <a:extLst>
                  <a:ext uri="{FF2B5EF4-FFF2-40B4-BE49-F238E27FC236}">
                    <a16:creationId xmlns:a16="http://schemas.microsoft.com/office/drawing/2014/main" id="{4A73F8EB-030E-44A8-A1FC-D5543F44D6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1" name="Rectangle 121">
                <a:extLst>
                  <a:ext uri="{FF2B5EF4-FFF2-40B4-BE49-F238E27FC236}">
                    <a16:creationId xmlns:a16="http://schemas.microsoft.com/office/drawing/2014/main" id="{21A50A20-ECAE-0991-358D-FFA4020B93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62" name="Group 122">
              <a:extLst>
                <a:ext uri="{FF2B5EF4-FFF2-40B4-BE49-F238E27FC236}">
                  <a16:creationId xmlns:a16="http://schemas.microsoft.com/office/drawing/2014/main" id="{3DD46464-F9A0-4BC2-07DA-2DC5CFD0C945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057" y="1870"/>
              <a:ext cx="224" cy="215"/>
              <a:chOff x="4586" y="3257"/>
              <a:chExt cx="260" cy="257"/>
            </a:xfrm>
          </p:grpSpPr>
          <p:sp>
            <p:nvSpPr>
              <p:cNvPr id="215163" name="Rectangle 123">
                <a:extLst>
                  <a:ext uri="{FF2B5EF4-FFF2-40B4-BE49-F238E27FC236}">
                    <a16:creationId xmlns:a16="http://schemas.microsoft.com/office/drawing/2014/main" id="{A6997021-3B9F-8778-17C7-F0714621D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4" name="Rectangle 124">
                <a:extLst>
                  <a:ext uri="{FF2B5EF4-FFF2-40B4-BE49-F238E27FC236}">
                    <a16:creationId xmlns:a16="http://schemas.microsoft.com/office/drawing/2014/main" id="{B5825B22-F03D-78BE-1AA3-354C4F05C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5" name="Rectangle 125">
                <a:extLst>
                  <a:ext uri="{FF2B5EF4-FFF2-40B4-BE49-F238E27FC236}">
                    <a16:creationId xmlns:a16="http://schemas.microsoft.com/office/drawing/2014/main" id="{1A7BA60E-966D-B5E3-B0C3-43342AD06B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5166" name="Group 126">
              <a:extLst>
                <a:ext uri="{FF2B5EF4-FFF2-40B4-BE49-F238E27FC236}">
                  <a16:creationId xmlns:a16="http://schemas.microsoft.com/office/drawing/2014/main" id="{04C696D0-C3BB-CEE9-2312-A427AD7BBA0C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972" y="1641"/>
              <a:ext cx="311" cy="222"/>
              <a:chOff x="4785" y="3537"/>
              <a:chExt cx="361" cy="257"/>
            </a:xfrm>
          </p:grpSpPr>
          <p:sp>
            <p:nvSpPr>
              <p:cNvPr id="215167" name="Rectangle 127">
                <a:extLst>
                  <a:ext uri="{FF2B5EF4-FFF2-40B4-BE49-F238E27FC236}">
                    <a16:creationId xmlns:a16="http://schemas.microsoft.com/office/drawing/2014/main" id="{47D55B7D-CE50-7C44-8C79-C067100D2B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8" name="Rectangle 128">
                <a:extLst>
                  <a:ext uri="{FF2B5EF4-FFF2-40B4-BE49-F238E27FC236}">
                    <a16:creationId xmlns:a16="http://schemas.microsoft.com/office/drawing/2014/main" id="{A15FF148-7113-D05E-46BD-5B2BD74FB9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5169" name="Rectangle 129">
                <a:extLst>
                  <a:ext uri="{FF2B5EF4-FFF2-40B4-BE49-F238E27FC236}">
                    <a16:creationId xmlns:a16="http://schemas.microsoft.com/office/drawing/2014/main" id="{F59C0E48-9AB9-8091-6EF0-2EAE1239DA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5170" name="Rectangle 130">
              <a:extLst>
                <a:ext uri="{FF2B5EF4-FFF2-40B4-BE49-F238E27FC236}">
                  <a16:creationId xmlns:a16="http://schemas.microsoft.com/office/drawing/2014/main" id="{5624EB1D-2FAD-9120-F611-BF86821B79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3" y="1631"/>
              <a:ext cx="287" cy="12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1" name="Rectangle 131">
              <a:extLst>
                <a:ext uri="{FF2B5EF4-FFF2-40B4-BE49-F238E27FC236}">
                  <a16:creationId xmlns:a16="http://schemas.microsoft.com/office/drawing/2014/main" id="{294517D0-BEF7-C6C4-7E18-E72ACD467A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3384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2" name="Rectangle 132">
              <a:extLst>
                <a:ext uri="{FF2B5EF4-FFF2-40B4-BE49-F238E27FC236}">
                  <a16:creationId xmlns:a16="http://schemas.microsoft.com/office/drawing/2014/main" id="{469975C6-0976-33CA-8D32-6E2E6AFFF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3" y="260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3" name="Rectangle 133">
              <a:extLst>
                <a:ext uri="{FF2B5EF4-FFF2-40B4-BE49-F238E27FC236}">
                  <a16:creationId xmlns:a16="http://schemas.microsoft.com/office/drawing/2014/main" id="{56DAD6D4-0FEB-7C25-041B-636C1E42B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" y="243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4" name="Rectangle 134">
              <a:extLst>
                <a:ext uri="{FF2B5EF4-FFF2-40B4-BE49-F238E27FC236}">
                  <a16:creationId xmlns:a16="http://schemas.microsoft.com/office/drawing/2014/main" id="{BA0EB085-44BB-9A67-6CBF-6431B1B787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2764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5" name="Rectangle 135">
              <a:extLst>
                <a:ext uri="{FF2B5EF4-FFF2-40B4-BE49-F238E27FC236}">
                  <a16:creationId xmlns:a16="http://schemas.microsoft.com/office/drawing/2014/main" id="{C083D1C2-A6FA-2913-4888-BB28F6E0F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" y="354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6" name="Rectangle 136">
              <a:extLst>
                <a:ext uri="{FF2B5EF4-FFF2-40B4-BE49-F238E27FC236}">
                  <a16:creationId xmlns:a16="http://schemas.microsoft.com/office/drawing/2014/main" id="{B64E894C-B937-6C54-C80C-CA81B79645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6" y="3539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7" name="Rectangle 137">
              <a:extLst>
                <a:ext uri="{FF2B5EF4-FFF2-40B4-BE49-F238E27FC236}">
                  <a16:creationId xmlns:a16="http://schemas.microsoft.com/office/drawing/2014/main" id="{1E3A8233-6239-FB48-4AB1-5BBB9B5C1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" y="3543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8" name="Rectangle 138">
              <a:extLst>
                <a:ext uri="{FF2B5EF4-FFF2-40B4-BE49-F238E27FC236}">
                  <a16:creationId xmlns:a16="http://schemas.microsoft.com/office/drawing/2014/main" id="{7F7042C6-DC62-5336-A454-8BD5DC8EC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5" y="338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79" name="Rectangle 139">
              <a:extLst>
                <a:ext uri="{FF2B5EF4-FFF2-40B4-BE49-F238E27FC236}">
                  <a16:creationId xmlns:a16="http://schemas.microsoft.com/office/drawing/2014/main" id="{BB129B62-E457-2E7A-5ED9-B874B8923F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8" y="306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0" name="Rectangle 140">
              <a:extLst>
                <a:ext uri="{FF2B5EF4-FFF2-40B4-BE49-F238E27FC236}">
                  <a16:creationId xmlns:a16="http://schemas.microsoft.com/office/drawing/2014/main" id="{981762B8-D6E6-064F-0D92-6B2E2BDC4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" y="35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1" name="Rectangle 141">
              <a:extLst>
                <a:ext uri="{FF2B5EF4-FFF2-40B4-BE49-F238E27FC236}">
                  <a16:creationId xmlns:a16="http://schemas.microsoft.com/office/drawing/2014/main" id="{B8386CC5-0524-1D6C-B7E5-E33B962A2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68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2" name="Rectangle 142">
              <a:extLst>
                <a:ext uri="{FF2B5EF4-FFF2-40B4-BE49-F238E27FC236}">
                  <a16:creationId xmlns:a16="http://schemas.microsoft.com/office/drawing/2014/main" id="{D5420E8E-0CEC-26B1-C426-BDD7DDA531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3" y="3539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3" name="Rectangle 143">
              <a:extLst>
                <a:ext uri="{FF2B5EF4-FFF2-40B4-BE49-F238E27FC236}">
                  <a16:creationId xmlns:a16="http://schemas.microsoft.com/office/drawing/2014/main" id="{2709F180-9680-4198-236C-36DF4373D0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38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4" name="Rectangle 144">
              <a:extLst>
                <a:ext uri="{FF2B5EF4-FFF2-40B4-BE49-F238E27FC236}">
                  <a16:creationId xmlns:a16="http://schemas.microsoft.com/office/drawing/2014/main" id="{A6D477DD-E3FA-7DD7-A898-B37325F8BB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7" y="322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5" name="Rectangle 145">
              <a:extLst>
                <a:ext uri="{FF2B5EF4-FFF2-40B4-BE49-F238E27FC236}">
                  <a16:creationId xmlns:a16="http://schemas.microsoft.com/office/drawing/2014/main" id="{A4CEDB90-763E-A0AD-D53D-358303752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30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6" name="Rectangle 146">
              <a:extLst>
                <a:ext uri="{FF2B5EF4-FFF2-40B4-BE49-F238E27FC236}">
                  <a16:creationId xmlns:a16="http://schemas.microsoft.com/office/drawing/2014/main" id="{633A39BD-91DC-ECC5-6816-DD79497A4F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2909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7" name="Rectangle 147">
              <a:extLst>
                <a:ext uri="{FF2B5EF4-FFF2-40B4-BE49-F238E27FC236}">
                  <a16:creationId xmlns:a16="http://schemas.microsoft.com/office/drawing/2014/main" id="{54E3F543-B189-7751-7850-5A0EFFF0E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291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8" name="Rectangle 148">
              <a:extLst>
                <a:ext uri="{FF2B5EF4-FFF2-40B4-BE49-F238E27FC236}">
                  <a16:creationId xmlns:a16="http://schemas.microsoft.com/office/drawing/2014/main" id="{65A51B11-F9B2-ED66-C66E-675DA95FF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275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89" name="Rectangle 149">
              <a:extLst>
                <a:ext uri="{FF2B5EF4-FFF2-40B4-BE49-F238E27FC236}">
                  <a16:creationId xmlns:a16="http://schemas.microsoft.com/office/drawing/2014/main" id="{5F5DE111-F888-32B2-E38F-926D677C1F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0" y="2602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0" name="Rectangle 150">
              <a:extLst>
                <a:ext uri="{FF2B5EF4-FFF2-40B4-BE49-F238E27FC236}">
                  <a16:creationId xmlns:a16="http://schemas.microsoft.com/office/drawing/2014/main" id="{6520A434-2386-6008-BB58-E4AB5B3A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0" y="259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1" name="Rectangle 151">
              <a:extLst>
                <a:ext uri="{FF2B5EF4-FFF2-40B4-BE49-F238E27FC236}">
                  <a16:creationId xmlns:a16="http://schemas.microsoft.com/office/drawing/2014/main" id="{0BB06922-0C86-98EC-31D4-297E5BA1D1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59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2" name="Rectangle 152">
              <a:extLst>
                <a:ext uri="{FF2B5EF4-FFF2-40B4-BE49-F238E27FC236}">
                  <a16:creationId xmlns:a16="http://schemas.microsoft.com/office/drawing/2014/main" id="{3F799802-57ED-4F53-DFEA-805C1881E0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8" y="322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3" name="Rectangle 153">
              <a:extLst>
                <a:ext uri="{FF2B5EF4-FFF2-40B4-BE49-F238E27FC236}">
                  <a16:creationId xmlns:a16="http://schemas.microsoft.com/office/drawing/2014/main" id="{1A2088C3-837D-2E0E-F28F-9437B29FB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2" y="242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4" name="Rectangle 154">
              <a:extLst>
                <a:ext uri="{FF2B5EF4-FFF2-40B4-BE49-F238E27FC236}">
                  <a16:creationId xmlns:a16="http://schemas.microsoft.com/office/drawing/2014/main" id="{FBB34CFC-A0FD-4EFC-14E3-6E23E45EF8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1" y="226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5" name="Rectangle 155">
              <a:extLst>
                <a:ext uri="{FF2B5EF4-FFF2-40B4-BE49-F238E27FC236}">
                  <a16:creationId xmlns:a16="http://schemas.microsoft.com/office/drawing/2014/main" id="{84CF992E-21B3-D9A5-C841-392ADAD2D8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6" y="339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6" name="Rectangle 156">
              <a:extLst>
                <a:ext uri="{FF2B5EF4-FFF2-40B4-BE49-F238E27FC236}">
                  <a16:creationId xmlns:a16="http://schemas.microsoft.com/office/drawing/2014/main" id="{57AA7EA8-959D-DE40-0B1A-C4A094E4A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6" y="3071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7" name="Rectangle 157">
              <a:extLst>
                <a:ext uri="{FF2B5EF4-FFF2-40B4-BE49-F238E27FC236}">
                  <a16:creationId xmlns:a16="http://schemas.microsoft.com/office/drawing/2014/main" id="{3FB83978-1F46-5F6C-E7F1-80A36D0D6F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200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8" name="Rectangle 158">
              <a:extLst>
                <a:ext uri="{FF2B5EF4-FFF2-40B4-BE49-F238E27FC236}">
                  <a16:creationId xmlns:a16="http://schemas.microsoft.com/office/drawing/2014/main" id="{9BE49776-C713-2B6C-A35C-DD443B607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22" y="1840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199" name="Rectangle 159">
              <a:extLst>
                <a:ext uri="{FF2B5EF4-FFF2-40B4-BE49-F238E27FC236}">
                  <a16:creationId xmlns:a16="http://schemas.microsoft.com/office/drawing/2014/main" id="{2E8242FB-213B-A91E-3C16-E8FB7336EF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4" y="183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0" name="Rectangle 160">
              <a:extLst>
                <a:ext uri="{FF2B5EF4-FFF2-40B4-BE49-F238E27FC236}">
                  <a16:creationId xmlns:a16="http://schemas.microsoft.com/office/drawing/2014/main" id="{BAC10D16-39C8-B809-7A6A-59D2A0E6E1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3" y="167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1" name="Rectangle 161">
              <a:extLst>
                <a:ext uri="{FF2B5EF4-FFF2-40B4-BE49-F238E27FC236}">
                  <a16:creationId xmlns:a16="http://schemas.microsoft.com/office/drawing/2014/main" id="{9C4E1862-6014-DC57-AEDD-C397ED9AC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6" y="166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2" name="Rectangle 162">
              <a:extLst>
                <a:ext uri="{FF2B5EF4-FFF2-40B4-BE49-F238E27FC236}">
                  <a16:creationId xmlns:a16="http://schemas.microsoft.com/office/drawing/2014/main" id="{6E514CFE-64A1-F62D-B753-4D01518203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0" y="1675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3" name="Rectangle 163">
              <a:extLst>
                <a:ext uri="{FF2B5EF4-FFF2-40B4-BE49-F238E27FC236}">
                  <a16:creationId xmlns:a16="http://schemas.microsoft.com/office/drawing/2014/main" id="{BDED1E61-6D3D-E1C2-560D-C3035790E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9" y="1837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4" name="Rectangle 164">
              <a:extLst>
                <a:ext uri="{FF2B5EF4-FFF2-40B4-BE49-F238E27FC236}">
                  <a16:creationId xmlns:a16="http://schemas.microsoft.com/office/drawing/2014/main" id="{75D64C49-A23A-2A0E-C610-BB5C01D703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" y="1675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5" name="Rectangle 165">
              <a:extLst>
                <a:ext uri="{FF2B5EF4-FFF2-40B4-BE49-F238E27FC236}">
                  <a16:creationId xmlns:a16="http://schemas.microsoft.com/office/drawing/2014/main" id="{B4E19FD3-39C9-B9FE-A536-0A7E2DB8AF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33" y="167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6" name="Rectangle 166">
              <a:extLst>
                <a:ext uri="{FF2B5EF4-FFF2-40B4-BE49-F238E27FC236}">
                  <a16:creationId xmlns:a16="http://schemas.microsoft.com/office/drawing/2014/main" id="{99FB376B-F17A-3A73-3923-3999A2265F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1802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7" name="Rectangle 167">
              <a:extLst>
                <a:ext uri="{FF2B5EF4-FFF2-40B4-BE49-F238E27FC236}">
                  <a16:creationId xmlns:a16="http://schemas.microsoft.com/office/drawing/2014/main" id="{6581CCAA-FA8B-EF52-2BD3-965ECA5CFA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6" y="210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8" name="Rectangle 168">
              <a:extLst>
                <a:ext uri="{FF2B5EF4-FFF2-40B4-BE49-F238E27FC236}">
                  <a16:creationId xmlns:a16="http://schemas.microsoft.com/office/drawing/2014/main" id="{6BEC4AAC-F35D-0628-48BD-B91FB75C75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1" y="195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09" name="Rectangle 169">
              <a:extLst>
                <a:ext uri="{FF2B5EF4-FFF2-40B4-BE49-F238E27FC236}">
                  <a16:creationId xmlns:a16="http://schemas.microsoft.com/office/drawing/2014/main" id="{9CE27D8D-CAF1-62CE-8387-3BA119C8ED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4" y="194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0" name="Rectangle 170">
              <a:extLst>
                <a:ext uri="{FF2B5EF4-FFF2-40B4-BE49-F238E27FC236}">
                  <a16:creationId xmlns:a16="http://schemas.microsoft.com/office/drawing/2014/main" id="{EF903C94-1FA3-7F5A-818A-AA741AACB6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10" y="1968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1" name="Rectangle 171">
              <a:extLst>
                <a:ext uri="{FF2B5EF4-FFF2-40B4-BE49-F238E27FC236}">
                  <a16:creationId xmlns:a16="http://schemas.microsoft.com/office/drawing/2014/main" id="{228E80E5-505A-9148-242F-B8544F623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9" y="1799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2" name="Rectangle 172">
              <a:extLst>
                <a:ext uri="{FF2B5EF4-FFF2-40B4-BE49-F238E27FC236}">
                  <a16:creationId xmlns:a16="http://schemas.microsoft.com/office/drawing/2014/main" id="{7C7B9FA1-3361-C387-AEAB-5745D6E66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" y="226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3" name="Rectangle 173">
              <a:extLst>
                <a:ext uri="{FF2B5EF4-FFF2-40B4-BE49-F238E27FC236}">
                  <a16:creationId xmlns:a16="http://schemas.microsoft.com/office/drawing/2014/main" id="{64BBA32D-401E-66A5-C7ED-4D02337719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4" y="243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4" name="Rectangle 174">
              <a:extLst>
                <a:ext uri="{FF2B5EF4-FFF2-40B4-BE49-F238E27FC236}">
                  <a16:creationId xmlns:a16="http://schemas.microsoft.com/office/drawing/2014/main" id="{ACDC453D-F1A8-BFA5-F16A-B59B045E06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6" y="2595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5" name="Rectangle 175">
              <a:extLst>
                <a:ext uri="{FF2B5EF4-FFF2-40B4-BE49-F238E27FC236}">
                  <a16:creationId xmlns:a16="http://schemas.microsoft.com/office/drawing/2014/main" id="{3AB2B859-94FE-632F-9035-C53A942522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7" y="274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6" name="Rectangle 176">
              <a:extLst>
                <a:ext uri="{FF2B5EF4-FFF2-40B4-BE49-F238E27FC236}">
                  <a16:creationId xmlns:a16="http://schemas.microsoft.com/office/drawing/2014/main" id="{6AFA961D-1EC0-3E1A-8BC4-06A08987AE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8" y="291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7" name="Rectangle 177">
              <a:extLst>
                <a:ext uri="{FF2B5EF4-FFF2-40B4-BE49-F238E27FC236}">
                  <a16:creationId xmlns:a16="http://schemas.microsoft.com/office/drawing/2014/main" id="{708332CD-F067-149F-86E7-647B43C96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5" y="2915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8" name="Rectangle 178">
              <a:extLst>
                <a:ext uri="{FF2B5EF4-FFF2-40B4-BE49-F238E27FC236}">
                  <a16:creationId xmlns:a16="http://schemas.microsoft.com/office/drawing/2014/main" id="{73F97CEE-5BEB-49F1-663E-19731BF62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42" y="355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19" name="Rectangle 179">
              <a:extLst>
                <a:ext uri="{FF2B5EF4-FFF2-40B4-BE49-F238E27FC236}">
                  <a16:creationId xmlns:a16="http://schemas.microsoft.com/office/drawing/2014/main" id="{54F34A66-969B-5982-B122-DFD8C0CCC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41" y="354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20" name="Rectangle 180">
              <a:extLst>
                <a:ext uri="{FF2B5EF4-FFF2-40B4-BE49-F238E27FC236}">
                  <a16:creationId xmlns:a16="http://schemas.microsoft.com/office/drawing/2014/main" id="{29EA9261-BCDA-4548-0DB9-A7533454A6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6" y="3725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5221" name="Text Box 181">
              <a:extLst>
                <a:ext uri="{FF2B5EF4-FFF2-40B4-BE49-F238E27FC236}">
                  <a16:creationId xmlns:a16="http://schemas.microsoft.com/office/drawing/2014/main" id="{96455BB5-FEA4-76FA-81D1-528EE6060E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5" y="1653"/>
              <a:ext cx="460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2" name="Text Box 182">
              <a:extLst>
                <a:ext uri="{FF2B5EF4-FFF2-40B4-BE49-F238E27FC236}">
                  <a16:creationId xmlns:a16="http://schemas.microsoft.com/office/drawing/2014/main" id="{F7D48A9C-A5AD-B259-A905-BBF18FFE59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4" y="2568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3" name="Text Box 183">
              <a:extLst>
                <a:ext uri="{FF2B5EF4-FFF2-40B4-BE49-F238E27FC236}">
                  <a16:creationId xmlns:a16="http://schemas.microsoft.com/office/drawing/2014/main" id="{1095059A-0018-2B8B-5001-61A55AA1D2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8" y="2579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4" name="Text Box 184">
              <a:extLst>
                <a:ext uri="{FF2B5EF4-FFF2-40B4-BE49-F238E27FC236}">
                  <a16:creationId xmlns:a16="http://schemas.microsoft.com/office/drawing/2014/main" id="{2E9B276A-87B7-7822-1292-018C5B4C73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1" y="2884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5" name="Text Box 185">
              <a:extLst>
                <a:ext uri="{FF2B5EF4-FFF2-40B4-BE49-F238E27FC236}">
                  <a16:creationId xmlns:a16="http://schemas.microsoft.com/office/drawing/2014/main" id="{8A66599E-6FB8-E6B2-5701-08EA143636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8" y="2568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6" name="Text Box 186">
              <a:extLst>
                <a:ext uri="{FF2B5EF4-FFF2-40B4-BE49-F238E27FC236}">
                  <a16:creationId xmlns:a16="http://schemas.microsoft.com/office/drawing/2014/main" id="{A5B8A099-D51B-D025-FFCB-3DB8E02AF8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0" y="2889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7" name="Text Box 187">
              <a:extLst>
                <a:ext uri="{FF2B5EF4-FFF2-40B4-BE49-F238E27FC236}">
                  <a16:creationId xmlns:a16="http://schemas.microsoft.com/office/drawing/2014/main" id="{F2EA7CAD-7FB0-6559-982E-844C44A68F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3" y="3519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8" name="Text Box 188">
              <a:extLst>
                <a:ext uri="{FF2B5EF4-FFF2-40B4-BE49-F238E27FC236}">
                  <a16:creationId xmlns:a16="http://schemas.microsoft.com/office/drawing/2014/main" id="{47E4D020-6D2F-F344-C0E7-259F907E74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7" y="3530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29" name="Text Box 189">
              <a:extLst>
                <a:ext uri="{FF2B5EF4-FFF2-40B4-BE49-F238E27FC236}">
                  <a16:creationId xmlns:a16="http://schemas.microsoft.com/office/drawing/2014/main" id="{500F363A-A81D-8577-FDD7-137CC8E0AE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78" y="3504"/>
              <a:ext cx="460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0" name="Text Box 190">
              <a:extLst>
                <a:ext uri="{FF2B5EF4-FFF2-40B4-BE49-F238E27FC236}">
                  <a16:creationId xmlns:a16="http://schemas.microsoft.com/office/drawing/2014/main" id="{ABFB04B9-FCF5-FFEE-EEAE-0A439A39D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07" y="3519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1" name="Text Box 191">
              <a:extLst>
                <a:ext uri="{FF2B5EF4-FFF2-40B4-BE49-F238E27FC236}">
                  <a16:creationId xmlns:a16="http://schemas.microsoft.com/office/drawing/2014/main" id="{138544FE-7352-8F45-546C-F9934BCD12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92" y="1653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2" name="Text Box 192">
              <a:extLst>
                <a:ext uri="{FF2B5EF4-FFF2-40B4-BE49-F238E27FC236}">
                  <a16:creationId xmlns:a16="http://schemas.microsoft.com/office/drawing/2014/main" id="{326EAA09-DFA6-1AF5-30C3-DA1E063F6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13" y="1653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3" name="Text Box 193">
              <a:extLst>
                <a:ext uri="{FF2B5EF4-FFF2-40B4-BE49-F238E27FC236}">
                  <a16:creationId xmlns:a16="http://schemas.microsoft.com/office/drawing/2014/main" id="{980D65A0-D954-E6FA-91F0-6DED0D9209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3" y="1648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4" name="Text Box 194">
              <a:extLst>
                <a:ext uri="{FF2B5EF4-FFF2-40B4-BE49-F238E27FC236}">
                  <a16:creationId xmlns:a16="http://schemas.microsoft.com/office/drawing/2014/main" id="{3B35ACDE-B508-5832-AA1B-F16AD215E6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3" y="1653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5" name="Text Box 195">
              <a:extLst>
                <a:ext uri="{FF2B5EF4-FFF2-40B4-BE49-F238E27FC236}">
                  <a16:creationId xmlns:a16="http://schemas.microsoft.com/office/drawing/2014/main" id="{2CDA8F14-531E-66A9-F146-61E250B049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72" y="1969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6" name="Text Box 196">
              <a:extLst>
                <a:ext uri="{FF2B5EF4-FFF2-40B4-BE49-F238E27FC236}">
                  <a16:creationId xmlns:a16="http://schemas.microsoft.com/office/drawing/2014/main" id="{33A89274-27D5-5C57-3D30-A41790313F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88" y="3204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7" name="Text Box 197">
              <a:extLst>
                <a:ext uri="{FF2B5EF4-FFF2-40B4-BE49-F238E27FC236}">
                  <a16:creationId xmlns:a16="http://schemas.microsoft.com/office/drawing/2014/main" id="{41C3D88C-3AD9-0447-09D5-422902241E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4" y="2884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8" name="Text Box 198">
              <a:extLst>
                <a:ext uri="{FF2B5EF4-FFF2-40B4-BE49-F238E27FC236}">
                  <a16:creationId xmlns:a16="http://schemas.microsoft.com/office/drawing/2014/main" id="{5EEC4DF5-57BE-31B4-44FC-F1CA7AB4DE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2" y="3535"/>
              <a:ext cx="461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39" name="Text Box 199">
              <a:extLst>
                <a:ext uri="{FF2B5EF4-FFF2-40B4-BE49-F238E27FC236}">
                  <a16:creationId xmlns:a16="http://schemas.microsoft.com/office/drawing/2014/main" id="{BDB29573-C699-C1F4-2558-0E7FEC41CB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90" y="3540"/>
              <a:ext cx="460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40" name="Text Box 200">
              <a:extLst>
                <a:ext uri="{FF2B5EF4-FFF2-40B4-BE49-F238E27FC236}">
                  <a16:creationId xmlns:a16="http://schemas.microsoft.com/office/drawing/2014/main" id="{55B96707-2036-5BEE-56F5-136F83F357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2" y="1927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41" name="Text Box 201">
              <a:extLst>
                <a:ext uri="{FF2B5EF4-FFF2-40B4-BE49-F238E27FC236}">
                  <a16:creationId xmlns:a16="http://schemas.microsoft.com/office/drawing/2014/main" id="{8DBF9A8C-B301-584D-E98B-77A76ED22F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5" y="3204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42" name="Text Box 202">
              <a:extLst>
                <a:ext uri="{FF2B5EF4-FFF2-40B4-BE49-F238E27FC236}">
                  <a16:creationId xmlns:a16="http://schemas.microsoft.com/office/drawing/2014/main" id="{A8FA5A8D-1496-074B-7655-3F91FE6F20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6" y="2889"/>
              <a:ext cx="460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43" name="Text Box 203">
              <a:extLst>
                <a:ext uri="{FF2B5EF4-FFF2-40B4-BE49-F238E27FC236}">
                  <a16:creationId xmlns:a16="http://schemas.microsoft.com/office/drawing/2014/main" id="{9355A67A-CF44-5D47-3EE7-705FBFDD56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0" y="2248"/>
              <a:ext cx="461" cy="1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  <p:sp>
          <p:nvSpPr>
            <p:cNvPr id="215244" name="Text Box 204">
              <a:extLst>
                <a:ext uri="{FF2B5EF4-FFF2-40B4-BE49-F238E27FC236}">
                  <a16:creationId xmlns:a16="http://schemas.microsoft.com/office/drawing/2014/main" id="{29E725DF-754E-AB31-C499-36BCE51A6A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40" y="2573"/>
              <a:ext cx="460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500">
                  <a:latin typeface="Arial" panose="020B0604020202020204" pitchFamily="34" charset="0"/>
                </a:rPr>
                <a:t>mm 1234</a:t>
              </a:r>
              <a:endParaRPr lang="en-US" altLang="LID4096"/>
            </a:p>
          </p:txBody>
        </p:sp>
      </p:grpSp>
      <p:sp>
        <p:nvSpPr>
          <p:cNvPr id="215246" name="Rectangle 206">
            <a:extLst>
              <a:ext uri="{FF2B5EF4-FFF2-40B4-BE49-F238E27FC236}">
                <a16:creationId xmlns:a16="http://schemas.microsoft.com/office/drawing/2014/main" id="{F9AA5A38-7652-4C7D-5A39-69AADC7EC6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425" y="3233738"/>
            <a:ext cx="860425" cy="1077912"/>
          </a:xfrm>
          <a:prstGeom prst="rect">
            <a:avLst/>
          </a:prstGeom>
          <a:noFill/>
          <a:ln w="76200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1026">
            <a:extLst>
              <a:ext uri="{FF2B5EF4-FFF2-40B4-BE49-F238E27FC236}">
                <a16:creationId xmlns:a16="http://schemas.microsoft.com/office/drawing/2014/main" id="{EA79DAC4-990B-2247-55F1-C65071CE15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Detail Views (Zooming)</a:t>
            </a:r>
          </a:p>
        </p:txBody>
      </p:sp>
      <p:grpSp>
        <p:nvGrpSpPr>
          <p:cNvPr id="205255" name="Group 1479">
            <a:extLst>
              <a:ext uri="{FF2B5EF4-FFF2-40B4-BE49-F238E27FC236}">
                <a16:creationId xmlns:a16="http://schemas.microsoft.com/office/drawing/2014/main" id="{C43ED106-E0BE-5BF6-3EE3-F13405B9D563}"/>
              </a:ext>
            </a:extLst>
          </p:cNvPr>
          <p:cNvGrpSpPr>
            <a:grpSpLocks/>
          </p:cNvGrpSpPr>
          <p:nvPr/>
        </p:nvGrpSpPr>
        <p:grpSpPr bwMode="auto">
          <a:xfrm>
            <a:off x="2705100" y="1790700"/>
            <a:ext cx="4143375" cy="4260850"/>
            <a:chOff x="1482" y="1374"/>
            <a:chExt cx="2610" cy="2684"/>
          </a:xfrm>
        </p:grpSpPr>
        <p:sp>
          <p:nvSpPr>
            <p:cNvPr id="205256" name="Rectangle 1480">
              <a:extLst>
                <a:ext uri="{FF2B5EF4-FFF2-40B4-BE49-F238E27FC236}">
                  <a16:creationId xmlns:a16="http://schemas.microsoft.com/office/drawing/2014/main" id="{DA814592-D681-1DD0-5859-1920D39A4D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866"/>
              <a:ext cx="86" cy="34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57" name="Rectangle 1481">
              <a:extLst>
                <a:ext uri="{FF2B5EF4-FFF2-40B4-BE49-F238E27FC236}">
                  <a16:creationId xmlns:a16="http://schemas.microsoft.com/office/drawing/2014/main" id="{F9DE80DA-1B5E-2FE0-08CE-1D9F6DFC942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576" y="3528"/>
              <a:ext cx="650" cy="35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5258" name="Group 1482">
              <a:extLst>
                <a:ext uri="{FF2B5EF4-FFF2-40B4-BE49-F238E27FC236}">
                  <a16:creationId xmlns:a16="http://schemas.microsoft.com/office/drawing/2014/main" id="{4D08FE15-5E01-5660-CBCC-711E0C5302D9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595" y="2616"/>
              <a:ext cx="897" cy="638"/>
              <a:chOff x="4785" y="3537"/>
              <a:chExt cx="361" cy="257"/>
            </a:xfrm>
          </p:grpSpPr>
          <p:sp>
            <p:nvSpPr>
              <p:cNvPr id="205259" name="Rectangle 1483">
                <a:extLst>
                  <a:ext uri="{FF2B5EF4-FFF2-40B4-BE49-F238E27FC236}">
                    <a16:creationId xmlns:a16="http://schemas.microsoft.com/office/drawing/2014/main" id="{B13C9BF6-7A03-1723-7830-76DBBE42D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60" name="Rectangle 1484">
                <a:extLst>
                  <a:ext uri="{FF2B5EF4-FFF2-40B4-BE49-F238E27FC236}">
                    <a16:creationId xmlns:a16="http://schemas.microsoft.com/office/drawing/2014/main" id="{B2877AF0-CA99-365C-D718-5D99B70F63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61" name="Rectangle 1485">
                <a:extLst>
                  <a:ext uri="{FF2B5EF4-FFF2-40B4-BE49-F238E27FC236}">
                    <a16:creationId xmlns:a16="http://schemas.microsoft.com/office/drawing/2014/main" id="{DB29C878-75BC-22CC-1032-4FA7041434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5262" name="Group 1486">
              <a:extLst>
                <a:ext uri="{FF2B5EF4-FFF2-40B4-BE49-F238E27FC236}">
                  <a16:creationId xmlns:a16="http://schemas.microsoft.com/office/drawing/2014/main" id="{281B6C5E-8E0E-307B-73FF-880D18E5DA5C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481" y="1869"/>
              <a:ext cx="882" cy="614"/>
              <a:chOff x="4785" y="3537"/>
              <a:chExt cx="361" cy="257"/>
            </a:xfrm>
          </p:grpSpPr>
          <p:sp>
            <p:nvSpPr>
              <p:cNvPr id="205263" name="Rectangle 1487">
                <a:extLst>
                  <a:ext uri="{FF2B5EF4-FFF2-40B4-BE49-F238E27FC236}">
                    <a16:creationId xmlns:a16="http://schemas.microsoft.com/office/drawing/2014/main" id="{D85532CE-63AE-57EF-9944-916DB07BF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64" name="Rectangle 1488">
                <a:extLst>
                  <a:ext uri="{FF2B5EF4-FFF2-40B4-BE49-F238E27FC236}">
                    <a16:creationId xmlns:a16="http://schemas.microsoft.com/office/drawing/2014/main" id="{0EC6D1A4-261C-9211-AF21-E88C8469C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65" name="Rectangle 1489">
                <a:extLst>
                  <a:ext uri="{FF2B5EF4-FFF2-40B4-BE49-F238E27FC236}">
                    <a16:creationId xmlns:a16="http://schemas.microsoft.com/office/drawing/2014/main" id="{15C4B468-5731-0411-CCD3-3ECBD45254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5266" name="Rectangle 1490">
              <a:extLst>
                <a:ext uri="{FF2B5EF4-FFF2-40B4-BE49-F238E27FC236}">
                  <a16:creationId xmlns:a16="http://schemas.microsoft.com/office/drawing/2014/main" id="{EB6EC708-CAD3-361B-7559-3184D6930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1" y="2771"/>
              <a:ext cx="647" cy="35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67" name="Rectangle 1491">
              <a:extLst>
                <a:ext uri="{FF2B5EF4-FFF2-40B4-BE49-F238E27FC236}">
                  <a16:creationId xmlns:a16="http://schemas.microsoft.com/office/drawing/2014/main" id="{2E49B1FA-1B66-6CAF-CFAE-98BB1118E0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1" y="1872"/>
              <a:ext cx="644" cy="34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5268" name="Group 1492">
              <a:extLst>
                <a:ext uri="{FF2B5EF4-FFF2-40B4-BE49-F238E27FC236}">
                  <a16:creationId xmlns:a16="http://schemas.microsoft.com/office/drawing/2014/main" id="{9253C73A-8C82-1628-6B0D-3D4F3FD558B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1592"/>
              <a:ext cx="897" cy="623"/>
              <a:chOff x="4785" y="3537"/>
              <a:chExt cx="361" cy="257"/>
            </a:xfrm>
          </p:grpSpPr>
          <p:sp>
            <p:nvSpPr>
              <p:cNvPr id="205269" name="Rectangle 1493">
                <a:extLst>
                  <a:ext uri="{FF2B5EF4-FFF2-40B4-BE49-F238E27FC236}">
                    <a16:creationId xmlns:a16="http://schemas.microsoft.com/office/drawing/2014/main" id="{00924DEE-BC90-AC1C-8330-643D3054E4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70" name="Rectangle 1494">
                <a:extLst>
                  <a:ext uri="{FF2B5EF4-FFF2-40B4-BE49-F238E27FC236}">
                    <a16:creationId xmlns:a16="http://schemas.microsoft.com/office/drawing/2014/main" id="{65D30108-9088-D31A-9B75-C037A4308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5271" name="Rectangle 1495">
                <a:extLst>
                  <a:ext uri="{FF2B5EF4-FFF2-40B4-BE49-F238E27FC236}">
                    <a16:creationId xmlns:a16="http://schemas.microsoft.com/office/drawing/2014/main" id="{F8FF8E05-B50F-93E6-DA2B-C6607EC98E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5272" name="Rectangle 1496">
              <a:extLst>
                <a:ext uri="{FF2B5EF4-FFF2-40B4-BE49-F238E27FC236}">
                  <a16:creationId xmlns:a16="http://schemas.microsoft.com/office/drawing/2014/main" id="{2F396BB0-3D25-5F7C-491C-2526C7218A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8" y="1992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3" name="Rectangle 1497">
              <a:extLst>
                <a:ext uri="{FF2B5EF4-FFF2-40B4-BE49-F238E27FC236}">
                  <a16:creationId xmlns:a16="http://schemas.microsoft.com/office/drawing/2014/main" id="{E2960059-5501-A017-D463-46DD579BBD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3335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4" name="Rectangle 1498">
              <a:extLst>
                <a:ext uri="{FF2B5EF4-FFF2-40B4-BE49-F238E27FC236}">
                  <a16:creationId xmlns:a16="http://schemas.microsoft.com/office/drawing/2014/main" id="{8087D263-044E-4421-F4DC-096BEB472A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2917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5" name="Rectangle 1499">
              <a:extLst>
                <a:ext uri="{FF2B5EF4-FFF2-40B4-BE49-F238E27FC236}">
                  <a16:creationId xmlns:a16="http://schemas.microsoft.com/office/drawing/2014/main" id="{7B839DEF-0EF2-78DD-735C-84E21948DA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1983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6" name="Rectangle 1500">
              <a:extLst>
                <a:ext uri="{FF2B5EF4-FFF2-40B4-BE49-F238E27FC236}">
                  <a16:creationId xmlns:a16="http://schemas.microsoft.com/office/drawing/2014/main" id="{0B51E9B1-7394-85D2-09EE-E92F36C0A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1977"/>
              <a:ext cx="116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7" name="Rectangle 1501">
              <a:extLst>
                <a:ext uri="{FF2B5EF4-FFF2-40B4-BE49-F238E27FC236}">
                  <a16:creationId xmlns:a16="http://schemas.microsoft.com/office/drawing/2014/main" id="{AA9FD9E1-1531-C6DC-7737-95B5A66892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" y="1374"/>
              <a:ext cx="2550" cy="2684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8" name="Rectangle 1502">
              <a:extLst>
                <a:ext uri="{FF2B5EF4-FFF2-40B4-BE49-F238E27FC236}">
                  <a16:creationId xmlns:a16="http://schemas.microsoft.com/office/drawing/2014/main" id="{42B2161E-28DD-1CB6-D000-B592DBB73B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441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79" name="Text Box 1503">
              <a:extLst>
                <a:ext uri="{FF2B5EF4-FFF2-40B4-BE49-F238E27FC236}">
                  <a16:creationId xmlns:a16="http://schemas.microsoft.com/office/drawing/2014/main" id="{D0E4269E-9245-2C16-9F15-052B9E85C0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" y="1938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3245</a:t>
              </a:r>
            </a:p>
          </p:txBody>
        </p:sp>
        <p:sp>
          <p:nvSpPr>
            <p:cNvPr id="205280" name="Text Box 1504">
              <a:extLst>
                <a:ext uri="{FF2B5EF4-FFF2-40B4-BE49-F238E27FC236}">
                  <a16:creationId xmlns:a16="http://schemas.microsoft.com/office/drawing/2014/main" id="{57ABB56D-1AAD-92E1-11F2-95EC61F1FF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" y="2850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AF 3270</a:t>
              </a:r>
            </a:p>
          </p:txBody>
        </p:sp>
        <p:sp>
          <p:nvSpPr>
            <p:cNvPr id="205281" name="Text Box 1505">
              <a:extLst>
                <a:ext uri="{FF2B5EF4-FFF2-40B4-BE49-F238E27FC236}">
                  <a16:creationId xmlns:a16="http://schemas.microsoft.com/office/drawing/2014/main" id="{05C1AEE2-4DF1-B542-4A17-F41519B405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8" y="1950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3255</a:t>
              </a:r>
            </a:p>
          </p:txBody>
        </p:sp>
        <p:sp>
          <p:nvSpPr>
            <p:cNvPr id="205282" name="Text Box 1506">
              <a:extLst>
                <a:ext uri="{FF2B5EF4-FFF2-40B4-BE49-F238E27FC236}">
                  <a16:creationId xmlns:a16="http://schemas.microsoft.com/office/drawing/2014/main" id="{B934356E-6E21-3587-D0BD-00C75B7CBC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" y="1944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3260</a:t>
              </a:r>
            </a:p>
          </p:txBody>
        </p:sp>
        <p:sp>
          <p:nvSpPr>
            <p:cNvPr id="205283" name="Rectangle 1507">
              <a:extLst>
                <a:ext uri="{FF2B5EF4-FFF2-40B4-BE49-F238E27FC236}">
                  <a16:creationId xmlns:a16="http://schemas.microsoft.com/office/drawing/2014/main" id="{8137A658-233C-0378-3F0E-7C80899F8B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58" y="1308"/>
              <a:ext cx="200" cy="36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84" name="Rectangle 1508">
              <a:extLst>
                <a:ext uri="{FF2B5EF4-FFF2-40B4-BE49-F238E27FC236}">
                  <a16:creationId xmlns:a16="http://schemas.microsoft.com/office/drawing/2014/main" id="{2B0D4DE8-8B0B-2F70-95C7-A892E8CBDF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" y="1526"/>
              <a:ext cx="117" cy="116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5285" name="Text Box 1509">
              <a:extLst>
                <a:ext uri="{FF2B5EF4-FFF2-40B4-BE49-F238E27FC236}">
                  <a16:creationId xmlns:a16="http://schemas.microsoft.com/office/drawing/2014/main" id="{E32FA811-6087-A181-2FF8-D45146E1F7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" y="2886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AF 3265</a:t>
              </a: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553" name="Group 681">
            <a:extLst>
              <a:ext uri="{FF2B5EF4-FFF2-40B4-BE49-F238E27FC236}">
                <a16:creationId xmlns:a16="http://schemas.microsoft.com/office/drawing/2014/main" id="{5F2236C9-001D-3C7C-331F-A6034D55CEE0}"/>
              </a:ext>
            </a:extLst>
          </p:cNvPr>
          <p:cNvGrpSpPr>
            <a:grpSpLocks/>
          </p:cNvGrpSpPr>
          <p:nvPr/>
        </p:nvGrpSpPr>
        <p:grpSpPr bwMode="auto">
          <a:xfrm>
            <a:off x="2695575" y="1752600"/>
            <a:ext cx="4143375" cy="4260850"/>
            <a:chOff x="1482" y="1374"/>
            <a:chExt cx="2610" cy="2684"/>
          </a:xfrm>
        </p:grpSpPr>
        <p:sp>
          <p:nvSpPr>
            <p:cNvPr id="208554" name="Rectangle 682">
              <a:extLst>
                <a:ext uri="{FF2B5EF4-FFF2-40B4-BE49-F238E27FC236}">
                  <a16:creationId xmlns:a16="http://schemas.microsoft.com/office/drawing/2014/main" id="{27403B93-5FC0-D996-6E7D-6E1151E3E9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1" y="1866"/>
              <a:ext cx="86" cy="34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55" name="Rectangle 683">
              <a:extLst>
                <a:ext uri="{FF2B5EF4-FFF2-40B4-BE49-F238E27FC236}">
                  <a16:creationId xmlns:a16="http://schemas.microsoft.com/office/drawing/2014/main" id="{5C27A1EC-B15D-2F88-9F0A-EAAC63A5C3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576" y="3528"/>
              <a:ext cx="650" cy="35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8556" name="Group 684">
              <a:extLst>
                <a:ext uri="{FF2B5EF4-FFF2-40B4-BE49-F238E27FC236}">
                  <a16:creationId xmlns:a16="http://schemas.microsoft.com/office/drawing/2014/main" id="{692F177B-8F91-E79B-1FC5-A0BD4620BD4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595" y="2616"/>
              <a:ext cx="897" cy="638"/>
              <a:chOff x="4785" y="3537"/>
              <a:chExt cx="361" cy="257"/>
            </a:xfrm>
          </p:grpSpPr>
          <p:sp>
            <p:nvSpPr>
              <p:cNvPr id="208557" name="Rectangle 685">
                <a:extLst>
                  <a:ext uri="{FF2B5EF4-FFF2-40B4-BE49-F238E27FC236}">
                    <a16:creationId xmlns:a16="http://schemas.microsoft.com/office/drawing/2014/main" id="{49A652D1-3EDD-4B97-6DE4-81A9FD76C3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58" name="Rectangle 686">
                <a:extLst>
                  <a:ext uri="{FF2B5EF4-FFF2-40B4-BE49-F238E27FC236}">
                    <a16:creationId xmlns:a16="http://schemas.microsoft.com/office/drawing/2014/main" id="{01F2C849-D07A-EC65-552E-1322DF273A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59" name="Rectangle 687">
                <a:extLst>
                  <a:ext uri="{FF2B5EF4-FFF2-40B4-BE49-F238E27FC236}">
                    <a16:creationId xmlns:a16="http://schemas.microsoft.com/office/drawing/2014/main" id="{87053556-5CD2-F907-91C4-BA251B4F4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08560" name="Group 688">
              <a:extLst>
                <a:ext uri="{FF2B5EF4-FFF2-40B4-BE49-F238E27FC236}">
                  <a16:creationId xmlns:a16="http://schemas.microsoft.com/office/drawing/2014/main" id="{C5146485-2BD0-2654-823E-61506B7FFD55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481" y="1869"/>
              <a:ext cx="882" cy="614"/>
              <a:chOff x="4785" y="3537"/>
              <a:chExt cx="361" cy="257"/>
            </a:xfrm>
          </p:grpSpPr>
          <p:sp>
            <p:nvSpPr>
              <p:cNvPr id="208561" name="Rectangle 689">
                <a:extLst>
                  <a:ext uri="{FF2B5EF4-FFF2-40B4-BE49-F238E27FC236}">
                    <a16:creationId xmlns:a16="http://schemas.microsoft.com/office/drawing/2014/main" id="{FFE0CD5B-9D6F-0A67-1870-B82740B17C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62" name="Rectangle 690">
                <a:extLst>
                  <a:ext uri="{FF2B5EF4-FFF2-40B4-BE49-F238E27FC236}">
                    <a16:creationId xmlns:a16="http://schemas.microsoft.com/office/drawing/2014/main" id="{02F72E7F-D245-5824-A9AF-69700CEF2A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63" name="Rectangle 691">
                <a:extLst>
                  <a:ext uri="{FF2B5EF4-FFF2-40B4-BE49-F238E27FC236}">
                    <a16:creationId xmlns:a16="http://schemas.microsoft.com/office/drawing/2014/main" id="{C2992685-DFF9-2728-189A-40BC61A74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8564" name="Rectangle 692">
              <a:extLst>
                <a:ext uri="{FF2B5EF4-FFF2-40B4-BE49-F238E27FC236}">
                  <a16:creationId xmlns:a16="http://schemas.microsoft.com/office/drawing/2014/main" id="{F14AB9AE-FB2A-06C1-EF1E-E7A6E4B94E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1" y="2771"/>
              <a:ext cx="647" cy="35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65" name="Rectangle 693">
              <a:extLst>
                <a:ext uri="{FF2B5EF4-FFF2-40B4-BE49-F238E27FC236}">
                  <a16:creationId xmlns:a16="http://schemas.microsoft.com/office/drawing/2014/main" id="{EF9C45A9-D720-AC5C-5718-A28C1FB29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1" y="1872"/>
              <a:ext cx="644" cy="34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8566" name="Group 694">
              <a:extLst>
                <a:ext uri="{FF2B5EF4-FFF2-40B4-BE49-F238E27FC236}">
                  <a16:creationId xmlns:a16="http://schemas.microsoft.com/office/drawing/2014/main" id="{A0AF7E5A-AAE8-32AB-0EF6-B2C2D930CD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88" y="1592"/>
              <a:ext cx="897" cy="623"/>
              <a:chOff x="4785" y="3537"/>
              <a:chExt cx="361" cy="257"/>
            </a:xfrm>
          </p:grpSpPr>
          <p:sp>
            <p:nvSpPr>
              <p:cNvPr id="208567" name="Rectangle 695">
                <a:extLst>
                  <a:ext uri="{FF2B5EF4-FFF2-40B4-BE49-F238E27FC236}">
                    <a16:creationId xmlns:a16="http://schemas.microsoft.com/office/drawing/2014/main" id="{8E953BD4-BFEE-9E07-1ACF-47B3959FA7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68" name="Rectangle 696">
                <a:extLst>
                  <a:ext uri="{FF2B5EF4-FFF2-40B4-BE49-F238E27FC236}">
                    <a16:creationId xmlns:a16="http://schemas.microsoft.com/office/drawing/2014/main" id="{B1EE18E9-DBC1-347C-09C7-9A170250FC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569" name="Rectangle 697">
                <a:extLst>
                  <a:ext uri="{FF2B5EF4-FFF2-40B4-BE49-F238E27FC236}">
                    <a16:creationId xmlns:a16="http://schemas.microsoft.com/office/drawing/2014/main" id="{24125B79-4B9C-9AF9-B1EF-A1E4EBC19B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08570" name="Rectangle 698">
              <a:extLst>
                <a:ext uri="{FF2B5EF4-FFF2-40B4-BE49-F238E27FC236}">
                  <a16:creationId xmlns:a16="http://schemas.microsoft.com/office/drawing/2014/main" id="{1FC4149F-32BC-FCC4-BF70-C38AC8561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8" y="1992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1" name="Rectangle 699">
              <a:extLst>
                <a:ext uri="{FF2B5EF4-FFF2-40B4-BE49-F238E27FC236}">
                  <a16:creationId xmlns:a16="http://schemas.microsoft.com/office/drawing/2014/main" id="{552B716F-E377-4484-9164-4E338D444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3335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2" name="Rectangle 700">
              <a:extLst>
                <a:ext uri="{FF2B5EF4-FFF2-40B4-BE49-F238E27FC236}">
                  <a16:creationId xmlns:a16="http://schemas.microsoft.com/office/drawing/2014/main" id="{91B71D9C-82FC-A0EC-AC19-3345EC9BBD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2917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3" name="Rectangle 701">
              <a:extLst>
                <a:ext uri="{FF2B5EF4-FFF2-40B4-BE49-F238E27FC236}">
                  <a16:creationId xmlns:a16="http://schemas.microsoft.com/office/drawing/2014/main" id="{307DB763-B340-A9CE-F693-13F3F6527F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1" y="1983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4" name="Rectangle 702">
              <a:extLst>
                <a:ext uri="{FF2B5EF4-FFF2-40B4-BE49-F238E27FC236}">
                  <a16:creationId xmlns:a16="http://schemas.microsoft.com/office/drawing/2014/main" id="{9B7F77D1-E113-5AB4-E618-21EF375D03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3" y="1977"/>
              <a:ext cx="116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5" name="Rectangle 703">
              <a:extLst>
                <a:ext uri="{FF2B5EF4-FFF2-40B4-BE49-F238E27FC236}">
                  <a16:creationId xmlns:a16="http://schemas.microsoft.com/office/drawing/2014/main" id="{BB6CC731-65A4-997D-8846-C336CDC088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2" y="1374"/>
              <a:ext cx="2550" cy="2684"/>
            </a:xfrm>
            <a:prstGeom prst="rect">
              <a:avLst/>
            </a:prstGeom>
            <a:noFill/>
            <a:ln w="5715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6" name="Rectangle 704">
              <a:extLst>
                <a:ext uri="{FF2B5EF4-FFF2-40B4-BE49-F238E27FC236}">
                  <a16:creationId xmlns:a16="http://schemas.microsoft.com/office/drawing/2014/main" id="{09604C91-4A5E-67E0-A25F-28697C7436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441"/>
              <a:ext cx="117" cy="117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77" name="Text Box 705">
              <a:extLst>
                <a:ext uri="{FF2B5EF4-FFF2-40B4-BE49-F238E27FC236}">
                  <a16:creationId xmlns:a16="http://schemas.microsoft.com/office/drawing/2014/main" id="{AD3F13C7-4990-479A-E727-FB14A8C9B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78" y="1938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3245</a:t>
              </a:r>
            </a:p>
          </p:txBody>
        </p:sp>
        <p:sp>
          <p:nvSpPr>
            <p:cNvPr id="208578" name="Text Box 706">
              <a:extLst>
                <a:ext uri="{FF2B5EF4-FFF2-40B4-BE49-F238E27FC236}">
                  <a16:creationId xmlns:a16="http://schemas.microsoft.com/office/drawing/2014/main" id="{9E956CC4-6056-0351-F563-0712139621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" y="2850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AF 3270</a:t>
              </a:r>
            </a:p>
          </p:txBody>
        </p:sp>
        <p:sp>
          <p:nvSpPr>
            <p:cNvPr id="208579" name="Text Box 707">
              <a:extLst>
                <a:ext uri="{FF2B5EF4-FFF2-40B4-BE49-F238E27FC236}">
                  <a16:creationId xmlns:a16="http://schemas.microsoft.com/office/drawing/2014/main" id="{1F7E63CA-E6C2-B331-E5AE-521A50E17F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8" y="1950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3255</a:t>
              </a:r>
            </a:p>
          </p:txBody>
        </p:sp>
        <p:sp>
          <p:nvSpPr>
            <p:cNvPr id="208580" name="Text Box 708">
              <a:extLst>
                <a:ext uri="{FF2B5EF4-FFF2-40B4-BE49-F238E27FC236}">
                  <a16:creationId xmlns:a16="http://schemas.microsoft.com/office/drawing/2014/main" id="{505BB0C1-01DB-A49B-20F7-2BE5D9514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68" y="1944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P 3260</a:t>
              </a:r>
            </a:p>
          </p:txBody>
        </p:sp>
        <p:sp>
          <p:nvSpPr>
            <p:cNvPr id="208581" name="Rectangle 709">
              <a:extLst>
                <a:ext uri="{FF2B5EF4-FFF2-40B4-BE49-F238E27FC236}">
                  <a16:creationId xmlns:a16="http://schemas.microsoft.com/office/drawing/2014/main" id="{CB65C46A-C3EB-7F23-F009-F083CD091E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958" y="1308"/>
              <a:ext cx="200" cy="36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82" name="Rectangle 710">
              <a:extLst>
                <a:ext uri="{FF2B5EF4-FFF2-40B4-BE49-F238E27FC236}">
                  <a16:creationId xmlns:a16="http://schemas.microsoft.com/office/drawing/2014/main" id="{F859DF70-45F0-E50A-A531-A19B4A090C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9" y="1526"/>
              <a:ext cx="117" cy="116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8583" name="Text Box 711">
              <a:extLst>
                <a:ext uri="{FF2B5EF4-FFF2-40B4-BE49-F238E27FC236}">
                  <a16:creationId xmlns:a16="http://schemas.microsoft.com/office/drawing/2014/main" id="{E8E80C68-F6C8-A4A0-3B1D-BF98560C132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72" y="2886"/>
              <a:ext cx="624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1400">
                  <a:latin typeface="Arial" panose="020B0604020202020204" pitchFamily="34" charset="0"/>
                </a:rPr>
                <a:t>AF 3265</a:t>
              </a:r>
            </a:p>
          </p:txBody>
        </p:sp>
      </p:grpSp>
      <p:sp>
        <p:nvSpPr>
          <p:cNvPr id="207874" name="Rectangle 2">
            <a:extLst>
              <a:ext uri="{FF2B5EF4-FFF2-40B4-BE49-F238E27FC236}">
                <a16:creationId xmlns:a16="http://schemas.microsoft.com/office/drawing/2014/main" id="{89540A52-17E6-E889-C7D5-A3F20191E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Radar Overviews</a:t>
            </a:r>
          </a:p>
        </p:txBody>
      </p:sp>
      <p:grpSp>
        <p:nvGrpSpPr>
          <p:cNvPr id="208110" name="Group 238">
            <a:extLst>
              <a:ext uri="{FF2B5EF4-FFF2-40B4-BE49-F238E27FC236}">
                <a16:creationId xmlns:a16="http://schemas.microsoft.com/office/drawing/2014/main" id="{54ED9F19-9F3F-6AEF-A61B-209218003571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758950"/>
            <a:ext cx="2151063" cy="1266825"/>
            <a:chOff x="714" y="1612"/>
            <a:chExt cx="1090" cy="642"/>
          </a:xfrm>
        </p:grpSpPr>
        <p:sp>
          <p:nvSpPr>
            <p:cNvPr id="208111" name="Rectangle 239">
              <a:extLst>
                <a:ext uri="{FF2B5EF4-FFF2-40B4-BE49-F238E27FC236}">
                  <a16:creationId xmlns:a16="http://schemas.microsoft.com/office/drawing/2014/main" id="{57E29F53-CDAA-7FEA-0C35-72F2CCA99B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" y="1623"/>
              <a:ext cx="1022" cy="631"/>
            </a:xfrm>
            <a:prstGeom prst="rect">
              <a:avLst/>
            </a:prstGeom>
            <a:solidFill>
              <a:srgbClr val="C0C0C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08112" name="Group 240">
              <a:extLst>
                <a:ext uri="{FF2B5EF4-FFF2-40B4-BE49-F238E27FC236}">
                  <a16:creationId xmlns:a16="http://schemas.microsoft.com/office/drawing/2014/main" id="{52E38465-4024-FFD0-F80E-730327514CC0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714" y="1612"/>
              <a:ext cx="1009" cy="638"/>
              <a:chOff x="1404" y="1403"/>
              <a:chExt cx="4461" cy="2821"/>
            </a:xfrm>
          </p:grpSpPr>
          <p:sp>
            <p:nvSpPr>
              <p:cNvPr id="208113" name="Rectangle 241">
                <a:extLst>
                  <a:ext uri="{FF2B5EF4-FFF2-40B4-BE49-F238E27FC236}">
                    <a16:creationId xmlns:a16="http://schemas.microsoft.com/office/drawing/2014/main" id="{7D8DE776-F944-1BAF-D0ED-69263B851F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04" y="1619"/>
                <a:ext cx="4218" cy="260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5715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14" name="Rectangle 242">
                <a:extLst>
                  <a:ext uri="{FF2B5EF4-FFF2-40B4-BE49-F238E27FC236}">
                    <a16:creationId xmlns:a16="http://schemas.microsoft.com/office/drawing/2014/main" id="{4B1F5184-C271-C844-8D3C-4553C6900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6" y="3501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15" name="Rectangle 243">
                <a:extLst>
                  <a:ext uri="{FF2B5EF4-FFF2-40B4-BE49-F238E27FC236}">
                    <a16:creationId xmlns:a16="http://schemas.microsoft.com/office/drawing/2014/main" id="{C649D87A-416C-85F9-F6D1-ACDF18AEF7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7" y="2872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16" name="Rectangle 244">
                <a:extLst>
                  <a:ext uri="{FF2B5EF4-FFF2-40B4-BE49-F238E27FC236}">
                    <a16:creationId xmlns:a16="http://schemas.microsoft.com/office/drawing/2014/main" id="{A65A6F13-2BD7-8100-8A12-44FE6F8D5C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7" y="3518"/>
                <a:ext cx="74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17" name="Rectangle 245">
                <a:extLst>
                  <a:ext uri="{FF2B5EF4-FFF2-40B4-BE49-F238E27FC236}">
                    <a16:creationId xmlns:a16="http://schemas.microsoft.com/office/drawing/2014/main" id="{7B1116CD-79CB-E233-9D0A-D705A08F18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221" y="2085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18" name="Group 246">
                <a:extLst>
                  <a:ext uri="{FF2B5EF4-FFF2-40B4-BE49-F238E27FC236}">
                    <a16:creationId xmlns:a16="http://schemas.microsoft.com/office/drawing/2014/main" id="{FC1A3A01-AC2E-CDD9-26EA-C41D9DECA4E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665" y="1866"/>
                <a:ext cx="311" cy="216"/>
                <a:chOff x="4785" y="3537"/>
                <a:chExt cx="361" cy="257"/>
              </a:xfrm>
            </p:grpSpPr>
            <p:sp>
              <p:nvSpPr>
                <p:cNvPr id="208119" name="Rectangle 247">
                  <a:extLst>
                    <a:ext uri="{FF2B5EF4-FFF2-40B4-BE49-F238E27FC236}">
                      <a16:creationId xmlns:a16="http://schemas.microsoft.com/office/drawing/2014/main" id="{F5CE5277-DCD1-BC79-F513-B996DDB3CF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0" name="Rectangle 248">
                  <a:extLst>
                    <a:ext uri="{FF2B5EF4-FFF2-40B4-BE49-F238E27FC236}">
                      <a16:creationId xmlns:a16="http://schemas.microsoft.com/office/drawing/2014/main" id="{F956C969-3E00-4214-5172-7322D33E0A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1" name="Rectangle 249">
                  <a:extLst>
                    <a:ext uri="{FF2B5EF4-FFF2-40B4-BE49-F238E27FC236}">
                      <a16:creationId xmlns:a16="http://schemas.microsoft.com/office/drawing/2014/main" id="{304A1A97-F416-19F7-2FE4-8CD7E7FF89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22" name="Group 250">
                <a:extLst>
                  <a:ext uri="{FF2B5EF4-FFF2-40B4-BE49-F238E27FC236}">
                    <a16:creationId xmlns:a16="http://schemas.microsoft.com/office/drawing/2014/main" id="{D8591AFB-AD9D-B0BD-C3CE-5E833A7773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5227" y="2500"/>
                <a:ext cx="311" cy="222"/>
                <a:chOff x="4785" y="3537"/>
                <a:chExt cx="361" cy="257"/>
              </a:xfrm>
            </p:grpSpPr>
            <p:sp>
              <p:nvSpPr>
                <p:cNvPr id="208123" name="Rectangle 251">
                  <a:extLst>
                    <a:ext uri="{FF2B5EF4-FFF2-40B4-BE49-F238E27FC236}">
                      <a16:creationId xmlns:a16="http://schemas.microsoft.com/office/drawing/2014/main" id="{13EBB291-8DF3-2F95-7908-1025DCA373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4" name="Rectangle 252">
                  <a:extLst>
                    <a:ext uri="{FF2B5EF4-FFF2-40B4-BE49-F238E27FC236}">
                      <a16:creationId xmlns:a16="http://schemas.microsoft.com/office/drawing/2014/main" id="{3FF1A274-6113-97DA-499E-E3D189DD5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5" name="Rectangle 253">
                  <a:extLst>
                    <a:ext uri="{FF2B5EF4-FFF2-40B4-BE49-F238E27FC236}">
                      <a16:creationId xmlns:a16="http://schemas.microsoft.com/office/drawing/2014/main" id="{5B558C03-44C0-4C21-D1AD-5F46CF780A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26" name="Group 254">
                <a:extLst>
                  <a:ext uri="{FF2B5EF4-FFF2-40B4-BE49-F238E27FC236}">
                    <a16:creationId xmlns:a16="http://schemas.microsoft.com/office/drawing/2014/main" id="{E14CA6F5-BE6D-540B-EC71-CEFA1CA709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32" y="3417"/>
                <a:ext cx="222" cy="225"/>
                <a:chOff x="3563" y="2754"/>
                <a:chExt cx="257" cy="261"/>
              </a:xfrm>
            </p:grpSpPr>
            <p:sp>
              <p:nvSpPr>
                <p:cNvPr id="208127" name="Rectangle 255">
                  <a:extLst>
                    <a:ext uri="{FF2B5EF4-FFF2-40B4-BE49-F238E27FC236}">
                      <a16:creationId xmlns:a16="http://schemas.microsoft.com/office/drawing/2014/main" id="{E7C801AE-938F-B149-96FB-E20ACFF976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07" y="281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8" name="Rectangle 256">
                  <a:extLst>
                    <a:ext uri="{FF2B5EF4-FFF2-40B4-BE49-F238E27FC236}">
                      <a16:creationId xmlns:a16="http://schemas.microsoft.com/office/drawing/2014/main" id="{9EA57E54-C66A-114D-9AD9-BBB265F91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0" y="2871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29" name="Rectangle 257">
                  <a:extLst>
                    <a:ext uri="{FF2B5EF4-FFF2-40B4-BE49-F238E27FC236}">
                      <a16:creationId xmlns:a16="http://schemas.microsoft.com/office/drawing/2014/main" id="{CECE8444-FA2C-C6E5-580C-4EE193890B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58" y="2863"/>
                  <a:ext cx="163" cy="125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30" name="Group 258">
                <a:extLst>
                  <a:ext uri="{FF2B5EF4-FFF2-40B4-BE49-F238E27FC236}">
                    <a16:creationId xmlns:a16="http://schemas.microsoft.com/office/drawing/2014/main" id="{C978FE09-2246-7677-F369-54AE1B83C7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71" y="2772"/>
                <a:ext cx="224" cy="222"/>
                <a:chOff x="4586" y="3257"/>
                <a:chExt cx="260" cy="257"/>
              </a:xfrm>
            </p:grpSpPr>
            <p:sp>
              <p:nvSpPr>
                <p:cNvPr id="208131" name="Rectangle 259">
                  <a:extLst>
                    <a:ext uri="{FF2B5EF4-FFF2-40B4-BE49-F238E27FC236}">
                      <a16:creationId xmlns:a16="http://schemas.microsoft.com/office/drawing/2014/main" id="{558ACBD5-9D1D-C79B-ABA9-B9E0EF0F65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32" name="Rectangle 260">
                  <a:extLst>
                    <a:ext uri="{FF2B5EF4-FFF2-40B4-BE49-F238E27FC236}">
                      <a16:creationId xmlns:a16="http://schemas.microsoft.com/office/drawing/2014/main" id="{5C394F3B-123C-3B31-5609-7F3FDB0842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33" name="Rectangle 261">
                  <a:extLst>
                    <a:ext uri="{FF2B5EF4-FFF2-40B4-BE49-F238E27FC236}">
                      <a16:creationId xmlns:a16="http://schemas.microsoft.com/office/drawing/2014/main" id="{CF27EBA1-9AC6-5F6D-41E7-2A24384CD2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34" name="Group 262">
                <a:extLst>
                  <a:ext uri="{FF2B5EF4-FFF2-40B4-BE49-F238E27FC236}">
                    <a16:creationId xmlns:a16="http://schemas.microsoft.com/office/drawing/2014/main" id="{BB4BE9DB-C142-8020-13E2-E6E3071FCB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41" y="3401"/>
                <a:ext cx="311" cy="222"/>
                <a:chOff x="4785" y="3537"/>
                <a:chExt cx="361" cy="257"/>
              </a:xfrm>
            </p:grpSpPr>
            <p:sp>
              <p:nvSpPr>
                <p:cNvPr id="208135" name="Rectangle 263">
                  <a:extLst>
                    <a:ext uri="{FF2B5EF4-FFF2-40B4-BE49-F238E27FC236}">
                      <a16:creationId xmlns:a16="http://schemas.microsoft.com/office/drawing/2014/main" id="{51EF6C10-5080-BC7A-53A3-081410248D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36" name="Rectangle 264">
                  <a:extLst>
                    <a:ext uri="{FF2B5EF4-FFF2-40B4-BE49-F238E27FC236}">
                      <a16:creationId xmlns:a16="http://schemas.microsoft.com/office/drawing/2014/main" id="{64DA0C02-9908-686A-03CF-F2E74DC70C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37" name="Rectangle 265">
                  <a:extLst>
                    <a:ext uri="{FF2B5EF4-FFF2-40B4-BE49-F238E27FC236}">
                      <a16:creationId xmlns:a16="http://schemas.microsoft.com/office/drawing/2014/main" id="{78277068-5AAE-2C72-258E-3061C2799B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38" name="Group 266">
                <a:extLst>
                  <a:ext uri="{FF2B5EF4-FFF2-40B4-BE49-F238E27FC236}">
                    <a16:creationId xmlns:a16="http://schemas.microsoft.com/office/drawing/2014/main" id="{87925057-ED21-E7B1-6C8B-D2C5D5DA77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557" y="3519"/>
                <a:ext cx="311" cy="222"/>
                <a:chOff x="4785" y="3537"/>
                <a:chExt cx="361" cy="257"/>
              </a:xfrm>
            </p:grpSpPr>
            <p:sp>
              <p:nvSpPr>
                <p:cNvPr id="208139" name="Rectangle 267">
                  <a:extLst>
                    <a:ext uri="{FF2B5EF4-FFF2-40B4-BE49-F238E27FC236}">
                      <a16:creationId xmlns:a16="http://schemas.microsoft.com/office/drawing/2014/main" id="{990FDAE0-05D3-3CCA-27B6-5E8180041A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40" name="Rectangle 268">
                  <a:extLst>
                    <a:ext uri="{FF2B5EF4-FFF2-40B4-BE49-F238E27FC236}">
                      <a16:creationId xmlns:a16="http://schemas.microsoft.com/office/drawing/2014/main" id="{E18B57D4-DE26-3355-5EBD-D2ACE13319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41" name="Rectangle 269">
                  <a:extLst>
                    <a:ext uri="{FF2B5EF4-FFF2-40B4-BE49-F238E27FC236}">
                      <a16:creationId xmlns:a16="http://schemas.microsoft.com/office/drawing/2014/main" id="{BFCD8E36-9CAE-232B-3DBE-E85C8DE507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42" name="Group 270">
                <a:extLst>
                  <a:ext uri="{FF2B5EF4-FFF2-40B4-BE49-F238E27FC236}">
                    <a16:creationId xmlns:a16="http://schemas.microsoft.com/office/drawing/2014/main" id="{296E859A-C437-56EE-24CA-1DCB138C85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378" y="1638"/>
                <a:ext cx="317" cy="221"/>
                <a:chOff x="4785" y="3537"/>
                <a:chExt cx="361" cy="257"/>
              </a:xfrm>
            </p:grpSpPr>
            <p:sp>
              <p:nvSpPr>
                <p:cNvPr id="208143" name="Rectangle 271">
                  <a:extLst>
                    <a:ext uri="{FF2B5EF4-FFF2-40B4-BE49-F238E27FC236}">
                      <a16:creationId xmlns:a16="http://schemas.microsoft.com/office/drawing/2014/main" id="{CF607717-9580-E8D2-A55A-1427A004A6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44" name="Rectangle 272">
                  <a:extLst>
                    <a:ext uri="{FF2B5EF4-FFF2-40B4-BE49-F238E27FC236}">
                      <a16:creationId xmlns:a16="http://schemas.microsoft.com/office/drawing/2014/main" id="{AC3A51AE-8378-D900-83BF-4B7521ECF7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45" name="Rectangle 273">
                  <a:extLst>
                    <a:ext uri="{FF2B5EF4-FFF2-40B4-BE49-F238E27FC236}">
                      <a16:creationId xmlns:a16="http://schemas.microsoft.com/office/drawing/2014/main" id="{C7C78292-3960-1263-15B9-61A7C9B7B3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46" name="Rectangle 274">
                <a:extLst>
                  <a:ext uri="{FF2B5EF4-FFF2-40B4-BE49-F238E27FC236}">
                    <a16:creationId xmlns:a16="http://schemas.microsoft.com/office/drawing/2014/main" id="{D4ABCC84-392C-9165-5AC9-00039DC802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894" y="3026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47" name="Group 275">
                <a:extLst>
                  <a:ext uri="{FF2B5EF4-FFF2-40B4-BE49-F238E27FC236}">
                    <a16:creationId xmlns:a16="http://schemas.microsoft.com/office/drawing/2014/main" id="{8694049B-9825-656B-55FF-DE071B31A9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42" y="2555"/>
                <a:ext cx="222" cy="227"/>
                <a:chOff x="1337" y="2095"/>
                <a:chExt cx="257" cy="263"/>
              </a:xfrm>
            </p:grpSpPr>
            <p:sp>
              <p:nvSpPr>
                <p:cNvPr id="208148" name="Rectangle 276">
                  <a:extLst>
                    <a:ext uri="{FF2B5EF4-FFF2-40B4-BE49-F238E27FC236}">
                      <a16:creationId xmlns:a16="http://schemas.microsoft.com/office/drawing/2014/main" id="{59888316-35B5-CCCB-B564-654D34821D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49" name="Rectangle 277">
                  <a:extLst>
                    <a:ext uri="{FF2B5EF4-FFF2-40B4-BE49-F238E27FC236}">
                      <a16:creationId xmlns:a16="http://schemas.microsoft.com/office/drawing/2014/main" id="{C4B5CC9E-19F9-7D2F-0B9A-7A3ADA9602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50" name="Rectangle 278">
                  <a:extLst>
                    <a:ext uri="{FF2B5EF4-FFF2-40B4-BE49-F238E27FC236}">
                      <a16:creationId xmlns:a16="http://schemas.microsoft.com/office/drawing/2014/main" id="{9E80AE69-CE58-ACAF-6422-CB3EDFFB76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51" name="Rectangle 279">
                <a:extLst>
                  <a:ext uri="{FF2B5EF4-FFF2-40B4-BE49-F238E27FC236}">
                    <a16:creationId xmlns:a16="http://schemas.microsoft.com/office/drawing/2014/main" id="{135C226F-A623-3117-9A4B-AA1737E763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4" y="3500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52" name="Rectangle 280">
                <a:extLst>
                  <a:ext uri="{FF2B5EF4-FFF2-40B4-BE49-F238E27FC236}">
                    <a16:creationId xmlns:a16="http://schemas.microsoft.com/office/drawing/2014/main" id="{B8F53937-D8E9-4E00-3F00-045BD20EC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45" y="1639"/>
                <a:ext cx="333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53" name="Group 281">
                <a:extLst>
                  <a:ext uri="{FF2B5EF4-FFF2-40B4-BE49-F238E27FC236}">
                    <a16:creationId xmlns:a16="http://schemas.microsoft.com/office/drawing/2014/main" id="{9A24A7E7-F84D-A0ED-E0F5-6DB83B0F17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70" y="3401"/>
                <a:ext cx="311" cy="222"/>
                <a:chOff x="4785" y="3537"/>
                <a:chExt cx="361" cy="257"/>
              </a:xfrm>
            </p:grpSpPr>
            <p:sp>
              <p:nvSpPr>
                <p:cNvPr id="208154" name="Rectangle 282">
                  <a:extLst>
                    <a:ext uri="{FF2B5EF4-FFF2-40B4-BE49-F238E27FC236}">
                      <a16:creationId xmlns:a16="http://schemas.microsoft.com/office/drawing/2014/main" id="{F57045FD-6346-E028-5837-B2826A24D4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55" name="Rectangle 283">
                  <a:extLst>
                    <a:ext uri="{FF2B5EF4-FFF2-40B4-BE49-F238E27FC236}">
                      <a16:creationId xmlns:a16="http://schemas.microsoft.com/office/drawing/2014/main" id="{72476732-5014-DDC5-D16F-BB6CF56E64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56" name="Rectangle 284">
                  <a:extLst>
                    <a:ext uri="{FF2B5EF4-FFF2-40B4-BE49-F238E27FC236}">
                      <a16:creationId xmlns:a16="http://schemas.microsoft.com/office/drawing/2014/main" id="{9875F138-139B-667D-220F-FA9CA8EEA1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57" name="Rectangle 285">
                <a:extLst>
                  <a:ext uri="{FF2B5EF4-FFF2-40B4-BE49-F238E27FC236}">
                    <a16:creationId xmlns:a16="http://schemas.microsoft.com/office/drawing/2014/main" id="{D56FD432-4BC2-A518-0DA8-DC61479490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669" y="3181"/>
                <a:ext cx="326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58" name="Group 286">
                <a:extLst>
                  <a:ext uri="{FF2B5EF4-FFF2-40B4-BE49-F238E27FC236}">
                    <a16:creationId xmlns:a16="http://schemas.microsoft.com/office/drawing/2014/main" id="{4F1EDE81-6944-2821-D984-9A177B5C01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31" y="2870"/>
                <a:ext cx="221" cy="226"/>
                <a:chOff x="1337" y="2095"/>
                <a:chExt cx="257" cy="263"/>
              </a:xfrm>
            </p:grpSpPr>
            <p:sp>
              <p:nvSpPr>
                <p:cNvPr id="208159" name="Rectangle 287">
                  <a:extLst>
                    <a:ext uri="{FF2B5EF4-FFF2-40B4-BE49-F238E27FC236}">
                      <a16:creationId xmlns:a16="http://schemas.microsoft.com/office/drawing/2014/main" id="{512AD3F3-3A63-24BD-DF98-B92F0AAA8E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0" name="Rectangle 288">
                  <a:extLst>
                    <a:ext uri="{FF2B5EF4-FFF2-40B4-BE49-F238E27FC236}">
                      <a16:creationId xmlns:a16="http://schemas.microsoft.com/office/drawing/2014/main" id="{3BCE0C1D-8931-459E-3100-F773D87266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1" name="Rectangle 289">
                  <a:extLst>
                    <a:ext uri="{FF2B5EF4-FFF2-40B4-BE49-F238E27FC236}">
                      <a16:creationId xmlns:a16="http://schemas.microsoft.com/office/drawing/2014/main" id="{6A031E12-4747-01F3-F8B3-67A50B29C5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62" name="Group 290">
                <a:extLst>
                  <a:ext uri="{FF2B5EF4-FFF2-40B4-BE49-F238E27FC236}">
                    <a16:creationId xmlns:a16="http://schemas.microsoft.com/office/drawing/2014/main" id="{446E4C02-A5E9-AA65-DE82-063615040C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725" y="2817"/>
                <a:ext cx="311" cy="222"/>
                <a:chOff x="4785" y="3537"/>
                <a:chExt cx="361" cy="257"/>
              </a:xfrm>
            </p:grpSpPr>
            <p:sp>
              <p:nvSpPr>
                <p:cNvPr id="208163" name="Rectangle 291">
                  <a:extLst>
                    <a:ext uri="{FF2B5EF4-FFF2-40B4-BE49-F238E27FC236}">
                      <a16:creationId xmlns:a16="http://schemas.microsoft.com/office/drawing/2014/main" id="{2864CD15-0BC7-6DF5-5BB0-3BB6884CC5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4" name="Rectangle 292">
                  <a:extLst>
                    <a:ext uri="{FF2B5EF4-FFF2-40B4-BE49-F238E27FC236}">
                      <a16:creationId xmlns:a16="http://schemas.microsoft.com/office/drawing/2014/main" id="{F461158D-A4FC-AE32-AB4E-9A4262EA368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5" name="Rectangle 293">
                  <a:extLst>
                    <a:ext uri="{FF2B5EF4-FFF2-40B4-BE49-F238E27FC236}">
                      <a16:creationId xmlns:a16="http://schemas.microsoft.com/office/drawing/2014/main" id="{413C3872-6D47-FF1E-1F61-A39CB96FFF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66" name="Group 294">
                <a:extLst>
                  <a:ext uri="{FF2B5EF4-FFF2-40B4-BE49-F238E27FC236}">
                    <a16:creationId xmlns:a16="http://schemas.microsoft.com/office/drawing/2014/main" id="{707612F5-DD44-1250-9EAB-F3443EC9BE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686" y="2555"/>
                <a:ext cx="306" cy="222"/>
                <a:chOff x="4785" y="3537"/>
                <a:chExt cx="361" cy="257"/>
              </a:xfrm>
            </p:grpSpPr>
            <p:sp>
              <p:nvSpPr>
                <p:cNvPr id="208167" name="Rectangle 295">
                  <a:extLst>
                    <a:ext uri="{FF2B5EF4-FFF2-40B4-BE49-F238E27FC236}">
                      <a16:creationId xmlns:a16="http://schemas.microsoft.com/office/drawing/2014/main" id="{2B64E8F2-2CDE-FBEC-953C-24FBAFEA7B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8" name="Rectangle 296">
                  <a:extLst>
                    <a:ext uri="{FF2B5EF4-FFF2-40B4-BE49-F238E27FC236}">
                      <a16:creationId xmlns:a16="http://schemas.microsoft.com/office/drawing/2014/main" id="{06854BA0-237F-D0A2-C66F-10B6728DB1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69" name="Rectangle 297">
                  <a:extLst>
                    <a:ext uri="{FF2B5EF4-FFF2-40B4-BE49-F238E27FC236}">
                      <a16:creationId xmlns:a16="http://schemas.microsoft.com/office/drawing/2014/main" id="{1620BB8A-77A7-28F0-71EA-B23D9FE82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70" name="Rectangle 298">
                <a:extLst>
                  <a:ext uri="{FF2B5EF4-FFF2-40B4-BE49-F238E27FC236}">
                    <a16:creationId xmlns:a16="http://schemas.microsoft.com/office/drawing/2014/main" id="{A89EA615-F696-26E3-AA79-F23446BDE3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1" y="2868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171" name="Rectangle 299">
                <a:extLst>
                  <a:ext uri="{FF2B5EF4-FFF2-40B4-BE49-F238E27FC236}">
                    <a16:creationId xmlns:a16="http://schemas.microsoft.com/office/drawing/2014/main" id="{72D09294-3257-10CC-73F9-214CFD0619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91" y="2559"/>
                <a:ext cx="311" cy="119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72" name="Group 300">
                <a:extLst>
                  <a:ext uri="{FF2B5EF4-FFF2-40B4-BE49-F238E27FC236}">
                    <a16:creationId xmlns:a16="http://schemas.microsoft.com/office/drawing/2014/main" id="{1A4D2B90-30A2-628D-ADBC-1B750C9F7C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824" y="1817"/>
                <a:ext cx="222" cy="227"/>
                <a:chOff x="1337" y="2095"/>
                <a:chExt cx="257" cy="263"/>
              </a:xfrm>
            </p:grpSpPr>
            <p:sp>
              <p:nvSpPr>
                <p:cNvPr id="208173" name="Rectangle 301">
                  <a:extLst>
                    <a:ext uri="{FF2B5EF4-FFF2-40B4-BE49-F238E27FC236}">
                      <a16:creationId xmlns:a16="http://schemas.microsoft.com/office/drawing/2014/main" id="{C606BBF5-8FE5-D06C-A698-EFB041749E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74" name="Rectangle 302">
                  <a:extLst>
                    <a:ext uri="{FF2B5EF4-FFF2-40B4-BE49-F238E27FC236}">
                      <a16:creationId xmlns:a16="http://schemas.microsoft.com/office/drawing/2014/main" id="{A1C44AF3-D12A-EA94-EF88-75B33DBB3D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75" name="Rectangle 303">
                  <a:extLst>
                    <a:ext uri="{FF2B5EF4-FFF2-40B4-BE49-F238E27FC236}">
                      <a16:creationId xmlns:a16="http://schemas.microsoft.com/office/drawing/2014/main" id="{D2C0A324-46E9-5F5C-656C-890EDFF7F5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76" name="Rectangle 304">
                <a:extLst>
                  <a:ext uri="{FF2B5EF4-FFF2-40B4-BE49-F238E27FC236}">
                    <a16:creationId xmlns:a16="http://schemas.microsoft.com/office/drawing/2014/main" id="{909228C2-6D4B-2AB9-D96B-87C3E9379B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8" y="3499"/>
                <a:ext cx="316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77" name="Group 305">
                <a:extLst>
                  <a:ext uri="{FF2B5EF4-FFF2-40B4-BE49-F238E27FC236}">
                    <a16:creationId xmlns:a16="http://schemas.microsoft.com/office/drawing/2014/main" id="{8594B358-A3AF-3EE5-66E7-ADAD072A1E5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3251" y="3444"/>
                <a:ext cx="306" cy="222"/>
                <a:chOff x="4785" y="3537"/>
                <a:chExt cx="361" cy="257"/>
              </a:xfrm>
            </p:grpSpPr>
            <p:sp>
              <p:nvSpPr>
                <p:cNvPr id="208178" name="Rectangle 306">
                  <a:extLst>
                    <a:ext uri="{FF2B5EF4-FFF2-40B4-BE49-F238E27FC236}">
                      <a16:creationId xmlns:a16="http://schemas.microsoft.com/office/drawing/2014/main" id="{541C7E77-2533-5F5C-A877-7EBA986C7F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79" name="Rectangle 307">
                  <a:extLst>
                    <a:ext uri="{FF2B5EF4-FFF2-40B4-BE49-F238E27FC236}">
                      <a16:creationId xmlns:a16="http://schemas.microsoft.com/office/drawing/2014/main" id="{344BD106-D3FD-1AA1-F641-328679EDB1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80" name="Rectangle 308">
                  <a:extLst>
                    <a:ext uri="{FF2B5EF4-FFF2-40B4-BE49-F238E27FC236}">
                      <a16:creationId xmlns:a16="http://schemas.microsoft.com/office/drawing/2014/main" id="{9A40AF18-DCEA-F6EF-3034-773F711E0A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81" name="Rectangle 309">
                <a:extLst>
                  <a:ext uri="{FF2B5EF4-FFF2-40B4-BE49-F238E27FC236}">
                    <a16:creationId xmlns:a16="http://schemas.microsoft.com/office/drawing/2014/main" id="{4E7BEE7E-DC3D-B4AE-1273-733A94A024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197" y="3896"/>
                <a:ext cx="506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82" name="Group 310">
                <a:extLst>
                  <a:ext uri="{FF2B5EF4-FFF2-40B4-BE49-F238E27FC236}">
                    <a16:creationId xmlns:a16="http://schemas.microsoft.com/office/drawing/2014/main" id="{587A290F-ECCD-5A6F-4A9F-CFF0770518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3252" y="2813"/>
                <a:ext cx="306" cy="226"/>
                <a:chOff x="4785" y="3537"/>
                <a:chExt cx="361" cy="257"/>
              </a:xfrm>
            </p:grpSpPr>
            <p:sp>
              <p:nvSpPr>
                <p:cNvPr id="208183" name="Rectangle 311">
                  <a:extLst>
                    <a:ext uri="{FF2B5EF4-FFF2-40B4-BE49-F238E27FC236}">
                      <a16:creationId xmlns:a16="http://schemas.microsoft.com/office/drawing/2014/main" id="{0546A5B8-DED9-9E31-CA84-4F6A0676AE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84" name="Rectangle 312">
                  <a:extLst>
                    <a:ext uri="{FF2B5EF4-FFF2-40B4-BE49-F238E27FC236}">
                      <a16:creationId xmlns:a16="http://schemas.microsoft.com/office/drawing/2014/main" id="{43DFC010-5ADF-D80E-AE24-DD01A8210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85" name="Rectangle 313">
                  <a:extLst>
                    <a:ext uri="{FF2B5EF4-FFF2-40B4-BE49-F238E27FC236}">
                      <a16:creationId xmlns:a16="http://schemas.microsoft.com/office/drawing/2014/main" id="{5964F8AA-368E-2FE6-C31E-845F204BB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86" name="Group 314">
                <a:extLst>
                  <a:ext uri="{FF2B5EF4-FFF2-40B4-BE49-F238E27FC236}">
                    <a16:creationId xmlns:a16="http://schemas.microsoft.com/office/drawing/2014/main" id="{7C180904-672A-46B1-C4E3-3AF1F541C2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3249" y="2500"/>
                <a:ext cx="311" cy="222"/>
                <a:chOff x="4785" y="3537"/>
                <a:chExt cx="361" cy="257"/>
              </a:xfrm>
            </p:grpSpPr>
            <p:sp>
              <p:nvSpPr>
                <p:cNvPr id="208187" name="Rectangle 315">
                  <a:extLst>
                    <a:ext uri="{FF2B5EF4-FFF2-40B4-BE49-F238E27FC236}">
                      <a16:creationId xmlns:a16="http://schemas.microsoft.com/office/drawing/2014/main" id="{69D15F49-0953-0E39-4DBA-771204D8C0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88" name="Rectangle 316">
                  <a:extLst>
                    <a:ext uri="{FF2B5EF4-FFF2-40B4-BE49-F238E27FC236}">
                      <a16:creationId xmlns:a16="http://schemas.microsoft.com/office/drawing/2014/main" id="{9B3D1CF9-7FBD-3C4F-4620-8F607DE02F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89" name="Rectangle 317">
                  <a:extLst>
                    <a:ext uri="{FF2B5EF4-FFF2-40B4-BE49-F238E27FC236}">
                      <a16:creationId xmlns:a16="http://schemas.microsoft.com/office/drawing/2014/main" id="{DB491128-6E8F-1645-B1C1-5B22F4F26F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190" name="Rectangle 318">
                <a:extLst>
                  <a:ext uri="{FF2B5EF4-FFF2-40B4-BE49-F238E27FC236}">
                    <a16:creationId xmlns:a16="http://schemas.microsoft.com/office/drawing/2014/main" id="{B0EC09CD-A829-A0DA-B02C-B33F9D7463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13" y="3183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191" name="Group 319">
                <a:extLst>
                  <a:ext uri="{FF2B5EF4-FFF2-40B4-BE49-F238E27FC236}">
                    <a16:creationId xmlns:a16="http://schemas.microsoft.com/office/drawing/2014/main" id="{4BF9C71A-8C70-4899-2C4E-CAE0DB3996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342" y="3124"/>
                <a:ext cx="321" cy="227"/>
                <a:chOff x="4785" y="3537"/>
                <a:chExt cx="361" cy="257"/>
              </a:xfrm>
            </p:grpSpPr>
            <p:sp>
              <p:nvSpPr>
                <p:cNvPr id="208192" name="Rectangle 320">
                  <a:extLst>
                    <a:ext uri="{FF2B5EF4-FFF2-40B4-BE49-F238E27FC236}">
                      <a16:creationId xmlns:a16="http://schemas.microsoft.com/office/drawing/2014/main" id="{1434771A-1D62-BACD-1410-5FF3897144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93" name="Rectangle 321">
                  <a:extLst>
                    <a:ext uri="{FF2B5EF4-FFF2-40B4-BE49-F238E27FC236}">
                      <a16:creationId xmlns:a16="http://schemas.microsoft.com/office/drawing/2014/main" id="{39EA9CC6-D9A5-D89C-A114-AF895547BC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94" name="Rectangle 322">
                  <a:extLst>
                    <a:ext uri="{FF2B5EF4-FFF2-40B4-BE49-F238E27FC236}">
                      <a16:creationId xmlns:a16="http://schemas.microsoft.com/office/drawing/2014/main" id="{3617D57A-B903-137F-6204-B558A3AA1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95" name="Group 323">
                <a:extLst>
                  <a:ext uri="{FF2B5EF4-FFF2-40B4-BE49-F238E27FC236}">
                    <a16:creationId xmlns:a16="http://schemas.microsoft.com/office/drawing/2014/main" id="{F82FF5D5-3B58-3F34-463C-24EA387995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92" y="2222"/>
                <a:ext cx="221" cy="227"/>
                <a:chOff x="1337" y="2095"/>
                <a:chExt cx="257" cy="263"/>
              </a:xfrm>
            </p:grpSpPr>
            <p:sp>
              <p:nvSpPr>
                <p:cNvPr id="208196" name="Rectangle 324">
                  <a:extLst>
                    <a:ext uri="{FF2B5EF4-FFF2-40B4-BE49-F238E27FC236}">
                      <a16:creationId xmlns:a16="http://schemas.microsoft.com/office/drawing/2014/main" id="{BC72DA51-F308-E4DE-748C-DCE592476E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97" name="Rectangle 325">
                  <a:extLst>
                    <a:ext uri="{FF2B5EF4-FFF2-40B4-BE49-F238E27FC236}">
                      <a16:creationId xmlns:a16="http://schemas.microsoft.com/office/drawing/2014/main" id="{CD59B62A-6486-2A0F-6C7D-F5E9B001F1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198" name="Rectangle 326">
                  <a:extLst>
                    <a:ext uri="{FF2B5EF4-FFF2-40B4-BE49-F238E27FC236}">
                      <a16:creationId xmlns:a16="http://schemas.microsoft.com/office/drawing/2014/main" id="{B834E3F1-F021-20D7-FBCC-AF590F14C1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199" name="Group 327">
                <a:extLst>
                  <a:ext uri="{FF2B5EF4-FFF2-40B4-BE49-F238E27FC236}">
                    <a16:creationId xmlns:a16="http://schemas.microsoft.com/office/drawing/2014/main" id="{F6EE0350-1785-BABB-E6ED-A2DB2B120F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16" y="2126"/>
                <a:ext cx="214" cy="221"/>
                <a:chOff x="4586" y="3257"/>
                <a:chExt cx="260" cy="257"/>
              </a:xfrm>
            </p:grpSpPr>
            <p:sp>
              <p:nvSpPr>
                <p:cNvPr id="208200" name="Rectangle 328">
                  <a:extLst>
                    <a:ext uri="{FF2B5EF4-FFF2-40B4-BE49-F238E27FC236}">
                      <a16:creationId xmlns:a16="http://schemas.microsoft.com/office/drawing/2014/main" id="{E881A00D-3DE4-EA1D-181B-7148EFC68A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01" name="Rectangle 329">
                  <a:extLst>
                    <a:ext uri="{FF2B5EF4-FFF2-40B4-BE49-F238E27FC236}">
                      <a16:creationId xmlns:a16="http://schemas.microsoft.com/office/drawing/2014/main" id="{CBD66A6D-F252-4512-D2AE-E57D8B4A44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02" name="Rectangle 330">
                  <a:extLst>
                    <a:ext uri="{FF2B5EF4-FFF2-40B4-BE49-F238E27FC236}">
                      <a16:creationId xmlns:a16="http://schemas.microsoft.com/office/drawing/2014/main" id="{CF51F6AD-E871-EF7D-1B5C-1C705AAA0D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203" name="Rectangle 331">
                <a:extLst>
                  <a:ext uri="{FF2B5EF4-FFF2-40B4-BE49-F238E27FC236}">
                    <a16:creationId xmlns:a16="http://schemas.microsoft.com/office/drawing/2014/main" id="{2B6B8641-382C-BEA2-3DE6-4BFE4B991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680" y="1665"/>
                <a:ext cx="188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204" name="Group 332">
                <a:extLst>
                  <a:ext uri="{FF2B5EF4-FFF2-40B4-BE49-F238E27FC236}">
                    <a16:creationId xmlns:a16="http://schemas.microsoft.com/office/drawing/2014/main" id="{B6720243-43F0-28D6-66C8-0037D0C871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4183" y="3145"/>
                <a:ext cx="321" cy="222"/>
                <a:chOff x="4785" y="3537"/>
                <a:chExt cx="361" cy="257"/>
              </a:xfrm>
            </p:grpSpPr>
            <p:sp>
              <p:nvSpPr>
                <p:cNvPr id="208205" name="Rectangle 333">
                  <a:extLst>
                    <a:ext uri="{FF2B5EF4-FFF2-40B4-BE49-F238E27FC236}">
                      <a16:creationId xmlns:a16="http://schemas.microsoft.com/office/drawing/2014/main" id="{9DF3094E-B2B5-67E9-A55B-D68A2F1501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06" name="Rectangle 334">
                  <a:extLst>
                    <a:ext uri="{FF2B5EF4-FFF2-40B4-BE49-F238E27FC236}">
                      <a16:creationId xmlns:a16="http://schemas.microsoft.com/office/drawing/2014/main" id="{41BD688A-B097-ED08-DD45-A0066B178F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07" name="Rectangle 335">
                  <a:extLst>
                    <a:ext uri="{FF2B5EF4-FFF2-40B4-BE49-F238E27FC236}">
                      <a16:creationId xmlns:a16="http://schemas.microsoft.com/office/drawing/2014/main" id="{7342D4CC-9307-D253-46E0-725C43B992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208" name="Group 336">
                <a:extLst>
                  <a:ext uri="{FF2B5EF4-FFF2-40B4-BE49-F238E27FC236}">
                    <a16:creationId xmlns:a16="http://schemas.microsoft.com/office/drawing/2014/main" id="{03E2D37D-4E33-A08D-C151-18071162F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71" y="2222"/>
                <a:ext cx="222" cy="227"/>
                <a:chOff x="1337" y="2095"/>
                <a:chExt cx="257" cy="263"/>
              </a:xfrm>
            </p:grpSpPr>
            <p:sp>
              <p:nvSpPr>
                <p:cNvPr id="208209" name="Rectangle 337">
                  <a:extLst>
                    <a:ext uri="{FF2B5EF4-FFF2-40B4-BE49-F238E27FC236}">
                      <a16:creationId xmlns:a16="http://schemas.microsoft.com/office/drawing/2014/main" id="{70B5D1D8-F7AD-4A1B-BCA4-56A5C00378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10" name="Rectangle 338">
                  <a:extLst>
                    <a:ext uri="{FF2B5EF4-FFF2-40B4-BE49-F238E27FC236}">
                      <a16:creationId xmlns:a16="http://schemas.microsoft.com/office/drawing/2014/main" id="{8247E9E8-D67A-422E-4D3A-BA1B48D197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11" name="Rectangle 339">
                  <a:extLst>
                    <a:ext uri="{FF2B5EF4-FFF2-40B4-BE49-F238E27FC236}">
                      <a16:creationId xmlns:a16="http://schemas.microsoft.com/office/drawing/2014/main" id="{7277B27D-E9A3-96D9-A367-7ED11044D6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212" name="Rectangle 340">
                <a:extLst>
                  <a:ext uri="{FF2B5EF4-FFF2-40B4-BE49-F238E27FC236}">
                    <a16:creationId xmlns:a16="http://schemas.microsoft.com/office/drawing/2014/main" id="{AFFBC3A8-4A06-3466-9BD2-7DD1B54167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4" y="2220"/>
                <a:ext cx="113" cy="130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13" name="Rectangle 341">
                <a:extLst>
                  <a:ext uri="{FF2B5EF4-FFF2-40B4-BE49-F238E27FC236}">
                    <a16:creationId xmlns:a16="http://schemas.microsoft.com/office/drawing/2014/main" id="{AE6FAFED-CC97-6ED7-186B-28E1675617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96" y="2555"/>
                <a:ext cx="114" cy="126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14" name="Rectangle 342">
                <a:extLst>
                  <a:ext uri="{FF2B5EF4-FFF2-40B4-BE49-F238E27FC236}">
                    <a16:creationId xmlns:a16="http://schemas.microsoft.com/office/drawing/2014/main" id="{10F27AC4-F4BE-1557-EC92-F73E0815E9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467" y="3915"/>
                <a:ext cx="471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15" name="Rectangle 343">
                <a:extLst>
                  <a:ext uri="{FF2B5EF4-FFF2-40B4-BE49-F238E27FC236}">
                    <a16:creationId xmlns:a16="http://schemas.microsoft.com/office/drawing/2014/main" id="{CF292896-DAA5-BE05-8259-DDD497AA9F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0800000">
                <a:off x="3931" y="1918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16" name="Rectangle 344">
                <a:extLst>
                  <a:ext uri="{FF2B5EF4-FFF2-40B4-BE49-F238E27FC236}">
                    <a16:creationId xmlns:a16="http://schemas.microsoft.com/office/drawing/2014/main" id="{61FC6B9E-1190-BECA-C1CF-6227D55A07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09" y="1919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17" name="Rectangle 345">
                <a:extLst>
                  <a:ext uri="{FF2B5EF4-FFF2-40B4-BE49-F238E27FC236}">
                    <a16:creationId xmlns:a16="http://schemas.microsoft.com/office/drawing/2014/main" id="{34A97A8C-85C6-9248-A89D-0548061BC9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91" y="1659"/>
                <a:ext cx="187" cy="125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218" name="Group 346">
                <a:extLst>
                  <a:ext uri="{FF2B5EF4-FFF2-40B4-BE49-F238E27FC236}">
                    <a16:creationId xmlns:a16="http://schemas.microsoft.com/office/drawing/2014/main" id="{56D6ABEF-5D97-A24F-3CC3-29047A67C58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68" y="2461"/>
                <a:ext cx="311" cy="217"/>
                <a:chOff x="4785" y="3537"/>
                <a:chExt cx="361" cy="257"/>
              </a:xfrm>
            </p:grpSpPr>
            <p:sp>
              <p:nvSpPr>
                <p:cNvPr id="208219" name="Rectangle 347">
                  <a:extLst>
                    <a:ext uri="{FF2B5EF4-FFF2-40B4-BE49-F238E27FC236}">
                      <a16:creationId xmlns:a16="http://schemas.microsoft.com/office/drawing/2014/main" id="{5215A3C6-DBF9-314F-3999-D379C0580A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20" name="Rectangle 348">
                  <a:extLst>
                    <a:ext uri="{FF2B5EF4-FFF2-40B4-BE49-F238E27FC236}">
                      <a16:creationId xmlns:a16="http://schemas.microsoft.com/office/drawing/2014/main" id="{E6AC648C-E276-4178-A061-DAD48AFB51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21" name="Rectangle 349">
                  <a:extLst>
                    <a:ext uri="{FF2B5EF4-FFF2-40B4-BE49-F238E27FC236}">
                      <a16:creationId xmlns:a16="http://schemas.microsoft.com/office/drawing/2014/main" id="{E761DC3C-3223-0D8E-35B8-953A63248C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222" name="Rectangle 350">
                <a:extLst>
                  <a:ext uri="{FF2B5EF4-FFF2-40B4-BE49-F238E27FC236}">
                    <a16:creationId xmlns:a16="http://schemas.microsoft.com/office/drawing/2014/main" id="{DADBE800-CC8A-7EB4-4ACF-86DDFA0935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22" y="1641"/>
                <a:ext cx="636" cy="12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08223" name="Group 351">
                <a:extLst>
                  <a:ext uri="{FF2B5EF4-FFF2-40B4-BE49-F238E27FC236}">
                    <a16:creationId xmlns:a16="http://schemas.microsoft.com/office/drawing/2014/main" id="{55DBFFB4-983F-255C-95A7-5F0642DFB6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3283" y="1641"/>
                <a:ext cx="221" cy="222"/>
                <a:chOff x="1337" y="2095"/>
                <a:chExt cx="257" cy="263"/>
              </a:xfrm>
            </p:grpSpPr>
            <p:sp>
              <p:nvSpPr>
                <p:cNvPr id="208224" name="Rectangle 352">
                  <a:extLst>
                    <a:ext uri="{FF2B5EF4-FFF2-40B4-BE49-F238E27FC236}">
                      <a16:creationId xmlns:a16="http://schemas.microsoft.com/office/drawing/2014/main" id="{846C33B3-0CC4-75E4-037D-A0456CFEC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25" name="Rectangle 353">
                  <a:extLst>
                    <a:ext uri="{FF2B5EF4-FFF2-40B4-BE49-F238E27FC236}">
                      <a16:creationId xmlns:a16="http://schemas.microsoft.com/office/drawing/2014/main" id="{3A461139-36C7-054B-980F-9117E6B48C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26" name="Rectangle 354">
                  <a:extLst>
                    <a:ext uri="{FF2B5EF4-FFF2-40B4-BE49-F238E27FC236}">
                      <a16:creationId xmlns:a16="http://schemas.microsoft.com/office/drawing/2014/main" id="{83CD8A30-B420-9783-5C83-79B0B11AB1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227" name="Group 355">
                <a:extLst>
                  <a:ext uri="{FF2B5EF4-FFF2-40B4-BE49-F238E27FC236}">
                    <a16:creationId xmlns:a16="http://schemas.microsoft.com/office/drawing/2014/main" id="{B1FB60EE-30F0-DA8A-30EE-642C5D40F7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" y="1870"/>
                <a:ext cx="224" cy="216"/>
                <a:chOff x="4586" y="3257"/>
                <a:chExt cx="260" cy="257"/>
              </a:xfrm>
            </p:grpSpPr>
            <p:sp>
              <p:nvSpPr>
                <p:cNvPr id="208228" name="Rectangle 356">
                  <a:extLst>
                    <a:ext uri="{FF2B5EF4-FFF2-40B4-BE49-F238E27FC236}">
                      <a16:creationId xmlns:a16="http://schemas.microsoft.com/office/drawing/2014/main" id="{63AABB8A-2AE1-9F75-0240-867EBF08A8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29" name="Rectangle 357">
                  <a:extLst>
                    <a:ext uri="{FF2B5EF4-FFF2-40B4-BE49-F238E27FC236}">
                      <a16:creationId xmlns:a16="http://schemas.microsoft.com/office/drawing/2014/main" id="{A36FCB6F-F1C5-59D2-4B4A-60B61EB378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30" name="Rectangle 358">
                  <a:extLst>
                    <a:ext uri="{FF2B5EF4-FFF2-40B4-BE49-F238E27FC236}">
                      <a16:creationId xmlns:a16="http://schemas.microsoft.com/office/drawing/2014/main" id="{BEEBEB44-4C57-B3BA-9F9C-9A48D6AB40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231" name="Group 359">
                <a:extLst>
                  <a:ext uri="{FF2B5EF4-FFF2-40B4-BE49-F238E27FC236}">
                    <a16:creationId xmlns:a16="http://schemas.microsoft.com/office/drawing/2014/main" id="{AB9B9F63-4A63-EA15-412F-1811DBD62A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057" y="1870"/>
                <a:ext cx="224" cy="215"/>
                <a:chOff x="4586" y="3257"/>
                <a:chExt cx="260" cy="257"/>
              </a:xfrm>
            </p:grpSpPr>
            <p:sp>
              <p:nvSpPr>
                <p:cNvPr id="208232" name="Rectangle 360">
                  <a:extLst>
                    <a:ext uri="{FF2B5EF4-FFF2-40B4-BE49-F238E27FC236}">
                      <a16:creationId xmlns:a16="http://schemas.microsoft.com/office/drawing/2014/main" id="{B9F20A4D-2A7B-FEEA-E2D1-EC740C42BF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33" name="Rectangle 361">
                  <a:extLst>
                    <a:ext uri="{FF2B5EF4-FFF2-40B4-BE49-F238E27FC236}">
                      <a16:creationId xmlns:a16="http://schemas.microsoft.com/office/drawing/2014/main" id="{7222BB70-C7CB-819B-C9C1-56BC962AEF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34" name="Rectangle 362">
                  <a:extLst>
                    <a:ext uri="{FF2B5EF4-FFF2-40B4-BE49-F238E27FC236}">
                      <a16:creationId xmlns:a16="http://schemas.microsoft.com/office/drawing/2014/main" id="{559EB499-8B12-AF44-2447-DE1BE6EA27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08235" name="Group 363">
                <a:extLst>
                  <a:ext uri="{FF2B5EF4-FFF2-40B4-BE49-F238E27FC236}">
                    <a16:creationId xmlns:a16="http://schemas.microsoft.com/office/drawing/2014/main" id="{0FDA19C4-10CE-31CA-D24D-DF475D242A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972" y="1641"/>
                <a:ext cx="311" cy="222"/>
                <a:chOff x="4785" y="3537"/>
                <a:chExt cx="361" cy="257"/>
              </a:xfrm>
            </p:grpSpPr>
            <p:sp>
              <p:nvSpPr>
                <p:cNvPr id="208236" name="Rectangle 364">
                  <a:extLst>
                    <a:ext uri="{FF2B5EF4-FFF2-40B4-BE49-F238E27FC236}">
                      <a16:creationId xmlns:a16="http://schemas.microsoft.com/office/drawing/2014/main" id="{2811BD46-039F-A6E2-8B12-C8BE1FA734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37" name="Rectangle 365">
                  <a:extLst>
                    <a:ext uri="{FF2B5EF4-FFF2-40B4-BE49-F238E27FC236}">
                      <a16:creationId xmlns:a16="http://schemas.microsoft.com/office/drawing/2014/main" id="{3567DDF4-CA2F-C346-EB15-EF12C39119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08238" name="Rectangle 366">
                  <a:extLst>
                    <a:ext uri="{FF2B5EF4-FFF2-40B4-BE49-F238E27FC236}">
                      <a16:creationId xmlns:a16="http://schemas.microsoft.com/office/drawing/2014/main" id="{BDC566FD-AB19-C787-3B12-44E40DDBC84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08239" name="Rectangle 367">
                <a:extLst>
                  <a:ext uri="{FF2B5EF4-FFF2-40B4-BE49-F238E27FC236}">
                    <a16:creationId xmlns:a16="http://schemas.microsoft.com/office/drawing/2014/main" id="{7F29030A-DCB8-F2AB-EE26-6488ABBA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3" y="1631"/>
                <a:ext cx="287" cy="12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0" name="Rectangle 368">
                <a:extLst>
                  <a:ext uri="{FF2B5EF4-FFF2-40B4-BE49-F238E27FC236}">
                    <a16:creationId xmlns:a16="http://schemas.microsoft.com/office/drawing/2014/main" id="{F36BA029-748B-27F2-0F17-FD0EB250AB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8" y="3384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1" name="Rectangle 369">
                <a:extLst>
                  <a:ext uri="{FF2B5EF4-FFF2-40B4-BE49-F238E27FC236}">
                    <a16:creationId xmlns:a16="http://schemas.microsoft.com/office/drawing/2014/main" id="{3DEDD5B2-6F97-DC7D-BDA0-85F1C364D9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43" y="260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2" name="Rectangle 370">
                <a:extLst>
                  <a:ext uri="{FF2B5EF4-FFF2-40B4-BE49-F238E27FC236}">
                    <a16:creationId xmlns:a16="http://schemas.microsoft.com/office/drawing/2014/main" id="{E0CD21A2-C685-8A16-C06D-D7885FF799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5" y="2437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3" name="Rectangle 371">
                <a:extLst>
                  <a:ext uri="{FF2B5EF4-FFF2-40B4-BE49-F238E27FC236}">
                    <a16:creationId xmlns:a16="http://schemas.microsoft.com/office/drawing/2014/main" id="{2C3DB81B-B207-4707-52F6-BF29C48216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78" y="2764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4" name="Rectangle 372">
                <a:extLst>
                  <a:ext uri="{FF2B5EF4-FFF2-40B4-BE49-F238E27FC236}">
                    <a16:creationId xmlns:a16="http://schemas.microsoft.com/office/drawing/2014/main" id="{C221DDDD-06BB-5953-2460-7D6AB6028C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3" y="3546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5" name="Rectangle 373">
                <a:extLst>
                  <a:ext uri="{FF2B5EF4-FFF2-40B4-BE49-F238E27FC236}">
                    <a16:creationId xmlns:a16="http://schemas.microsoft.com/office/drawing/2014/main" id="{308B0B6F-69F8-5B1E-F87B-91B6F61DB9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6" y="3539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6" name="Rectangle 374">
                <a:extLst>
                  <a:ext uri="{FF2B5EF4-FFF2-40B4-BE49-F238E27FC236}">
                    <a16:creationId xmlns:a16="http://schemas.microsoft.com/office/drawing/2014/main" id="{199DC97A-20E6-4D7F-C0CD-60DAB9C58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0" y="3543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7" name="Rectangle 375">
                <a:extLst>
                  <a:ext uri="{FF2B5EF4-FFF2-40B4-BE49-F238E27FC236}">
                    <a16:creationId xmlns:a16="http://schemas.microsoft.com/office/drawing/2014/main" id="{BDA1AC7C-F098-11DF-8BCD-380824E5D3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5" y="338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8" name="Rectangle 376">
                <a:extLst>
                  <a:ext uri="{FF2B5EF4-FFF2-40B4-BE49-F238E27FC236}">
                    <a16:creationId xmlns:a16="http://schemas.microsoft.com/office/drawing/2014/main" id="{1681FCAC-81A9-542E-5280-07DB3DDDEC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8" y="3064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49" name="Rectangle 377">
                <a:extLst>
                  <a:ext uri="{FF2B5EF4-FFF2-40B4-BE49-F238E27FC236}">
                    <a16:creationId xmlns:a16="http://schemas.microsoft.com/office/drawing/2014/main" id="{DC8EBA44-7E2D-23F0-F52E-430F75CBC0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354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0" name="Rectangle 378">
                <a:extLst>
                  <a:ext uri="{FF2B5EF4-FFF2-40B4-BE49-F238E27FC236}">
                    <a16:creationId xmlns:a16="http://schemas.microsoft.com/office/drawing/2014/main" id="{04033E21-5E0C-4242-7B4D-2CB2BFCE49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2" y="3684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1" name="Rectangle 379">
                <a:extLst>
                  <a:ext uri="{FF2B5EF4-FFF2-40B4-BE49-F238E27FC236}">
                    <a16:creationId xmlns:a16="http://schemas.microsoft.com/office/drawing/2014/main" id="{8208E3D6-BDE2-AFE2-7867-B6BC8693C9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3" y="3539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2" name="Rectangle 380">
                <a:extLst>
                  <a:ext uri="{FF2B5EF4-FFF2-40B4-BE49-F238E27FC236}">
                    <a16:creationId xmlns:a16="http://schemas.microsoft.com/office/drawing/2014/main" id="{0D753FFD-E947-BB7E-4B56-0AAF742F4F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2" y="338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3" name="Rectangle 381">
                <a:extLst>
                  <a:ext uri="{FF2B5EF4-FFF2-40B4-BE49-F238E27FC236}">
                    <a16:creationId xmlns:a16="http://schemas.microsoft.com/office/drawing/2014/main" id="{CB61F1E7-29CC-CA53-5089-863F8CABA1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7" y="322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4" name="Rectangle 382">
                <a:extLst>
                  <a:ext uri="{FF2B5EF4-FFF2-40B4-BE49-F238E27FC236}">
                    <a16:creationId xmlns:a16="http://schemas.microsoft.com/office/drawing/2014/main" id="{76C37216-2F16-FDB6-F1EF-41A8EAE687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2" y="304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5" name="Rectangle 383">
                <a:extLst>
                  <a:ext uri="{FF2B5EF4-FFF2-40B4-BE49-F238E27FC236}">
                    <a16:creationId xmlns:a16="http://schemas.microsoft.com/office/drawing/2014/main" id="{BD15FA4A-FABB-4133-574D-FC7D7DA43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7" y="2909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6" name="Rectangle 384">
                <a:extLst>
                  <a:ext uri="{FF2B5EF4-FFF2-40B4-BE49-F238E27FC236}">
                    <a16:creationId xmlns:a16="http://schemas.microsoft.com/office/drawing/2014/main" id="{C83EC62D-6192-C86F-9258-BFF9D6FF4A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0" y="2919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7" name="Rectangle 385">
                <a:extLst>
                  <a:ext uri="{FF2B5EF4-FFF2-40B4-BE49-F238E27FC236}">
                    <a16:creationId xmlns:a16="http://schemas.microsoft.com/office/drawing/2014/main" id="{E49DC404-E585-163F-91B1-D5AD211112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2" y="275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8" name="Rectangle 386">
                <a:extLst>
                  <a:ext uri="{FF2B5EF4-FFF2-40B4-BE49-F238E27FC236}">
                    <a16:creationId xmlns:a16="http://schemas.microsoft.com/office/drawing/2014/main" id="{A2666AE8-2C89-C89F-DB57-F097CBA8A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70" y="2602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59" name="Rectangle 387">
                <a:extLst>
                  <a:ext uri="{FF2B5EF4-FFF2-40B4-BE49-F238E27FC236}">
                    <a16:creationId xmlns:a16="http://schemas.microsoft.com/office/drawing/2014/main" id="{6E43284D-CD9C-1B71-87F3-9F1E4EBCE9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0" y="2595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0" name="Rectangle 388">
                <a:extLst>
                  <a:ext uri="{FF2B5EF4-FFF2-40B4-BE49-F238E27FC236}">
                    <a16:creationId xmlns:a16="http://schemas.microsoft.com/office/drawing/2014/main" id="{3E4D72D7-5556-64A4-4D46-8ED65AF191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53" y="2595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1" name="Rectangle 389">
                <a:extLst>
                  <a:ext uri="{FF2B5EF4-FFF2-40B4-BE49-F238E27FC236}">
                    <a16:creationId xmlns:a16="http://schemas.microsoft.com/office/drawing/2014/main" id="{687B5277-3D30-E8D8-0061-FE7AF620B3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8" y="3226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2" name="Rectangle 390">
                <a:extLst>
                  <a:ext uri="{FF2B5EF4-FFF2-40B4-BE49-F238E27FC236}">
                    <a16:creationId xmlns:a16="http://schemas.microsoft.com/office/drawing/2014/main" id="{7142C2C1-E3D6-5FF7-B4D7-A52BDFAABA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32" y="242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3" name="Rectangle 391">
                <a:extLst>
                  <a:ext uri="{FF2B5EF4-FFF2-40B4-BE49-F238E27FC236}">
                    <a16:creationId xmlns:a16="http://schemas.microsoft.com/office/drawing/2014/main" id="{E796D56E-4518-3C79-15B3-87680D02BB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91" y="226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4" name="Rectangle 392">
                <a:extLst>
                  <a:ext uri="{FF2B5EF4-FFF2-40B4-BE49-F238E27FC236}">
                    <a16:creationId xmlns:a16="http://schemas.microsoft.com/office/drawing/2014/main" id="{B14C824A-BB30-EBEB-AB58-C16049AE08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76" y="3398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5" name="Rectangle 393">
                <a:extLst>
                  <a:ext uri="{FF2B5EF4-FFF2-40B4-BE49-F238E27FC236}">
                    <a16:creationId xmlns:a16="http://schemas.microsoft.com/office/drawing/2014/main" id="{E50238B3-7ED1-59C2-3423-81F682C26A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6" y="3071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6" name="Rectangle 394">
                <a:extLst>
                  <a:ext uri="{FF2B5EF4-FFF2-40B4-BE49-F238E27FC236}">
                    <a16:creationId xmlns:a16="http://schemas.microsoft.com/office/drawing/2014/main" id="{FDED43C0-558D-7B0B-B0B8-4647F2161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006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7" name="Rectangle 395">
                <a:extLst>
                  <a:ext uri="{FF2B5EF4-FFF2-40B4-BE49-F238E27FC236}">
                    <a16:creationId xmlns:a16="http://schemas.microsoft.com/office/drawing/2014/main" id="{36BE3E94-860F-C8AD-7246-F761D5EB5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22" y="1840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8" name="Rectangle 396">
                <a:extLst>
                  <a:ext uri="{FF2B5EF4-FFF2-40B4-BE49-F238E27FC236}">
                    <a16:creationId xmlns:a16="http://schemas.microsoft.com/office/drawing/2014/main" id="{E489AD5D-E9EE-A854-3377-09429658D5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94" y="1837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69" name="Rectangle 397">
                <a:extLst>
                  <a:ext uri="{FF2B5EF4-FFF2-40B4-BE49-F238E27FC236}">
                    <a16:creationId xmlns:a16="http://schemas.microsoft.com/office/drawing/2014/main" id="{02B57C8B-FC0D-23E9-6214-B84751D366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3" y="167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0" name="Rectangle 398">
                <a:extLst>
                  <a:ext uri="{FF2B5EF4-FFF2-40B4-BE49-F238E27FC236}">
                    <a16:creationId xmlns:a16="http://schemas.microsoft.com/office/drawing/2014/main" id="{CE80E302-93CA-B9B7-B5F2-F86EBEBC0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56" y="166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1" name="Rectangle 399">
                <a:extLst>
                  <a:ext uri="{FF2B5EF4-FFF2-40B4-BE49-F238E27FC236}">
                    <a16:creationId xmlns:a16="http://schemas.microsoft.com/office/drawing/2014/main" id="{D1977065-2661-4DB6-63F8-EC8E9B55EE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70" y="1675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2" name="Rectangle 400">
                <a:extLst>
                  <a:ext uri="{FF2B5EF4-FFF2-40B4-BE49-F238E27FC236}">
                    <a16:creationId xmlns:a16="http://schemas.microsoft.com/office/drawing/2014/main" id="{A41EE84A-6652-9C79-B5B2-A557CE94C6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9" y="1837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3" name="Rectangle 401">
                <a:extLst>
                  <a:ext uri="{FF2B5EF4-FFF2-40B4-BE49-F238E27FC236}">
                    <a16:creationId xmlns:a16="http://schemas.microsoft.com/office/drawing/2014/main" id="{BD396D05-54FB-65CB-8698-45871EA3ED8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7" y="1675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4" name="Rectangle 402">
                <a:extLst>
                  <a:ext uri="{FF2B5EF4-FFF2-40B4-BE49-F238E27FC236}">
                    <a16:creationId xmlns:a16="http://schemas.microsoft.com/office/drawing/2014/main" id="{392FE430-697C-6397-4EB7-CF072E12B6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33" y="1678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5" name="Rectangle 403">
                <a:extLst>
                  <a:ext uri="{FF2B5EF4-FFF2-40B4-BE49-F238E27FC236}">
                    <a16:creationId xmlns:a16="http://schemas.microsoft.com/office/drawing/2014/main" id="{59B5870E-42B4-0790-F8BE-298B6A592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6" y="1802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6" name="Rectangle 404">
                <a:extLst>
                  <a:ext uri="{FF2B5EF4-FFF2-40B4-BE49-F238E27FC236}">
                    <a16:creationId xmlns:a16="http://schemas.microsoft.com/office/drawing/2014/main" id="{492E7276-A28F-3E37-9BAD-671AC49EBB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56" y="2106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7" name="Rectangle 405">
                <a:extLst>
                  <a:ext uri="{FF2B5EF4-FFF2-40B4-BE49-F238E27FC236}">
                    <a16:creationId xmlns:a16="http://schemas.microsoft.com/office/drawing/2014/main" id="{066BF54C-25DD-8F67-13CA-61C9D4D3E2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11" y="1958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8" name="Rectangle 406">
                <a:extLst>
                  <a:ext uri="{FF2B5EF4-FFF2-40B4-BE49-F238E27FC236}">
                    <a16:creationId xmlns:a16="http://schemas.microsoft.com/office/drawing/2014/main" id="{1F004AC7-6EDE-8CD7-BB07-6BD069F93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" y="1947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79" name="Rectangle 407">
                <a:extLst>
                  <a:ext uri="{FF2B5EF4-FFF2-40B4-BE49-F238E27FC236}">
                    <a16:creationId xmlns:a16="http://schemas.microsoft.com/office/drawing/2014/main" id="{4EBD612A-BF8D-8FFD-0EE3-E0A56E7CE2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10" y="1968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0" name="Rectangle 408">
                <a:extLst>
                  <a:ext uri="{FF2B5EF4-FFF2-40B4-BE49-F238E27FC236}">
                    <a16:creationId xmlns:a16="http://schemas.microsoft.com/office/drawing/2014/main" id="{927DF5B1-0CCE-789F-5AF4-3694C4C044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9" y="1799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1" name="Rectangle 409">
                <a:extLst>
                  <a:ext uri="{FF2B5EF4-FFF2-40B4-BE49-F238E27FC236}">
                    <a16:creationId xmlns:a16="http://schemas.microsoft.com/office/drawing/2014/main" id="{02FA11DF-5D4F-5AFA-884A-F47733F29D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6" y="226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2" name="Rectangle 410">
                <a:extLst>
                  <a:ext uri="{FF2B5EF4-FFF2-40B4-BE49-F238E27FC236}">
                    <a16:creationId xmlns:a16="http://schemas.microsoft.com/office/drawing/2014/main" id="{56C65A19-63D6-1F2C-A606-0E8EDA0E00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4" y="2430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3" name="Rectangle 411">
                <a:extLst>
                  <a:ext uri="{FF2B5EF4-FFF2-40B4-BE49-F238E27FC236}">
                    <a16:creationId xmlns:a16="http://schemas.microsoft.com/office/drawing/2014/main" id="{E7C03B3D-A1E6-28DB-5B8D-BEB38F00D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6" y="2595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4" name="Rectangle 412">
                <a:extLst>
                  <a:ext uri="{FF2B5EF4-FFF2-40B4-BE49-F238E27FC236}">
                    <a16:creationId xmlns:a16="http://schemas.microsoft.com/office/drawing/2014/main" id="{6AE4DB5E-C263-51E6-5165-8AC2715AA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7" y="274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5" name="Rectangle 413">
                <a:extLst>
                  <a:ext uri="{FF2B5EF4-FFF2-40B4-BE49-F238E27FC236}">
                    <a16:creationId xmlns:a16="http://schemas.microsoft.com/office/drawing/2014/main" id="{5DEF4264-BE30-9B04-E60A-342E4B4BBE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48" y="291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6" name="Rectangle 414">
                <a:extLst>
                  <a:ext uri="{FF2B5EF4-FFF2-40B4-BE49-F238E27FC236}">
                    <a16:creationId xmlns:a16="http://schemas.microsoft.com/office/drawing/2014/main" id="{449E8A9A-7DFA-6087-3D26-FD69CEEE07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35" y="2915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7" name="Rectangle 415">
                <a:extLst>
                  <a:ext uri="{FF2B5EF4-FFF2-40B4-BE49-F238E27FC236}">
                    <a16:creationId xmlns:a16="http://schemas.microsoft.com/office/drawing/2014/main" id="{A539E12F-428F-0767-E1C2-B79224FE9A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42" y="3556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8" name="Rectangle 416">
                <a:extLst>
                  <a:ext uri="{FF2B5EF4-FFF2-40B4-BE49-F238E27FC236}">
                    <a16:creationId xmlns:a16="http://schemas.microsoft.com/office/drawing/2014/main" id="{9B7E36B3-70CD-F0B5-24C7-30D4638C93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1" y="354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89" name="Rectangle 417">
                <a:extLst>
                  <a:ext uri="{FF2B5EF4-FFF2-40B4-BE49-F238E27FC236}">
                    <a16:creationId xmlns:a16="http://schemas.microsoft.com/office/drawing/2014/main" id="{746E9938-E4FE-7E6A-AE97-AEE47D5690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6" y="3725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08290" name="Text Box 418">
                <a:extLst>
                  <a:ext uri="{FF2B5EF4-FFF2-40B4-BE49-F238E27FC236}">
                    <a16:creationId xmlns:a16="http://schemas.microsoft.com/office/drawing/2014/main" id="{6870ADDB-AE3F-8153-5827-F8F5A94896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6" y="1407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1" name="Text Box 419">
                <a:extLst>
                  <a:ext uri="{FF2B5EF4-FFF2-40B4-BE49-F238E27FC236}">
                    <a16:creationId xmlns:a16="http://schemas.microsoft.com/office/drawing/2014/main" id="{AF374E4E-0C7A-7F62-84BB-F2E5E61D020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28" y="2323"/>
                <a:ext cx="999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2" name="Text Box 420">
                <a:extLst>
                  <a:ext uri="{FF2B5EF4-FFF2-40B4-BE49-F238E27FC236}">
                    <a16:creationId xmlns:a16="http://schemas.microsoft.com/office/drawing/2014/main" id="{6697ADCB-C7E4-3B7B-3910-35EECF08CF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5" y="2332"/>
                <a:ext cx="999" cy="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3" name="Text Box 421">
                <a:extLst>
                  <a:ext uri="{FF2B5EF4-FFF2-40B4-BE49-F238E27FC236}">
                    <a16:creationId xmlns:a16="http://schemas.microsoft.com/office/drawing/2014/main" id="{4A9FE75E-D9DA-4510-6C45-8475507C20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07" y="2637"/>
                <a:ext cx="1000" cy="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4" name="Text Box 422">
                <a:extLst>
                  <a:ext uri="{FF2B5EF4-FFF2-40B4-BE49-F238E27FC236}">
                    <a16:creationId xmlns:a16="http://schemas.microsoft.com/office/drawing/2014/main" id="{FC27FF83-1BE1-78B6-51B5-B4C6FFB0C2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14" y="2323"/>
                <a:ext cx="1000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5" name="Text Box 423">
                <a:extLst>
                  <a:ext uri="{FF2B5EF4-FFF2-40B4-BE49-F238E27FC236}">
                    <a16:creationId xmlns:a16="http://schemas.microsoft.com/office/drawing/2014/main" id="{624D6B90-6EA9-BD68-4EEC-B9668641E65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32" y="2641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6" name="Text Box 424">
                <a:extLst>
                  <a:ext uri="{FF2B5EF4-FFF2-40B4-BE49-F238E27FC236}">
                    <a16:creationId xmlns:a16="http://schemas.microsoft.com/office/drawing/2014/main" id="{3587C449-6ABB-3B32-D25A-B9A7E26E0B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769" y="3273"/>
                <a:ext cx="1000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7" name="Text Box 425">
                <a:extLst>
                  <a:ext uri="{FF2B5EF4-FFF2-40B4-BE49-F238E27FC236}">
                    <a16:creationId xmlns:a16="http://schemas.microsoft.com/office/drawing/2014/main" id="{DB3DAEFA-C7AD-F370-BD62-4883C0C1E2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32" y="3282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8" name="Text Box 426">
                <a:extLst>
                  <a:ext uri="{FF2B5EF4-FFF2-40B4-BE49-F238E27FC236}">
                    <a16:creationId xmlns:a16="http://schemas.microsoft.com/office/drawing/2014/main" id="{2B3C33AD-EDDB-E177-30E1-AA5424DC0C4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15" y="3256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299" name="Text Box 427">
                <a:extLst>
                  <a:ext uri="{FF2B5EF4-FFF2-40B4-BE49-F238E27FC236}">
                    <a16:creationId xmlns:a16="http://schemas.microsoft.com/office/drawing/2014/main" id="{4C9AB90A-D33A-A1F8-17E8-EA41467B4A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66" y="3273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0" name="Text Box 428">
                <a:extLst>
                  <a:ext uri="{FF2B5EF4-FFF2-40B4-BE49-F238E27FC236}">
                    <a16:creationId xmlns:a16="http://schemas.microsoft.com/office/drawing/2014/main" id="{9A0E3D5A-ACEE-DC8E-C85F-6F11B69B5D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28" y="1407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1" name="Text Box 429">
                <a:extLst>
                  <a:ext uri="{FF2B5EF4-FFF2-40B4-BE49-F238E27FC236}">
                    <a16:creationId xmlns:a16="http://schemas.microsoft.com/office/drawing/2014/main" id="{8FDAF72B-8E08-B87D-7CE0-9AF6E1AAA91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14" y="1407"/>
                <a:ext cx="1000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2" name="Text Box 430">
                <a:extLst>
                  <a:ext uri="{FF2B5EF4-FFF2-40B4-BE49-F238E27FC236}">
                    <a16:creationId xmlns:a16="http://schemas.microsoft.com/office/drawing/2014/main" id="{AEABC516-B970-28A7-EA4D-789205FF056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505" y="1403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3" name="Text Box 431">
                <a:extLst>
                  <a:ext uri="{FF2B5EF4-FFF2-40B4-BE49-F238E27FC236}">
                    <a16:creationId xmlns:a16="http://schemas.microsoft.com/office/drawing/2014/main" id="{E64C4425-C5A8-947F-63D1-628A5DDA8D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504" y="1407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4" name="Text Box 432">
                <a:extLst>
                  <a:ext uri="{FF2B5EF4-FFF2-40B4-BE49-F238E27FC236}">
                    <a16:creationId xmlns:a16="http://schemas.microsoft.com/office/drawing/2014/main" id="{AD668349-BFBB-BF7E-FC67-C8D20CBF54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257" y="1721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5" name="Text Box 433">
                <a:extLst>
                  <a:ext uri="{FF2B5EF4-FFF2-40B4-BE49-F238E27FC236}">
                    <a16:creationId xmlns:a16="http://schemas.microsoft.com/office/drawing/2014/main" id="{C3C3FE0D-A81E-C81D-6716-168427DAB35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86" y="2955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6" name="Text Box 434">
                <a:extLst>
                  <a:ext uri="{FF2B5EF4-FFF2-40B4-BE49-F238E27FC236}">
                    <a16:creationId xmlns:a16="http://schemas.microsoft.com/office/drawing/2014/main" id="{0931231C-4742-AE9E-26EE-E737A63873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49" y="2637"/>
                <a:ext cx="999" cy="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7" name="Text Box 435">
                <a:extLst>
                  <a:ext uri="{FF2B5EF4-FFF2-40B4-BE49-F238E27FC236}">
                    <a16:creationId xmlns:a16="http://schemas.microsoft.com/office/drawing/2014/main" id="{913D2585-5A2F-C2B6-DD4F-72269C810C2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08" y="3287"/>
                <a:ext cx="999" cy="38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8" name="Text Box 436">
                <a:extLst>
                  <a:ext uri="{FF2B5EF4-FFF2-40B4-BE49-F238E27FC236}">
                    <a16:creationId xmlns:a16="http://schemas.microsoft.com/office/drawing/2014/main" id="{33D0DD58-E1D5-C9CB-7C99-4D578BA0062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77" y="3291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09" name="Text Box 437">
                <a:extLst>
                  <a:ext uri="{FF2B5EF4-FFF2-40B4-BE49-F238E27FC236}">
                    <a16:creationId xmlns:a16="http://schemas.microsoft.com/office/drawing/2014/main" id="{4772D881-E4D0-C203-88B5-D0130AEDA8D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58" y="1682"/>
                <a:ext cx="999" cy="3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10" name="Text Box 438">
                <a:extLst>
                  <a:ext uri="{FF2B5EF4-FFF2-40B4-BE49-F238E27FC236}">
                    <a16:creationId xmlns:a16="http://schemas.microsoft.com/office/drawing/2014/main" id="{CC98885D-EDC2-45E8-3BCC-0C4843ADF1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7" y="2955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11" name="Text Box 439">
                <a:extLst>
                  <a:ext uri="{FF2B5EF4-FFF2-40B4-BE49-F238E27FC236}">
                    <a16:creationId xmlns:a16="http://schemas.microsoft.com/office/drawing/2014/main" id="{457A0ADF-4B01-03D7-E622-F78118D6C7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95" y="2641"/>
                <a:ext cx="1000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12" name="Text Box 440">
                <a:extLst>
                  <a:ext uri="{FF2B5EF4-FFF2-40B4-BE49-F238E27FC236}">
                    <a16:creationId xmlns:a16="http://schemas.microsoft.com/office/drawing/2014/main" id="{2FD27D08-D182-C280-49FF-455D00C34EE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77" y="2000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  <p:sp>
            <p:nvSpPr>
              <p:cNvPr id="208313" name="Text Box 441">
                <a:extLst>
                  <a:ext uri="{FF2B5EF4-FFF2-40B4-BE49-F238E27FC236}">
                    <a16:creationId xmlns:a16="http://schemas.microsoft.com/office/drawing/2014/main" id="{7ACC29C9-3DF2-C6A2-10B5-BDD1A37A81B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340" y="2327"/>
                <a:ext cx="999" cy="3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LID4096" sz="500">
                    <a:latin typeface="Arial" panose="020B0604020202020204" pitchFamily="34" charset="0"/>
                  </a:rPr>
                  <a:t>mm 1234</a:t>
                </a:r>
                <a:endParaRPr lang="en-US" altLang="LID4096"/>
              </a:p>
            </p:txBody>
          </p:sp>
        </p:grpSp>
      </p:grpSp>
      <p:sp>
        <p:nvSpPr>
          <p:cNvPr id="208584" name="Rectangle 712">
            <a:extLst>
              <a:ext uri="{FF2B5EF4-FFF2-40B4-BE49-F238E27FC236}">
                <a16:creationId xmlns:a16="http://schemas.microsoft.com/office/drawing/2014/main" id="{7F8E4B37-E902-1C99-1B62-31682EC5D1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0950" y="2219325"/>
            <a:ext cx="257175" cy="371475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778" name="Picture 1026">
            <a:extLst>
              <a:ext uri="{FF2B5EF4-FFF2-40B4-BE49-F238E27FC236}">
                <a16:creationId xmlns:a16="http://schemas.microsoft.com/office/drawing/2014/main" id="{C2B21C36-B385-DA68-FBD8-2C44E78712F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050" y="542925"/>
            <a:ext cx="7096125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3779" name="Line 1027">
            <a:extLst>
              <a:ext uri="{FF2B5EF4-FFF2-40B4-BE49-F238E27FC236}">
                <a16:creationId xmlns:a16="http://schemas.microsoft.com/office/drawing/2014/main" id="{9BF237F1-3F44-878B-3474-50C24D38D09B}"/>
              </a:ext>
            </a:extLst>
          </p:cNvPr>
          <p:cNvSpPr>
            <a:spLocks noChangeShapeType="1"/>
          </p:cNvSpPr>
          <p:nvPr/>
        </p:nvSpPr>
        <p:spPr bwMode="auto">
          <a:xfrm>
            <a:off x="4865688" y="2840038"/>
            <a:ext cx="214312" cy="204787"/>
          </a:xfrm>
          <a:prstGeom prst="line">
            <a:avLst/>
          </a:prstGeom>
          <a:noFill/>
          <a:ln w="25400">
            <a:solidFill>
              <a:srgbClr val="FF3300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03793" name="Group 1041">
            <a:extLst>
              <a:ext uri="{FF2B5EF4-FFF2-40B4-BE49-F238E27FC236}">
                <a16:creationId xmlns:a16="http://schemas.microsoft.com/office/drawing/2014/main" id="{78A5E979-9509-F559-0D38-FBF562592CBA}"/>
              </a:ext>
            </a:extLst>
          </p:cNvPr>
          <p:cNvGrpSpPr>
            <a:grpSpLocks/>
          </p:cNvGrpSpPr>
          <p:nvPr/>
        </p:nvGrpSpPr>
        <p:grpSpPr bwMode="auto">
          <a:xfrm>
            <a:off x="981075" y="1104900"/>
            <a:ext cx="4238625" cy="3840163"/>
            <a:chOff x="618" y="696"/>
            <a:chExt cx="2670" cy="2419"/>
          </a:xfrm>
        </p:grpSpPr>
        <p:sp>
          <p:nvSpPr>
            <p:cNvPr id="203781" name="Line 1029">
              <a:extLst>
                <a:ext uri="{FF2B5EF4-FFF2-40B4-BE49-F238E27FC236}">
                  <a16:creationId xmlns:a16="http://schemas.microsoft.com/office/drawing/2014/main" id="{FC07935D-D4B9-8908-D712-8E9FADC5E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2238"/>
              <a:ext cx="840" cy="864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82" name="Line 1030">
              <a:extLst>
                <a:ext uri="{FF2B5EF4-FFF2-40B4-BE49-F238E27FC236}">
                  <a16:creationId xmlns:a16="http://schemas.microsoft.com/office/drawing/2014/main" id="{22B3776A-8CC3-E4FF-9BA2-51DAB545C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48" y="1134"/>
              <a:ext cx="822" cy="1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83" name="Line 1031">
              <a:extLst>
                <a:ext uri="{FF2B5EF4-FFF2-40B4-BE49-F238E27FC236}">
                  <a16:creationId xmlns:a16="http://schemas.microsoft.com/office/drawing/2014/main" id="{4947D736-8120-8595-61C2-0103A1F74F0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795" y="2667"/>
              <a:ext cx="894" cy="1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91" name="Rectangle 1039">
              <a:extLst>
                <a:ext uri="{FF2B5EF4-FFF2-40B4-BE49-F238E27FC236}">
                  <a16:creationId xmlns:a16="http://schemas.microsoft.com/office/drawing/2014/main" id="{84EDADCB-D594-123E-FEBA-38A6EB3BB6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8" y="696"/>
              <a:ext cx="2658" cy="2412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03794" name="Group 1042">
            <a:extLst>
              <a:ext uri="{FF2B5EF4-FFF2-40B4-BE49-F238E27FC236}">
                <a16:creationId xmlns:a16="http://schemas.microsoft.com/office/drawing/2014/main" id="{B4BF6739-FF4F-5237-8584-C1D5C188A642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1085850"/>
            <a:ext cx="2933700" cy="2459038"/>
            <a:chOff x="612" y="684"/>
            <a:chExt cx="1848" cy="1549"/>
          </a:xfrm>
        </p:grpSpPr>
        <p:sp>
          <p:nvSpPr>
            <p:cNvPr id="203786" name="Line 1034">
              <a:extLst>
                <a:ext uri="{FF2B5EF4-FFF2-40B4-BE49-F238E27FC236}">
                  <a16:creationId xmlns:a16="http://schemas.microsoft.com/office/drawing/2014/main" id="{D7259774-F1DB-88D1-C1D9-33FBC94113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6" y="1554"/>
              <a:ext cx="606" cy="606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87" name="Line 1035">
              <a:extLst>
                <a:ext uri="{FF2B5EF4-FFF2-40B4-BE49-F238E27FC236}">
                  <a16:creationId xmlns:a16="http://schemas.microsoft.com/office/drawing/2014/main" id="{E203CC7C-DEF4-6399-0BA7-49A381D896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2" y="1140"/>
              <a:ext cx="768" cy="1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88" name="Line 1036">
              <a:extLst>
                <a:ext uri="{FF2B5EF4-FFF2-40B4-BE49-F238E27FC236}">
                  <a16:creationId xmlns:a16="http://schemas.microsoft.com/office/drawing/2014/main" id="{E631B255-932D-D00E-898F-AECBF00BBF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>
              <a:off x="912" y="1896"/>
              <a:ext cx="672" cy="1"/>
            </a:xfrm>
            <a:prstGeom prst="line">
              <a:avLst/>
            </a:prstGeom>
            <a:noFill/>
            <a:ln w="304800">
              <a:solidFill>
                <a:srgbClr val="FF3300"/>
              </a:solidFill>
              <a:round/>
              <a:headEnd type="triangl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03792" name="Rectangle 1040">
              <a:extLst>
                <a:ext uri="{FF2B5EF4-FFF2-40B4-BE49-F238E27FC236}">
                  <a16:creationId xmlns:a16="http://schemas.microsoft.com/office/drawing/2014/main" id="{84660E26-8429-A547-501B-8581255639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2" y="684"/>
              <a:ext cx="1080" cy="882"/>
            </a:xfrm>
            <a:prstGeom prst="rect">
              <a:avLst/>
            </a:prstGeom>
            <a:noFill/>
            <a:ln w="38100">
              <a:solidFill>
                <a:srgbClr val="FF3300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37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1026">
            <a:extLst>
              <a:ext uri="{FF2B5EF4-FFF2-40B4-BE49-F238E27FC236}">
                <a16:creationId xmlns:a16="http://schemas.microsoft.com/office/drawing/2014/main" id="{C2EC8B25-3153-AF93-195A-8CE94A3A8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Transparent Overviews</a:t>
            </a:r>
          </a:p>
        </p:txBody>
      </p:sp>
      <p:sp>
        <p:nvSpPr>
          <p:cNvPr id="210569" name="Rectangle 1673">
            <a:extLst>
              <a:ext uri="{FF2B5EF4-FFF2-40B4-BE49-F238E27FC236}">
                <a16:creationId xmlns:a16="http://schemas.microsoft.com/office/drawing/2014/main" id="{BAD6282A-728C-43F3-0175-53D646EDB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313" y="2571750"/>
            <a:ext cx="136525" cy="554038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70" name="Rectangle 1674">
            <a:extLst>
              <a:ext uri="{FF2B5EF4-FFF2-40B4-BE49-F238E27FC236}">
                <a16:creationId xmlns:a16="http://schemas.microsoft.com/office/drawing/2014/main" id="{9EFA7407-A70A-D506-D5EB-69D4EC97499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460875" y="5210175"/>
            <a:ext cx="1031875" cy="568325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10571" name="Group 1675">
            <a:extLst>
              <a:ext uri="{FF2B5EF4-FFF2-40B4-BE49-F238E27FC236}">
                <a16:creationId xmlns:a16="http://schemas.microsoft.com/office/drawing/2014/main" id="{691EF050-FA20-4432-C2AC-CFBADBBD8FA0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4491832" y="3761581"/>
            <a:ext cx="1423988" cy="1012825"/>
            <a:chOff x="4785" y="3537"/>
            <a:chExt cx="361" cy="257"/>
          </a:xfrm>
        </p:grpSpPr>
        <p:sp>
          <p:nvSpPr>
            <p:cNvPr id="210572" name="Rectangle 1676">
              <a:extLst>
                <a:ext uri="{FF2B5EF4-FFF2-40B4-BE49-F238E27FC236}">
                  <a16:creationId xmlns:a16="http://schemas.microsoft.com/office/drawing/2014/main" id="{9E46831A-E08A-CDA1-95B5-3906B9AA0A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73" name="Rectangle 1677">
              <a:extLst>
                <a:ext uri="{FF2B5EF4-FFF2-40B4-BE49-F238E27FC236}">
                  <a16:creationId xmlns:a16="http://schemas.microsoft.com/office/drawing/2014/main" id="{83D9A3FF-1337-F189-F68A-FC931CE2E9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74" name="Rectangle 1678">
              <a:extLst>
                <a:ext uri="{FF2B5EF4-FFF2-40B4-BE49-F238E27FC236}">
                  <a16:creationId xmlns:a16="http://schemas.microsoft.com/office/drawing/2014/main" id="{A1E1A2A8-7E5F-B121-C274-6ED37440F2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10575" name="Group 1679">
            <a:extLst>
              <a:ext uri="{FF2B5EF4-FFF2-40B4-BE49-F238E27FC236}">
                <a16:creationId xmlns:a16="http://schemas.microsoft.com/office/drawing/2014/main" id="{45A98AD4-EAF4-5D91-1201-B9760D3BBD75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4310063" y="2576513"/>
            <a:ext cx="1400175" cy="974725"/>
            <a:chOff x="4785" y="3537"/>
            <a:chExt cx="361" cy="257"/>
          </a:xfrm>
        </p:grpSpPr>
        <p:sp>
          <p:nvSpPr>
            <p:cNvPr id="210576" name="Rectangle 1680">
              <a:extLst>
                <a:ext uri="{FF2B5EF4-FFF2-40B4-BE49-F238E27FC236}">
                  <a16:creationId xmlns:a16="http://schemas.microsoft.com/office/drawing/2014/main" id="{679A84D1-929A-106C-5393-C3C45473E9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77" name="Rectangle 1681">
              <a:extLst>
                <a:ext uri="{FF2B5EF4-FFF2-40B4-BE49-F238E27FC236}">
                  <a16:creationId xmlns:a16="http://schemas.microsoft.com/office/drawing/2014/main" id="{75DE78BD-FF60-EB9D-969E-B28D4C08FE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78" name="Rectangle 1682">
              <a:extLst>
                <a:ext uri="{FF2B5EF4-FFF2-40B4-BE49-F238E27FC236}">
                  <a16:creationId xmlns:a16="http://schemas.microsoft.com/office/drawing/2014/main" id="{281DCBC4-F6E7-CD14-2E11-CFC7125CEB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10579" name="Rectangle 1683">
            <a:extLst>
              <a:ext uri="{FF2B5EF4-FFF2-40B4-BE49-F238E27FC236}">
                <a16:creationId xmlns:a16="http://schemas.microsoft.com/office/drawing/2014/main" id="{9DEAA529-1D62-E433-D7B2-DC47085C4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4008438"/>
            <a:ext cx="1027112" cy="568325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80" name="Rectangle 1684">
            <a:extLst>
              <a:ext uri="{FF2B5EF4-FFF2-40B4-BE49-F238E27FC236}">
                <a16:creationId xmlns:a16="http://schemas.microsoft.com/office/drawing/2014/main" id="{27E9EB9F-E0D2-1E1E-8C9C-1FB9B771B7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2581275"/>
            <a:ext cx="1022350" cy="544513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10581" name="Group 1685">
            <a:extLst>
              <a:ext uri="{FF2B5EF4-FFF2-40B4-BE49-F238E27FC236}">
                <a16:creationId xmlns:a16="http://schemas.microsoft.com/office/drawing/2014/main" id="{9766D38B-C4E1-162F-FD35-9D95FA0ABE79}"/>
              </a:ext>
            </a:extLst>
          </p:cNvPr>
          <p:cNvGrpSpPr>
            <a:grpSpLocks/>
          </p:cNvGrpSpPr>
          <p:nvPr/>
        </p:nvGrpSpPr>
        <p:grpSpPr bwMode="auto">
          <a:xfrm>
            <a:off x="2892425" y="2136775"/>
            <a:ext cx="1423988" cy="989013"/>
            <a:chOff x="4785" y="3537"/>
            <a:chExt cx="361" cy="257"/>
          </a:xfrm>
        </p:grpSpPr>
        <p:sp>
          <p:nvSpPr>
            <p:cNvPr id="210582" name="Rectangle 1686">
              <a:extLst>
                <a:ext uri="{FF2B5EF4-FFF2-40B4-BE49-F238E27FC236}">
                  <a16:creationId xmlns:a16="http://schemas.microsoft.com/office/drawing/2014/main" id="{A8373F9D-94CE-85F3-E97A-A90109AA39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83" name="Rectangle 1687">
              <a:extLst>
                <a:ext uri="{FF2B5EF4-FFF2-40B4-BE49-F238E27FC236}">
                  <a16:creationId xmlns:a16="http://schemas.microsoft.com/office/drawing/2014/main" id="{BBA3220D-73E5-0913-850E-0C8B163ABB0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0584" name="Rectangle 1688">
              <a:extLst>
                <a:ext uri="{FF2B5EF4-FFF2-40B4-BE49-F238E27FC236}">
                  <a16:creationId xmlns:a16="http://schemas.microsoft.com/office/drawing/2014/main" id="{419FC5A0-35C9-0389-36FD-48C9E2EFE0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10585" name="Rectangle 1689">
            <a:extLst>
              <a:ext uri="{FF2B5EF4-FFF2-40B4-BE49-F238E27FC236}">
                <a16:creationId xmlns:a16="http://schemas.microsoft.com/office/drawing/2014/main" id="{AF8EA403-87B6-8AB1-D577-B68D73A49E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2771775"/>
            <a:ext cx="185738" cy="185738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86" name="Rectangle 1690">
            <a:extLst>
              <a:ext uri="{FF2B5EF4-FFF2-40B4-BE49-F238E27FC236}">
                <a16:creationId xmlns:a16="http://schemas.microsoft.com/office/drawing/2014/main" id="{F681A22E-39FA-5F9D-C5A5-F22D1A69E4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0" y="4903788"/>
            <a:ext cx="185738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87" name="Rectangle 1691">
            <a:extLst>
              <a:ext uri="{FF2B5EF4-FFF2-40B4-BE49-F238E27FC236}">
                <a16:creationId xmlns:a16="http://schemas.microsoft.com/office/drawing/2014/main" id="{BE6EFEF4-52A3-2C13-7709-C66EC00C2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4240213"/>
            <a:ext cx="185737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88" name="Rectangle 1692">
            <a:extLst>
              <a:ext uri="{FF2B5EF4-FFF2-40B4-BE49-F238E27FC236}">
                <a16:creationId xmlns:a16="http://schemas.microsoft.com/office/drawing/2014/main" id="{D64C2E02-25FD-8149-D2D3-FF238EF3B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2757488"/>
            <a:ext cx="185737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89" name="Rectangle 1693">
            <a:extLst>
              <a:ext uri="{FF2B5EF4-FFF2-40B4-BE49-F238E27FC236}">
                <a16:creationId xmlns:a16="http://schemas.microsoft.com/office/drawing/2014/main" id="{1F88D560-81B6-FDB5-DC50-448E0D4F47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988" y="2747963"/>
            <a:ext cx="184150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90" name="Rectangle 1694">
            <a:extLst>
              <a:ext uri="{FF2B5EF4-FFF2-40B4-BE49-F238E27FC236}">
                <a16:creationId xmlns:a16="http://schemas.microsoft.com/office/drawing/2014/main" id="{929E49DA-5265-04F2-CE51-6F44C651F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1790700"/>
            <a:ext cx="4048125" cy="42608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91" name="Rectangle 1695">
            <a:extLst>
              <a:ext uri="{FF2B5EF4-FFF2-40B4-BE49-F238E27FC236}">
                <a16:creationId xmlns:a16="http://schemas.microsoft.com/office/drawing/2014/main" id="{02C5F028-07D8-6920-E888-FBABCD818F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0" y="3484563"/>
            <a:ext cx="185738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92" name="Text Box 1696">
            <a:extLst>
              <a:ext uri="{FF2B5EF4-FFF2-40B4-BE49-F238E27FC236}">
                <a16:creationId xmlns:a16="http://schemas.microsoft.com/office/drawing/2014/main" id="{9275E630-22DF-9190-D264-541E1C5D3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68605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3245</a:t>
            </a:r>
          </a:p>
        </p:txBody>
      </p:sp>
      <p:sp>
        <p:nvSpPr>
          <p:cNvPr id="210593" name="Text Box 1697">
            <a:extLst>
              <a:ext uri="{FF2B5EF4-FFF2-40B4-BE49-F238E27FC236}">
                <a16:creationId xmlns:a16="http://schemas.microsoft.com/office/drawing/2014/main" id="{8319C065-70CC-4C10-0E7F-8A18628E0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413385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AF 3270</a:t>
            </a:r>
          </a:p>
        </p:txBody>
      </p:sp>
      <p:sp>
        <p:nvSpPr>
          <p:cNvPr id="210594" name="Text Box 1698">
            <a:extLst>
              <a:ext uri="{FF2B5EF4-FFF2-40B4-BE49-F238E27FC236}">
                <a16:creationId xmlns:a16="http://schemas.microsoft.com/office/drawing/2014/main" id="{C0B59234-5CDB-67B2-31F8-985A68DDBD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0" y="270510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3255</a:t>
            </a:r>
          </a:p>
        </p:txBody>
      </p:sp>
      <p:sp>
        <p:nvSpPr>
          <p:cNvPr id="210595" name="Text Box 1699">
            <a:extLst>
              <a:ext uri="{FF2B5EF4-FFF2-40B4-BE49-F238E27FC236}">
                <a16:creationId xmlns:a16="http://schemas.microsoft.com/office/drawing/2014/main" id="{CD4C1350-7F86-FF5E-6D2F-D67B54B53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2695575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3260</a:t>
            </a:r>
          </a:p>
        </p:txBody>
      </p:sp>
      <p:sp>
        <p:nvSpPr>
          <p:cNvPr id="210596" name="Rectangle 1700">
            <a:extLst>
              <a:ext uri="{FF2B5EF4-FFF2-40B4-BE49-F238E27FC236}">
                <a16:creationId xmlns:a16="http://schemas.microsoft.com/office/drawing/2014/main" id="{7413D384-ED88-8B71-C4C9-FA1013A44525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479800" y="1685925"/>
            <a:ext cx="317500" cy="577850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97" name="Rectangle 1701">
            <a:extLst>
              <a:ext uri="{FF2B5EF4-FFF2-40B4-BE49-F238E27FC236}">
                <a16:creationId xmlns:a16="http://schemas.microsoft.com/office/drawing/2014/main" id="{5EB2D34C-8CEE-78AF-57C3-18DA090CFA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2032000"/>
            <a:ext cx="185737" cy="184150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10598" name="Text Box 1702">
            <a:extLst>
              <a:ext uri="{FF2B5EF4-FFF2-40B4-BE49-F238E27FC236}">
                <a16:creationId xmlns:a16="http://schemas.microsoft.com/office/drawing/2014/main" id="{0AF390CA-2CD9-A005-B73B-C61D5126EB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419100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AF 3265</a:t>
            </a:r>
          </a:p>
        </p:txBody>
      </p:sp>
      <p:grpSp>
        <p:nvGrpSpPr>
          <p:cNvPr id="213028" name="Group 1060">
            <a:extLst>
              <a:ext uri="{FF2B5EF4-FFF2-40B4-BE49-F238E27FC236}">
                <a16:creationId xmlns:a16="http://schemas.microsoft.com/office/drawing/2014/main" id="{A335F703-EC0C-3C5A-4495-D263BFC5342B}"/>
              </a:ext>
            </a:extLst>
          </p:cNvPr>
          <p:cNvGrpSpPr>
            <a:grpSpLocks/>
          </p:cNvGrpSpPr>
          <p:nvPr/>
        </p:nvGrpSpPr>
        <p:grpSpPr bwMode="auto">
          <a:xfrm>
            <a:off x="2740025" y="1822450"/>
            <a:ext cx="1831975" cy="1130300"/>
            <a:chOff x="1062" y="1220"/>
            <a:chExt cx="4188" cy="2584"/>
          </a:xfrm>
        </p:grpSpPr>
        <p:sp>
          <p:nvSpPr>
            <p:cNvPr id="213029" name="Rectangle 1061">
              <a:extLst>
                <a:ext uri="{FF2B5EF4-FFF2-40B4-BE49-F238E27FC236}">
                  <a16:creationId xmlns:a16="http://schemas.microsoft.com/office/drawing/2014/main" id="{0EF5B2D7-2C44-7D8E-EB81-7C63422498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093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030" name="Rectangle 1062">
              <a:extLst>
                <a:ext uri="{FF2B5EF4-FFF2-40B4-BE49-F238E27FC236}">
                  <a16:creationId xmlns:a16="http://schemas.microsoft.com/office/drawing/2014/main" id="{CE7CFFA1-3148-2A99-7EB2-1E274857F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464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031" name="Rectangle 1063">
              <a:extLst>
                <a:ext uri="{FF2B5EF4-FFF2-40B4-BE49-F238E27FC236}">
                  <a16:creationId xmlns:a16="http://schemas.microsoft.com/office/drawing/2014/main" id="{869B6C78-D467-3DED-3112-08EB0BF38C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7" y="3110"/>
              <a:ext cx="743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032" name="Rectangle 1064">
              <a:extLst>
                <a:ext uri="{FF2B5EF4-FFF2-40B4-BE49-F238E27FC236}">
                  <a16:creationId xmlns:a16="http://schemas.microsoft.com/office/drawing/2014/main" id="{4C8C5BE8-21FD-D067-9510-19AD7647A7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861" y="1677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33" name="Group 1065">
              <a:extLst>
                <a:ext uri="{FF2B5EF4-FFF2-40B4-BE49-F238E27FC236}">
                  <a16:creationId xmlns:a16="http://schemas.microsoft.com/office/drawing/2014/main" id="{8C7101E5-460A-9DE9-0F28-100FC6D006D9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305" y="1458"/>
              <a:ext cx="311" cy="216"/>
              <a:chOff x="4785" y="3537"/>
              <a:chExt cx="361" cy="257"/>
            </a:xfrm>
          </p:grpSpPr>
          <p:sp>
            <p:nvSpPr>
              <p:cNvPr id="213034" name="Rectangle 1066">
                <a:extLst>
                  <a:ext uri="{FF2B5EF4-FFF2-40B4-BE49-F238E27FC236}">
                    <a16:creationId xmlns:a16="http://schemas.microsoft.com/office/drawing/2014/main" id="{76D298FF-331B-6994-AD3B-56ADF09E68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35" name="Rectangle 1067">
                <a:extLst>
                  <a:ext uri="{FF2B5EF4-FFF2-40B4-BE49-F238E27FC236}">
                    <a16:creationId xmlns:a16="http://schemas.microsoft.com/office/drawing/2014/main" id="{FF144359-6014-2DF8-6DA3-ABA2CA8844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36" name="Rectangle 1068">
                <a:extLst>
                  <a:ext uri="{FF2B5EF4-FFF2-40B4-BE49-F238E27FC236}">
                    <a16:creationId xmlns:a16="http://schemas.microsoft.com/office/drawing/2014/main" id="{59A7B4B9-6C58-0FB2-6CB4-8DEA5228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37" name="Group 1069">
              <a:extLst>
                <a:ext uri="{FF2B5EF4-FFF2-40B4-BE49-F238E27FC236}">
                  <a16:creationId xmlns:a16="http://schemas.microsoft.com/office/drawing/2014/main" id="{C6BCF57D-9334-A6E1-25FD-3CFBDC86DFB8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867" y="2092"/>
              <a:ext cx="311" cy="222"/>
              <a:chOff x="4785" y="3537"/>
              <a:chExt cx="361" cy="257"/>
            </a:xfrm>
          </p:grpSpPr>
          <p:sp>
            <p:nvSpPr>
              <p:cNvPr id="213038" name="Rectangle 1070">
                <a:extLst>
                  <a:ext uri="{FF2B5EF4-FFF2-40B4-BE49-F238E27FC236}">
                    <a16:creationId xmlns:a16="http://schemas.microsoft.com/office/drawing/2014/main" id="{BA5E7496-3ACE-D0AC-E84A-4061B3E4EA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39" name="Rectangle 1071">
                <a:extLst>
                  <a:ext uri="{FF2B5EF4-FFF2-40B4-BE49-F238E27FC236}">
                    <a16:creationId xmlns:a16="http://schemas.microsoft.com/office/drawing/2014/main" id="{53DFE9D3-7FA2-B9E6-09E6-F2AA83038C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40" name="Rectangle 1072">
                <a:extLst>
                  <a:ext uri="{FF2B5EF4-FFF2-40B4-BE49-F238E27FC236}">
                    <a16:creationId xmlns:a16="http://schemas.microsoft.com/office/drawing/2014/main" id="{A9623018-981A-371C-F066-BE6CE530AA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41" name="Group 1073">
              <a:extLst>
                <a:ext uri="{FF2B5EF4-FFF2-40B4-BE49-F238E27FC236}">
                  <a16:creationId xmlns:a16="http://schemas.microsoft.com/office/drawing/2014/main" id="{B5A3C4DE-1F14-22AA-A10B-B0B594ED4A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2" y="3009"/>
              <a:ext cx="222" cy="225"/>
              <a:chOff x="3563" y="2754"/>
              <a:chExt cx="257" cy="261"/>
            </a:xfrm>
          </p:grpSpPr>
          <p:sp>
            <p:nvSpPr>
              <p:cNvPr id="213042" name="Rectangle 1074">
                <a:extLst>
                  <a:ext uri="{FF2B5EF4-FFF2-40B4-BE49-F238E27FC236}">
                    <a16:creationId xmlns:a16="http://schemas.microsoft.com/office/drawing/2014/main" id="{8E4143CD-EA7D-4EF4-A5C6-D2946C9198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07" y="281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43" name="Rectangle 1075">
                <a:extLst>
                  <a:ext uri="{FF2B5EF4-FFF2-40B4-BE49-F238E27FC236}">
                    <a16:creationId xmlns:a16="http://schemas.microsoft.com/office/drawing/2014/main" id="{55D94000-9054-83A6-45E8-E491E61D0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" y="2871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44" name="Rectangle 1076">
                <a:extLst>
                  <a:ext uri="{FF2B5EF4-FFF2-40B4-BE49-F238E27FC236}">
                    <a16:creationId xmlns:a16="http://schemas.microsoft.com/office/drawing/2014/main" id="{78F30EBB-F1D2-D559-0E27-1D33507F23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58" y="2863"/>
                <a:ext cx="163" cy="125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45" name="Group 1077">
              <a:extLst>
                <a:ext uri="{FF2B5EF4-FFF2-40B4-BE49-F238E27FC236}">
                  <a16:creationId xmlns:a16="http://schemas.microsoft.com/office/drawing/2014/main" id="{4E2DD7F4-FB22-F9EA-6250-44A282B638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1" y="2364"/>
              <a:ext cx="224" cy="222"/>
              <a:chOff x="4586" y="3257"/>
              <a:chExt cx="260" cy="257"/>
            </a:xfrm>
          </p:grpSpPr>
          <p:sp>
            <p:nvSpPr>
              <p:cNvPr id="213046" name="Rectangle 1078">
                <a:extLst>
                  <a:ext uri="{FF2B5EF4-FFF2-40B4-BE49-F238E27FC236}">
                    <a16:creationId xmlns:a16="http://schemas.microsoft.com/office/drawing/2014/main" id="{DCD8704D-E4D8-0D2E-3674-7A750E303C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47" name="Rectangle 1079">
                <a:extLst>
                  <a:ext uri="{FF2B5EF4-FFF2-40B4-BE49-F238E27FC236}">
                    <a16:creationId xmlns:a16="http://schemas.microsoft.com/office/drawing/2014/main" id="{3F19E3D9-F96F-173C-51FE-FB913927D6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48" name="Rectangle 1080">
                <a:extLst>
                  <a:ext uri="{FF2B5EF4-FFF2-40B4-BE49-F238E27FC236}">
                    <a16:creationId xmlns:a16="http://schemas.microsoft.com/office/drawing/2014/main" id="{ECEB1375-B55F-D0E7-79DA-C89D08643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49" name="Group 1081">
              <a:extLst>
                <a:ext uri="{FF2B5EF4-FFF2-40B4-BE49-F238E27FC236}">
                  <a16:creationId xmlns:a16="http://schemas.microsoft.com/office/drawing/2014/main" id="{7238FAC3-7FD2-0B81-2A9C-2FA5ECC1AA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1" y="2993"/>
              <a:ext cx="311" cy="222"/>
              <a:chOff x="4785" y="3537"/>
              <a:chExt cx="361" cy="257"/>
            </a:xfrm>
          </p:grpSpPr>
          <p:sp>
            <p:nvSpPr>
              <p:cNvPr id="213050" name="Rectangle 1082">
                <a:extLst>
                  <a:ext uri="{FF2B5EF4-FFF2-40B4-BE49-F238E27FC236}">
                    <a16:creationId xmlns:a16="http://schemas.microsoft.com/office/drawing/2014/main" id="{7A77D253-5B39-18FA-459B-6369100223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51" name="Rectangle 1083">
                <a:extLst>
                  <a:ext uri="{FF2B5EF4-FFF2-40B4-BE49-F238E27FC236}">
                    <a16:creationId xmlns:a16="http://schemas.microsoft.com/office/drawing/2014/main" id="{E32141B4-6663-DEFD-5CA4-68E869E57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52" name="Rectangle 1084">
                <a:extLst>
                  <a:ext uri="{FF2B5EF4-FFF2-40B4-BE49-F238E27FC236}">
                    <a16:creationId xmlns:a16="http://schemas.microsoft.com/office/drawing/2014/main" id="{5A605ED7-D328-4625-B675-B7F82578BC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53" name="Group 1085">
              <a:extLst>
                <a:ext uri="{FF2B5EF4-FFF2-40B4-BE49-F238E27FC236}">
                  <a16:creationId xmlns:a16="http://schemas.microsoft.com/office/drawing/2014/main" id="{4C23674F-2C4B-5E76-C51E-2E160A0D1B07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197" y="3111"/>
              <a:ext cx="311" cy="222"/>
              <a:chOff x="4785" y="3537"/>
              <a:chExt cx="361" cy="257"/>
            </a:xfrm>
          </p:grpSpPr>
          <p:sp>
            <p:nvSpPr>
              <p:cNvPr id="213054" name="Rectangle 1086">
                <a:extLst>
                  <a:ext uri="{FF2B5EF4-FFF2-40B4-BE49-F238E27FC236}">
                    <a16:creationId xmlns:a16="http://schemas.microsoft.com/office/drawing/2014/main" id="{043B691A-0323-09EC-30D6-BCFECBAC1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55" name="Rectangle 1087">
                <a:extLst>
                  <a:ext uri="{FF2B5EF4-FFF2-40B4-BE49-F238E27FC236}">
                    <a16:creationId xmlns:a16="http://schemas.microsoft.com/office/drawing/2014/main" id="{DEE8102B-AC5F-F26D-8425-C7722478B1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56" name="Rectangle 1088">
                <a:extLst>
                  <a:ext uri="{FF2B5EF4-FFF2-40B4-BE49-F238E27FC236}">
                    <a16:creationId xmlns:a16="http://schemas.microsoft.com/office/drawing/2014/main" id="{ADD81EE1-B11D-05E4-B014-D5FD782CE0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57" name="Group 1089">
              <a:extLst>
                <a:ext uri="{FF2B5EF4-FFF2-40B4-BE49-F238E27FC236}">
                  <a16:creationId xmlns:a16="http://schemas.microsoft.com/office/drawing/2014/main" id="{08527838-853F-7BDB-59C6-BBC2D9C2D71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018" y="1230"/>
              <a:ext cx="317" cy="221"/>
              <a:chOff x="4785" y="3537"/>
              <a:chExt cx="361" cy="257"/>
            </a:xfrm>
          </p:grpSpPr>
          <p:sp>
            <p:nvSpPr>
              <p:cNvPr id="213058" name="Rectangle 1090">
                <a:extLst>
                  <a:ext uri="{FF2B5EF4-FFF2-40B4-BE49-F238E27FC236}">
                    <a16:creationId xmlns:a16="http://schemas.microsoft.com/office/drawing/2014/main" id="{DD824F13-AE65-ED9E-97A1-E52549A8E5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59" name="Rectangle 1091">
                <a:extLst>
                  <a:ext uri="{FF2B5EF4-FFF2-40B4-BE49-F238E27FC236}">
                    <a16:creationId xmlns:a16="http://schemas.microsoft.com/office/drawing/2014/main" id="{AE495817-926F-0082-8060-E960E21BD5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60" name="Rectangle 1092">
                <a:extLst>
                  <a:ext uri="{FF2B5EF4-FFF2-40B4-BE49-F238E27FC236}">
                    <a16:creationId xmlns:a16="http://schemas.microsoft.com/office/drawing/2014/main" id="{137AD57F-B9B7-9ECC-D8B7-3CB73266EF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61" name="Rectangle 1093">
              <a:extLst>
                <a:ext uri="{FF2B5EF4-FFF2-40B4-BE49-F238E27FC236}">
                  <a16:creationId xmlns:a16="http://schemas.microsoft.com/office/drawing/2014/main" id="{C9895885-9B29-ED66-BEF5-9FBEEC7B64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34" y="2618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62" name="Group 1094">
              <a:extLst>
                <a:ext uri="{FF2B5EF4-FFF2-40B4-BE49-F238E27FC236}">
                  <a16:creationId xmlns:a16="http://schemas.microsoft.com/office/drawing/2014/main" id="{1AF2DCBB-6EEA-DB8A-77AA-B839AECC4E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2" y="2147"/>
              <a:ext cx="222" cy="227"/>
              <a:chOff x="1337" y="2095"/>
              <a:chExt cx="257" cy="263"/>
            </a:xfrm>
          </p:grpSpPr>
          <p:sp>
            <p:nvSpPr>
              <p:cNvPr id="213063" name="Rectangle 1095">
                <a:extLst>
                  <a:ext uri="{FF2B5EF4-FFF2-40B4-BE49-F238E27FC236}">
                    <a16:creationId xmlns:a16="http://schemas.microsoft.com/office/drawing/2014/main" id="{578EC354-AA14-EF88-9130-475A904E22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64" name="Rectangle 1096">
                <a:extLst>
                  <a:ext uri="{FF2B5EF4-FFF2-40B4-BE49-F238E27FC236}">
                    <a16:creationId xmlns:a16="http://schemas.microsoft.com/office/drawing/2014/main" id="{9BFD615D-2066-CDBC-C517-74366DD687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65" name="Rectangle 1097">
                <a:extLst>
                  <a:ext uri="{FF2B5EF4-FFF2-40B4-BE49-F238E27FC236}">
                    <a16:creationId xmlns:a16="http://schemas.microsoft.com/office/drawing/2014/main" id="{DA722402-EC6A-D7A8-053E-0B609BB7F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66" name="Rectangle 1098">
              <a:extLst>
                <a:ext uri="{FF2B5EF4-FFF2-40B4-BE49-F238E27FC236}">
                  <a16:creationId xmlns:a16="http://schemas.microsoft.com/office/drawing/2014/main" id="{2ADDEC84-214A-2228-56C8-94C0C24A74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3092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067" name="Rectangle 1099">
              <a:extLst>
                <a:ext uri="{FF2B5EF4-FFF2-40B4-BE49-F238E27FC236}">
                  <a16:creationId xmlns:a16="http://schemas.microsoft.com/office/drawing/2014/main" id="{5B5D616D-F986-0889-3FAD-2F9BF9D334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1231"/>
              <a:ext cx="333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68" name="Group 1100">
              <a:extLst>
                <a:ext uri="{FF2B5EF4-FFF2-40B4-BE49-F238E27FC236}">
                  <a16:creationId xmlns:a16="http://schemas.microsoft.com/office/drawing/2014/main" id="{5796FB9C-A10F-DFFF-EBB5-C6EAFB40F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0" y="2993"/>
              <a:ext cx="311" cy="222"/>
              <a:chOff x="4785" y="3537"/>
              <a:chExt cx="361" cy="257"/>
            </a:xfrm>
          </p:grpSpPr>
          <p:sp>
            <p:nvSpPr>
              <p:cNvPr id="213069" name="Rectangle 1101">
                <a:extLst>
                  <a:ext uri="{FF2B5EF4-FFF2-40B4-BE49-F238E27FC236}">
                    <a16:creationId xmlns:a16="http://schemas.microsoft.com/office/drawing/2014/main" id="{9687B81E-DEA6-30F3-F785-E5D6254A87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70" name="Rectangle 1102">
                <a:extLst>
                  <a:ext uri="{FF2B5EF4-FFF2-40B4-BE49-F238E27FC236}">
                    <a16:creationId xmlns:a16="http://schemas.microsoft.com/office/drawing/2014/main" id="{82D31101-5B42-E2C4-E1C9-7B7DD6A841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71" name="Rectangle 1103">
                <a:extLst>
                  <a:ext uri="{FF2B5EF4-FFF2-40B4-BE49-F238E27FC236}">
                    <a16:creationId xmlns:a16="http://schemas.microsoft.com/office/drawing/2014/main" id="{CD3B00AF-C0D5-C144-6596-F0F64B0691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72" name="Rectangle 1104">
              <a:extLst>
                <a:ext uri="{FF2B5EF4-FFF2-40B4-BE49-F238E27FC236}">
                  <a16:creationId xmlns:a16="http://schemas.microsoft.com/office/drawing/2014/main" id="{87A0EFEC-782D-5993-BC5E-411D3FCE200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309" y="2773"/>
              <a:ext cx="32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73" name="Group 1105">
              <a:extLst>
                <a:ext uri="{FF2B5EF4-FFF2-40B4-BE49-F238E27FC236}">
                  <a16:creationId xmlns:a16="http://schemas.microsoft.com/office/drawing/2014/main" id="{5CE320BA-B7B5-877B-7D64-22BB8EB558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1" y="2462"/>
              <a:ext cx="221" cy="226"/>
              <a:chOff x="1337" y="2095"/>
              <a:chExt cx="257" cy="263"/>
            </a:xfrm>
          </p:grpSpPr>
          <p:sp>
            <p:nvSpPr>
              <p:cNvPr id="213074" name="Rectangle 1106">
                <a:extLst>
                  <a:ext uri="{FF2B5EF4-FFF2-40B4-BE49-F238E27FC236}">
                    <a16:creationId xmlns:a16="http://schemas.microsoft.com/office/drawing/2014/main" id="{91196CFC-8228-8AA4-7D28-5773BE1D9C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75" name="Rectangle 1107">
                <a:extLst>
                  <a:ext uri="{FF2B5EF4-FFF2-40B4-BE49-F238E27FC236}">
                    <a16:creationId xmlns:a16="http://schemas.microsoft.com/office/drawing/2014/main" id="{5B2E457D-F5C6-803C-30F8-71EBD373EE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76" name="Rectangle 1108">
                <a:extLst>
                  <a:ext uri="{FF2B5EF4-FFF2-40B4-BE49-F238E27FC236}">
                    <a16:creationId xmlns:a16="http://schemas.microsoft.com/office/drawing/2014/main" id="{E4143B4F-7DE7-6381-18FE-7054BBE111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77" name="Group 1109">
              <a:extLst>
                <a:ext uri="{FF2B5EF4-FFF2-40B4-BE49-F238E27FC236}">
                  <a16:creationId xmlns:a16="http://schemas.microsoft.com/office/drawing/2014/main" id="{780FD02D-6443-7175-09E1-2F4B57B45543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365" y="2409"/>
              <a:ext cx="311" cy="222"/>
              <a:chOff x="4785" y="3537"/>
              <a:chExt cx="361" cy="257"/>
            </a:xfrm>
          </p:grpSpPr>
          <p:sp>
            <p:nvSpPr>
              <p:cNvPr id="213078" name="Rectangle 1110">
                <a:extLst>
                  <a:ext uri="{FF2B5EF4-FFF2-40B4-BE49-F238E27FC236}">
                    <a16:creationId xmlns:a16="http://schemas.microsoft.com/office/drawing/2014/main" id="{4D58C150-1E9F-96E5-905A-B113382BF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79" name="Rectangle 1111">
                <a:extLst>
                  <a:ext uri="{FF2B5EF4-FFF2-40B4-BE49-F238E27FC236}">
                    <a16:creationId xmlns:a16="http://schemas.microsoft.com/office/drawing/2014/main" id="{3ECE306E-AE26-2EE7-E5D9-C42FE0C1C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80" name="Rectangle 1112">
                <a:extLst>
                  <a:ext uri="{FF2B5EF4-FFF2-40B4-BE49-F238E27FC236}">
                    <a16:creationId xmlns:a16="http://schemas.microsoft.com/office/drawing/2014/main" id="{F6B710D5-0B59-AF19-8BDA-BCCC653DA7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081" name="Group 1113">
              <a:extLst>
                <a:ext uri="{FF2B5EF4-FFF2-40B4-BE49-F238E27FC236}">
                  <a16:creationId xmlns:a16="http://schemas.microsoft.com/office/drawing/2014/main" id="{6E68301D-4E8D-2BCC-97BF-9255C34ED8B2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326" y="2147"/>
              <a:ext cx="306" cy="222"/>
              <a:chOff x="4785" y="3537"/>
              <a:chExt cx="361" cy="257"/>
            </a:xfrm>
          </p:grpSpPr>
          <p:sp>
            <p:nvSpPr>
              <p:cNvPr id="213082" name="Rectangle 1114">
                <a:extLst>
                  <a:ext uri="{FF2B5EF4-FFF2-40B4-BE49-F238E27FC236}">
                    <a16:creationId xmlns:a16="http://schemas.microsoft.com/office/drawing/2014/main" id="{5E7C2111-D224-1B4B-9DE1-35F4B5EDC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83" name="Rectangle 1115">
                <a:extLst>
                  <a:ext uri="{FF2B5EF4-FFF2-40B4-BE49-F238E27FC236}">
                    <a16:creationId xmlns:a16="http://schemas.microsoft.com/office/drawing/2014/main" id="{FA4472CD-9E3D-0B41-88EC-535289D8C7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84" name="Rectangle 1116">
                <a:extLst>
                  <a:ext uri="{FF2B5EF4-FFF2-40B4-BE49-F238E27FC236}">
                    <a16:creationId xmlns:a16="http://schemas.microsoft.com/office/drawing/2014/main" id="{A571A494-4717-AEC5-C6EC-1907E689B3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85" name="Rectangle 1117">
              <a:extLst>
                <a:ext uri="{FF2B5EF4-FFF2-40B4-BE49-F238E27FC236}">
                  <a16:creationId xmlns:a16="http://schemas.microsoft.com/office/drawing/2014/main" id="{2E13BFBD-4BF8-4E66-EC26-D7619FEB71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46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086" name="Rectangle 1118">
              <a:extLst>
                <a:ext uri="{FF2B5EF4-FFF2-40B4-BE49-F238E27FC236}">
                  <a16:creationId xmlns:a16="http://schemas.microsoft.com/office/drawing/2014/main" id="{23DA46C2-B176-B5DA-3C22-E4644BBC6A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151"/>
              <a:ext cx="311" cy="11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87" name="Group 1119">
              <a:extLst>
                <a:ext uri="{FF2B5EF4-FFF2-40B4-BE49-F238E27FC236}">
                  <a16:creationId xmlns:a16="http://schemas.microsoft.com/office/drawing/2014/main" id="{FBC553EE-39E9-E13A-5BA9-ECA4BB7A0DCD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464" y="1409"/>
              <a:ext cx="222" cy="227"/>
              <a:chOff x="1337" y="2095"/>
              <a:chExt cx="257" cy="263"/>
            </a:xfrm>
          </p:grpSpPr>
          <p:sp>
            <p:nvSpPr>
              <p:cNvPr id="213088" name="Rectangle 1120">
                <a:extLst>
                  <a:ext uri="{FF2B5EF4-FFF2-40B4-BE49-F238E27FC236}">
                    <a16:creationId xmlns:a16="http://schemas.microsoft.com/office/drawing/2014/main" id="{CC202CC0-281E-3D01-8748-BDE0F30795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89" name="Rectangle 1121">
                <a:extLst>
                  <a:ext uri="{FF2B5EF4-FFF2-40B4-BE49-F238E27FC236}">
                    <a16:creationId xmlns:a16="http://schemas.microsoft.com/office/drawing/2014/main" id="{CFC59CC3-3E2A-890F-A238-3394A487EE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90" name="Rectangle 1122">
                <a:extLst>
                  <a:ext uri="{FF2B5EF4-FFF2-40B4-BE49-F238E27FC236}">
                    <a16:creationId xmlns:a16="http://schemas.microsoft.com/office/drawing/2014/main" id="{A680EAFC-D9A4-4BC1-824E-874AE58DA2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91" name="Rectangle 1123">
              <a:extLst>
                <a:ext uri="{FF2B5EF4-FFF2-40B4-BE49-F238E27FC236}">
                  <a16:creationId xmlns:a16="http://schemas.microsoft.com/office/drawing/2014/main" id="{C815323F-ED7A-6150-5A36-B0E6FD8EE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" y="3091"/>
              <a:ext cx="31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92" name="Group 1124">
              <a:extLst>
                <a:ext uri="{FF2B5EF4-FFF2-40B4-BE49-F238E27FC236}">
                  <a16:creationId xmlns:a16="http://schemas.microsoft.com/office/drawing/2014/main" id="{1173A741-D2CC-984B-4660-8C13B18EB15F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1" y="3036"/>
              <a:ext cx="306" cy="222"/>
              <a:chOff x="4785" y="3537"/>
              <a:chExt cx="361" cy="257"/>
            </a:xfrm>
          </p:grpSpPr>
          <p:sp>
            <p:nvSpPr>
              <p:cNvPr id="213093" name="Rectangle 1125">
                <a:extLst>
                  <a:ext uri="{FF2B5EF4-FFF2-40B4-BE49-F238E27FC236}">
                    <a16:creationId xmlns:a16="http://schemas.microsoft.com/office/drawing/2014/main" id="{256829B0-3407-D6CF-B284-092770DC72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94" name="Rectangle 1126">
                <a:extLst>
                  <a:ext uri="{FF2B5EF4-FFF2-40B4-BE49-F238E27FC236}">
                    <a16:creationId xmlns:a16="http://schemas.microsoft.com/office/drawing/2014/main" id="{62F3DBC6-F531-B1F9-4C82-6571D93B1C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95" name="Rectangle 1127">
                <a:extLst>
                  <a:ext uri="{FF2B5EF4-FFF2-40B4-BE49-F238E27FC236}">
                    <a16:creationId xmlns:a16="http://schemas.microsoft.com/office/drawing/2014/main" id="{BBFA605E-1D52-FC3E-5761-4E1796D4AE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096" name="Rectangle 1128">
              <a:extLst>
                <a:ext uri="{FF2B5EF4-FFF2-40B4-BE49-F238E27FC236}">
                  <a16:creationId xmlns:a16="http://schemas.microsoft.com/office/drawing/2014/main" id="{2B80336D-FE27-7C1C-A911-CB588C2032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837" y="3488"/>
              <a:ext cx="50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097" name="Group 1129">
              <a:extLst>
                <a:ext uri="{FF2B5EF4-FFF2-40B4-BE49-F238E27FC236}">
                  <a16:creationId xmlns:a16="http://schemas.microsoft.com/office/drawing/2014/main" id="{5B8F6613-A2EA-486D-4479-2F03AF75DCD7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2" y="2405"/>
              <a:ext cx="306" cy="226"/>
              <a:chOff x="4785" y="3537"/>
              <a:chExt cx="361" cy="257"/>
            </a:xfrm>
          </p:grpSpPr>
          <p:sp>
            <p:nvSpPr>
              <p:cNvPr id="213098" name="Rectangle 1130">
                <a:extLst>
                  <a:ext uri="{FF2B5EF4-FFF2-40B4-BE49-F238E27FC236}">
                    <a16:creationId xmlns:a16="http://schemas.microsoft.com/office/drawing/2014/main" id="{4211BFE0-487D-7378-61E8-0E0905277F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099" name="Rectangle 1131">
                <a:extLst>
                  <a:ext uri="{FF2B5EF4-FFF2-40B4-BE49-F238E27FC236}">
                    <a16:creationId xmlns:a16="http://schemas.microsoft.com/office/drawing/2014/main" id="{D28E3A7F-E227-D2E0-C729-0C6A9CCF47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00" name="Rectangle 1132">
                <a:extLst>
                  <a:ext uri="{FF2B5EF4-FFF2-40B4-BE49-F238E27FC236}">
                    <a16:creationId xmlns:a16="http://schemas.microsoft.com/office/drawing/2014/main" id="{5E69C80E-657E-9559-F99C-E163E5B669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01" name="Group 1133">
              <a:extLst>
                <a:ext uri="{FF2B5EF4-FFF2-40B4-BE49-F238E27FC236}">
                  <a16:creationId xmlns:a16="http://schemas.microsoft.com/office/drawing/2014/main" id="{61622D40-BD9A-9389-CB42-8CCB04678A07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89" y="2092"/>
              <a:ext cx="311" cy="222"/>
              <a:chOff x="4785" y="3537"/>
              <a:chExt cx="361" cy="257"/>
            </a:xfrm>
          </p:grpSpPr>
          <p:sp>
            <p:nvSpPr>
              <p:cNvPr id="213102" name="Rectangle 1134">
                <a:extLst>
                  <a:ext uri="{FF2B5EF4-FFF2-40B4-BE49-F238E27FC236}">
                    <a16:creationId xmlns:a16="http://schemas.microsoft.com/office/drawing/2014/main" id="{123EEA54-7D19-DD8E-82D4-45586B94C6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03" name="Rectangle 1135">
                <a:extLst>
                  <a:ext uri="{FF2B5EF4-FFF2-40B4-BE49-F238E27FC236}">
                    <a16:creationId xmlns:a16="http://schemas.microsoft.com/office/drawing/2014/main" id="{2E765629-CB49-0404-FBA7-E61E7F342F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04" name="Rectangle 1136">
                <a:extLst>
                  <a:ext uri="{FF2B5EF4-FFF2-40B4-BE49-F238E27FC236}">
                    <a16:creationId xmlns:a16="http://schemas.microsoft.com/office/drawing/2014/main" id="{12573D71-751F-3F13-5666-3DE7B00D23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105" name="Rectangle 1137">
              <a:extLst>
                <a:ext uri="{FF2B5EF4-FFF2-40B4-BE49-F238E27FC236}">
                  <a16:creationId xmlns:a16="http://schemas.microsoft.com/office/drawing/2014/main" id="{65F98B25-F14F-8D71-071B-21986DD6DB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2775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106" name="Group 1138">
              <a:extLst>
                <a:ext uri="{FF2B5EF4-FFF2-40B4-BE49-F238E27FC236}">
                  <a16:creationId xmlns:a16="http://schemas.microsoft.com/office/drawing/2014/main" id="{3DCDFD01-9266-EB4D-D9E0-A744A727A579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982" y="2716"/>
              <a:ext cx="321" cy="227"/>
              <a:chOff x="4785" y="3537"/>
              <a:chExt cx="361" cy="257"/>
            </a:xfrm>
          </p:grpSpPr>
          <p:sp>
            <p:nvSpPr>
              <p:cNvPr id="213107" name="Rectangle 1139">
                <a:extLst>
                  <a:ext uri="{FF2B5EF4-FFF2-40B4-BE49-F238E27FC236}">
                    <a16:creationId xmlns:a16="http://schemas.microsoft.com/office/drawing/2014/main" id="{309BB432-612E-590B-53C3-5EC703FBB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08" name="Rectangle 1140">
                <a:extLst>
                  <a:ext uri="{FF2B5EF4-FFF2-40B4-BE49-F238E27FC236}">
                    <a16:creationId xmlns:a16="http://schemas.microsoft.com/office/drawing/2014/main" id="{F58C4E69-DC94-B82C-5A5D-5CA84C6031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09" name="Rectangle 1141">
                <a:extLst>
                  <a:ext uri="{FF2B5EF4-FFF2-40B4-BE49-F238E27FC236}">
                    <a16:creationId xmlns:a16="http://schemas.microsoft.com/office/drawing/2014/main" id="{E3AB0F38-C623-A28B-53C5-737EDED26B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10" name="Group 1142">
              <a:extLst>
                <a:ext uri="{FF2B5EF4-FFF2-40B4-BE49-F238E27FC236}">
                  <a16:creationId xmlns:a16="http://schemas.microsoft.com/office/drawing/2014/main" id="{B41088CF-A65E-0267-CDEC-ADA032451B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2" y="1814"/>
              <a:ext cx="221" cy="227"/>
              <a:chOff x="1337" y="2095"/>
              <a:chExt cx="257" cy="263"/>
            </a:xfrm>
          </p:grpSpPr>
          <p:sp>
            <p:nvSpPr>
              <p:cNvPr id="213111" name="Rectangle 1143">
                <a:extLst>
                  <a:ext uri="{FF2B5EF4-FFF2-40B4-BE49-F238E27FC236}">
                    <a16:creationId xmlns:a16="http://schemas.microsoft.com/office/drawing/2014/main" id="{97C32FF2-5B60-3163-B8AB-7FF0B9502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12" name="Rectangle 1144">
                <a:extLst>
                  <a:ext uri="{FF2B5EF4-FFF2-40B4-BE49-F238E27FC236}">
                    <a16:creationId xmlns:a16="http://schemas.microsoft.com/office/drawing/2014/main" id="{EE3DBF94-69D1-9C22-A201-DCABC1449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13" name="Rectangle 1145">
                <a:extLst>
                  <a:ext uri="{FF2B5EF4-FFF2-40B4-BE49-F238E27FC236}">
                    <a16:creationId xmlns:a16="http://schemas.microsoft.com/office/drawing/2014/main" id="{956C6BAE-8744-9534-C6D2-3C3F2E0CD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14" name="Group 1146">
              <a:extLst>
                <a:ext uri="{FF2B5EF4-FFF2-40B4-BE49-F238E27FC236}">
                  <a16:creationId xmlns:a16="http://schemas.microsoft.com/office/drawing/2014/main" id="{E0870209-55D2-9FAA-E02A-AD1E7CD0BE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6" y="1718"/>
              <a:ext cx="214" cy="221"/>
              <a:chOff x="4586" y="3257"/>
              <a:chExt cx="260" cy="257"/>
            </a:xfrm>
          </p:grpSpPr>
          <p:sp>
            <p:nvSpPr>
              <p:cNvPr id="213115" name="Rectangle 1147">
                <a:extLst>
                  <a:ext uri="{FF2B5EF4-FFF2-40B4-BE49-F238E27FC236}">
                    <a16:creationId xmlns:a16="http://schemas.microsoft.com/office/drawing/2014/main" id="{EBAC6521-BC6A-C646-16FE-C5A2FA015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16" name="Rectangle 1148">
                <a:extLst>
                  <a:ext uri="{FF2B5EF4-FFF2-40B4-BE49-F238E27FC236}">
                    <a16:creationId xmlns:a16="http://schemas.microsoft.com/office/drawing/2014/main" id="{EA3E0439-E600-EEEF-AF34-55BA1AE265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17" name="Rectangle 1149">
                <a:extLst>
                  <a:ext uri="{FF2B5EF4-FFF2-40B4-BE49-F238E27FC236}">
                    <a16:creationId xmlns:a16="http://schemas.microsoft.com/office/drawing/2014/main" id="{B12E859E-8020-AED1-0A8D-99A5EFAC3B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118" name="Rectangle 1150">
              <a:extLst>
                <a:ext uri="{FF2B5EF4-FFF2-40B4-BE49-F238E27FC236}">
                  <a16:creationId xmlns:a16="http://schemas.microsoft.com/office/drawing/2014/main" id="{70512B64-CB22-76BD-CE8D-D2F747C3F6F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20" y="1257"/>
              <a:ext cx="188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119" name="Group 1151">
              <a:extLst>
                <a:ext uri="{FF2B5EF4-FFF2-40B4-BE49-F238E27FC236}">
                  <a16:creationId xmlns:a16="http://schemas.microsoft.com/office/drawing/2014/main" id="{40415D0B-9BF8-612F-D032-E40612D6F5E3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823" y="2737"/>
              <a:ext cx="321" cy="222"/>
              <a:chOff x="4785" y="3537"/>
              <a:chExt cx="361" cy="257"/>
            </a:xfrm>
          </p:grpSpPr>
          <p:sp>
            <p:nvSpPr>
              <p:cNvPr id="213120" name="Rectangle 1152">
                <a:extLst>
                  <a:ext uri="{FF2B5EF4-FFF2-40B4-BE49-F238E27FC236}">
                    <a16:creationId xmlns:a16="http://schemas.microsoft.com/office/drawing/2014/main" id="{71C349B9-92E4-4815-121E-A1A4384285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21" name="Rectangle 1153">
                <a:extLst>
                  <a:ext uri="{FF2B5EF4-FFF2-40B4-BE49-F238E27FC236}">
                    <a16:creationId xmlns:a16="http://schemas.microsoft.com/office/drawing/2014/main" id="{94B8E8BE-EAC8-24A8-0278-ECD44F9F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22" name="Rectangle 1154">
                <a:extLst>
                  <a:ext uri="{FF2B5EF4-FFF2-40B4-BE49-F238E27FC236}">
                    <a16:creationId xmlns:a16="http://schemas.microsoft.com/office/drawing/2014/main" id="{37BCB779-94E9-2C07-B09E-11F432F81DA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23" name="Group 1155">
              <a:extLst>
                <a:ext uri="{FF2B5EF4-FFF2-40B4-BE49-F238E27FC236}">
                  <a16:creationId xmlns:a16="http://schemas.microsoft.com/office/drawing/2014/main" id="{79224D30-D486-B847-14CD-69A3529F86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1" y="1814"/>
              <a:ext cx="222" cy="227"/>
              <a:chOff x="1337" y="2095"/>
              <a:chExt cx="257" cy="263"/>
            </a:xfrm>
          </p:grpSpPr>
          <p:sp>
            <p:nvSpPr>
              <p:cNvPr id="213124" name="Rectangle 1156">
                <a:extLst>
                  <a:ext uri="{FF2B5EF4-FFF2-40B4-BE49-F238E27FC236}">
                    <a16:creationId xmlns:a16="http://schemas.microsoft.com/office/drawing/2014/main" id="{58DE16F3-478B-9FD4-2EF7-B807972EFC5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25" name="Rectangle 1157">
                <a:extLst>
                  <a:ext uri="{FF2B5EF4-FFF2-40B4-BE49-F238E27FC236}">
                    <a16:creationId xmlns:a16="http://schemas.microsoft.com/office/drawing/2014/main" id="{3A016B1D-A48A-B0E9-E09D-4FA2DEC658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26" name="Rectangle 1158">
                <a:extLst>
                  <a:ext uri="{FF2B5EF4-FFF2-40B4-BE49-F238E27FC236}">
                    <a16:creationId xmlns:a16="http://schemas.microsoft.com/office/drawing/2014/main" id="{D075C86D-0AC1-7256-CED2-4A97176C7D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127" name="Rectangle 1159">
              <a:extLst>
                <a:ext uri="{FF2B5EF4-FFF2-40B4-BE49-F238E27FC236}">
                  <a16:creationId xmlns:a16="http://schemas.microsoft.com/office/drawing/2014/main" id="{CBA7D8C0-117F-D0C3-3086-805832692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" y="1812"/>
              <a:ext cx="113" cy="130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28" name="Rectangle 1160">
              <a:extLst>
                <a:ext uri="{FF2B5EF4-FFF2-40B4-BE49-F238E27FC236}">
                  <a16:creationId xmlns:a16="http://schemas.microsoft.com/office/drawing/2014/main" id="{F792A001-90FD-4BE5-5D95-E0FBF9B14A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147"/>
              <a:ext cx="114" cy="126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29" name="Rectangle 1161">
              <a:extLst>
                <a:ext uri="{FF2B5EF4-FFF2-40B4-BE49-F238E27FC236}">
                  <a16:creationId xmlns:a16="http://schemas.microsoft.com/office/drawing/2014/main" id="{4BE4A89A-2498-18DF-1941-082D86AD816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107" y="3507"/>
              <a:ext cx="47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30" name="Rectangle 1162">
              <a:extLst>
                <a:ext uri="{FF2B5EF4-FFF2-40B4-BE49-F238E27FC236}">
                  <a16:creationId xmlns:a16="http://schemas.microsoft.com/office/drawing/2014/main" id="{2A0134AE-343E-7471-7482-D0A55A205A6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571" y="151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31" name="Rectangle 1163">
              <a:extLst>
                <a:ext uri="{FF2B5EF4-FFF2-40B4-BE49-F238E27FC236}">
                  <a16:creationId xmlns:a16="http://schemas.microsoft.com/office/drawing/2014/main" id="{099A3E9A-0A59-1D26-96B6-48D8991A62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1511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32" name="Rectangle 1164">
              <a:extLst>
                <a:ext uri="{FF2B5EF4-FFF2-40B4-BE49-F238E27FC236}">
                  <a16:creationId xmlns:a16="http://schemas.microsoft.com/office/drawing/2014/main" id="{E3345B3A-0E1B-B34C-EDD8-49181E457FD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31" y="1251"/>
              <a:ext cx="187" cy="125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133" name="Group 1165">
              <a:extLst>
                <a:ext uri="{FF2B5EF4-FFF2-40B4-BE49-F238E27FC236}">
                  <a16:creationId xmlns:a16="http://schemas.microsoft.com/office/drawing/2014/main" id="{1D53749D-990A-AB44-DF1E-260792E9A3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8" y="2053"/>
              <a:ext cx="311" cy="217"/>
              <a:chOff x="4785" y="3537"/>
              <a:chExt cx="361" cy="257"/>
            </a:xfrm>
          </p:grpSpPr>
          <p:sp>
            <p:nvSpPr>
              <p:cNvPr id="213134" name="Rectangle 1166">
                <a:extLst>
                  <a:ext uri="{FF2B5EF4-FFF2-40B4-BE49-F238E27FC236}">
                    <a16:creationId xmlns:a16="http://schemas.microsoft.com/office/drawing/2014/main" id="{DC73C5C9-808A-96BA-1099-AFCB2187B2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35" name="Rectangle 1167">
                <a:extLst>
                  <a:ext uri="{FF2B5EF4-FFF2-40B4-BE49-F238E27FC236}">
                    <a16:creationId xmlns:a16="http://schemas.microsoft.com/office/drawing/2014/main" id="{CF407DB0-E238-2A44-B898-A3D6EDBBA8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36" name="Rectangle 1168">
                <a:extLst>
                  <a:ext uri="{FF2B5EF4-FFF2-40B4-BE49-F238E27FC236}">
                    <a16:creationId xmlns:a16="http://schemas.microsoft.com/office/drawing/2014/main" id="{7D1DC17A-97FF-76B0-EFDE-5A5512B81C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137" name="Rectangle 1169">
              <a:extLst>
                <a:ext uri="{FF2B5EF4-FFF2-40B4-BE49-F238E27FC236}">
                  <a16:creationId xmlns:a16="http://schemas.microsoft.com/office/drawing/2014/main" id="{D73DFA50-A2A8-4F55-584A-5FDFB22454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1233"/>
              <a:ext cx="636" cy="12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13138" name="Group 1170">
              <a:extLst>
                <a:ext uri="{FF2B5EF4-FFF2-40B4-BE49-F238E27FC236}">
                  <a16:creationId xmlns:a16="http://schemas.microsoft.com/office/drawing/2014/main" id="{C3F00525-746D-32EE-2E92-474E7CDFC239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923" y="1233"/>
              <a:ext cx="221" cy="222"/>
              <a:chOff x="1337" y="2095"/>
              <a:chExt cx="257" cy="263"/>
            </a:xfrm>
          </p:grpSpPr>
          <p:sp>
            <p:nvSpPr>
              <p:cNvPr id="213139" name="Rectangle 1171">
                <a:extLst>
                  <a:ext uri="{FF2B5EF4-FFF2-40B4-BE49-F238E27FC236}">
                    <a16:creationId xmlns:a16="http://schemas.microsoft.com/office/drawing/2014/main" id="{BF9794C9-16D2-F571-2C57-3024F1821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0" name="Rectangle 1172">
                <a:extLst>
                  <a:ext uri="{FF2B5EF4-FFF2-40B4-BE49-F238E27FC236}">
                    <a16:creationId xmlns:a16="http://schemas.microsoft.com/office/drawing/2014/main" id="{0782D7BA-2A8A-20AA-5154-7B6CFDD3F7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1" name="Rectangle 1173">
                <a:extLst>
                  <a:ext uri="{FF2B5EF4-FFF2-40B4-BE49-F238E27FC236}">
                    <a16:creationId xmlns:a16="http://schemas.microsoft.com/office/drawing/2014/main" id="{92FF3A6A-EA32-3DE9-24DA-B403A9097C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42" name="Group 1174">
              <a:extLst>
                <a:ext uri="{FF2B5EF4-FFF2-40B4-BE49-F238E27FC236}">
                  <a16:creationId xmlns:a16="http://schemas.microsoft.com/office/drawing/2014/main" id="{4B621716-E9C4-788B-C579-622D71CAAE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6" y="1462"/>
              <a:ext cx="224" cy="216"/>
              <a:chOff x="4586" y="3257"/>
              <a:chExt cx="260" cy="257"/>
            </a:xfrm>
          </p:grpSpPr>
          <p:sp>
            <p:nvSpPr>
              <p:cNvPr id="213143" name="Rectangle 1175">
                <a:extLst>
                  <a:ext uri="{FF2B5EF4-FFF2-40B4-BE49-F238E27FC236}">
                    <a16:creationId xmlns:a16="http://schemas.microsoft.com/office/drawing/2014/main" id="{DE80F285-051C-B028-40CB-24DC557B0A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4" name="Rectangle 1176">
                <a:extLst>
                  <a:ext uri="{FF2B5EF4-FFF2-40B4-BE49-F238E27FC236}">
                    <a16:creationId xmlns:a16="http://schemas.microsoft.com/office/drawing/2014/main" id="{BB35A15E-12D0-882E-C947-66A7BEAB2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5" name="Rectangle 1177">
                <a:extLst>
                  <a:ext uri="{FF2B5EF4-FFF2-40B4-BE49-F238E27FC236}">
                    <a16:creationId xmlns:a16="http://schemas.microsoft.com/office/drawing/2014/main" id="{1C71A67B-374C-7B4F-4AA1-872D1960F2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46" name="Group 1178">
              <a:extLst>
                <a:ext uri="{FF2B5EF4-FFF2-40B4-BE49-F238E27FC236}">
                  <a16:creationId xmlns:a16="http://schemas.microsoft.com/office/drawing/2014/main" id="{F4998A9B-9307-9B7D-B51A-EEBC04D17B63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697" y="1462"/>
              <a:ext cx="224" cy="215"/>
              <a:chOff x="4586" y="3257"/>
              <a:chExt cx="260" cy="257"/>
            </a:xfrm>
          </p:grpSpPr>
          <p:sp>
            <p:nvSpPr>
              <p:cNvPr id="213147" name="Rectangle 1179">
                <a:extLst>
                  <a:ext uri="{FF2B5EF4-FFF2-40B4-BE49-F238E27FC236}">
                    <a16:creationId xmlns:a16="http://schemas.microsoft.com/office/drawing/2014/main" id="{53ABACE4-179F-160A-3313-167F1BBFC6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8" name="Rectangle 1180">
                <a:extLst>
                  <a:ext uri="{FF2B5EF4-FFF2-40B4-BE49-F238E27FC236}">
                    <a16:creationId xmlns:a16="http://schemas.microsoft.com/office/drawing/2014/main" id="{584AFC94-C4FE-9BA0-A8E6-6DBB6F0258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49" name="Rectangle 1181">
                <a:extLst>
                  <a:ext uri="{FF2B5EF4-FFF2-40B4-BE49-F238E27FC236}">
                    <a16:creationId xmlns:a16="http://schemas.microsoft.com/office/drawing/2014/main" id="{9795EC3B-EC06-9A6C-753C-E54952904B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150" name="Group 1182">
              <a:extLst>
                <a:ext uri="{FF2B5EF4-FFF2-40B4-BE49-F238E27FC236}">
                  <a16:creationId xmlns:a16="http://schemas.microsoft.com/office/drawing/2014/main" id="{6316834B-854C-3530-B0F8-C348228D3620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612" y="1233"/>
              <a:ext cx="311" cy="222"/>
              <a:chOff x="4785" y="3537"/>
              <a:chExt cx="361" cy="257"/>
            </a:xfrm>
          </p:grpSpPr>
          <p:sp>
            <p:nvSpPr>
              <p:cNvPr id="213151" name="Rectangle 1183">
                <a:extLst>
                  <a:ext uri="{FF2B5EF4-FFF2-40B4-BE49-F238E27FC236}">
                    <a16:creationId xmlns:a16="http://schemas.microsoft.com/office/drawing/2014/main" id="{F5D90DEE-A582-8FBE-2537-9E2D1707FA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52" name="Rectangle 1184">
                <a:extLst>
                  <a:ext uri="{FF2B5EF4-FFF2-40B4-BE49-F238E27FC236}">
                    <a16:creationId xmlns:a16="http://schemas.microsoft.com/office/drawing/2014/main" id="{3AF45D9E-E371-066D-A514-AFCD2DF196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153" name="Rectangle 1185">
                <a:extLst>
                  <a:ext uri="{FF2B5EF4-FFF2-40B4-BE49-F238E27FC236}">
                    <a16:creationId xmlns:a16="http://schemas.microsoft.com/office/drawing/2014/main" id="{584A8478-F4CE-26A0-482B-EE84A1BE18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13154" name="Rectangle 1186">
              <a:extLst>
                <a:ext uri="{FF2B5EF4-FFF2-40B4-BE49-F238E27FC236}">
                  <a16:creationId xmlns:a16="http://schemas.microsoft.com/office/drawing/2014/main" id="{30A33627-3F7F-D47F-1EF7-5EBC96729F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1223"/>
              <a:ext cx="287" cy="12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55" name="Rectangle 1187">
              <a:extLst>
                <a:ext uri="{FF2B5EF4-FFF2-40B4-BE49-F238E27FC236}">
                  <a16:creationId xmlns:a16="http://schemas.microsoft.com/office/drawing/2014/main" id="{9B537EA1-2950-AA56-8923-253EFF00BE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97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56" name="Rectangle 1188">
              <a:extLst>
                <a:ext uri="{FF2B5EF4-FFF2-40B4-BE49-F238E27FC236}">
                  <a16:creationId xmlns:a16="http://schemas.microsoft.com/office/drawing/2014/main" id="{1D6C1597-FDEF-2493-5C74-B22DBC8206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19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57" name="Rectangle 1189">
              <a:extLst>
                <a:ext uri="{FF2B5EF4-FFF2-40B4-BE49-F238E27FC236}">
                  <a16:creationId xmlns:a16="http://schemas.microsoft.com/office/drawing/2014/main" id="{4B343031-012F-6089-A52C-E46AAAC901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202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58" name="Rectangle 1190">
              <a:extLst>
                <a:ext uri="{FF2B5EF4-FFF2-40B4-BE49-F238E27FC236}">
                  <a16:creationId xmlns:a16="http://schemas.microsoft.com/office/drawing/2014/main" id="{E7B0E969-5D91-75E9-5FAA-A21966C06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35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59" name="Rectangle 1191">
              <a:extLst>
                <a:ext uri="{FF2B5EF4-FFF2-40B4-BE49-F238E27FC236}">
                  <a16:creationId xmlns:a16="http://schemas.microsoft.com/office/drawing/2014/main" id="{6DB4A035-DF16-5F2E-4700-AF90035005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313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0" name="Rectangle 1192">
              <a:extLst>
                <a:ext uri="{FF2B5EF4-FFF2-40B4-BE49-F238E27FC236}">
                  <a16:creationId xmlns:a16="http://schemas.microsoft.com/office/drawing/2014/main" id="{38350EE3-2973-C8B3-CC40-40A0204E7B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" y="3131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1" name="Rectangle 1193">
              <a:extLst>
                <a:ext uri="{FF2B5EF4-FFF2-40B4-BE49-F238E27FC236}">
                  <a16:creationId xmlns:a16="http://schemas.microsoft.com/office/drawing/2014/main" id="{A8FAFCD6-90BB-0215-7764-A7145E1BE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135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2" name="Rectangle 1194">
              <a:extLst>
                <a:ext uri="{FF2B5EF4-FFF2-40B4-BE49-F238E27FC236}">
                  <a16:creationId xmlns:a16="http://schemas.microsoft.com/office/drawing/2014/main" id="{82DB3440-B94C-92A1-FB01-BEC722CA2E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97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3" name="Rectangle 1195">
              <a:extLst>
                <a:ext uri="{FF2B5EF4-FFF2-40B4-BE49-F238E27FC236}">
                  <a16:creationId xmlns:a16="http://schemas.microsoft.com/office/drawing/2014/main" id="{00681AE7-5AFA-B619-BF4B-3897902C58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56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4" name="Rectangle 1196">
              <a:extLst>
                <a:ext uri="{FF2B5EF4-FFF2-40B4-BE49-F238E27FC236}">
                  <a16:creationId xmlns:a16="http://schemas.microsoft.com/office/drawing/2014/main" id="{49169179-175D-C60B-D7B3-285279FC5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31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5" name="Rectangle 1197">
              <a:extLst>
                <a:ext uri="{FF2B5EF4-FFF2-40B4-BE49-F238E27FC236}">
                  <a16:creationId xmlns:a16="http://schemas.microsoft.com/office/drawing/2014/main" id="{9F061414-53FD-31E0-8766-0BEB30798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276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6" name="Rectangle 1198">
              <a:extLst>
                <a:ext uri="{FF2B5EF4-FFF2-40B4-BE49-F238E27FC236}">
                  <a16:creationId xmlns:a16="http://schemas.microsoft.com/office/drawing/2014/main" id="{09861735-40A6-4B2A-E70B-E2AD52DD05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3131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7" name="Rectangle 1199">
              <a:extLst>
                <a:ext uri="{FF2B5EF4-FFF2-40B4-BE49-F238E27FC236}">
                  <a16:creationId xmlns:a16="http://schemas.microsoft.com/office/drawing/2014/main" id="{C50B0318-4D01-DE53-2D4A-1078B432E4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97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8" name="Rectangle 1200">
              <a:extLst>
                <a:ext uri="{FF2B5EF4-FFF2-40B4-BE49-F238E27FC236}">
                  <a16:creationId xmlns:a16="http://schemas.microsoft.com/office/drawing/2014/main" id="{1F9EDE3C-E3BB-3FB3-03D9-BF2F821EB7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7" y="281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69" name="Rectangle 1201">
              <a:extLst>
                <a:ext uri="{FF2B5EF4-FFF2-40B4-BE49-F238E27FC236}">
                  <a16:creationId xmlns:a16="http://schemas.microsoft.com/office/drawing/2014/main" id="{75FD2BDC-1560-80A0-7E36-D41E41B8F5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6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0" name="Rectangle 1202">
              <a:extLst>
                <a:ext uri="{FF2B5EF4-FFF2-40B4-BE49-F238E27FC236}">
                  <a16:creationId xmlns:a16="http://schemas.microsoft.com/office/drawing/2014/main" id="{0FA5B823-A15F-C3FB-0DD2-119F1A1F96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2501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1" name="Rectangle 1203">
              <a:extLst>
                <a:ext uri="{FF2B5EF4-FFF2-40B4-BE49-F238E27FC236}">
                  <a16:creationId xmlns:a16="http://schemas.microsoft.com/office/drawing/2014/main" id="{7FA04D51-5397-DE14-B5BA-930EE5D1F5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511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2" name="Rectangle 1204">
              <a:extLst>
                <a:ext uri="{FF2B5EF4-FFF2-40B4-BE49-F238E27FC236}">
                  <a16:creationId xmlns:a16="http://schemas.microsoft.com/office/drawing/2014/main" id="{5B62B9A7-98DA-A51C-53DB-10654FDDA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34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3" name="Rectangle 1205">
              <a:extLst>
                <a:ext uri="{FF2B5EF4-FFF2-40B4-BE49-F238E27FC236}">
                  <a16:creationId xmlns:a16="http://schemas.microsoft.com/office/drawing/2014/main" id="{E530ADF4-0DE4-724B-4ADF-A8876B3855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" y="219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4" name="Rectangle 1206">
              <a:extLst>
                <a:ext uri="{FF2B5EF4-FFF2-40B4-BE49-F238E27FC236}">
                  <a16:creationId xmlns:a16="http://schemas.microsoft.com/office/drawing/2014/main" id="{F4DEA36A-72C3-7FB8-2123-AE0C939B10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18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5" name="Rectangle 1207">
              <a:extLst>
                <a:ext uri="{FF2B5EF4-FFF2-40B4-BE49-F238E27FC236}">
                  <a16:creationId xmlns:a16="http://schemas.microsoft.com/office/drawing/2014/main" id="{28783962-A6E2-E80A-AC57-CE2624168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18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6" name="Rectangle 1208">
              <a:extLst>
                <a:ext uri="{FF2B5EF4-FFF2-40B4-BE49-F238E27FC236}">
                  <a16:creationId xmlns:a16="http://schemas.microsoft.com/office/drawing/2014/main" id="{154BE980-116D-F63D-8B19-9A62540C9F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281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7" name="Rectangle 1209">
              <a:extLst>
                <a:ext uri="{FF2B5EF4-FFF2-40B4-BE49-F238E27FC236}">
                  <a16:creationId xmlns:a16="http://schemas.microsoft.com/office/drawing/2014/main" id="{75A28D1D-E8C0-D5AB-5CF6-3136DF23E5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01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8" name="Rectangle 1210">
              <a:extLst>
                <a:ext uri="{FF2B5EF4-FFF2-40B4-BE49-F238E27FC236}">
                  <a16:creationId xmlns:a16="http://schemas.microsoft.com/office/drawing/2014/main" id="{45EE7568-7603-2E73-5B48-F192E2B58E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" y="186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79" name="Rectangle 1211">
              <a:extLst>
                <a:ext uri="{FF2B5EF4-FFF2-40B4-BE49-F238E27FC236}">
                  <a16:creationId xmlns:a16="http://schemas.microsoft.com/office/drawing/2014/main" id="{DC46BB81-FF0D-9B7C-4897-935CD992D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99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0" name="Rectangle 1212">
              <a:extLst>
                <a:ext uri="{FF2B5EF4-FFF2-40B4-BE49-F238E27FC236}">
                  <a16:creationId xmlns:a16="http://schemas.microsoft.com/office/drawing/2014/main" id="{12DC87C1-FC43-E0C1-9969-B208C1A5B7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2663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1" name="Rectangle 1213">
              <a:extLst>
                <a:ext uri="{FF2B5EF4-FFF2-40B4-BE49-F238E27FC236}">
                  <a16:creationId xmlns:a16="http://schemas.microsoft.com/office/drawing/2014/main" id="{9F26EC4B-D996-0088-F238-DA979AC91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9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2" name="Rectangle 1214">
              <a:extLst>
                <a:ext uri="{FF2B5EF4-FFF2-40B4-BE49-F238E27FC236}">
                  <a16:creationId xmlns:a16="http://schemas.microsoft.com/office/drawing/2014/main" id="{68E0C3F5-3A05-CF33-5194-4572A4934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1432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3" name="Rectangle 1215">
              <a:extLst>
                <a:ext uri="{FF2B5EF4-FFF2-40B4-BE49-F238E27FC236}">
                  <a16:creationId xmlns:a16="http://schemas.microsoft.com/office/drawing/2014/main" id="{2E5A7AFA-275E-FBB3-164F-1D101E46CB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4" y="142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4" name="Rectangle 1216">
              <a:extLst>
                <a:ext uri="{FF2B5EF4-FFF2-40B4-BE49-F238E27FC236}">
                  <a16:creationId xmlns:a16="http://schemas.microsoft.com/office/drawing/2014/main" id="{55A36A84-58C5-C70B-96EC-FB4BCDF70A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" y="127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5" name="Rectangle 1217">
              <a:extLst>
                <a:ext uri="{FF2B5EF4-FFF2-40B4-BE49-F238E27FC236}">
                  <a16:creationId xmlns:a16="http://schemas.microsoft.com/office/drawing/2014/main" id="{CC545079-0931-EEA6-B966-820C438A2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26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6" name="Rectangle 1218">
              <a:extLst>
                <a:ext uri="{FF2B5EF4-FFF2-40B4-BE49-F238E27FC236}">
                  <a16:creationId xmlns:a16="http://schemas.microsoft.com/office/drawing/2014/main" id="{24ACC881-1AE7-86BF-2620-EC8B8E46D3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126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7" name="Rectangle 1219">
              <a:extLst>
                <a:ext uri="{FF2B5EF4-FFF2-40B4-BE49-F238E27FC236}">
                  <a16:creationId xmlns:a16="http://schemas.microsoft.com/office/drawing/2014/main" id="{A9BD8A5F-8949-ABD6-7BB2-549D944B7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429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8" name="Rectangle 1220">
              <a:extLst>
                <a:ext uri="{FF2B5EF4-FFF2-40B4-BE49-F238E27FC236}">
                  <a16:creationId xmlns:a16="http://schemas.microsoft.com/office/drawing/2014/main" id="{406DE49D-82EC-03E1-6378-A1887CAC50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1267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89" name="Rectangle 1221">
              <a:extLst>
                <a:ext uri="{FF2B5EF4-FFF2-40B4-BE49-F238E27FC236}">
                  <a16:creationId xmlns:a16="http://schemas.microsoft.com/office/drawing/2014/main" id="{A53BA90E-8B3F-8687-8F3D-EFA1202E84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" y="1270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0" name="Rectangle 1222">
              <a:extLst>
                <a:ext uri="{FF2B5EF4-FFF2-40B4-BE49-F238E27FC236}">
                  <a16:creationId xmlns:a16="http://schemas.microsoft.com/office/drawing/2014/main" id="{6487EE8A-3FB6-3639-2131-6E2F20C828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394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1" name="Rectangle 1223">
              <a:extLst>
                <a:ext uri="{FF2B5EF4-FFF2-40B4-BE49-F238E27FC236}">
                  <a16:creationId xmlns:a16="http://schemas.microsoft.com/office/drawing/2014/main" id="{5FF9C2C3-7F09-ED10-B9D6-347204016D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6" y="169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2" name="Rectangle 1224">
              <a:extLst>
                <a:ext uri="{FF2B5EF4-FFF2-40B4-BE49-F238E27FC236}">
                  <a16:creationId xmlns:a16="http://schemas.microsoft.com/office/drawing/2014/main" id="{2DEBF424-1D76-022D-472F-C8127EB145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55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3" name="Rectangle 1225">
              <a:extLst>
                <a:ext uri="{FF2B5EF4-FFF2-40B4-BE49-F238E27FC236}">
                  <a16:creationId xmlns:a16="http://schemas.microsoft.com/office/drawing/2014/main" id="{484A9442-4E0E-90B6-6742-4BC89980E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1539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4" name="Rectangle 1226">
              <a:extLst>
                <a:ext uri="{FF2B5EF4-FFF2-40B4-BE49-F238E27FC236}">
                  <a16:creationId xmlns:a16="http://schemas.microsoft.com/office/drawing/2014/main" id="{470C1119-BE9A-EAE0-C2F8-8DD85F64A6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156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5" name="Rectangle 1227">
              <a:extLst>
                <a:ext uri="{FF2B5EF4-FFF2-40B4-BE49-F238E27FC236}">
                  <a16:creationId xmlns:a16="http://schemas.microsoft.com/office/drawing/2014/main" id="{708C7658-4D82-DE16-9117-73FC580519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" y="1391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6" name="Rectangle 1228">
              <a:extLst>
                <a:ext uri="{FF2B5EF4-FFF2-40B4-BE49-F238E27FC236}">
                  <a16:creationId xmlns:a16="http://schemas.microsoft.com/office/drawing/2014/main" id="{D9A9BB4B-9CC9-3FC3-D47A-AF7280E51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186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7" name="Rectangle 1229">
              <a:extLst>
                <a:ext uri="{FF2B5EF4-FFF2-40B4-BE49-F238E27FC236}">
                  <a16:creationId xmlns:a16="http://schemas.microsoft.com/office/drawing/2014/main" id="{3AD9FCBF-D30F-89C6-D14B-14BAB9142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2022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8" name="Rectangle 1230">
              <a:extLst>
                <a:ext uri="{FF2B5EF4-FFF2-40B4-BE49-F238E27FC236}">
                  <a16:creationId xmlns:a16="http://schemas.microsoft.com/office/drawing/2014/main" id="{6B06673D-377B-FCEB-5262-A22FFC448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218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199" name="Rectangle 1231">
              <a:extLst>
                <a:ext uri="{FF2B5EF4-FFF2-40B4-BE49-F238E27FC236}">
                  <a16:creationId xmlns:a16="http://schemas.microsoft.com/office/drawing/2014/main" id="{8A55EB01-5699-0B0B-A07E-9220C003B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" y="2332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200" name="Rectangle 1232">
              <a:extLst>
                <a:ext uri="{FF2B5EF4-FFF2-40B4-BE49-F238E27FC236}">
                  <a16:creationId xmlns:a16="http://schemas.microsoft.com/office/drawing/2014/main" id="{5E585CA7-AEFD-ADC9-B434-39ECAAAEBF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" y="250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201" name="Rectangle 1233">
              <a:extLst>
                <a:ext uri="{FF2B5EF4-FFF2-40B4-BE49-F238E27FC236}">
                  <a16:creationId xmlns:a16="http://schemas.microsoft.com/office/drawing/2014/main" id="{59CC187F-0A4C-07CA-82FD-8859BE3A3C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250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202" name="Rectangle 1234">
              <a:extLst>
                <a:ext uri="{FF2B5EF4-FFF2-40B4-BE49-F238E27FC236}">
                  <a16:creationId xmlns:a16="http://schemas.microsoft.com/office/drawing/2014/main" id="{58CCD5A7-E32B-5D64-0A11-A3E205C5B6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314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203" name="Rectangle 1235">
              <a:extLst>
                <a:ext uri="{FF2B5EF4-FFF2-40B4-BE49-F238E27FC236}">
                  <a16:creationId xmlns:a16="http://schemas.microsoft.com/office/drawing/2014/main" id="{B055BD6C-C50D-CDBA-299B-6AA758EB6D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1" y="31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13204" name="Rectangle 1236">
              <a:extLst>
                <a:ext uri="{FF2B5EF4-FFF2-40B4-BE49-F238E27FC236}">
                  <a16:creationId xmlns:a16="http://schemas.microsoft.com/office/drawing/2014/main" id="{04FBFC3C-903E-8930-77F8-B7615F414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" y="331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13594" name="Group 1626">
            <a:extLst>
              <a:ext uri="{FF2B5EF4-FFF2-40B4-BE49-F238E27FC236}">
                <a16:creationId xmlns:a16="http://schemas.microsoft.com/office/drawing/2014/main" id="{18C2D5EC-9338-5A2B-DFD8-DD3EF953CBF1}"/>
              </a:ext>
            </a:extLst>
          </p:cNvPr>
          <p:cNvGrpSpPr>
            <a:grpSpLocks/>
          </p:cNvGrpSpPr>
          <p:nvPr/>
        </p:nvGrpSpPr>
        <p:grpSpPr bwMode="auto">
          <a:xfrm>
            <a:off x="2740025" y="1812925"/>
            <a:ext cx="3194050" cy="2587625"/>
            <a:chOff x="1732" y="1142"/>
            <a:chExt cx="2012" cy="1630"/>
          </a:xfrm>
        </p:grpSpPr>
        <p:grpSp>
          <p:nvGrpSpPr>
            <p:cNvPr id="213205" name="Group 1237">
              <a:extLst>
                <a:ext uri="{FF2B5EF4-FFF2-40B4-BE49-F238E27FC236}">
                  <a16:creationId xmlns:a16="http://schemas.microsoft.com/office/drawing/2014/main" id="{D7F0A969-F7AD-33FD-13CE-1F90BC61E2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0" y="1482"/>
              <a:ext cx="1524" cy="1290"/>
              <a:chOff x="3252" y="1650"/>
              <a:chExt cx="1524" cy="1290"/>
            </a:xfrm>
          </p:grpSpPr>
          <p:sp>
            <p:nvSpPr>
              <p:cNvPr id="213206" name="Line 1238">
                <a:extLst>
                  <a:ext uri="{FF2B5EF4-FFF2-40B4-BE49-F238E27FC236}">
                    <a16:creationId xmlns:a16="http://schemas.microsoft.com/office/drawing/2014/main" id="{DBC244E1-A391-AA51-BE93-4396E5479C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2" y="2010"/>
                <a:ext cx="498" cy="588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207" name="Line 1239">
                <a:extLst>
                  <a:ext uri="{FF2B5EF4-FFF2-40B4-BE49-F238E27FC236}">
                    <a16:creationId xmlns:a16="http://schemas.microsoft.com/office/drawing/2014/main" id="{F64ADA51-40B0-27FF-1334-0FCBD76AE6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2" y="2106"/>
                <a:ext cx="0" cy="834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208" name="Line 1240">
                <a:extLst>
                  <a:ext uri="{FF2B5EF4-FFF2-40B4-BE49-F238E27FC236}">
                    <a16:creationId xmlns:a16="http://schemas.microsoft.com/office/drawing/2014/main" id="{56D130CA-FB03-DF60-05D3-6A2FE651E14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4" y="1650"/>
                <a:ext cx="732" cy="6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13417" name="Group 1449">
              <a:extLst>
                <a:ext uri="{FF2B5EF4-FFF2-40B4-BE49-F238E27FC236}">
                  <a16:creationId xmlns:a16="http://schemas.microsoft.com/office/drawing/2014/main" id="{BA244621-D434-DC32-DC39-D65C55FDB9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2" y="1142"/>
              <a:ext cx="1154" cy="712"/>
              <a:chOff x="1062" y="1220"/>
              <a:chExt cx="4188" cy="2584"/>
            </a:xfrm>
          </p:grpSpPr>
          <p:sp>
            <p:nvSpPr>
              <p:cNvPr id="213418" name="Rectangle 1450">
                <a:extLst>
                  <a:ext uri="{FF2B5EF4-FFF2-40B4-BE49-F238E27FC236}">
                    <a16:creationId xmlns:a16="http://schemas.microsoft.com/office/drawing/2014/main" id="{355F2A07-D0FD-2FE9-ABCB-AB00DBC231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3093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419" name="Rectangle 1451">
                <a:extLst>
                  <a:ext uri="{FF2B5EF4-FFF2-40B4-BE49-F238E27FC236}">
                    <a16:creationId xmlns:a16="http://schemas.microsoft.com/office/drawing/2014/main" id="{9AE3FFFC-DC1F-B76B-2A43-64D73D52C3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464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420" name="Rectangle 1452">
                <a:extLst>
                  <a:ext uri="{FF2B5EF4-FFF2-40B4-BE49-F238E27FC236}">
                    <a16:creationId xmlns:a16="http://schemas.microsoft.com/office/drawing/2014/main" id="{09DB8705-1FDF-6CAA-A823-1872CDB97E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7" y="3110"/>
                <a:ext cx="743" cy="11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421" name="Rectangle 1453">
                <a:extLst>
                  <a:ext uri="{FF2B5EF4-FFF2-40B4-BE49-F238E27FC236}">
                    <a16:creationId xmlns:a16="http://schemas.microsoft.com/office/drawing/2014/main" id="{B8F7A821-4C1F-71A0-C779-66C7C3913C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861" y="1677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22" name="Group 1454">
                <a:extLst>
                  <a:ext uri="{FF2B5EF4-FFF2-40B4-BE49-F238E27FC236}">
                    <a16:creationId xmlns:a16="http://schemas.microsoft.com/office/drawing/2014/main" id="{46820650-5F48-B1A1-A6F8-66488235D5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305" y="1458"/>
                <a:ext cx="311" cy="216"/>
                <a:chOff x="4785" y="3537"/>
                <a:chExt cx="361" cy="257"/>
              </a:xfrm>
            </p:grpSpPr>
            <p:sp>
              <p:nvSpPr>
                <p:cNvPr id="213423" name="Rectangle 1455">
                  <a:extLst>
                    <a:ext uri="{FF2B5EF4-FFF2-40B4-BE49-F238E27FC236}">
                      <a16:creationId xmlns:a16="http://schemas.microsoft.com/office/drawing/2014/main" id="{7D482E17-2EDE-F64E-62B0-1181963286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24" name="Rectangle 1456">
                  <a:extLst>
                    <a:ext uri="{FF2B5EF4-FFF2-40B4-BE49-F238E27FC236}">
                      <a16:creationId xmlns:a16="http://schemas.microsoft.com/office/drawing/2014/main" id="{C52A3E92-CA4F-EA6F-75E4-1B22A1B735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25" name="Rectangle 1457">
                  <a:extLst>
                    <a:ext uri="{FF2B5EF4-FFF2-40B4-BE49-F238E27FC236}">
                      <a16:creationId xmlns:a16="http://schemas.microsoft.com/office/drawing/2014/main" id="{5ADAF686-926E-B078-BE45-091F6699F9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26" name="Group 1458">
                <a:extLst>
                  <a:ext uri="{FF2B5EF4-FFF2-40B4-BE49-F238E27FC236}">
                    <a16:creationId xmlns:a16="http://schemas.microsoft.com/office/drawing/2014/main" id="{440FC4BB-E5CB-C7FB-7B5E-1DDDC9CE15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4867" y="2092"/>
                <a:ext cx="311" cy="222"/>
                <a:chOff x="4785" y="3537"/>
                <a:chExt cx="361" cy="257"/>
              </a:xfrm>
            </p:grpSpPr>
            <p:sp>
              <p:nvSpPr>
                <p:cNvPr id="213427" name="Rectangle 1459">
                  <a:extLst>
                    <a:ext uri="{FF2B5EF4-FFF2-40B4-BE49-F238E27FC236}">
                      <a16:creationId xmlns:a16="http://schemas.microsoft.com/office/drawing/2014/main" id="{11C0443E-8926-6FF9-A88E-742C20BAAB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28" name="Rectangle 1460">
                  <a:extLst>
                    <a:ext uri="{FF2B5EF4-FFF2-40B4-BE49-F238E27FC236}">
                      <a16:creationId xmlns:a16="http://schemas.microsoft.com/office/drawing/2014/main" id="{7456C4CA-F38A-BC92-990E-0F4748587F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29" name="Rectangle 1461">
                  <a:extLst>
                    <a:ext uri="{FF2B5EF4-FFF2-40B4-BE49-F238E27FC236}">
                      <a16:creationId xmlns:a16="http://schemas.microsoft.com/office/drawing/2014/main" id="{F8EFE001-9F07-3EE7-5677-FBFFDCFBDA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30" name="Group 1462">
                <a:extLst>
                  <a:ext uri="{FF2B5EF4-FFF2-40B4-BE49-F238E27FC236}">
                    <a16:creationId xmlns:a16="http://schemas.microsoft.com/office/drawing/2014/main" id="{64ADA766-2790-50C4-D5FC-CAA86C12DC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2" y="3009"/>
                <a:ext cx="222" cy="225"/>
                <a:chOff x="3563" y="2754"/>
                <a:chExt cx="257" cy="261"/>
              </a:xfrm>
            </p:grpSpPr>
            <p:sp>
              <p:nvSpPr>
                <p:cNvPr id="213431" name="Rectangle 1463">
                  <a:extLst>
                    <a:ext uri="{FF2B5EF4-FFF2-40B4-BE49-F238E27FC236}">
                      <a16:creationId xmlns:a16="http://schemas.microsoft.com/office/drawing/2014/main" id="{F7FFA54E-6A86-8517-6698-70AE871DB5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07" y="281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32" name="Rectangle 1464">
                  <a:extLst>
                    <a:ext uri="{FF2B5EF4-FFF2-40B4-BE49-F238E27FC236}">
                      <a16:creationId xmlns:a16="http://schemas.microsoft.com/office/drawing/2014/main" id="{2E533E65-9FEA-3CF3-D831-100D902C59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0" y="2871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33" name="Rectangle 1465">
                  <a:extLst>
                    <a:ext uri="{FF2B5EF4-FFF2-40B4-BE49-F238E27FC236}">
                      <a16:creationId xmlns:a16="http://schemas.microsoft.com/office/drawing/2014/main" id="{7A8C3DB9-3198-A238-23D2-E468550B4A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58" y="2863"/>
                  <a:ext cx="163" cy="125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34" name="Group 1466">
                <a:extLst>
                  <a:ext uri="{FF2B5EF4-FFF2-40B4-BE49-F238E27FC236}">
                    <a16:creationId xmlns:a16="http://schemas.microsoft.com/office/drawing/2014/main" id="{83C94257-8F82-7EF8-0B0B-B605882781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11" y="2364"/>
                <a:ext cx="224" cy="222"/>
                <a:chOff x="4586" y="3257"/>
                <a:chExt cx="260" cy="257"/>
              </a:xfrm>
            </p:grpSpPr>
            <p:sp>
              <p:nvSpPr>
                <p:cNvPr id="213435" name="Rectangle 1467">
                  <a:extLst>
                    <a:ext uri="{FF2B5EF4-FFF2-40B4-BE49-F238E27FC236}">
                      <a16:creationId xmlns:a16="http://schemas.microsoft.com/office/drawing/2014/main" id="{4694050D-79E0-7908-70A9-F92D57338A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36" name="Rectangle 1468">
                  <a:extLst>
                    <a:ext uri="{FF2B5EF4-FFF2-40B4-BE49-F238E27FC236}">
                      <a16:creationId xmlns:a16="http://schemas.microsoft.com/office/drawing/2014/main" id="{26D00327-F94F-A29C-16F2-F00E2EA887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37" name="Rectangle 1469">
                  <a:extLst>
                    <a:ext uri="{FF2B5EF4-FFF2-40B4-BE49-F238E27FC236}">
                      <a16:creationId xmlns:a16="http://schemas.microsoft.com/office/drawing/2014/main" id="{25A49E9D-F523-9261-EF2B-DCA563045B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38" name="Group 1470">
                <a:extLst>
                  <a:ext uri="{FF2B5EF4-FFF2-40B4-BE49-F238E27FC236}">
                    <a16:creationId xmlns:a16="http://schemas.microsoft.com/office/drawing/2014/main" id="{56830CC3-B18C-D123-121D-6EEA1E57CD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1" y="2993"/>
                <a:ext cx="311" cy="222"/>
                <a:chOff x="4785" y="3537"/>
                <a:chExt cx="361" cy="257"/>
              </a:xfrm>
            </p:grpSpPr>
            <p:sp>
              <p:nvSpPr>
                <p:cNvPr id="213439" name="Rectangle 1471">
                  <a:extLst>
                    <a:ext uri="{FF2B5EF4-FFF2-40B4-BE49-F238E27FC236}">
                      <a16:creationId xmlns:a16="http://schemas.microsoft.com/office/drawing/2014/main" id="{FF2F0C48-1F09-DA64-EB00-223C08F03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0" name="Rectangle 1472">
                  <a:extLst>
                    <a:ext uri="{FF2B5EF4-FFF2-40B4-BE49-F238E27FC236}">
                      <a16:creationId xmlns:a16="http://schemas.microsoft.com/office/drawing/2014/main" id="{8D7A799D-0FFE-F4A0-0241-83BF8F1B2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1" name="Rectangle 1473">
                  <a:extLst>
                    <a:ext uri="{FF2B5EF4-FFF2-40B4-BE49-F238E27FC236}">
                      <a16:creationId xmlns:a16="http://schemas.microsoft.com/office/drawing/2014/main" id="{7B6CA773-7AD7-817A-1E94-17A6B4AE79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42" name="Group 1474">
                <a:extLst>
                  <a:ext uri="{FF2B5EF4-FFF2-40B4-BE49-F238E27FC236}">
                    <a16:creationId xmlns:a16="http://schemas.microsoft.com/office/drawing/2014/main" id="{DBE4B428-1968-D4BF-C0F4-D6F1DBD5C5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197" y="3111"/>
                <a:ext cx="311" cy="222"/>
                <a:chOff x="4785" y="3537"/>
                <a:chExt cx="361" cy="257"/>
              </a:xfrm>
            </p:grpSpPr>
            <p:sp>
              <p:nvSpPr>
                <p:cNvPr id="213443" name="Rectangle 1475">
                  <a:extLst>
                    <a:ext uri="{FF2B5EF4-FFF2-40B4-BE49-F238E27FC236}">
                      <a16:creationId xmlns:a16="http://schemas.microsoft.com/office/drawing/2014/main" id="{5DBC6EB2-19C2-9719-191B-6BF995503A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4" name="Rectangle 1476">
                  <a:extLst>
                    <a:ext uri="{FF2B5EF4-FFF2-40B4-BE49-F238E27FC236}">
                      <a16:creationId xmlns:a16="http://schemas.microsoft.com/office/drawing/2014/main" id="{F3460E50-47FC-42DB-E010-DE0845315E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5" name="Rectangle 1477">
                  <a:extLst>
                    <a:ext uri="{FF2B5EF4-FFF2-40B4-BE49-F238E27FC236}">
                      <a16:creationId xmlns:a16="http://schemas.microsoft.com/office/drawing/2014/main" id="{503B9729-E2B2-994B-2D8E-DD2848090F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46" name="Group 1478">
                <a:extLst>
                  <a:ext uri="{FF2B5EF4-FFF2-40B4-BE49-F238E27FC236}">
                    <a16:creationId xmlns:a16="http://schemas.microsoft.com/office/drawing/2014/main" id="{47EA7797-BF6D-434C-0A08-5C571A53D1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018" y="1230"/>
                <a:ext cx="317" cy="221"/>
                <a:chOff x="4785" y="3537"/>
                <a:chExt cx="361" cy="257"/>
              </a:xfrm>
            </p:grpSpPr>
            <p:sp>
              <p:nvSpPr>
                <p:cNvPr id="213447" name="Rectangle 1479">
                  <a:extLst>
                    <a:ext uri="{FF2B5EF4-FFF2-40B4-BE49-F238E27FC236}">
                      <a16:creationId xmlns:a16="http://schemas.microsoft.com/office/drawing/2014/main" id="{9DD0504E-6574-436C-5BFC-E020F0FA7E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8" name="Rectangle 1480">
                  <a:extLst>
                    <a:ext uri="{FF2B5EF4-FFF2-40B4-BE49-F238E27FC236}">
                      <a16:creationId xmlns:a16="http://schemas.microsoft.com/office/drawing/2014/main" id="{8060668F-EB98-BB4C-475C-2598A6E1F5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49" name="Rectangle 1481">
                  <a:extLst>
                    <a:ext uri="{FF2B5EF4-FFF2-40B4-BE49-F238E27FC236}">
                      <a16:creationId xmlns:a16="http://schemas.microsoft.com/office/drawing/2014/main" id="{EFEFDD47-0E23-6C54-CD19-736F281283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50" name="Rectangle 1482">
                <a:extLst>
                  <a:ext uri="{FF2B5EF4-FFF2-40B4-BE49-F238E27FC236}">
                    <a16:creationId xmlns:a16="http://schemas.microsoft.com/office/drawing/2014/main" id="{D403A850-1A81-105E-124A-F006548DC4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534" y="2618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51" name="Group 1483">
                <a:extLst>
                  <a:ext uri="{FF2B5EF4-FFF2-40B4-BE49-F238E27FC236}">
                    <a16:creationId xmlns:a16="http://schemas.microsoft.com/office/drawing/2014/main" id="{AEF51E41-86C7-9A58-2785-04EC0BA3A9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" y="2147"/>
                <a:ext cx="222" cy="227"/>
                <a:chOff x="1337" y="2095"/>
                <a:chExt cx="257" cy="263"/>
              </a:xfrm>
            </p:grpSpPr>
            <p:sp>
              <p:nvSpPr>
                <p:cNvPr id="213452" name="Rectangle 1484">
                  <a:extLst>
                    <a:ext uri="{FF2B5EF4-FFF2-40B4-BE49-F238E27FC236}">
                      <a16:creationId xmlns:a16="http://schemas.microsoft.com/office/drawing/2014/main" id="{F18F8857-F553-A2DE-5C0B-1B40BD380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53" name="Rectangle 1485">
                  <a:extLst>
                    <a:ext uri="{FF2B5EF4-FFF2-40B4-BE49-F238E27FC236}">
                      <a16:creationId xmlns:a16="http://schemas.microsoft.com/office/drawing/2014/main" id="{8BB3CAD9-DD4C-7979-E56C-1AEFA1C565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54" name="Rectangle 1486">
                  <a:extLst>
                    <a:ext uri="{FF2B5EF4-FFF2-40B4-BE49-F238E27FC236}">
                      <a16:creationId xmlns:a16="http://schemas.microsoft.com/office/drawing/2014/main" id="{D104E20F-9F07-4C8B-250F-DFAE636147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55" name="Rectangle 1487">
                <a:extLst>
                  <a:ext uri="{FF2B5EF4-FFF2-40B4-BE49-F238E27FC236}">
                    <a16:creationId xmlns:a16="http://schemas.microsoft.com/office/drawing/2014/main" id="{73953B76-2DEF-DAC6-E806-98C3751C8D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4" y="3092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456" name="Rectangle 1488">
                <a:extLst>
                  <a:ext uri="{FF2B5EF4-FFF2-40B4-BE49-F238E27FC236}">
                    <a16:creationId xmlns:a16="http://schemas.microsoft.com/office/drawing/2014/main" id="{CA1DD8D5-394E-4A66-5478-809C8C3562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5" y="1231"/>
                <a:ext cx="333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57" name="Group 1489">
                <a:extLst>
                  <a:ext uri="{FF2B5EF4-FFF2-40B4-BE49-F238E27FC236}">
                    <a16:creationId xmlns:a16="http://schemas.microsoft.com/office/drawing/2014/main" id="{44CA858E-AB2F-1FBE-FD60-114E378626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10" y="2993"/>
                <a:ext cx="311" cy="222"/>
                <a:chOff x="4785" y="3537"/>
                <a:chExt cx="361" cy="257"/>
              </a:xfrm>
            </p:grpSpPr>
            <p:sp>
              <p:nvSpPr>
                <p:cNvPr id="213458" name="Rectangle 1490">
                  <a:extLst>
                    <a:ext uri="{FF2B5EF4-FFF2-40B4-BE49-F238E27FC236}">
                      <a16:creationId xmlns:a16="http://schemas.microsoft.com/office/drawing/2014/main" id="{2A1E4F67-4016-DA9F-9A6D-0B8CC5634D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59" name="Rectangle 1491">
                  <a:extLst>
                    <a:ext uri="{FF2B5EF4-FFF2-40B4-BE49-F238E27FC236}">
                      <a16:creationId xmlns:a16="http://schemas.microsoft.com/office/drawing/2014/main" id="{F2A73A6C-EDC4-36E0-05E5-E550256A99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60" name="Rectangle 1492">
                  <a:extLst>
                    <a:ext uri="{FF2B5EF4-FFF2-40B4-BE49-F238E27FC236}">
                      <a16:creationId xmlns:a16="http://schemas.microsoft.com/office/drawing/2014/main" id="{9A32411F-DE21-6767-DCC4-0189270BB4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61" name="Rectangle 1493">
                <a:extLst>
                  <a:ext uri="{FF2B5EF4-FFF2-40B4-BE49-F238E27FC236}">
                    <a16:creationId xmlns:a16="http://schemas.microsoft.com/office/drawing/2014/main" id="{56658321-E352-CBCA-2435-18C87E01D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309" y="2773"/>
                <a:ext cx="32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62" name="Group 1494">
                <a:extLst>
                  <a:ext uri="{FF2B5EF4-FFF2-40B4-BE49-F238E27FC236}">
                    <a16:creationId xmlns:a16="http://schemas.microsoft.com/office/drawing/2014/main" id="{1F477CE8-785D-E244-8601-4238903611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1" y="2462"/>
                <a:ext cx="221" cy="226"/>
                <a:chOff x="1337" y="2095"/>
                <a:chExt cx="257" cy="263"/>
              </a:xfrm>
            </p:grpSpPr>
            <p:sp>
              <p:nvSpPr>
                <p:cNvPr id="213463" name="Rectangle 1495">
                  <a:extLst>
                    <a:ext uri="{FF2B5EF4-FFF2-40B4-BE49-F238E27FC236}">
                      <a16:creationId xmlns:a16="http://schemas.microsoft.com/office/drawing/2014/main" id="{F348B1CE-933C-5730-1818-27B1B36FB9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64" name="Rectangle 1496">
                  <a:extLst>
                    <a:ext uri="{FF2B5EF4-FFF2-40B4-BE49-F238E27FC236}">
                      <a16:creationId xmlns:a16="http://schemas.microsoft.com/office/drawing/2014/main" id="{468439D7-04E4-D5DA-D346-7CD6F33F15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65" name="Rectangle 1497">
                  <a:extLst>
                    <a:ext uri="{FF2B5EF4-FFF2-40B4-BE49-F238E27FC236}">
                      <a16:creationId xmlns:a16="http://schemas.microsoft.com/office/drawing/2014/main" id="{2A670DA7-177B-6177-3CCB-3CC932FA32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66" name="Group 1498">
                <a:extLst>
                  <a:ext uri="{FF2B5EF4-FFF2-40B4-BE49-F238E27FC236}">
                    <a16:creationId xmlns:a16="http://schemas.microsoft.com/office/drawing/2014/main" id="{C84344FA-B2A3-2F72-369D-3B8280A299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365" y="2409"/>
                <a:ext cx="311" cy="222"/>
                <a:chOff x="4785" y="3537"/>
                <a:chExt cx="361" cy="257"/>
              </a:xfrm>
            </p:grpSpPr>
            <p:sp>
              <p:nvSpPr>
                <p:cNvPr id="213467" name="Rectangle 1499">
                  <a:extLst>
                    <a:ext uri="{FF2B5EF4-FFF2-40B4-BE49-F238E27FC236}">
                      <a16:creationId xmlns:a16="http://schemas.microsoft.com/office/drawing/2014/main" id="{B047B820-ECE6-E0FC-03F4-93EB06F5D9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68" name="Rectangle 1500">
                  <a:extLst>
                    <a:ext uri="{FF2B5EF4-FFF2-40B4-BE49-F238E27FC236}">
                      <a16:creationId xmlns:a16="http://schemas.microsoft.com/office/drawing/2014/main" id="{4581ECD4-EEAC-5BFD-35F2-9C0F658D864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69" name="Rectangle 1501">
                  <a:extLst>
                    <a:ext uri="{FF2B5EF4-FFF2-40B4-BE49-F238E27FC236}">
                      <a16:creationId xmlns:a16="http://schemas.microsoft.com/office/drawing/2014/main" id="{90C4C479-9949-E4D0-D7B9-093D1333C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70" name="Group 1502">
                <a:extLst>
                  <a:ext uri="{FF2B5EF4-FFF2-40B4-BE49-F238E27FC236}">
                    <a16:creationId xmlns:a16="http://schemas.microsoft.com/office/drawing/2014/main" id="{673896F7-BED8-3141-DCEC-570F3D0354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326" y="2147"/>
                <a:ext cx="306" cy="222"/>
                <a:chOff x="4785" y="3537"/>
                <a:chExt cx="361" cy="257"/>
              </a:xfrm>
            </p:grpSpPr>
            <p:sp>
              <p:nvSpPr>
                <p:cNvPr id="213471" name="Rectangle 1503">
                  <a:extLst>
                    <a:ext uri="{FF2B5EF4-FFF2-40B4-BE49-F238E27FC236}">
                      <a16:creationId xmlns:a16="http://schemas.microsoft.com/office/drawing/2014/main" id="{8BB8B126-1A8F-77F6-8C63-7AC98826BE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72" name="Rectangle 1504">
                  <a:extLst>
                    <a:ext uri="{FF2B5EF4-FFF2-40B4-BE49-F238E27FC236}">
                      <a16:creationId xmlns:a16="http://schemas.microsoft.com/office/drawing/2014/main" id="{576C6476-FA49-55D8-9F9D-793941C9E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73" name="Rectangle 1505">
                  <a:extLst>
                    <a:ext uri="{FF2B5EF4-FFF2-40B4-BE49-F238E27FC236}">
                      <a16:creationId xmlns:a16="http://schemas.microsoft.com/office/drawing/2014/main" id="{80ECEB31-9880-4260-3C15-98AA2E0FF8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74" name="Rectangle 1506">
                <a:extLst>
                  <a:ext uri="{FF2B5EF4-FFF2-40B4-BE49-F238E27FC236}">
                    <a16:creationId xmlns:a16="http://schemas.microsoft.com/office/drawing/2014/main" id="{F601DBE2-48CB-CED9-F01A-AC4595DBB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2460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475" name="Rectangle 1507">
                <a:extLst>
                  <a:ext uri="{FF2B5EF4-FFF2-40B4-BE49-F238E27FC236}">
                    <a16:creationId xmlns:a16="http://schemas.microsoft.com/office/drawing/2014/main" id="{112B9932-3EBB-384D-FFB0-9623E43EE7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2151"/>
                <a:ext cx="311" cy="119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76" name="Group 1508">
                <a:extLst>
                  <a:ext uri="{FF2B5EF4-FFF2-40B4-BE49-F238E27FC236}">
                    <a16:creationId xmlns:a16="http://schemas.microsoft.com/office/drawing/2014/main" id="{12CADEB5-193E-1E89-B78C-F5904ED032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464" y="1409"/>
                <a:ext cx="222" cy="227"/>
                <a:chOff x="1337" y="2095"/>
                <a:chExt cx="257" cy="263"/>
              </a:xfrm>
            </p:grpSpPr>
            <p:sp>
              <p:nvSpPr>
                <p:cNvPr id="213477" name="Rectangle 1509">
                  <a:extLst>
                    <a:ext uri="{FF2B5EF4-FFF2-40B4-BE49-F238E27FC236}">
                      <a16:creationId xmlns:a16="http://schemas.microsoft.com/office/drawing/2014/main" id="{F2DE8444-5261-13C0-900F-3A3366071C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78" name="Rectangle 1510">
                  <a:extLst>
                    <a:ext uri="{FF2B5EF4-FFF2-40B4-BE49-F238E27FC236}">
                      <a16:creationId xmlns:a16="http://schemas.microsoft.com/office/drawing/2014/main" id="{3C56D06F-31A0-F122-3C3F-7D3D613D4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79" name="Rectangle 1511">
                  <a:extLst>
                    <a:ext uri="{FF2B5EF4-FFF2-40B4-BE49-F238E27FC236}">
                      <a16:creationId xmlns:a16="http://schemas.microsoft.com/office/drawing/2014/main" id="{2AEDDA37-191D-AA08-6F64-53F0EE49C4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80" name="Rectangle 1512">
                <a:extLst>
                  <a:ext uri="{FF2B5EF4-FFF2-40B4-BE49-F238E27FC236}">
                    <a16:creationId xmlns:a16="http://schemas.microsoft.com/office/drawing/2014/main" id="{0B0B2F71-69CD-06D1-6D83-F65D109357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8" y="3091"/>
                <a:ext cx="31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81" name="Group 1513">
                <a:extLst>
                  <a:ext uri="{FF2B5EF4-FFF2-40B4-BE49-F238E27FC236}">
                    <a16:creationId xmlns:a16="http://schemas.microsoft.com/office/drawing/2014/main" id="{DB9A4685-FEBB-47A9-2E20-49E0DCB165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91" y="3036"/>
                <a:ext cx="306" cy="222"/>
                <a:chOff x="4785" y="3537"/>
                <a:chExt cx="361" cy="257"/>
              </a:xfrm>
            </p:grpSpPr>
            <p:sp>
              <p:nvSpPr>
                <p:cNvPr id="213482" name="Rectangle 1514">
                  <a:extLst>
                    <a:ext uri="{FF2B5EF4-FFF2-40B4-BE49-F238E27FC236}">
                      <a16:creationId xmlns:a16="http://schemas.microsoft.com/office/drawing/2014/main" id="{EAEA6D39-70D7-098B-B51B-BE6791AF853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83" name="Rectangle 1515">
                  <a:extLst>
                    <a:ext uri="{FF2B5EF4-FFF2-40B4-BE49-F238E27FC236}">
                      <a16:creationId xmlns:a16="http://schemas.microsoft.com/office/drawing/2014/main" id="{D6E4AED2-2592-16F5-B095-CBA80F8163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84" name="Rectangle 1516">
                  <a:extLst>
                    <a:ext uri="{FF2B5EF4-FFF2-40B4-BE49-F238E27FC236}">
                      <a16:creationId xmlns:a16="http://schemas.microsoft.com/office/drawing/2014/main" id="{ACB6ED48-93DB-998B-FC3A-4B37E1450D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85" name="Rectangle 1517">
                <a:extLst>
                  <a:ext uri="{FF2B5EF4-FFF2-40B4-BE49-F238E27FC236}">
                    <a16:creationId xmlns:a16="http://schemas.microsoft.com/office/drawing/2014/main" id="{86D65ABF-05A2-BE22-AF27-4FDD6D2D1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837" y="3488"/>
                <a:ext cx="50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86" name="Group 1518">
                <a:extLst>
                  <a:ext uri="{FF2B5EF4-FFF2-40B4-BE49-F238E27FC236}">
                    <a16:creationId xmlns:a16="http://schemas.microsoft.com/office/drawing/2014/main" id="{AC85559D-9E98-17CB-2B84-DBE0C3ECAA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92" y="2405"/>
                <a:ext cx="306" cy="226"/>
                <a:chOff x="4785" y="3537"/>
                <a:chExt cx="361" cy="257"/>
              </a:xfrm>
            </p:grpSpPr>
            <p:sp>
              <p:nvSpPr>
                <p:cNvPr id="213487" name="Rectangle 1519">
                  <a:extLst>
                    <a:ext uri="{FF2B5EF4-FFF2-40B4-BE49-F238E27FC236}">
                      <a16:creationId xmlns:a16="http://schemas.microsoft.com/office/drawing/2014/main" id="{5E0CD4E2-6398-69B2-4A79-81F0B1A6C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88" name="Rectangle 1520">
                  <a:extLst>
                    <a:ext uri="{FF2B5EF4-FFF2-40B4-BE49-F238E27FC236}">
                      <a16:creationId xmlns:a16="http://schemas.microsoft.com/office/drawing/2014/main" id="{1513B656-F08E-22EE-6C25-1656372504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89" name="Rectangle 1521">
                  <a:extLst>
                    <a:ext uri="{FF2B5EF4-FFF2-40B4-BE49-F238E27FC236}">
                      <a16:creationId xmlns:a16="http://schemas.microsoft.com/office/drawing/2014/main" id="{AF643774-6137-C932-4186-C16D31E8AE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90" name="Group 1522">
                <a:extLst>
                  <a:ext uri="{FF2B5EF4-FFF2-40B4-BE49-F238E27FC236}">
                    <a16:creationId xmlns:a16="http://schemas.microsoft.com/office/drawing/2014/main" id="{C914D547-DDBA-3E0E-2228-AB5CDFB3FB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89" y="2092"/>
                <a:ext cx="311" cy="222"/>
                <a:chOff x="4785" y="3537"/>
                <a:chExt cx="361" cy="257"/>
              </a:xfrm>
            </p:grpSpPr>
            <p:sp>
              <p:nvSpPr>
                <p:cNvPr id="213491" name="Rectangle 1523">
                  <a:extLst>
                    <a:ext uri="{FF2B5EF4-FFF2-40B4-BE49-F238E27FC236}">
                      <a16:creationId xmlns:a16="http://schemas.microsoft.com/office/drawing/2014/main" id="{002E3DAB-3F1D-FCDF-3DF9-EC25133C79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92" name="Rectangle 1524">
                  <a:extLst>
                    <a:ext uri="{FF2B5EF4-FFF2-40B4-BE49-F238E27FC236}">
                      <a16:creationId xmlns:a16="http://schemas.microsoft.com/office/drawing/2014/main" id="{B1D5AF25-A97D-51BC-17ED-B0C5A0C2B8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93" name="Rectangle 1525">
                  <a:extLst>
                    <a:ext uri="{FF2B5EF4-FFF2-40B4-BE49-F238E27FC236}">
                      <a16:creationId xmlns:a16="http://schemas.microsoft.com/office/drawing/2014/main" id="{CF4FE4B8-E0E8-BD4F-4C5D-3835681334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494" name="Rectangle 1526">
                <a:extLst>
                  <a:ext uri="{FF2B5EF4-FFF2-40B4-BE49-F238E27FC236}">
                    <a16:creationId xmlns:a16="http://schemas.microsoft.com/office/drawing/2014/main" id="{96C96067-6160-5506-34A4-4F62BA16A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775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495" name="Group 1527">
                <a:extLst>
                  <a:ext uri="{FF2B5EF4-FFF2-40B4-BE49-F238E27FC236}">
                    <a16:creationId xmlns:a16="http://schemas.microsoft.com/office/drawing/2014/main" id="{EDA46305-6048-1CC4-E09E-A5E76F77F0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982" y="2716"/>
                <a:ext cx="321" cy="227"/>
                <a:chOff x="4785" y="3537"/>
                <a:chExt cx="361" cy="257"/>
              </a:xfrm>
            </p:grpSpPr>
            <p:sp>
              <p:nvSpPr>
                <p:cNvPr id="213496" name="Rectangle 1528">
                  <a:extLst>
                    <a:ext uri="{FF2B5EF4-FFF2-40B4-BE49-F238E27FC236}">
                      <a16:creationId xmlns:a16="http://schemas.microsoft.com/office/drawing/2014/main" id="{D8B220EA-D9E4-7F7C-DFDA-F32AA5BD86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97" name="Rectangle 1529">
                  <a:extLst>
                    <a:ext uri="{FF2B5EF4-FFF2-40B4-BE49-F238E27FC236}">
                      <a16:creationId xmlns:a16="http://schemas.microsoft.com/office/drawing/2014/main" id="{6728387B-2DE0-46A8-1212-5D5A9AA9A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498" name="Rectangle 1530">
                  <a:extLst>
                    <a:ext uri="{FF2B5EF4-FFF2-40B4-BE49-F238E27FC236}">
                      <a16:creationId xmlns:a16="http://schemas.microsoft.com/office/drawing/2014/main" id="{6300E7FE-609B-C118-E92B-23DF78587F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499" name="Group 1531">
                <a:extLst>
                  <a:ext uri="{FF2B5EF4-FFF2-40B4-BE49-F238E27FC236}">
                    <a16:creationId xmlns:a16="http://schemas.microsoft.com/office/drawing/2014/main" id="{248424BB-EACF-9C8B-4F9F-BA5E178D55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32" y="1814"/>
                <a:ext cx="221" cy="227"/>
                <a:chOff x="1337" y="2095"/>
                <a:chExt cx="257" cy="263"/>
              </a:xfrm>
            </p:grpSpPr>
            <p:sp>
              <p:nvSpPr>
                <p:cNvPr id="213500" name="Rectangle 1532">
                  <a:extLst>
                    <a:ext uri="{FF2B5EF4-FFF2-40B4-BE49-F238E27FC236}">
                      <a16:creationId xmlns:a16="http://schemas.microsoft.com/office/drawing/2014/main" id="{CCEDBDC3-8FC7-BCC2-714D-F35858E52D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01" name="Rectangle 1533">
                  <a:extLst>
                    <a:ext uri="{FF2B5EF4-FFF2-40B4-BE49-F238E27FC236}">
                      <a16:creationId xmlns:a16="http://schemas.microsoft.com/office/drawing/2014/main" id="{25365829-6022-49B9-DBAA-364BEA3CD4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02" name="Rectangle 1534">
                  <a:extLst>
                    <a:ext uri="{FF2B5EF4-FFF2-40B4-BE49-F238E27FC236}">
                      <a16:creationId xmlns:a16="http://schemas.microsoft.com/office/drawing/2014/main" id="{63423DCC-658B-3DF0-97F5-B9848C6595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503" name="Group 1535">
                <a:extLst>
                  <a:ext uri="{FF2B5EF4-FFF2-40B4-BE49-F238E27FC236}">
                    <a16:creationId xmlns:a16="http://schemas.microsoft.com/office/drawing/2014/main" id="{985F5BC7-2477-6A95-B07B-2FBA864094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6" y="1718"/>
                <a:ext cx="214" cy="221"/>
                <a:chOff x="4586" y="3257"/>
                <a:chExt cx="260" cy="257"/>
              </a:xfrm>
            </p:grpSpPr>
            <p:sp>
              <p:nvSpPr>
                <p:cNvPr id="213504" name="Rectangle 1536">
                  <a:extLst>
                    <a:ext uri="{FF2B5EF4-FFF2-40B4-BE49-F238E27FC236}">
                      <a16:creationId xmlns:a16="http://schemas.microsoft.com/office/drawing/2014/main" id="{19C4495F-87EC-F752-E71F-A4A94F29F0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05" name="Rectangle 1537">
                  <a:extLst>
                    <a:ext uri="{FF2B5EF4-FFF2-40B4-BE49-F238E27FC236}">
                      <a16:creationId xmlns:a16="http://schemas.microsoft.com/office/drawing/2014/main" id="{6F20BBDB-D959-11E9-5606-4FEF7B6B7A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06" name="Rectangle 1538">
                  <a:extLst>
                    <a:ext uri="{FF2B5EF4-FFF2-40B4-BE49-F238E27FC236}">
                      <a16:creationId xmlns:a16="http://schemas.microsoft.com/office/drawing/2014/main" id="{B6F3E114-3D9B-1DD0-16B7-B08D2CFAF8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507" name="Rectangle 1539">
                <a:extLst>
                  <a:ext uri="{FF2B5EF4-FFF2-40B4-BE49-F238E27FC236}">
                    <a16:creationId xmlns:a16="http://schemas.microsoft.com/office/drawing/2014/main" id="{88545052-7161-FECF-DF5A-74B391D9C7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20" y="1257"/>
                <a:ext cx="188" cy="11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508" name="Group 1540">
                <a:extLst>
                  <a:ext uri="{FF2B5EF4-FFF2-40B4-BE49-F238E27FC236}">
                    <a16:creationId xmlns:a16="http://schemas.microsoft.com/office/drawing/2014/main" id="{87358AA0-507A-06D4-81BF-90B77DDC8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3823" y="2737"/>
                <a:ext cx="321" cy="222"/>
                <a:chOff x="4785" y="3537"/>
                <a:chExt cx="361" cy="257"/>
              </a:xfrm>
            </p:grpSpPr>
            <p:sp>
              <p:nvSpPr>
                <p:cNvPr id="213509" name="Rectangle 1541">
                  <a:extLst>
                    <a:ext uri="{FF2B5EF4-FFF2-40B4-BE49-F238E27FC236}">
                      <a16:creationId xmlns:a16="http://schemas.microsoft.com/office/drawing/2014/main" id="{74A2D575-2B06-CCE5-D80F-85C6C2583F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10" name="Rectangle 1542">
                  <a:extLst>
                    <a:ext uri="{FF2B5EF4-FFF2-40B4-BE49-F238E27FC236}">
                      <a16:creationId xmlns:a16="http://schemas.microsoft.com/office/drawing/2014/main" id="{F6A41507-6A9F-32DF-79DF-ADFFCDC0EA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11" name="Rectangle 1543">
                  <a:extLst>
                    <a:ext uri="{FF2B5EF4-FFF2-40B4-BE49-F238E27FC236}">
                      <a16:creationId xmlns:a16="http://schemas.microsoft.com/office/drawing/2014/main" id="{AEECC210-0771-834F-F46A-4C5DE69D87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512" name="Group 1544">
                <a:extLst>
                  <a:ext uri="{FF2B5EF4-FFF2-40B4-BE49-F238E27FC236}">
                    <a16:creationId xmlns:a16="http://schemas.microsoft.com/office/drawing/2014/main" id="{18AED137-FC5A-73A4-0BE6-EBF255FEFD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11" y="1814"/>
                <a:ext cx="222" cy="227"/>
                <a:chOff x="1337" y="2095"/>
                <a:chExt cx="257" cy="263"/>
              </a:xfrm>
            </p:grpSpPr>
            <p:sp>
              <p:nvSpPr>
                <p:cNvPr id="213513" name="Rectangle 1545">
                  <a:extLst>
                    <a:ext uri="{FF2B5EF4-FFF2-40B4-BE49-F238E27FC236}">
                      <a16:creationId xmlns:a16="http://schemas.microsoft.com/office/drawing/2014/main" id="{8271DA65-60D0-49AF-A05E-0996F468CC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14" name="Rectangle 1546">
                  <a:extLst>
                    <a:ext uri="{FF2B5EF4-FFF2-40B4-BE49-F238E27FC236}">
                      <a16:creationId xmlns:a16="http://schemas.microsoft.com/office/drawing/2014/main" id="{327146D2-81FF-F1B8-EE46-7737FDA3AD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15" name="Rectangle 1547">
                  <a:extLst>
                    <a:ext uri="{FF2B5EF4-FFF2-40B4-BE49-F238E27FC236}">
                      <a16:creationId xmlns:a16="http://schemas.microsoft.com/office/drawing/2014/main" id="{C83BC32A-2C18-F4C0-44A7-E143AF9282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516" name="Rectangle 1548">
                <a:extLst>
                  <a:ext uri="{FF2B5EF4-FFF2-40B4-BE49-F238E27FC236}">
                    <a16:creationId xmlns:a16="http://schemas.microsoft.com/office/drawing/2014/main" id="{1D35959F-708B-25A4-C6C3-33E8ECEBD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4" y="1812"/>
                <a:ext cx="113" cy="130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17" name="Rectangle 1549">
                <a:extLst>
                  <a:ext uri="{FF2B5EF4-FFF2-40B4-BE49-F238E27FC236}">
                    <a16:creationId xmlns:a16="http://schemas.microsoft.com/office/drawing/2014/main" id="{90C77D36-EE1F-08F9-A20B-FFFCBCBB1B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2147"/>
                <a:ext cx="114" cy="126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18" name="Rectangle 1550">
                <a:extLst>
                  <a:ext uri="{FF2B5EF4-FFF2-40B4-BE49-F238E27FC236}">
                    <a16:creationId xmlns:a16="http://schemas.microsoft.com/office/drawing/2014/main" id="{3E26CEF9-692F-DA71-F182-5984983BDC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107" y="3507"/>
                <a:ext cx="47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19" name="Rectangle 1551">
                <a:extLst>
                  <a:ext uri="{FF2B5EF4-FFF2-40B4-BE49-F238E27FC236}">
                    <a16:creationId xmlns:a16="http://schemas.microsoft.com/office/drawing/2014/main" id="{AE5B7C38-E080-C736-D9DE-A137E4061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0800000">
                <a:off x="3571" y="1510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20" name="Rectangle 1552">
                <a:extLst>
                  <a:ext uri="{FF2B5EF4-FFF2-40B4-BE49-F238E27FC236}">
                    <a16:creationId xmlns:a16="http://schemas.microsoft.com/office/drawing/2014/main" id="{951B7A5D-B4C0-1A94-D8DC-3E2911A706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9" y="1511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21" name="Rectangle 1553">
                <a:extLst>
                  <a:ext uri="{FF2B5EF4-FFF2-40B4-BE49-F238E27FC236}">
                    <a16:creationId xmlns:a16="http://schemas.microsoft.com/office/drawing/2014/main" id="{48E80CA4-A62F-BEDA-6410-7E6F49DBA5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531" y="1251"/>
                <a:ext cx="187" cy="125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522" name="Group 1554">
                <a:extLst>
                  <a:ext uri="{FF2B5EF4-FFF2-40B4-BE49-F238E27FC236}">
                    <a16:creationId xmlns:a16="http://schemas.microsoft.com/office/drawing/2014/main" id="{784151A5-6356-C8E1-CDB0-053819FD82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08" y="2053"/>
                <a:ext cx="311" cy="217"/>
                <a:chOff x="4785" y="3537"/>
                <a:chExt cx="361" cy="257"/>
              </a:xfrm>
            </p:grpSpPr>
            <p:sp>
              <p:nvSpPr>
                <p:cNvPr id="213523" name="Rectangle 1555">
                  <a:extLst>
                    <a:ext uri="{FF2B5EF4-FFF2-40B4-BE49-F238E27FC236}">
                      <a16:creationId xmlns:a16="http://schemas.microsoft.com/office/drawing/2014/main" id="{E8D450D8-1FA6-2040-378F-9182784F47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24" name="Rectangle 1556">
                  <a:extLst>
                    <a:ext uri="{FF2B5EF4-FFF2-40B4-BE49-F238E27FC236}">
                      <a16:creationId xmlns:a16="http://schemas.microsoft.com/office/drawing/2014/main" id="{8962E69E-67E8-0F64-4107-8881350737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25" name="Rectangle 1557">
                  <a:extLst>
                    <a:ext uri="{FF2B5EF4-FFF2-40B4-BE49-F238E27FC236}">
                      <a16:creationId xmlns:a16="http://schemas.microsoft.com/office/drawing/2014/main" id="{06D1E292-FBBA-BFD0-E5E5-64FB11AB0C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526" name="Rectangle 1558">
                <a:extLst>
                  <a:ext uri="{FF2B5EF4-FFF2-40B4-BE49-F238E27FC236}">
                    <a16:creationId xmlns:a16="http://schemas.microsoft.com/office/drawing/2014/main" id="{1726F821-A5E9-1CE3-6394-A52F589ECF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" y="1233"/>
                <a:ext cx="636" cy="123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13527" name="Group 1559">
                <a:extLst>
                  <a:ext uri="{FF2B5EF4-FFF2-40B4-BE49-F238E27FC236}">
                    <a16:creationId xmlns:a16="http://schemas.microsoft.com/office/drawing/2014/main" id="{D64BF1C7-9168-CEC1-4462-55EA757D99E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2923" y="1233"/>
                <a:ext cx="221" cy="222"/>
                <a:chOff x="1337" y="2095"/>
                <a:chExt cx="257" cy="263"/>
              </a:xfrm>
            </p:grpSpPr>
            <p:sp>
              <p:nvSpPr>
                <p:cNvPr id="213528" name="Rectangle 1560">
                  <a:extLst>
                    <a:ext uri="{FF2B5EF4-FFF2-40B4-BE49-F238E27FC236}">
                      <a16:creationId xmlns:a16="http://schemas.microsoft.com/office/drawing/2014/main" id="{C0EC849B-7545-E376-6A87-12C187C2AC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29" name="Rectangle 1561">
                  <a:extLst>
                    <a:ext uri="{FF2B5EF4-FFF2-40B4-BE49-F238E27FC236}">
                      <a16:creationId xmlns:a16="http://schemas.microsoft.com/office/drawing/2014/main" id="{DD44FD29-C6DB-6A25-7F5F-12B46CA217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30" name="Rectangle 1562">
                  <a:extLst>
                    <a:ext uri="{FF2B5EF4-FFF2-40B4-BE49-F238E27FC236}">
                      <a16:creationId xmlns:a16="http://schemas.microsoft.com/office/drawing/2014/main" id="{460807A2-DC9A-61E8-E005-A031863B7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531" name="Group 1563">
                <a:extLst>
                  <a:ext uri="{FF2B5EF4-FFF2-40B4-BE49-F238E27FC236}">
                    <a16:creationId xmlns:a16="http://schemas.microsoft.com/office/drawing/2014/main" id="{71023107-4157-444C-0A7E-3DE4378CB3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6" y="1462"/>
                <a:ext cx="224" cy="216"/>
                <a:chOff x="4586" y="3257"/>
                <a:chExt cx="260" cy="257"/>
              </a:xfrm>
            </p:grpSpPr>
            <p:sp>
              <p:nvSpPr>
                <p:cNvPr id="213532" name="Rectangle 1564">
                  <a:extLst>
                    <a:ext uri="{FF2B5EF4-FFF2-40B4-BE49-F238E27FC236}">
                      <a16:creationId xmlns:a16="http://schemas.microsoft.com/office/drawing/2014/main" id="{AF1EDF77-9E50-DD19-B3E5-4A7E39002B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33" name="Rectangle 1565">
                  <a:extLst>
                    <a:ext uri="{FF2B5EF4-FFF2-40B4-BE49-F238E27FC236}">
                      <a16:creationId xmlns:a16="http://schemas.microsoft.com/office/drawing/2014/main" id="{C028D8DB-6CC1-C53B-ECA0-AC1BE06473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34" name="Rectangle 1566">
                  <a:extLst>
                    <a:ext uri="{FF2B5EF4-FFF2-40B4-BE49-F238E27FC236}">
                      <a16:creationId xmlns:a16="http://schemas.microsoft.com/office/drawing/2014/main" id="{53D5374C-FCFF-2032-DE82-56FD9B77C3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535" name="Group 1567">
                <a:extLst>
                  <a:ext uri="{FF2B5EF4-FFF2-40B4-BE49-F238E27FC236}">
                    <a16:creationId xmlns:a16="http://schemas.microsoft.com/office/drawing/2014/main" id="{8CF4540F-30BB-094B-4A59-9F416679692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697" y="1462"/>
                <a:ext cx="224" cy="215"/>
                <a:chOff x="4586" y="3257"/>
                <a:chExt cx="260" cy="257"/>
              </a:xfrm>
            </p:grpSpPr>
            <p:sp>
              <p:nvSpPr>
                <p:cNvPr id="213536" name="Rectangle 1568">
                  <a:extLst>
                    <a:ext uri="{FF2B5EF4-FFF2-40B4-BE49-F238E27FC236}">
                      <a16:creationId xmlns:a16="http://schemas.microsoft.com/office/drawing/2014/main" id="{11C57981-96AD-7B5B-8451-0BDA1B8FF9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37" name="Rectangle 1569">
                  <a:extLst>
                    <a:ext uri="{FF2B5EF4-FFF2-40B4-BE49-F238E27FC236}">
                      <a16:creationId xmlns:a16="http://schemas.microsoft.com/office/drawing/2014/main" id="{986046D8-3D97-5FC4-D140-32D8999FBE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38" name="Rectangle 1570">
                  <a:extLst>
                    <a:ext uri="{FF2B5EF4-FFF2-40B4-BE49-F238E27FC236}">
                      <a16:creationId xmlns:a16="http://schemas.microsoft.com/office/drawing/2014/main" id="{4C54C1B2-4B4C-2C39-0746-4BBFEBE0FF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13539" name="Group 1571">
                <a:extLst>
                  <a:ext uri="{FF2B5EF4-FFF2-40B4-BE49-F238E27FC236}">
                    <a16:creationId xmlns:a16="http://schemas.microsoft.com/office/drawing/2014/main" id="{A6C067D5-0989-6BF9-FCF5-2308621F6AE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612" y="1233"/>
                <a:ext cx="311" cy="222"/>
                <a:chOff x="4785" y="3537"/>
                <a:chExt cx="361" cy="257"/>
              </a:xfrm>
            </p:grpSpPr>
            <p:sp>
              <p:nvSpPr>
                <p:cNvPr id="213540" name="Rectangle 1572">
                  <a:extLst>
                    <a:ext uri="{FF2B5EF4-FFF2-40B4-BE49-F238E27FC236}">
                      <a16:creationId xmlns:a16="http://schemas.microsoft.com/office/drawing/2014/main" id="{F2277B89-36E1-217B-387A-C50DFD14B6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41" name="Rectangle 1573">
                  <a:extLst>
                    <a:ext uri="{FF2B5EF4-FFF2-40B4-BE49-F238E27FC236}">
                      <a16:creationId xmlns:a16="http://schemas.microsoft.com/office/drawing/2014/main" id="{D9437D42-B89E-3FA3-77A1-B243EF68BB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13542" name="Rectangle 1574">
                  <a:extLst>
                    <a:ext uri="{FF2B5EF4-FFF2-40B4-BE49-F238E27FC236}">
                      <a16:creationId xmlns:a16="http://schemas.microsoft.com/office/drawing/2014/main" id="{C3C0B268-B87F-BBE2-13C6-37D823EF2E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13543" name="Rectangle 1575">
                <a:extLst>
                  <a:ext uri="{FF2B5EF4-FFF2-40B4-BE49-F238E27FC236}">
                    <a16:creationId xmlns:a16="http://schemas.microsoft.com/office/drawing/2014/main" id="{32B58D80-BB2E-C728-74B9-70BBBAFF00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3" y="1223"/>
                <a:ext cx="287" cy="12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4" name="Rectangle 1576">
                <a:extLst>
                  <a:ext uri="{FF2B5EF4-FFF2-40B4-BE49-F238E27FC236}">
                    <a16:creationId xmlns:a16="http://schemas.microsoft.com/office/drawing/2014/main" id="{91DF09AD-471E-2415-2959-1D7617C609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" y="2976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5" name="Rectangle 1577">
                <a:extLst>
                  <a:ext uri="{FF2B5EF4-FFF2-40B4-BE49-F238E27FC236}">
                    <a16:creationId xmlns:a16="http://schemas.microsoft.com/office/drawing/2014/main" id="{2337670B-F229-E52B-129F-898C4D3960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3" y="219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6" name="Rectangle 1578">
                <a:extLst>
                  <a:ext uri="{FF2B5EF4-FFF2-40B4-BE49-F238E27FC236}">
                    <a16:creationId xmlns:a16="http://schemas.microsoft.com/office/drawing/2014/main" id="{EBF4FC63-A38A-F98F-FF23-CF6E0A2DDD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2029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7" name="Rectangle 1579">
                <a:extLst>
                  <a:ext uri="{FF2B5EF4-FFF2-40B4-BE49-F238E27FC236}">
                    <a16:creationId xmlns:a16="http://schemas.microsoft.com/office/drawing/2014/main" id="{27731711-B919-D8DC-9E4E-4F5C2E3964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" y="2356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8" name="Rectangle 1580">
                <a:extLst>
                  <a:ext uri="{FF2B5EF4-FFF2-40B4-BE49-F238E27FC236}">
                    <a16:creationId xmlns:a16="http://schemas.microsoft.com/office/drawing/2014/main" id="{1DA22BEE-2731-BC45-C51B-F248FFADE5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3" y="3138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49" name="Rectangle 1581">
                <a:extLst>
                  <a:ext uri="{FF2B5EF4-FFF2-40B4-BE49-F238E27FC236}">
                    <a16:creationId xmlns:a16="http://schemas.microsoft.com/office/drawing/2014/main" id="{37C6FA46-DB30-2099-492E-D21BF31670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6" y="3131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0" name="Rectangle 1582">
                <a:extLst>
                  <a:ext uri="{FF2B5EF4-FFF2-40B4-BE49-F238E27FC236}">
                    <a16:creationId xmlns:a16="http://schemas.microsoft.com/office/drawing/2014/main" id="{91268129-FDF1-1068-6CF8-962D648C52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135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1" name="Rectangle 1583">
                <a:extLst>
                  <a:ext uri="{FF2B5EF4-FFF2-40B4-BE49-F238E27FC236}">
                    <a16:creationId xmlns:a16="http://schemas.microsoft.com/office/drawing/2014/main" id="{C94493AC-BC51-48E7-515E-B8285B5C87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" y="297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2" name="Rectangle 1584">
                <a:extLst>
                  <a:ext uri="{FF2B5EF4-FFF2-40B4-BE49-F238E27FC236}">
                    <a16:creationId xmlns:a16="http://schemas.microsoft.com/office/drawing/2014/main" id="{9F275150-A4CF-23F6-2091-34E87339F3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656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3" name="Rectangle 1585">
                <a:extLst>
                  <a:ext uri="{FF2B5EF4-FFF2-40B4-BE49-F238E27FC236}">
                    <a16:creationId xmlns:a16="http://schemas.microsoft.com/office/drawing/2014/main" id="{E0266BD0-8CCC-5881-5D71-08A4F73214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31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4" name="Rectangle 1586">
                <a:extLst>
                  <a:ext uri="{FF2B5EF4-FFF2-40B4-BE49-F238E27FC236}">
                    <a16:creationId xmlns:a16="http://schemas.microsoft.com/office/drawing/2014/main" id="{08244BA9-62E2-5FBA-ED63-C1C2E6696D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3276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5" name="Rectangle 1587">
                <a:extLst>
                  <a:ext uri="{FF2B5EF4-FFF2-40B4-BE49-F238E27FC236}">
                    <a16:creationId xmlns:a16="http://schemas.microsoft.com/office/drawing/2014/main" id="{A6F3E930-B1D4-7C1E-4176-5EFF0B1BE52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3" y="3131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6" name="Rectangle 1588">
                <a:extLst>
                  <a:ext uri="{FF2B5EF4-FFF2-40B4-BE49-F238E27FC236}">
                    <a16:creationId xmlns:a16="http://schemas.microsoft.com/office/drawing/2014/main" id="{2CCDBBAD-EF10-6764-256E-8EF325D78E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97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7" name="Rectangle 1589">
                <a:extLst>
                  <a:ext uri="{FF2B5EF4-FFF2-40B4-BE49-F238E27FC236}">
                    <a16:creationId xmlns:a16="http://schemas.microsoft.com/office/drawing/2014/main" id="{4966389C-5EF0-6CEA-6715-F3FAB8884F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7" y="281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8" name="Rectangle 1590">
                <a:extLst>
                  <a:ext uri="{FF2B5EF4-FFF2-40B4-BE49-F238E27FC236}">
                    <a16:creationId xmlns:a16="http://schemas.microsoft.com/office/drawing/2014/main" id="{B313850B-270D-410C-F310-AF988FCDA8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6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59" name="Rectangle 1591">
                <a:extLst>
                  <a:ext uri="{FF2B5EF4-FFF2-40B4-BE49-F238E27FC236}">
                    <a16:creationId xmlns:a16="http://schemas.microsoft.com/office/drawing/2014/main" id="{144DA39C-8AC7-22E1-745C-4F197BC0B0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501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0" name="Rectangle 1592">
                <a:extLst>
                  <a:ext uri="{FF2B5EF4-FFF2-40B4-BE49-F238E27FC236}">
                    <a16:creationId xmlns:a16="http://schemas.microsoft.com/office/drawing/2014/main" id="{BE9CF629-DCDC-95B6-DFEE-EBAAC9C22A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0" y="2511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1" name="Rectangle 1593">
                <a:extLst>
                  <a:ext uri="{FF2B5EF4-FFF2-40B4-BE49-F238E27FC236}">
                    <a16:creationId xmlns:a16="http://schemas.microsoft.com/office/drawing/2014/main" id="{3380243F-817E-D98C-B907-659C9EBFBE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34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2" name="Rectangle 1594">
                <a:extLst>
                  <a:ext uri="{FF2B5EF4-FFF2-40B4-BE49-F238E27FC236}">
                    <a16:creationId xmlns:a16="http://schemas.microsoft.com/office/drawing/2014/main" id="{3E11AD2E-6D42-AE69-0977-C35F90D1C5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0" y="2194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3" name="Rectangle 1595">
                <a:extLst>
                  <a:ext uri="{FF2B5EF4-FFF2-40B4-BE49-F238E27FC236}">
                    <a16:creationId xmlns:a16="http://schemas.microsoft.com/office/drawing/2014/main" id="{0BCD9B1A-F7DE-993B-54AA-F4372E2928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0" y="218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4" name="Rectangle 1596">
                <a:extLst>
                  <a:ext uri="{FF2B5EF4-FFF2-40B4-BE49-F238E27FC236}">
                    <a16:creationId xmlns:a16="http://schemas.microsoft.com/office/drawing/2014/main" id="{4AB51FBB-9CB0-F4EA-F7F1-6BB1DAF12C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218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5" name="Rectangle 1597">
                <a:extLst>
                  <a:ext uri="{FF2B5EF4-FFF2-40B4-BE49-F238E27FC236}">
                    <a16:creationId xmlns:a16="http://schemas.microsoft.com/office/drawing/2014/main" id="{9C5CBAA7-80FB-56AA-9B3F-757551FDD9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8" y="281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6" name="Rectangle 1598">
                <a:extLst>
                  <a:ext uri="{FF2B5EF4-FFF2-40B4-BE49-F238E27FC236}">
                    <a16:creationId xmlns:a16="http://schemas.microsoft.com/office/drawing/2014/main" id="{EA3FAD03-C65D-FD3E-2DAC-24E6184E33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01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7" name="Rectangle 1599">
                <a:extLst>
                  <a:ext uri="{FF2B5EF4-FFF2-40B4-BE49-F238E27FC236}">
                    <a16:creationId xmlns:a16="http://schemas.microsoft.com/office/drawing/2014/main" id="{47F70F8C-0080-A66B-7823-3F99EDBA7B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1860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8" name="Rectangle 1600">
                <a:extLst>
                  <a:ext uri="{FF2B5EF4-FFF2-40B4-BE49-F238E27FC236}">
                    <a16:creationId xmlns:a16="http://schemas.microsoft.com/office/drawing/2014/main" id="{2489D131-AEB2-C238-7133-C077A04EB4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" y="299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69" name="Rectangle 1601">
                <a:extLst>
                  <a:ext uri="{FF2B5EF4-FFF2-40B4-BE49-F238E27FC236}">
                    <a16:creationId xmlns:a16="http://schemas.microsoft.com/office/drawing/2014/main" id="{CD0FEB4A-432C-92F3-F448-C95B234398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6" y="2663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0" name="Rectangle 1602">
                <a:extLst>
                  <a:ext uri="{FF2B5EF4-FFF2-40B4-BE49-F238E27FC236}">
                    <a16:creationId xmlns:a16="http://schemas.microsoft.com/office/drawing/2014/main" id="{DDFD5B61-8185-55D6-22F2-4CB6D57BA2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3" y="159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1" name="Rectangle 1603">
                <a:extLst>
                  <a:ext uri="{FF2B5EF4-FFF2-40B4-BE49-F238E27FC236}">
                    <a16:creationId xmlns:a16="http://schemas.microsoft.com/office/drawing/2014/main" id="{48E1E448-BDA3-8537-12B5-4A7B2A5A99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1432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2" name="Rectangle 1604">
                <a:extLst>
                  <a:ext uri="{FF2B5EF4-FFF2-40B4-BE49-F238E27FC236}">
                    <a16:creationId xmlns:a16="http://schemas.microsoft.com/office/drawing/2014/main" id="{46ECC3CC-F09E-E12E-3142-D7D8E44419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1429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3" name="Rectangle 1605">
                <a:extLst>
                  <a:ext uri="{FF2B5EF4-FFF2-40B4-BE49-F238E27FC236}">
                    <a16:creationId xmlns:a16="http://schemas.microsoft.com/office/drawing/2014/main" id="{3FEF1B62-8706-BE4E-4E71-1D7F5F3144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3" y="127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4" name="Rectangle 1606">
                <a:extLst>
                  <a:ext uri="{FF2B5EF4-FFF2-40B4-BE49-F238E27FC236}">
                    <a16:creationId xmlns:a16="http://schemas.microsoft.com/office/drawing/2014/main" id="{CB1A5AB5-A953-0974-7B2A-AE49C977C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126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5" name="Rectangle 1607">
                <a:extLst>
                  <a:ext uri="{FF2B5EF4-FFF2-40B4-BE49-F238E27FC236}">
                    <a16:creationId xmlns:a16="http://schemas.microsoft.com/office/drawing/2014/main" id="{38DEC373-DDD5-7587-7C62-D6ED00691A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0" y="1267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6" name="Rectangle 1608">
                <a:extLst>
                  <a:ext uri="{FF2B5EF4-FFF2-40B4-BE49-F238E27FC236}">
                    <a16:creationId xmlns:a16="http://schemas.microsoft.com/office/drawing/2014/main" id="{7A515246-B177-476E-3A7A-B096820AE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9" y="1429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7" name="Rectangle 1609">
                <a:extLst>
                  <a:ext uri="{FF2B5EF4-FFF2-40B4-BE49-F238E27FC236}">
                    <a16:creationId xmlns:a16="http://schemas.microsoft.com/office/drawing/2014/main" id="{30817106-D683-8763-2318-D26F69F40C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7" y="1267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8" name="Rectangle 1610">
                <a:extLst>
                  <a:ext uri="{FF2B5EF4-FFF2-40B4-BE49-F238E27FC236}">
                    <a16:creationId xmlns:a16="http://schemas.microsoft.com/office/drawing/2014/main" id="{A1B68515-E91D-80B9-37F8-58E2DAF2A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" y="1270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79" name="Rectangle 1611">
                <a:extLst>
                  <a:ext uri="{FF2B5EF4-FFF2-40B4-BE49-F238E27FC236}">
                    <a16:creationId xmlns:a16="http://schemas.microsoft.com/office/drawing/2014/main" id="{B0BC6E6A-12A4-7A7E-30BE-3FED90D8EC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6" y="1394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0" name="Rectangle 1612">
                <a:extLst>
                  <a:ext uri="{FF2B5EF4-FFF2-40B4-BE49-F238E27FC236}">
                    <a16:creationId xmlns:a16="http://schemas.microsoft.com/office/drawing/2014/main" id="{0B7D988F-C989-A13A-B133-1E807C957F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6" y="169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1" name="Rectangle 1613">
                <a:extLst>
                  <a:ext uri="{FF2B5EF4-FFF2-40B4-BE49-F238E27FC236}">
                    <a16:creationId xmlns:a16="http://schemas.microsoft.com/office/drawing/2014/main" id="{24EC5A49-5B4F-46FD-8924-DF4D7BBE3CF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1" y="155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2" name="Rectangle 1614">
                <a:extLst>
                  <a:ext uri="{FF2B5EF4-FFF2-40B4-BE49-F238E27FC236}">
                    <a16:creationId xmlns:a16="http://schemas.microsoft.com/office/drawing/2014/main" id="{E15B9F3E-8B0B-BDA1-FFC5-D16E9D24D0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4" y="1539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3" name="Rectangle 1615">
                <a:extLst>
                  <a:ext uri="{FF2B5EF4-FFF2-40B4-BE49-F238E27FC236}">
                    <a16:creationId xmlns:a16="http://schemas.microsoft.com/office/drawing/2014/main" id="{4DFEEDFC-3924-3F35-6016-98D69BD126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0" y="156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4" name="Rectangle 1616">
                <a:extLst>
                  <a:ext uri="{FF2B5EF4-FFF2-40B4-BE49-F238E27FC236}">
                    <a16:creationId xmlns:a16="http://schemas.microsoft.com/office/drawing/2014/main" id="{244BB8FB-7193-D729-7403-F2DEB7E87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9" y="1391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5" name="Rectangle 1617">
                <a:extLst>
                  <a:ext uri="{FF2B5EF4-FFF2-40B4-BE49-F238E27FC236}">
                    <a16:creationId xmlns:a16="http://schemas.microsoft.com/office/drawing/2014/main" id="{8A6B8876-068A-B5DD-4201-F006F632E3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" y="1860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6" name="Rectangle 1618">
                <a:extLst>
                  <a:ext uri="{FF2B5EF4-FFF2-40B4-BE49-F238E27FC236}">
                    <a16:creationId xmlns:a16="http://schemas.microsoft.com/office/drawing/2014/main" id="{4C8263DB-67A9-ED84-8491-561E6051FB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4" y="2022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7" name="Rectangle 1619">
                <a:extLst>
                  <a:ext uri="{FF2B5EF4-FFF2-40B4-BE49-F238E27FC236}">
                    <a16:creationId xmlns:a16="http://schemas.microsoft.com/office/drawing/2014/main" id="{D3844FB9-66B3-CDAA-DE45-BBE35F6FD5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" y="2187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8" name="Rectangle 1620">
                <a:extLst>
                  <a:ext uri="{FF2B5EF4-FFF2-40B4-BE49-F238E27FC236}">
                    <a16:creationId xmlns:a16="http://schemas.microsoft.com/office/drawing/2014/main" id="{9CE3686E-B46D-0542-0DB8-250B2B897C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7" y="2332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89" name="Rectangle 1621">
                <a:extLst>
                  <a:ext uri="{FF2B5EF4-FFF2-40B4-BE49-F238E27FC236}">
                    <a16:creationId xmlns:a16="http://schemas.microsoft.com/office/drawing/2014/main" id="{996B8207-C5C7-3769-7D93-CB6C8D3559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8" y="250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90" name="Rectangle 1622">
                <a:extLst>
                  <a:ext uri="{FF2B5EF4-FFF2-40B4-BE49-F238E27FC236}">
                    <a16:creationId xmlns:a16="http://schemas.microsoft.com/office/drawing/2014/main" id="{BE9FB8F9-F1A2-1510-CD25-30E3B3B8D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507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91" name="Rectangle 1623">
                <a:extLst>
                  <a:ext uri="{FF2B5EF4-FFF2-40B4-BE49-F238E27FC236}">
                    <a16:creationId xmlns:a16="http://schemas.microsoft.com/office/drawing/2014/main" id="{EC8DE4B3-F28B-1DF7-6EA6-9E1A77DA1F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2" y="3148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92" name="Rectangle 1624">
                <a:extLst>
                  <a:ext uri="{FF2B5EF4-FFF2-40B4-BE49-F238E27FC236}">
                    <a16:creationId xmlns:a16="http://schemas.microsoft.com/office/drawing/2014/main" id="{3D2AFA47-111F-2E76-DD62-90461109AF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1" y="31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13593" name="Rectangle 1625">
                <a:extLst>
                  <a:ext uri="{FF2B5EF4-FFF2-40B4-BE49-F238E27FC236}">
                    <a16:creationId xmlns:a16="http://schemas.microsoft.com/office/drawing/2014/main" id="{2AA19187-985D-BF05-C7F3-3CAF53ECE2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6" y="331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30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>
            <a:extLst>
              <a:ext uri="{FF2B5EF4-FFF2-40B4-BE49-F238E27FC236}">
                <a16:creationId xmlns:a16="http://schemas.microsoft.com/office/drawing/2014/main" id="{EF8E2581-5134-ECBF-4403-91FF213FDF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Transparent Overviews</a:t>
            </a:r>
          </a:p>
        </p:txBody>
      </p:sp>
      <p:pic>
        <p:nvPicPr>
          <p:cNvPr id="220164" name="Picture 4">
            <a:extLst>
              <a:ext uri="{FF2B5EF4-FFF2-40B4-BE49-F238E27FC236}">
                <a16:creationId xmlns:a16="http://schemas.microsoft.com/office/drawing/2014/main" id="{CCA9B67D-58C6-65DB-F80B-CE463371E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375" y="1323975"/>
            <a:ext cx="6408738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0171" name="Group 11">
            <a:extLst>
              <a:ext uri="{FF2B5EF4-FFF2-40B4-BE49-F238E27FC236}">
                <a16:creationId xmlns:a16="http://schemas.microsoft.com/office/drawing/2014/main" id="{229FF6A8-14FE-CDE3-8BFA-BABD13A7D679}"/>
              </a:ext>
            </a:extLst>
          </p:cNvPr>
          <p:cNvGrpSpPr>
            <a:grpSpLocks/>
          </p:cNvGrpSpPr>
          <p:nvPr/>
        </p:nvGrpSpPr>
        <p:grpSpPr bwMode="auto">
          <a:xfrm>
            <a:off x="219075" y="3375025"/>
            <a:ext cx="2901950" cy="822325"/>
            <a:chOff x="134" y="2102"/>
            <a:chExt cx="1720" cy="530"/>
          </a:xfrm>
        </p:grpSpPr>
        <p:sp>
          <p:nvSpPr>
            <p:cNvPr id="220165" name="Text Box 5">
              <a:extLst>
                <a:ext uri="{FF2B5EF4-FFF2-40B4-BE49-F238E27FC236}">
                  <a16:creationId xmlns:a16="http://schemas.microsoft.com/office/drawing/2014/main" id="{84C608ED-D62B-2D0A-12EC-4348F0C771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" y="2102"/>
              <a:ext cx="985" cy="5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2400"/>
                <a:t>miniature in</a:t>
              </a:r>
              <a:br>
                <a:rPr lang="en-US" altLang="LID4096" sz="2400"/>
              </a:br>
              <a:r>
                <a:rPr lang="en-US" altLang="LID4096" sz="2400"/>
                <a:t>overview</a:t>
              </a:r>
            </a:p>
          </p:txBody>
        </p:sp>
        <p:sp>
          <p:nvSpPr>
            <p:cNvPr id="220168" name="Line 8">
              <a:extLst>
                <a:ext uri="{FF2B5EF4-FFF2-40B4-BE49-F238E27FC236}">
                  <a16:creationId xmlns:a16="http://schemas.microsoft.com/office/drawing/2014/main" id="{430DBD5A-45FA-FB18-DDEA-83D3543AA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8" y="2268"/>
              <a:ext cx="666" cy="336"/>
            </a:xfrm>
            <a:prstGeom prst="line">
              <a:avLst/>
            </a:prstGeom>
            <a:noFill/>
            <a:ln w="2540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0172" name="Group 12">
            <a:extLst>
              <a:ext uri="{FF2B5EF4-FFF2-40B4-BE49-F238E27FC236}">
                <a16:creationId xmlns:a16="http://schemas.microsoft.com/office/drawing/2014/main" id="{EEC3B1B5-CC15-63B1-E7F0-AC57BF43084E}"/>
              </a:ext>
            </a:extLst>
          </p:cNvPr>
          <p:cNvGrpSpPr>
            <a:grpSpLocks/>
          </p:cNvGrpSpPr>
          <p:nvPr/>
        </p:nvGrpSpPr>
        <p:grpSpPr bwMode="auto">
          <a:xfrm>
            <a:off x="349250" y="4879975"/>
            <a:ext cx="2660650" cy="1187450"/>
            <a:chOff x="142" y="3080"/>
            <a:chExt cx="1676" cy="748"/>
          </a:xfrm>
        </p:grpSpPr>
        <p:sp>
          <p:nvSpPr>
            <p:cNvPr id="220166" name="Text Box 6">
              <a:extLst>
                <a:ext uri="{FF2B5EF4-FFF2-40B4-BE49-F238E27FC236}">
                  <a16:creationId xmlns:a16="http://schemas.microsoft.com/office/drawing/2014/main" id="{BB483868-4CBA-C23E-A187-CFE8469D71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" y="3080"/>
              <a:ext cx="798" cy="7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2400"/>
                <a:t>detail in</a:t>
              </a:r>
              <a:br>
                <a:rPr lang="en-US" altLang="LID4096" sz="2400"/>
              </a:br>
              <a:r>
                <a:rPr lang="en-US" altLang="LID4096" sz="2400"/>
                <a:t>viewport</a:t>
              </a:r>
              <a:br>
                <a:rPr lang="en-US" altLang="LID4096" sz="2400"/>
              </a:br>
              <a:endParaRPr lang="en-US" altLang="LID4096" sz="2400"/>
            </a:p>
          </p:txBody>
        </p:sp>
        <p:sp>
          <p:nvSpPr>
            <p:cNvPr id="220170" name="Line 10">
              <a:extLst>
                <a:ext uri="{FF2B5EF4-FFF2-40B4-BE49-F238E27FC236}">
                  <a16:creationId xmlns:a16="http://schemas.microsoft.com/office/drawing/2014/main" id="{CE59736B-1213-FF4F-8543-0577E6B230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80" y="3276"/>
              <a:ext cx="738" cy="0"/>
            </a:xfrm>
            <a:prstGeom prst="line">
              <a:avLst/>
            </a:prstGeom>
            <a:noFill/>
            <a:ln w="2540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20177" name="Group 17">
            <a:extLst>
              <a:ext uri="{FF2B5EF4-FFF2-40B4-BE49-F238E27FC236}">
                <a16:creationId xmlns:a16="http://schemas.microsoft.com/office/drawing/2014/main" id="{B7E6C01B-1A19-6F66-D23D-1105B394E026}"/>
              </a:ext>
            </a:extLst>
          </p:cNvPr>
          <p:cNvGrpSpPr>
            <a:grpSpLocks/>
          </p:cNvGrpSpPr>
          <p:nvPr/>
        </p:nvGrpSpPr>
        <p:grpSpPr bwMode="auto">
          <a:xfrm>
            <a:off x="520700" y="1793875"/>
            <a:ext cx="5241925" cy="3159125"/>
            <a:chOff x="106" y="1136"/>
            <a:chExt cx="3302" cy="1990"/>
          </a:xfrm>
        </p:grpSpPr>
        <p:sp>
          <p:nvSpPr>
            <p:cNvPr id="220174" name="Text Box 14">
              <a:extLst>
                <a:ext uri="{FF2B5EF4-FFF2-40B4-BE49-F238E27FC236}">
                  <a16:creationId xmlns:a16="http://schemas.microsoft.com/office/drawing/2014/main" id="{0BCC2C03-3FCD-4D1C-419F-8F83B4718D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" y="1136"/>
              <a:ext cx="51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LID4096" sz="2400"/>
                <a:t>radar</a:t>
              </a:r>
            </a:p>
          </p:txBody>
        </p:sp>
        <p:sp>
          <p:nvSpPr>
            <p:cNvPr id="220175" name="Line 15">
              <a:extLst>
                <a:ext uri="{FF2B5EF4-FFF2-40B4-BE49-F238E27FC236}">
                  <a16:creationId xmlns:a16="http://schemas.microsoft.com/office/drawing/2014/main" id="{C4A5933D-7577-2606-EEB9-25F1F661CF5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4" y="1314"/>
              <a:ext cx="672" cy="204"/>
            </a:xfrm>
            <a:prstGeom prst="line">
              <a:avLst/>
            </a:prstGeom>
            <a:noFill/>
            <a:ln w="2540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20176" name="Rectangle 16">
              <a:extLst>
                <a:ext uri="{FF2B5EF4-FFF2-40B4-BE49-F238E27FC236}">
                  <a16:creationId xmlns:a16="http://schemas.microsoft.com/office/drawing/2014/main" id="{D9C6A027-338A-DE1C-1E6C-56E695909B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1506"/>
              <a:ext cx="2022" cy="162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0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0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0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1" name="Rectangle 3">
            <a:extLst>
              <a:ext uri="{FF2B5EF4-FFF2-40B4-BE49-F238E27FC236}">
                <a16:creationId xmlns:a16="http://schemas.microsoft.com/office/drawing/2014/main" id="{9AD58B36-35AA-8F1C-DC44-1A5A00F0E4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523875"/>
            <a:ext cx="928688" cy="5794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0%  </a:t>
            </a:r>
          </a:p>
        </p:txBody>
      </p:sp>
      <p:pic>
        <p:nvPicPr>
          <p:cNvPr id="247812" name="Picture 4">
            <a:extLst>
              <a:ext uri="{FF2B5EF4-FFF2-40B4-BE49-F238E27FC236}">
                <a16:creationId xmlns:a16="http://schemas.microsoft.com/office/drawing/2014/main" id="{0FDE09C9-9A5E-E18C-8072-1EE3FD1CC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00" y="225425"/>
            <a:ext cx="7858125" cy="6446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60" name="Picture 4">
            <a:extLst>
              <a:ext uri="{FF2B5EF4-FFF2-40B4-BE49-F238E27FC236}">
                <a16:creationId xmlns:a16="http://schemas.microsoft.com/office/drawing/2014/main" id="{0F53F001-7F2A-4B70-323B-1861B3CDC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250825"/>
            <a:ext cx="7802563" cy="640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858" name="Rectangle 2">
            <a:extLst>
              <a:ext uri="{FF2B5EF4-FFF2-40B4-BE49-F238E27FC236}">
                <a16:creationId xmlns:a16="http://schemas.microsoft.com/office/drawing/2014/main" id="{EACFBE46-A0A5-CF5D-B6CA-EFC447088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523875"/>
            <a:ext cx="928688" cy="5794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30%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4" name="Picture 4">
            <a:extLst>
              <a:ext uri="{FF2B5EF4-FFF2-40B4-BE49-F238E27FC236}">
                <a16:creationId xmlns:a16="http://schemas.microsoft.com/office/drawing/2014/main" id="{5F9F4370-C86D-AA4B-2168-1677EFBDC0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475" y="260350"/>
            <a:ext cx="7780338" cy="638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0883" name="Rectangle 3">
            <a:extLst>
              <a:ext uri="{FF2B5EF4-FFF2-40B4-BE49-F238E27FC236}">
                <a16:creationId xmlns:a16="http://schemas.microsoft.com/office/drawing/2014/main" id="{49A72236-0701-D22D-FA88-1B5681A73F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523875"/>
            <a:ext cx="928688" cy="5794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50%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8" name="Picture 4">
            <a:extLst>
              <a:ext uri="{FF2B5EF4-FFF2-40B4-BE49-F238E27FC236}">
                <a16:creationId xmlns:a16="http://schemas.microsoft.com/office/drawing/2014/main" id="{C42C4838-EFA8-FE32-BEA8-81DB593AB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61938"/>
            <a:ext cx="7766050" cy="637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907" name="Rectangle 3">
            <a:extLst>
              <a:ext uri="{FF2B5EF4-FFF2-40B4-BE49-F238E27FC236}">
                <a16:creationId xmlns:a16="http://schemas.microsoft.com/office/drawing/2014/main" id="{27BC5F5D-4953-9146-0C3E-8AC400768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450" y="523875"/>
            <a:ext cx="928688" cy="5794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70%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2" name="Picture 4">
            <a:extLst>
              <a:ext uri="{FF2B5EF4-FFF2-40B4-BE49-F238E27FC236}">
                <a16:creationId xmlns:a16="http://schemas.microsoft.com/office/drawing/2014/main" id="{FC794F71-E758-2452-FFD9-545526B88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79400"/>
            <a:ext cx="7743825" cy="635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2931" name="Rectangle 3">
            <a:extLst>
              <a:ext uri="{FF2B5EF4-FFF2-40B4-BE49-F238E27FC236}">
                <a16:creationId xmlns:a16="http://schemas.microsoft.com/office/drawing/2014/main" id="{BB875639-872B-D855-37C4-B6547B596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2925"/>
            <a:ext cx="1131888" cy="579438"/>
          </a:xfrm>
          <a:prstGeom prst="rect">
            <a:avLst/>
          </a:prstGeom>
          <a:solidFill>
            <a:srgbClr val="99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100%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6" name="Picture 4">
            <a:extLst>
              <a:ext uri="{FF2B5EF4-FFF2-40B4-BE49-F238E27FC236}">
                <a16:creationId xmlns:a16="http://schemas.microsoft.com/office/drawing/2014/main" id="{A5CB2ADC-A2D0-2C87-D295-54F3D5AF99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25" y="293688"/>
            <a:ext cx="7726363" cy="634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3955" name="Rectangle 3">
            <a:extLst>
              <a:ext uri="{FF2B5EF4-FFF2-40B4-BE49-F238E27FC236}">
                <a16:creationId xmlns:a16="http://schemas.microsoft.com/office/drawing/2014/main" id="{52C69956-A7C6-FABC-7646-CA716D7FC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542925"/>
            <a:ext cx="187801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CC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LID4096" sz="3200"/>
              <a:t>Schematic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8DC71D49-901D-4EBE-3EDE-54D133D2A9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An Exploratory Study</a:t>
            </a:r>
          </a:p>
        </p:txBody>
      </p:sp>
      <p:grpSp>
        <p:nvGrpSpPr>
          <p:cNvPr id="256003" name="Group 3">
            <a:extLst>
              <a:ext uri="{FF2B5EF4-FFF2-40B4-BE49-F238E27FC236}">
                <a16:creationId xmlns:a16="http://schemas.microsoft.com/office/drawing/2014/main" id="{D3492B64-E3A0-08F8-E93A-33AE50CFDA46}"/>
              </a:ext>
            </a:extLst>
          </p:cNvPr>
          <p:cNvGrpSpPr>
            <a:grpSpLocks/>
          </p:cNvGrpSpPr>
          <p:nvPr/>
        </p:nvGrpSpPr>
        <p:grpSpPr bwMode="auto">
          <a:xfrm>
            <a:off x="3017838" y="3413125"/>
            <a:ext cx="3100387" cy="2730500"/>
            <a:chOff x="3275" y="2450"/>
            <a:chExt cx="1953" cy="1720"/>
          </a:xfrm>
        </p:grpSpPr>
        <p:grpSp>
          <p:nvGrpSpPr>
            <p:cNvPr id="256004" name="Group 4">
              <a:extLst>
                <a:ext uri="{FF2B5EF4-FFF2-40B4-BE49-F238E27FC236}">
                  <a16:creationId xmlns:a16="http://schemas.microsoft.com/office/drawing/2014/main" id="{F1A3FF57-1969-5080-FCDC-11E9DC8BA52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2677"/>
              <a:ext cx="1461" cy="885"/>
              <a:chOff x="3275" y="2677"/>
              <a:chExt cx="1461" cy="885"/>
            </a:xfrm>
          </p:grpSpPr>
          <p:grpSp>
            <p:nvGrpSpPr>
              <p:cNvPr id="256005" name="Group 5">
                <a:extLst>
                  <a:ext uri="{FF2B5EF4-FFF2-40B4-BE49-F238E27FC236}">
                    <a16:creationId xmlns:a16="http://schemas.microsoft.com/office/drawing/2014/main" id="{B3F8A9F7-B614-2EF2-04EA-D13D8FCE1A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3023"/>
                <a:ext cx="1461" cy="539"/>
                <a:chOff x="3275" y="3023"/>
                <a:chExt cx="1461" cy="539"/>
              </a:xfrm>
            </p:grpSpPr>
            <p:sp>
              <p:nvSpPr>
                <p:cNvPr id="256006" name="Oval 6">
                  <a:extLst>
                    <a:ext uri="{FF2B5EF4-FFF2-40B4-BE49-F238E27FC236}">
                      <a16:creationId xmlns:a16="http://schemas.microsoft.com/office/drawing/2014/main" id="{48066A1A-E83E-0136-589E-2A1CB21F54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5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007" name="Oval 7">
                  <a:extLst>
                    <a:ext uri="{FF2B5EF4-FFF2-40B4-BE49-F238E27FC236}">
                      <a16:creationId xmlns:a16="http://schemas.microsoft.com/office/drawing/2014/main" id="{BD8A9AC3-EFCD-FBC5-35B3-A97DCC51B6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23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6008" name="Group 8">
                <a:extLst>
                  <a:ext uri="{FF2B5EF4-FFF2-40B4-BE49-F238E27FC236}">
                    <a16:creationId xmlns:a16="http://schemas.microsoft.com/office/drawing/2014/main" id="{29540607-4DEF-E749-ED03-15D4AAB98A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06" y="2677"/>
                <a:ext cx="536" cy="671"/>
                <a:chOff x="3306" y="2677"/>
                <a:chExt cx="536" cy="671"/>
              </a:xfrm>
            </p:grpSpPr>
            <p:sp>
              <p:nvSpPr>
                <p:cNvPr id="256009" name="AutoShape 9">
                  <a:extLst>
                    <a:ext uri="{FF2B5EF4-FFF2-40B4-BE49-F238E27FC236}">
                      <a16:creationId xmlns:a16="http://schemas.microsoft.com/office/drawing/2014/main" id="{1759EBED-CF92-17F9-1F4E-E38F120C12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257" y="2805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56010" name="Rectangle 10">
                  <a:extLst>
                    <a:ext uri="{FF2B5EF4-FFF2-40B4-BE49-F238E27FC236}">
                      <a16:creationId xmlns:a16="http://schemas.microsoft.com/office/drawing/2014/main" id="{993259F1-5433-D4FB-17AF-ED2D20E49F4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790" y="2677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56011" name="Group 11">
                <a:extLst>
                  <a:ext uri="{FF2B5EF4-FFF2-40B4-BE49-F238E27FC236}">
                    <a16:creationId xmlns:a16="http://schemas.microsoft.com/office/drawing/2014/main" id="{21B7AA56-0A5B-59BA-A56B-8F14CEDC2E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41" y="3199"/>
                <a:ext cx="238" cy="73"/>
                <a:chOff x="3941" y="3199"/>
                <a:chExt cx="238" cy="73"/>
              </a:xfrm>
            </p:grpSpPr>
            <p:grpSp>
              <p:nvGrpSpPr>
                <p:cNvPr id="256012" name="Group 12">
                  <a:extLst>
                    <a:ext uri="{FF2B5EF4-FFF2-40B4-BE49-F238E27FC236}">
                      <a16:creationId xmlns:a16="http://schemas.microsoft.com/office/drawing/2014/main" id="{1B9F6F25-EBAF-E71F-9115-1A58E486B9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42" y="3199"/>
                  <a:ext cx="237" cy="73"/>
                  <a:chOff x="3942" y="3199"/>
                  <a:chExt cx="237" cy="73"/>
                </a:xfrm>
              </p:grpSpPr>
              <p:sp>
                <p:nvSpPr>
                  <p:cNvPr id="256013" name="Arc 13">
                    <a:extLst>
                      <a:ext uri="{FF2B5EF4-FFF2-40B4-BE49-F238E27FC236}">
                        <a16:creationId xmlns:a16="http://schemas.microsoft.com/office/drawing/2014/main" id="{B502F685-40EC-CE54-7886-2AFAE2CB171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2" y="3199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56014" name="Arc 14">
                    <a:extLst>
                      <a:ext uri="{FF2B5EF4-FFF2-40B4-BE49-F238E27FC236}">
                        <a16:creationId xmlns:a16="http://schemas.microsoft.com/office/drawing/2014/main" id="{F632D157-7219-B479-45BD-08956E1BE38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0" y="3199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56015" name="Line 15">
                  <a:extLst>
                    <a:ext uri="{FF2B5EF4-FFF2-40B4-BE49-F238E27FC236}">
                      <a16:creationId xmlns:a16="http://schemas.microsoft.com/office/drawing/2014/main" id="{D23701E0-0A24-2CDD-6045-A3DE56FE3D3D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" y="3271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56016" name="Line 16">
                <a:extLst>
                  <a:ext uri="{FF2B5EF4-FFF2-40B4-BE49-F238E27FC236}">
                    <a16:creationId xmlns:a16="http://schemas.microsoft.com/office/drawing/2014/main" id="{48285D29-B71A-06EA-CDE7-D708674C8B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77" y="3251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56017" name="Group 17">
              <a:extLst>
                <a:ext uri="{FF2B5EF4-FFF2-40B4-BE49-F238E27FC236}">
                  <a16:creationId xmlns:a16="http://schemas.microsoft.com/office/drawing/2014/main" id="{99A5F952-2BBD-D671-DB8E-76EE4F350C3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2" y="2450"/>
              <a:ext cx="1136" cy="1720"/>
              <a:chOff x="4092" y="2450"/>
              <a:chExt cx="1136" cy="1720"/>
            </a:xfrm>
          </p:grpSpPr>
          <p:sp>
            <p:nvSpPr>
              <p:cNvPr id="256018" name="Line 18">
                <a:extLst>
                  <a:ext uri="{FF2B5EF4-FFF2-40B4-BE49-F238E27FC236}">
                    <a16:creationId xmlns:a16="http://schemas.microsoft.com/office/drawing/2014/main" id="{4973AB1F-8143-6511-1D41-D9A2D72083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4" y="3498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19" name="Line 19">
                <a:extLst>
                  <a:ext uri="{FF2B5EF4-FFF2-40B4-BE49-F238E27FC236}">
                    <a16:creationId xmlns:a16="http://schemas.microsoft.com/office/drawing/2014/main" id="{ACA940A8-4399-2841-12D2-FF1760AA88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4" y="3642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0" name="Line 20">
                <a:extLst>
                  <a:ext uri="{FF2B5EF4-FFF2-40B4-BE49-F238E27FC236}">
                    <a16:creationId xmlns:a16="http://schemas.microsoft.com/office/drawing/2014/main" id="{2FEB0E65-3608-1A7F-56CF-D470E15364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9" y="2874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1" name="Line 21">
                <a:extLst>
                  <a:ext uri="{FF2B5EF4-FFF2-40B4-BE49-F238E27FC236}">
                    <a16:creationId xmlns:a16="http://schemas.microsoft.com/office/drawing/2014/main" id="{EB5D5EC0-8F7E-B921-095D-47E4D02753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42" y="3078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2" name="Line 22">
                <a:extLst>
                  <a:ext uri="{FF2B5EF4-FFF2-40B4-BE49-F238E27FC236}">
                    <a16:creationId xmlns:a16="http://schemas.microsoft.com/office/drawing/2014/main" id="{D9E8D1AA-87D1-7BE0-5128-4863421062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4" y="2868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3" name="Arc 23">
                <a:extLst>
                  <a:ext uri="{FF2B5EF4-FFF2-40B4-BE49-F238E27FC236}">
                    <a16:creationId xmlns:a16="http://schemas.microsoft.com/office/drawing/2014/main" id="{6850E56D-5FBD-E450-5525-9CB0527734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" y="2646"/>
                <a:ext cx="542" cy="365"/>
              </a:xfrm>
              <a:custGeom>
                <a:avLst/>
                <a:gdLst>
                  <a:gd name="G0" fmla="+- 0 0 0"/>
                  <a:gd name="G1" fmla="+- 18640 0 0"/>
                  <a:gd name="G2" fmla="+- 21600 0 0"/>
                  <a:gd name="T0" fmla="*/ 10914 w 20307"/>
                  <a:gd name="T1" fmla="*/ 0 h 18640"/>
                  <a:gd name="T2" fmla="*/ 20307 w 20307"/>
                  <a:gd name="T3" fmla="*/ 11280 h 18640"/>
                  <a:gd name="T4" fmla="*/ 0 w 20307"/>
                  <a:gd name="T5" fmla="*/ 18640 h 18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4" name="Oval 24">
                <a:extLst>
                  <a:ext uri="{FF2B5EF4-FFF2-40B4-BE49-F238E27FC236}">
                    <a16:creationId xmlns:a16="http://schemas.microsoft.com/office/drawing/2014/main" id="{A1FF0105-06B0-2F1E-C355-4468974A92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2450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5" name="Line 25">
                <a:extLst>
                  <a:ext uri="{FF2B5EF4-FFF2-40B4-BE49-F238E27FC236}">
                    <a16:creationId xmlns:a16="http://schemas.microsoft.com/office/drawing/2014/main" id="{E4D10F64-83C0-A373-CDE7-63C9C50D38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3" y="2863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6" name="Line 26">
                <a:extLst>
                  <a:ext uri="{FF2B5EF4-FFF2-40B4-BE49-F238E27FC236}">
                    <a16:creationId xmlns:a16="http://schemas.microsoft.com/office/drawing/2014/main" id="{14BEE192-953F-2660-9718-45B38A534CC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4" y="3066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27" name="Line 27">
                <a:extLst>
                  <a:ext uri="{FF2B5EF4-FFF2-40B4-BE49-F238E27FC236}">
                    <a16:creationId xmlns:a16="http://schemas.microsoft.com/office/drawing/2014/main" id="{81393AB0-B763-5D60-B866-2B8042F2A8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2" y="3108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56028" name="Group 28">
            <a:extLst>
              <a:ext uri="{FF2B5EF4-FFF2-40B4-BE49-F238E27FC236}">
                <a16:creationId xmlns:a16="http://schemas.microsoft.com/office/drawing/2014/main" id="{A4F8E83D-15B0-7E0F-D304-F275DBB55248}"/>
              </a:ext>
            </a:extLst>
          </p:cNvPr>
          <p:cNvGrpSpPr>
            <a:grpSpLocks/>
          </p:cNvGrpSpPr>
          <p:nvPr/>
        </p:nvGrpSpPr>
        <p:grpSpPr bwMode="auto">
          <a:xfrm>
            <a:off x="6881813" y="1651000"/>
            <a:ext cx="1041400" cy="2963863"/>
            <a:chOff x="1089" y="1154"/>
            <a:chExt cx="656" cy="1867"/>
          </a:xfrm>
        </p:grpSpPr>
        <p:sp>
          <p:nvSpPr>
            <p:cNvPr id="256029" name="Oval 29">
              <a:extLst>
                <a:ext uri="{FF2B5EF4-FFF2-40B4-BE49-F238E27FC236}">
                  <a16:creationId xmlns:a16="http://schemas.microsoft.com/office/drawing/2014/main" id="{F4BBD45C-D3E2-8F63-5748-F2E4A0909E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1154"/>
              <a:ext cx="252" cy="34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0" name="Arc 30">
              <a:extLst>
                <a:ext uri="{FF2B5EF4-FFF2-40B4-BE49-F238E27FC236}">
                  <a16:creationId xmlns:a16="http://schemas.microsoft.com/office/drawing/2014/main" id="{C80D805E-7DDB-0E2F-734A-DD532A8396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" y="1496"/>
              <a:ext cx="179" cy="8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9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7"/>
                    <a:pt x="9597" y="66"/>
                    <a:pt x="21479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7"/>
                    <a:pt x="9597" y="66"/>
                    <a:pt x="2147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1" name="Arc 31">
              <a:extLst>
                <a:ext uri="{FF2B5EF4-FFF2-40B4-BE49-F238E27FC236}">
                  <a16:creationId xmlns:a16="http://schemas.microsoft.com/office/drawing/2014/main" id="{DD9183EF-FD84-D8AE-33E8-AAFAEA832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" y="1496"/>
              <a:ext cx="178" cy="8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2" name="Line 32">
              <a:extLst>
                <a:ext uri="{FF2B5EF4-FFF2-40B4-BE49-F238E27FC236}">
                  <a16:creationId xmlns:a16="http://schemas.microsoft.com/office/drawing/2014/main" id="{AB8D1F90-CF8B-6E0B-EC69-237D1BD988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5" y="1584"/>
              <a:ext cx="90" cy="3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3" name="Line 33">
              <a:extLst>
                <a:ext uri="{FF2B5EF4-FFF2-40B4-BE49-F238E27FC236}">
                  <a16:creationId xmlns:a16="http://schemas.microsoft.com/office/drawing/2014/main" id="{E676F8B4-4A0E-16A4-2DB3-EC64A3E68C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65" y="1848"/>
              <a:ext cx="264" cy="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4" name="Line 34">
              <a:extLst>
                <a:ext uri="{FF2B5EF4-FFF2-40B4-BE49-F238E27FC236}">
                  <a16:creationId xmlns:a16="http://schemas.microsoft.com/office/drawing/2014/main" id="{B79CDFC9-E646-0A6B-B5B4-7EB38F6F04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0" y="1806"/>
              <a:ext cx="28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5" name="AutoShape 35">
              <a:extLst>
                <a:ext uri="{FF2B5EF4-FFF2-40B4-BE49-F238E27FC236}">
                  <a16:creationId xmlns:a16="http://schemas.microsoft.com/office/drawing/2014/main" id="{71C43530-2559-F282-B504-F381E23FB0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247" y="1889"/>
              <a:ext cx="375" cy="147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6" name="Line 36">
              <a:extLst>
                <a:ext uri="{FF2B5EF4-FFF2-40B4-BE49-F238E27FC236}">
                  <a16:creationId xmlns:a16="http://schemas.microsoft.com/office/drawing/2014/main" id="{49E756EF-CF09-21AC-A3C3-3E536F0D28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5" y="1941"/>
              <a:ext cx="358" cy="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7" name="Line 37">
              <a:extLst>
                <a:ext uri="{FF2B5EF4-FFF2-40B4-BE49-F238E27FC236}">
                  <a16:creationId xmlns:a16="http://schemas.microsoft.com/office/drawing/2014/main" id="{68F92213-4525-AD12-0D87-2DCD9AEEA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4" y="1590"/>
              <a:ext cx="31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8" name="Line 38">
              <a:extLst>
                <a:ext uri="{FF2B5EF4-FFF2-40B4-BE49-F238E27FC236}">
                  <a16:creationId xmlns:a16="http://schemas.microsoft.com/office/drawing/2014/main" id="{527FE333-13B3-FCA5-E4C4-12FD9EDCFF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4" y="2080"/>
              <a:ext cx="42" cy="94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039" name="Line 39">
              <a:extLst>
                <a:ext uri="{FF2B5EF4-FFF2-40B4-BE49-F238E27FC236}">
                  <a16:creationId xmlns:a16="http://schemas.microsoft.com/office/drawing/2014/main" id="{2ED921F1-58F1-F654-25AE-68AC238D0FE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8" y="2080"/>
              <a:ext cx="42" cy="94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>
            <a:extLst>
              <a:ext uri="{FF2B5EF4-FFF2-40B4-BE49-F238E27FC236}">
                <a16:creationId xmlns:a16="http://schemas.microsoft.com/office/drawing/2014/main" id="{D9B994C9-43C5-F4A9-2CD6-E1DB2B129B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Results</a:t>
            </a:r>
          </a:p>
        </p:txBody>
      </p:sp>
      <p:sp>
        <p:nvSpPr>
          <p:cNvPr id="228355" name="Rectangle 3">
            <a:extLst>
              <a:ext uri="{FF2B5EF4-FFF2-40B4-BE49-F238E27FC236}">
                <a16:creationId xmlns:a16="http://schemas.microsoft.com/office/drawing/2014/main" id="{22FD0D3B-001C-C584-FA8C-511419A38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latin typeface="New York"/>
              </a:rPr>
              <a:t>Patterns of behaviour </a:t>
            </a:r>
          </a:p>
          <a:p>
            <a:endParaRPr lang="en-US" altLang="LID4096">
              <a:latin typeface="New York"/>
            </a:endParaRPr>
          </a:p>
          <a:p>
            <a:pPr lvl="1"/>
            <a:r>
              <a:rPr lang="en-US" altLang="LID4096">
                <a:latin typeface="New York"/>
              </a:rPr>
              <a:t>Overview focus</a:t>
            </a:r>
          </a:p>
          <a:p>
            <a:pPr lvl="1"/>
            <a:endParaRPr lang="en-US" altLang="LID4096">
              <a:latin typeface="New York"/>
            </a:endParaRPr>
          </a:p>
          <a:p>
            <a:pPr lvl="1"/>
            <a:r>
              <a:rPr lang="en-US" altLang="LID4096">
                <a:latin typeface="New York"/>
              </a:rPr>
              <a:t>Viewport focus</a:t>
            </a:r>
          </a:p>
          <a:p>
            <a:pPr lvl="1"/>
            <a:endParaRPr lang="en-US" altLang="LID4096">
              <a:latin typeface="New York"/>
            </a:endParaRPr>
          </a:p>
          <a:p>
            <a:pPr lvl="1"/>
            <a:r>
              <a:rPr lang="en-US" altLang="LID4096">
                <a:latin typeface="New York"/>
              </a:rPr>
              <a:t>Switching</a:t>
            </a:r>
          </a:p>
          <a:p>
            <a:pPr lvl="2"/>
            <a:r>
              <a:rPr lang="en-US" altLang="LID4096">
                <a:latin typeface="New York"/>
              </a:rPr>
              <a:t>An unexpected problem - incompatible joins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2">
            <a:extLst>
              <a:ext uri="{FF2B5EF4-FFF2-40B4-BE49-F238E27FC236}">
                <a16:creationId xmlns:a16="http://schemas.microsoft.com/office/drawing/2014/main" id="{C201EAD3-7B19-DD85-B0B5-4A59235326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Incompatible Joins</a:t>
            </a:r>
          </a:p>
        </p:txBody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55F40163-79DF-B4A1-03FB-D116271590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190875"/>
            <a:ext cx="7734300" cy="2524125"/>
          </a:xfrm>
        </p:spPr>
        <p:txBody>
          <a:bodyPr/>
          <a:lstStyle/>
          <a:p>
            <a:pPr lvl="1"/>
            <a:r>
              <a:rPr lang="en-US" altLang="LID4096">
                <a:latin typeface="New York"/>
              </a:rPr>
              <a:t>Quickly repaired</a:t>
            </a:r>
            <a:br>
              <a:rPr lang="en-US" altLang="LID4096">
                <a:latin typeface="New York"/>
              </a:rPr>
            </a:br>
            <a:endParaRPr lang="en-US" altLang="LID4096">
              <a:latin typeface="New York"/>
            </a:endParaRPr>
          </a:p>
          <a:p>
            <a:pPr lvl="1"/>
            <a:r>
              <a:rPr lang="en-US" altLang="LID4096">
                <a:latin typeface="New York"/>
              </a:rPr>
              <a:t>Caused by forgetting where they are attending</a:t>
            </a:r>
            <a:br>
              <a:rPr lang="en-US" altLang="LID4096">
                <a:latin typeface="New York"/>
              </a:rPr>
            </a:br>
            <a:endParaRPr lang="en-US" altLang="LID4096">
              <a:latin typeface="New York"/>
            </a:endParaRPr>
          </a:p>
          <a:p>
            <a:pPr lvl="1"/>
            <a:r>
              <a:rPr lang="en-US" altLang="LID4096">
                <a:latin typeface="New York"/>
              </a:rPr>
              <a:t>Users did not mention this as a problem</a:t>
            </a:r>
          </a:p>
        </p:txBody>
      </p:sp>
      <p:sp>
        <p:nvSpPr>
          <p:cNvPr id="257028" name="Rectangle 4">
            <a:extLst>
              <a:ext uri="{FF2B5EF4-FFF2-40B4-BE49-F238E27FC236}">
                <a16:creationId xmlns:a16="http://schemas.microsoft.com/office/drawing/2014/main" id="{06DE5F82-53AB-1EF5-7B4C-C09804A98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1924050"/>
            <a:ext cx="1838325" cy="504825"/>
          </a:xfrm>
          <a:prstGeom prst="rect">
            <a:avLst/>
          </a:prstGeom>
          <a:solidFill>
            <a:srgbClr val="0082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57029" name="Group 5">
            <a:extLst>
              <a:ext uri="{FF2B5EF4-FFF2-40B4-BE49-F238E27FC236}">
                <a16:creationId xmlns:a16="http://schemas.microsoft.com/office/drawing/2014/main" id="{C1267202-BA8C-BB1C-F2DD-10BFA50EC9C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2797175" y="1989138"/>
            <a:ext cx="485775" cy="352425"/>
            <a:chOff x="4785" y="3537"/>
            <a:chExt cx="361" cy="257"/>
          </a:xfrm>
        </p:grpSpPr>
        <p:sp>
          <p:nvSpPr>
            <p:cNvPr id="257030" name="Rectangle 6">
              <a:extLst>
                <a:ext uri="{FF2B5EF4-FFF2-40B4-BE49-F238E27FC236}">
                  <a16:creationId xmlns:a16="http://schemas.microsoft.com/office/drawing/2014/main" id="{D122276F-FC03-A590-BB1E-7EF35A4DD8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7031" name="Rectangle 7">
              <a:extLst>
                <a:ext uri="{FF2B5EF4-FFF2-40B4-BE49-F238E27FC236}">
                  <a16:creationId xmlns:a16="http://schemas.microsoft.com/office/drawing/2014/main" id="{65B0FB13-4C99-9A50-921A-F6C9236EAF0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7032" name="Rectangle 8">
              <a:extLst>
                <a:ext uri="{FF2B5EF4-FFF2-40B4-BE49-F238E27FC236}">
                  <a16:creationId xmlns:a16="http://schemas.microsoft.com/office/drawing/2014/main" id="{8A3F96A4-A977-3E6D-E48F-8D6CF9ACA1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57033" name="Line 9">
            <a:extLst>
              <a:ext uri="{FF2B5EF4-FFF2-40B4-BE49-F238E27FC236}">
                <a16:creationId xmlns:a16="http://schemas.microsoft.com/office/drawing/2014/main" id="{D3457714-E8EF-F618-E57A-3AB3049441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8975" y="2190750"/>
            <a:ext cx="9239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5BE6D3B2-8641-DC7D-D1CB-A99CB2B6A4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Conclusion</a:t>
            </a:r>
          </a:p>
        </p:txBody>
      </p:sp>
      <p:sp>
        <p:nvSpPr>
          <p:cNvPr id="232451" name="Rectangle 3">
            <a:extLst>
              <a:ext uri="{FF2B5EF4-FFF2-40B4-BE49-F238E27FC236}">
                <a16:creationId xmlns:a16="http://schemas.microsoft.com/office/drawing/2014/main" id="{A9EFDB5B-0580-374B-84CA-C3F532B981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latin typeface="New York"/>
              </a:rPr>
              <a:t>Transparent overviews proved workable</a:t>
            </a:r>
            <a:br>
              <a:rPr lang="en-US" altLang="LID4096">
                <a:latin typeface="New York"/>
              </a:rPr>
            </a:br>
            <a:endParaRPr lang="en-US" altLang="LID4096">
              <a:latin typeface="New York"/>
            </a:endParaRPr>
          </a:p>
          <a:p>
            <a:r>
              <a:rPr lang="en-US" altLang="LID4096">
                <a:latin typeface="New York"/>
              </a:rPr>
              <a:t>People exploited both layers appropriately and naturally</a:t>
            </a:r>
            <a:br>
              <a:rPr lang="en-US" altLang="LID4096">
                <a:latin typeface="New York"/>
              </a:rPr>
            </a:br>
            <a:endParaRPr lang="en-US" altLang="LID4096">
              <a:latin typeface="New York"/>
            </a:endParaRPr>
          </a:p>
          <a:p>
            <a:r>
              <a:rPr lang="en-US" altLang="LID4096">
                <a:latin typeface="New York"/>
              </a:rPr>
              <a:t> 50-75% transparency is a good recommendation</a:t>
            </a:r>
          </a:p>
          <a:p>
            <a:pPr lvl="3"/>
            <a:endParaRPr lang="en-US" altLang="LID4096">
              <a:latin typeface="New York"/>
            </a:endParaRPr>
          </a:p>
          <a:p>
            <a:r>
              <a:rPr lang="en-US" altLang="LID4096">
                <a:latin typeface="New York"/>
              </a:rPr>
              <a:t>But this is just initial work...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278F05A2-CC72-5C32-8BC1-3F10BE1052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Unused slides after here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9FC044D0-7B95-B119-AD61-7C7D949BB1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6FE801C0-EAFE-D985-AB14-CFD97A11B9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altLang="LID4096">
                <a:latin typeface="New York"/>
              </a:rPr>
              <a:t>People can use </a:t>
            </a:r>
            <a:r>
              <a:rPr lang="en-US" altLang="LID4096" i="1">
                <a:latin typeface="New York"/>
              </a:rPr>
              <a:t>transparent overviews</a:t>
            </a:r>
            <a:r>
              <a:rPr lang="en-US" altLang="LID4096">
                <a:latin typeface="New York"/>
              </a:rPr>
              <a:t> to see and manipulate objects within a large visual workspace</a:t>
            </a:r>
            <a:endParaRPr lang="en-US" altLang="LID4096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BF312D54-818F-37FD-0E16-3BFA3CBCED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EAEE9CCA-DC37-741A-3FA6-7216CC7206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/>
            <a:r>
              <a:rPr lang="en-US" altLang="LID4096">
                <a:latin typeface="New York"/>
              </a:rPr>
              <a:t>Issues of representation are key to making usable</a:t>
            </a:r>
            <a:r>
              <a:rPr lang="en-US" altLang="LID4096" i="1">
                <a:latin typeface="New York"/>
              </a:rPr>
              <a:t> transparent overviews</a:t>
            </a:r>
            <a:r>
              <a:rPr lang="en-US" altLang="LID4096">
                <a:latin typeface="New York"/>
              </a:rPr>
              <a:t>.</a:t>
            </a:r>
            <a:endParaRPr lang="en-US" altLang="LID4096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2">
            <a:extLst>
              <a:ext uri="{FF2B5EF4-FFF2-40B4-BE49-F238E27FC236}">
                <a16:creationId xmlns:a16="http://schemas.microsoft.com/office/drawing/2014/main" id="{31E666D1-EAFD-9FF8-24B7-8982C737C9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2409825"/>
            <a:ext cx="8172450" cy="4200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 sz="3200"/>
          </a:p>
        </p:txBody>
      </p:sp>
      <p:sp>
        <p:nvSpPr>
          <p:cNvPr id="263171" name="Rectangle 3">
            <a:extLst>
              <a:ext uri="{FF2B5EF4-FFF2-40B4-BE49-F238E27FC236}">
                <a16:creationId xmlns:a16="http://schemas.microsoft.com/office/drawing/2014/main" id="{D6316CCB-A2F7-2748-6E4A-71C9ADC491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Exploratory Study</a:t>
            </a:r>
          </a:p>
        </p:txBody>
      </p:sp>
      <p:sp>
        <p:nvSpPr>
          <p:cNvPr id="263172" name="Rectangle 4">
            <a:extLst>
              <a:ext uri="{FF2B5EF4-FFF2-40B4-BE49-F238E27FC236}">
                <a16:creationId xmlns:a16="http://schemas.microsoft.com/office/drawing/2014/main" id="{57729A6F-F697-22DF-17B9-06702D8CD6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set different transparency representations</a:t>
            </a:r>
          </a:p>
        </p:txBody>
      </p:sp>
      <p:graphicFrame>
        <p:nvGraphicFramePr>
          <p:cNvPr id="263173" name="Object 5">
            <a:extLst>
              <a:ext uri="{FF2B5EF4-FFF2-40B4-BE49-F238E27FC236}">
                <a16:creationId xmlns:a16="http://schemas.microsoft.com/office/drawing/2014/main" id="{4C1D7A63-8429-CB0A-3F92-B14C2D95E3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9575" y="2495550"/>
          <a:ext cx="2246313" cy="1979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1124640" imgH="990720" progId="Word.Document.8">
                  <p:embed/>
                </p:oleObj>
              </mc:Choice>
              <mc:Fallback>
                <p:oleObj name="Document" r:id="rId2" imgW="1124640" imgH="99072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" y="2495550"/>
                        <a:ext cx="2246313" cy="1979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4" name="Object 6">
            <a:extLst>
              <a:ext uri="{FF2B5EF4-FFF2-40B4-BE49-F238E27FC236}">
                <a16:creationId xmlns:a16="http://schemas.microsoft.com/office/drawing/2014/main" id="{A7577FC3-789C-D9CB-9868-C461DFB73F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5163" y="3019425"/>
          <a:ext cx="1008062" cy="1065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05440" imgH="533520" progId="Word.Document.8">
                  <p:embed/>
                </p:oleObj>
              </mc:Choice>
              <mc:Fallback>
                <p:oleObj name="Document" r:id="rId4" imgW="505440" imgH="533520" progId="Word.Documen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5163" y="3019425"/>
                        <a:ext cx="1008062" cy="1065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5" name="Object 7">
            <a:extLst>
              <a:ext uri="{FF2B5EF4-FFF2-40B4-BE49-F238E27FC236}">
                <a16:creationId xmlns:a16="http://schemas.microsoft.com/office/drawing/2014/main" id="{40FD4541-298D-1556-42C8-267F1DC5B2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67263" y="3028950"/>
          <a:ext cx="1050925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524520" imgH="533520" progId="Word.Document.8">
                  <p:embed/>
                </p:oleObj>
              </mc:Choice>
              <mc:Fallback>
                <p:oleObj name="Document" r:id="rId6" imgW="524520" imgH="533520" progId="Word.Documen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7263" y="3028950"/>
                        <a:ext cx="1050925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6" name="Object 8">
            <a:extLst>
              <a:ext uri="{FF2B5EF4-FFF2-40B4-BE49-F238E27FC236}">
                <a16:creationId xmlns:a16="http://schemas.microsoft.com/office/drawing/2014/main" id="{A600D743-019A-B58B-34C1-9DD4D51A24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8963" y="4619625"/>
          <a:ext cx="1050925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8" imgW="524520" imgH="514440" progId="Word.Document.8">
                  <p:embed/>
                </p:oleObj>
              </mc:Choice>
              <mc:Fallback>
                <p:oleObj name="Document" r:id="rId8" imgW="524520" imgH="51444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8963" y="4619625"/>
                        <a:ext cx="1050925" cy="1031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7" name="Object 9">
            <a:extLst>
              <a:ext uri="{FF2B5EF4-FFF2-40B4-BE49-F238E27FC236}">
                <a16:creationId xmlns:a16="http://schemas.microsoft.com/office/drawing/2014/main" id="{DDD3CFF2-D37A-9AB7-F7C9-D450EF01701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1075" y="4643438"/>
          <a:ext cx="1065213" cy="1046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0" imgW="533880" imgH="523800" progId="Word.Document.8">
                  <p:embed/>
                </p:oleObj>
              </mc:Choice>
              <mc:Fallback>
                <p:oleObj name="Document" r:id="rId10" imgW="533880" imgH="5238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1075" y="4643438"/>
                        <a:ext cx="1065213" cy="1046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8" name="Object 10">
            <a:extLst>
              <a:ext uri="{FF2B5EF4-FFF2-40B4-BE49-F238E27FC236}">
                <a16:creationId xmlns:a16="http://schemas.microsoft.com/office/drawing/2014/main" id="{179499C2-A3EE-DC27-349F-771E8A33B5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0" y="4643438"/>
          <a:ext cx="9493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12" imgW="477000" imgH="504720" progId="Word.Document.8">
                  <p:embed/>
                </p:oleObj>
              </mc:Choice>
              <mc:Fallback>
                <p:oleObj name="Document" r:id="rId12" imgW="477000" imgH="50472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0" y="4643438"/>
                        <a:ext cx="94932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3179" name="Object 11">
            <a:extLst>
              <a:ext uri="{FF2B5EF4-FFF2-40B4-BE49-F238E27FC236}">
                <a16:creationId xmlns:a16="http://schemas.microsoft.com/office/drawing/2014/main" id="{4EC573EC-A949-36DB-3F05-D8A636A05C8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34150" y="2981325"/>
          <a:ext cx="10287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icture" r:id="rId14" imgW="515222" imgH="515222" progId="Word.Picture.8">
                  <p:embed/>
                </p:oleObj>
              </mc:Choice>
              <mc:Fallback>
                <p:oleObj name="Picture" r:id="rId14" imgW="515222" imgH="515222" progId="Word.Picture.8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34150" y="2981325"/>
                        <a:ext cx="1028700" cy="1028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3180" name="Text Box 12">
            <a:extLst>
              <a:ext uri="{FF2B5EF4-FFF2-40B4-BE49-F238E27FC236}">
                <a16:creationId xmlns:a16="http://schemas.microsoft.com/office/drawing/2014/main" id="{D50CF420-E4EA-81B4-1AF9-BD784C810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6375" y="4953000"/>
            <a:ext cx="12287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 Full </a:t>
            </a:r>
            <a:br>
              <a:rPr lang="en-US" altLang="LID4096" sz="3200"/>
            </a:br>
            <a:r>
              <a:rPr lang="en-US" altLang="LID4096" sz="3200"/>
              <a:t> size</a:t>
            </a:r>
            <a:endParaRPr lang="en-US" altLang="LID4096"/>
          </a:p>
        </p:txBody>
      </p:sp>
      <p:sp>
        <p:nvSpPr>
          <p:cNvPr id="263181" name="Text Box 13">
            <a:extLst>
              <a:ext uri="{FF2B5EF4-FFF2-40B4-BE49-F238E27FC236}">
                <a16:creationId xmlns:a16="http://schemas.microsoft.com/office/drawing/2014/main" id="{01310D2B-94EF-018F-EFD5-666C9814C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2850" y="3590925"/>
            <a:ext cx="1114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0%</a:t>
            </a:r>
            <a:endParaRPr lang="en-US" altLang="LID4096"/>
          </a:p>
        </p:txBody>
      </p:sp>
      <p:sp>
        <p:nvSpPr>
          <p:cNvPr id="263182" name="Text Box 14">
            <a:extLst>
              <a:ext uri="{FF2B5EF4-FFF2-40B4-BE49-F238E27FC236}">
                <a16:creationId xmlns:a16="http://schemas.microsoft.com/office/drawing/2014/main" id="{5B4AF4DF-08F1-51DA-F7FA-388502F5C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0" y="3571875"/>
            <a:ext cx="1114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30%</a:t>
            </a:r>
            <a:endParaRPr lang="en-US" altLang="LID4096"/>
          </a:p>
        </p:txBody>
      </p:sp>
      <p:sp>
        <p:nvSpPr>
          <p:cNvPr id="263183" name="Text Box 15">
            <a:extLst>
              <a:ext uri="{FF2B5EF4-FFF2-40B4-BE49-F238E27FC236}">
                <a16:creationId xmlns:a16="http://schemas.microsoft.com/office/drawing/2014/main" id="{9A4453C5-7ED7-8BD7-5B2E-12024885B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7550" y="3533775"/>
            <a:ext cx="1114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50%</a:t>
            </a:r>
            <a:endParaRPr lang="en-US" altLang="LID4096"/>
          </a:p>
        </p:txBody>
      </p:sp>
      <p:sp>
        <p:nvSpPr>
          <p:cNvPr id="263184" name="Text Box 16">
            <a:extLst>
              <a:ext uri="{FF2B5EF4-FFF2-40B4-BE49-F238E27FC236}">
                <a16:creationId xmlns:a16="http://schemas.microsoft.com/office/drawing/2014/main" id="{A96FCBD4-A4E8-D6A3-362F-BF5C1445C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7125" y="5191125"/>
            <a:ext cx="11144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70%</a:t>
            </a:r>
            <a:endParaRPr lang="en-US" altLang="LID4096"/>
          </a:p>
        </p:txBody>
      </p:sp>
      <p:sp>
        <p:nvSpPr>
          <p:cNvPr id="263185" name="Text Box 17">
            <a:extLst>
              <a:ext uri="{FF2B5EF4-FFF2-40B4-BE49-F238E27FC236}">
                <a16:creationId xmlns:a16="http://schemas.microsoft.com/office/drawing/2014/main" id="{09FADEB1-6B5C-7C4E-5A3D-758F224F19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62575" y="5191125"/>
            <a:ext cx="13049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100%</a:t>
            </a:r>
            <a:endParaRPr lang="en-US" altLang="LID4096"/>
          </a:p>
        </p:txBody>
      </p:sp>
      <p:sp>
        <p:nvSpPr>
          <p:cNvPr id="263186" name="Text Box 18">
            <a:extLst>
              <a:ext uri="{FF2B5EF4-FFF2-40B4-BE49-F238E27FC236}">
                <a16:creationId xmlns:a16="http://schemas.microsoft.com/office/drawing/2014/main" id="{8C277854-9872-373D-0303-4A7AAF036D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0850" y="5172075"/>
            <a:ext cx="20002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schematic</a:t>
            </a:r>
            <a:endParaRPr lang="en-US" altLang="LID4096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21A13E1F-69A4-1786-80E3-BDE5A2BCC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Preferences</a:t>
            </a: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9C9EA91F-2933-0964-1604-EB5643142B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latin typeface="New York"/>
              </a:rPr>
              <a:t>Rank-order</a:t>
            </a:r>
          </a:p>
          <a:p>
            <a:pPr lvl="1"/>
            <a:r>
              <a:rPr lang="en-US" altLang="LID4096">
                <a:latin typeface="New York"/>
              </a:rPr>
              <a:t>fully transparent view </a:t>
            </a:r>
          </a:p>
          <a:p>
            <a:pPr lvl="1"/>
            <a:r>
              <a:rPr lang="en-US" altLang="LID4096">
                <a:latin typeface="New York"/>
              </a:rPr>
              <a:t>70% and 50% transparency</a:t>
            </a:r>
          </a:p>
          <a:p>
            <a:pPr lvl="1"/>
            <a:r>
              <a:rPr lang="en-US" altLang="LID4096">
                <a:latin typeface="New York"/>
              </a:rPr>
              <a:t>the rest received low ratings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>
            <a:extLst>
              <a:ext uri="{FF2B5EF4-FFF2-40B4-BE49-F238E27FC236}">
                <a16:creationId xmlns:a16="http://schemas.microsoft.com/office/drawing/2014/main" id="{0F584BB9-7FF2-9417-EF66-DF3DB7B72A1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How Do People Use Them?</a:t>
            </a:r>
          </a:p>
        </p:txBody>
      </p:sp>
      <p:grpSp>
        <p:nvGrpSpPr>
          <p:cNvPr id="265219" name="Group 3">
            <a:extLst>
              <a:ext uri="{FF2B5EF4-FFF2-40B4-BE49-F238E27FC236}">
                <a16:creationId xmlns:a16="http://schemas.microsoft.com/office/drawing/2014/main" id="{35BD1347-0FF8-5B98-BC7D-B963C6B349E8}"/>
              </a:ext>
            </a:extLst>
          </p:cNvPr>
          <p:cNvGrpSpPr>
            <a:grpSpLocks/>
          </p:cNvGrpSpPr>
          <p:nvPr/>
        </p:nvGrpSpPr>
        <p:grpSpPr bwMode="auto">
          <a:xfrm>
            <a:off x="3017838" y="3413125"/>
            <a:ext cx="3100387" cy="2730500"/>
            <a:chOff x="3275" y="2450"/>
            <a:chExt cx="1953" cy="1720"/>
          </a:xfrm>
        </p:grpSpPr>
        <p:grpSp>
          <p:nvGrpSpPr>
            <p:cNvPr id="265220" name="Group 4">
              <a:extLst>
                <a:ext uri="{FF2B5EF4-FFF2-40B4-BE49-F238E27FC236}">
                  <a16:creationId xmlns:a16="http://schemas.microsoft.com/office/drawing/2014/main" id="{0FE4446C-4FA4-0929-8FAD-793B4DFB5D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2677"/>
              <a:ext cx="1461" cy="885"/>
              <a:chOff x="3275" y="2677"/>
              <a:chExt cx="1461" cy="885"/>
            </a:xfrm>
          </p:grpSpPr>
          <p:grpSp>
            <p:nvGrpSpPr>
              <p:cNvPr id="265221" name="Group 5">
                <a:extLst>
                  <a:ext uri="{FF2B5EF4-FFF2-40B4-BE49-F238E27FC236}">
                    <a16:creationId xmlns:a16="http://schemas.microsoft.com/office/drawing/2014/main" id="{926E0B1C-5115-97CC-FD37-489F6BE11C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3023"/>
                <a:ext cx="1461" cy="539"/>
                <a:chOff x="3275" y="3023"/>
                <a:chExt cx="1461" cy="539"/>
              </a:xfrm>
            </p:grpSpPr>
            <p:sp>
              <p:nvSpPr>
                <p:cNvPr id="265222" name="Oval 6">
                  <a:extLst>
                    <a:ext uri="{FF2B5EF4-FFF2-40B4-BE49-F238E27FC236}">
                      <a16:creationId xmlns:a16="http://schemas.microsoft.com/office/drawing/2014/main" id="{46C5894F-9960-1467-A28A-3081965813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5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5223" name="Oval 7">
                  <a:extLst>
                    <a:ext uri="{FF2B5EF4-FFF2-40B4-BE49-F238E27FC236}">
                      <a16:creationId xmlns:a16="http://schemas.microsoft.com/office/drawing/2014/main" id="{35177253-6ED1-3571-C95F-A0D5421027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75" y="3023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5224" name="Group 8">
                <a:extLst>
                  <a:ext uri="{FF2B5EF4-FFF2-40B4-BE49-F238E27FC236}">
                    <a16:creationId xmlns:a16="http://schemas.microsoft.com/office/drawing/2014/main" id="{743EF048-E026-7FF6-BDE0-B5985B7E6D0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06" y="2677"/>
                <a:ext cx="536" cy="671"/>
                <a:chOff x="3306" y="2677"/>
                <a:chExt cx="536" cy="671"/>
              </a:xfrm>
            </p:grpSpPr>
            <p:sp>
              <p:nvSpPr>
                <p:cNvPr id="265225" name="AutoShape 9">
                  <a:extLst>
                    <a:ext uri="{FF2B5EF4-FFF2-40B4-BE49-F238E27FC236}">
                      <a16:creationId xmlns:a16="http://schemas.microsoft.com/office/drawing/2014/main" id="{51C12E80-DC66-75C5-D338-EA85D275C4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257" y="2805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5226" name="Rectangle 10">
                  <a:extLst>
                    <a:ext uri="{FF2B5EF4-FFF2-40B4-BE49-F238E27FC236}">
                      <a16:creationId xmlns:a16="http://schemas.microsoft.com/office/drawing/2014/main" id="{232523E7-4179-B9FC-0018-5AC60CB0E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790" y="2677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65227" name="Group 11">
                <a:extLst>
                  <a:ext uri="{FF2B5EF4-FFF2-40B4-BE49-F238E27FC236}">
                    <a16:creationId xmlns:a16="http://schemas.microsoft.com/office/drawing/2014/main" id="{CD6626C3-F18C-C1F0-E281-E1BA3C6F66C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41" y="3199"/>
                <a:ext cx="238" cy="73"/>
                <a:chOff x="3941" y="3199"/>
                <a:chExt cx="238" cy="73"/>
              </a:xfrm>
            </p:grpSpPr>
            <p:grpSp>
              <p:nvGrpSpPr>
                <p:cNvPr id="265228" name="Group 12">
                  <a:extLst>
                    <a:ext uri="{FF2B5EF4-FFF2-40B4-BE49-F238E27FC236}">
                      <a16:creationId xmlns:a16="http://schemas.microsoft.com/office/drawing/2014/main" id="{1FCAD122-AED1-D08A-56CA-D09E2EAC0D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42" y="3199"/>
                  <a:ext cx="237" cy="73"/>
                  <a:chOff x="3942" y="3199"/>
                  <a:chExt cx="237" cy="73"/>
                </a:xfrm>
              </p:grpSpPr>
              <p:sp>
                <p:nvSpPr>
                  <p:cNvPr id="265229" name="Arc 13">
                    <a:extLst>
                      <a:ext uri="{FF2B5EF4-FFF2-40B4-BE49-F238E27FC236}">
                        <a16:creationId xmlns:a16="http://schemas.microsoft.com/office/drawing/2014/main" id="{723326D1-6AC8-7944-7273-F15DB6AD80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42" y="3199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65230" name="Arc 14">
                    <a:extLst>
                      <a:ext uri="{FF2B5EF4-FFF2-40B4-BE49-F238E27FC236}">
                        <a16:creationId xmlns:a16="http://schemas.microsoft.com/office/drawing/2014/main" id="{0E74BB67-C0A1-729B-5EA2-21D742F22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60" y="3199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65231" name="Line 15">
                  <a:extLst>
                    <a:ext uri="{FF2B5EF4-FFF2-40B4-BE49-F238E27FC236}">
                      <a16:creationId xmlns:a16="http://schemas.microsoft.com/office/drawing/2014/main" id="{A5BB01FA-2DB2-1689-9C0E-88350EE8010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41" y="3271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5232" name="Line 16">
                <a:extLst>
                  <a:ext uri="{FF2B5EF4-FFF2-40B4-BE49-F238E27FC236}">
                    <a16:creationId xmlns:a16="http://schemas.microsoft.com/office/drawing/2014/main" id="{0A974697-52ED-13B8-3C39-8F3097F4609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877" y="3251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65233" name="Group 17">
              <a:extLst>
                <a:ext uri="{FF2B5EF4-FFF2-40B4-BE49-F238E27FC236}">
                  <a16:creationId xmlns:a16="http://schemas.microsoft.com/office/drawing/2014/main" id="{D1A89CD6-AA1F-4CE0-A6D7-B144DC7EDE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92" y="2450"/>
              <a:ext cx="1136" cy="1720"/>
              <a:chOff x="4092" y="2450"/>
              <a:chExt cx="1136" cy="1720"/>
            </a:xfrm>
          </p:grpSpPr>
          <p:sp>
            <p:nvSpPr>
              <p:cNvPr id="265234" name="Line 18">
                <a:extLst>
                  <a:ext uri="{FF2B5EF4-FFF2-40B4-BE49-F238E27FC236}">
                    <a16:creationId xmlns:a16="http://schemas.microsoft.com/office/drawing/2014/main" id="{348010CF-0752-76C0-F552-C3A8B5DE0C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4" y="3498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35" name="Line 19">
                <a:extLst>
                  <a:ext uri="{FF2B5EF4-FFF2-40B4-BE49-F238E27FC236}">
                    <a16:creationId xmlns:a16="http://schemas.microsoft.com/office/drawing/2014/main" id="{3065D6E5-6074-1FD0-381F-0346EF07A4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04" y="3642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36" name="Line 20">
                <a:extLst>
                  <a:ext uri="{FF2B5EF4-FFF2-40B4-BE49-F238E27FC236}">
                    <a16:creationId xmlns:a16="http://schemas.microsoft.com/office/drawing/2014/main" id="{AC74F58F-D63B-C640-CCE3-02F3D9DD31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09" y="2874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37" name="Line 21">
                <a:extLst>
                  <a:ext uri="{FF2B5EF4-FFF2-40B4-BE49-F238E27FC236}">
                    <a16:creationId xmlns:a16="http://schemas.microsoft.com/office/drawing/2014/main" id="{3343951F-6C26-593B-86C3-E6CC19608C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42" y="3078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38" name="Line 22">
                <a:extLst>
                  <a:ext uri="{FF2B5EF4-FFF2-40B4-BE49-F238E27FC236}">
                    <a16:creationId xmlns:a16="http://schemas.microsoft.com/office/drawing/2014/main" id="{CAD2F943-A3AF-90F4-CDCE-A14EDC9C081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74" y="2868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39" name="Arc 23">
                <a:extLst>
                  <a:ext uri="{FF2B5EF4-FFF2-40B4-BE49-F238E27FC236}">
                    <a16:creationId xmlns:a16="http://schemas.microsoft.com/office/drawing/2014/main" id="{6BC9D88B-234C-E6EA-CF24-09308B7EAE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60" y="2646"/>
                <a:ext cx="542" cy="365"/>
              </a:xfrm>
              <a:custGeom>
                <a:avLst/>
                <a:gdLst>
                  <a:gd name="G0" fmla="+- 0 0 0"/>
                  <a:gd name="G1" fmla="+- 18640 0 0"/>
                  <a:gd name="G2" fmla="+- 21600 0 0"/>
                  <a:gd name="T0" fmla="*/ 10914 w 20307"/>
                  <a:gd name="T1" fmla="*/ 0 h 18640"/>
                  <a:gd name="T2" fmla="*/ 20307 w 20307"/>
                  <a:gd name="T3" fmla="*/ 11280 h 18640"/>
                  <a:gd name="T4" fmla="*/ 0 w 20307"/>
                  <a:gd name="T5" fmla="*/ 18640 h 18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40" name="Oval 24">
                <a:extLst>
                  <a:ext uri="{FF2B5EF4-FFF2-40B4-BE49-F238E27FC236}">
                    <a16:creationId xmlns:a16="http://schemas.microsoft.com/office/drawing/2014/main" id="{F976095E-7AD9-20DC-B840-AD1163183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68" y="2450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41" name="Line 25">
                <a:extLst>
                  <a:ext uri="{FF2B5EF4-FFF2-40B4-BE49-F238E27FC236}">
                    <a16:creationId xmlns:a16="http://schemas.microsoft.com/office/drawing/2014/main" id="{8EF56CD2-E522-DA82-86F8-585A7F3E19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93" y="2863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42" name="Line 26">
                <a:extLst>
                  <a:ext uri="{FF2B5EF4-FFF2-40B4-BE49-F238E27FC236}">
                    <a16:creationId xmlns:a16="http://schemas.microsoft.com/office/drawing/2014/main" id="{A667E4C8-758F-ACD0-4F49-81CAC409E6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84" y="3066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65243" name="Line 27">
                <a:extLst>
                  <a:ext uri="{FF2B5EF4-FFF2-40B4-BE49-F238E27FC236}">
                    <a16:creationId xmlns:a16="http://schemas.microsoft.com/office/drawing/2014/main" id="{E48F9936-48EF-45BE-748F-C849FA0884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092" y="3108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65244" name="Group 28">
            <a:extLst>
              <a:ext uri="{FF2B5EF4-FFF2-40B4-BE49-F238E27FC236}">
                <a16:creationId xmlns:a16="http://schemas.microsoft.com/office/drawing/2014/main" id="{338B20AB-1D35-ADBF-9ED4-448261F4A78C}"/>
              </a:ext>
            </a:extLst>
          </p:cNvPr>
          <p:cNvGrpSpPr>
            <a:grpSpLocks/>
          </p:cNvGrpSpPr>
          <p:nvPr/>
        </p:nvGrpSpPr>
        <p:grpSpPr bwMode="auto">
          <a:xfrm>
            <a:off x="6881813" y="1651000"/>
            <a:ext cx="1041400" cy="2963863"/>
            <a:chOff x="1089" y="1154"/>
            <a:chExt cx="656" cy="1867"/>
          </a:xfrm>
        </p:grpSpPr>
        <p:sp>
          <p:nvSpPr>
            <p:cNvPr id="265245" name="Oval 29">
              <a:extLst>
                <a:ext uri="{FF2B5EF4-FFF2-40B4-BE49-F238E27FC236}">
                  <a16:creationId xmlns:a16="http://schemas.microsoft.com/office/drawing/2014/main" id="{90D6326C-1827-C124-DF4E-6310FEA96C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74" y="1154"/>
              <a:ext cx="252" cy="341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46" name="Arc 30">
              <a:extLst>
                <a:ext uri="{FF2B5EF4-FFF2-40B4-BE49-F238E27FC236}">
                  <a16:creationId xmlns:a16="http://schemas.microsoft.com/office/drawing/2014/main" id="{A5ADBBBA-4878-B028-3192-B6C4A3FC1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9" y="1496"/>
              <a:ext cx="179" cy="89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9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7"/>
                    <a:pt x="9597" y="66"/>
                    <a:pt x="21479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7"/>
                    <a:pt x="9597" y="66"/>
                    <a:pt x="2147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47" name="Arc 31">
              <a:extLst>
                <a:ext uri="{FF2B5EF4-FFF2-40B4-BE49-F238E27FC236}">
                  <a16:creationId xmlns:a16="http://schemas.microsoft.com/office/drawing/2014/main" id="{95CC5A34-D132-F0E2-F81E-CCAE4B6DE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4" y="1496"/>
              <a:ext cx="178" cy="89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48" name="Line 32">
              <a:extLst>
                <a:ext uri="{FF2B5EF4-FFF2-40B4-BE49-F238E27FC236}">
                  <a16:creationId xmlns:a16="http://schemas.microsoft.com/office/drawing/2014/main" id="{CB5D1E79-AEF4-3F8F-0726-3A2377B148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95" y="1584"/>
              <a:ext cx="90" cy="35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49" name="Line 33">
              <a:extLst>
                <a:ext uri="{FF2B5EF4-FFF2-40B4-BE49-F238E27FC236}">
                  <a16:creationId xmlns:a16="http://schemas.microsoft.com/office/drawing/2014/main" id="{57388184-8B12-677B-2EAE-20060B8A48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465" y="1848"/>
              <a:ext cx="264" cy="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0" name="Line 34">
              <a:extLst>
                <a:ext uri="{FF2B5EF4-FFF2-40B4-BE49-F238E27FC236}">
                  <a16:creationId xmlns:a16="http://schemas.microsoft.com/office/drawing/2014/main" id="{D794913C-27F9-9928-7D6E-FF6F8B560B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50" y="1806"/>
              <a:ext cx="28" cy="1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1" name="AutoShape 35">
              <a:extLst>
                <a:ext uri="{FF2B5EF4-FFF2-40B4-BE49-F238E27FC236}">
                  <a16:creationId xmlns:a16="http://schemas.microsoft.com/office/drawing/2014/main" id="{F83FFA01-716C-850B-43BA-A944F37AC88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 flipH="1" flipV="1">
              <a:off x="1247" y="1889"/>
              <a:ext cx="375" cy="147"/>
            </a:xfrm>
            <a:custGeom>
              <a:avLst/>
              <a:gdLst>
                <a:gd name="G0" fmla="+- 5399 0 0"/>
                <a:gd name="G1" fmla="+- 21600 0 5399"/>
                <a:gd name="G2" fmla="*/ 5399 1 2"/>
                <a:gd name="G3" fmla="+- 21600 0 G2"/>
                <a:gd name="G4" fmla="+/ 5399 21600 2"/>
                <a:gd name="G5" fmla="+/ G1 0 2"/>
                <a:gd name="G6" fmla="*/ 21600 21600 5399"/>
                <a:gd name="G7" fmla="*/ G6 1 2"/>
                <a:gd name="G8" fmla="+- 21600 0 G7"/>
                <a:gd name="G9" fmla="*/ 21600 1 2"/>
                <a:gd name="G10" fmla="+- 5399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399" y="21600"/>
                  </a:lnTo>
                  <a:lnTo>
                    <a:pt x="16201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2" name="Line 36">
              <a:extLst>
                <a:ext uri="{FF2B5EF4-FFF2-40B4-BE49-F238E27FC236}">
                  <a16:creationId xmlns:a16="http://schemas.microsoft.com/office/drawing/2014/main" id="{D7D4D3B3-909C-02F0-6779-1BAFEDAF1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85" y="1941"/>
              <a:ext cx="358" cy="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3" name="Line 37">
              <a:extLst>
                <a:ext uri="{FF2B5EF4-FFF2-40B4-BE49-F238E27FC236}">
                  <a16:creationId xmlns:a16="http://schemas.microsoft.com/office/drawing/2014/main" id="{24EFCF55-6DB1-CE28-AC45-C30E8708AB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4" y="1590"/>
              <a:ext cx="31" cy="32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4" name="Line 38">
              <a:extLst>
                <a:ext uri="{FF2B5EF4-FFF2-40B4-BE49-F238E27FC236}">
                  <a16:creationId xmlns:a16="http://schemas.microsoft.com/office/drawing/2014/main" id="{125C43D2-372D-FB4C-CDAF-39074EC0AF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34" y="2080"/>
              <a:ext cx="42" cy="94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5255" name="Line 39">
              <a:extLst>
                <a:ext uri="{FF2B5EF4-FFF2-40B4-BE49-F238E27FC236}">
                  <a16:creationId xmlns:a16="http://schemas.microsoft.com/office/drawing/2014/main" id="{9443BD09-4468-038A-F434-E2A6E79E29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38" y="2080"/>
              <a:ext cx="42" cy="94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>
            <a:extLst>
              <a:ext uri="{FF2B5EF4-FFF2-40B4-BE49-F238E27FC236}">
                <a16:creationId xmlns:a16="http://schemas.microsoft.com/office/drawing/2014/main" id="{D38E91E0-AD2D-ED27-66A7-41F79B40FB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050" y="2409825"/>
            <a:ext cx="8401050" cy="4200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LID4096" altLang="LID4096" sz="3200"/>
          </a:p>
        </p:txBody>
      </p:sp>
      <p:grpSp>
        <p:nvGrpSpPr>
          <p:cNvPr id="266243" name="Group 3">
            <a:extLst>
              <a:ext uri="{FF2B5EF4-FFF2-40B4-BE49-F238E27FC236}">
                <a16:creationId xmlns:a16="http://schemas.microsoft.com/office/drawing/2014/main" id="{24F4B78E-D3F8-C9A6-24C6-7F2183FE4D41}"/>
              </a:ext>
            </a:extLst>
          </p:cNvPr>
          <p:cNvGrpSpPr>
            <a:grpSpLocks/>
          </p:cNvGrpSpPr>
          <p:nvPr/>
        </p:nvGrpSpPr>
        <p:grpSpPr bwMode="auto">
          <a:xfrm>
            <a:off x="409575" y="2495550"/>
            <a:ext cx="2305050" cy="1979613"/>
            <a:chOff x="258" y="1572"/>
            <a:chExt cx="1452" cy="1247"/>
          </a:xfrm>
        </p:grpSpPr>
        <p:graphicFrame>
          <p:nvGraphicFramePr>
            <p:cNvPr id="266244" name="Object 4">
              <a:extLst>
                <a:ext uri="{FF2B5EF4-FFF2-40B4-BE49-F238E27FC236}">
                  <a16:creationId xmlns:a16="http://schemas.microsoft.com/office/drawing/2014/main" id="{E994A6C7-A364-9C95-933F-84378A77AF75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58" y="1572"/>
            <a:ext cx="1415" cy="1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3" imgW="1124640" imgH="990720" progId="Word.Document.8">
                    <p:embed/>
                  </p:oleObj>
                </mc:Choice>
                <mc:Fallback>
                  <p:oleObj name="Document" r:id="rId3" imgW="1124640" imgH="990720" progId="Word.Document.8">
                    <p:embed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8" y="1572"/>
                          <a:ext cx="1415" cy="124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45" name="Rectangle 5">
              <a:extLst>
                <a:ext uri="{FF2B5EF4-FFF2-40B4-BE49-F238E27FC236}">
                  <a16:creationId xmlns:a16="http://schemas.microsoft.com/office/drawing/2014/main" id="{283B1879-5B65-FE50-EECE-763E9F5A41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" y="1830"/>
              <a:ext cx="684" cy="360"/>
            </a:xfrm>
            <a:prstGeom prst="rect">
              <a:avLst/>
            </a:prstGeom>
            <a:solidFill>
              <a:srgbClr val="008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6" name="Rectangle 6">
              <a:extLst>
                <a:ext uri="{FF2B5EF4-FFF2-40B4-BE49-F238E27FC236}">
                  <a16:creationId xmlns:a16="http://schemas.microsoft.com/office/drawing/2014/main" id="{37728972-EE56-66C8-1AFF-254ECC2AF7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4" y="2208"/>
              <a:ext cx="660" cy="37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7" name="Rectangle 7">
              <a:extLst>
                <a:ext uri="{FF2B5EF4-FFF2-40B4-BE49-F238E27FC236}">
                  <a16:creationId xmlns:a16="http://schemas.microsoft.com/office/drawing/2014/main" id="{A0C4FA58-2296-58B1-A12A-F0722B12D2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0" y="1836"/>
              <a:ext cx="210" cy="7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8" name="Line 8">
              <a:extLst>
                <a:ext uri="{FF2B5EF4-FFF2-40B4-BE49-F238E27FC236}">
                  <a16:creationId xmlns:a16="http://schemas.microsoft.com/office/drawing/2014/main" id="{B8BB9E28-D1FC-29DA-9C61-6E0316DD56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06" y="2202"/>
              <a:ext cx="5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49" name="Line 9">
              <a:extLst>
                <a:ext uri="{FF2B5EF4-FFF2-40B4-BE49-F238E27FC236}">
                  <a16:creationId xmlns:a16="http://schemas.microsoft.com/office/drawing/2014/main" id="{CD32F0E2-0700-C1FF-2927-C422304F15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94" y="1680"/>
              <a:ext cx="0" cy="52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66250" name="Rectangle 10">
            <a:extLst>
              <a:ext uri="{FF2B5EF4-FFF2-40B4-BE49-F238E27FC236}">
                <a16:creationId xmlns:a16="http://schemas.microsoft.com/office/drawing/2014/main" id="{08185904-9204-CD47-F0CF-FD6CA11D4A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Testbed System</a:t>
            </a:r>
          </a:p>
        </p:txBody>
      </p:sp>
      <p:sp>
        <p:nvSpPr>
          <p:cNvPr id="266251" name="Rectangle 11">
            <a:extLst>
              <a:ext uri="{FF2B5EF4-FFF2-40B4-BE49-F238E27FC236}">
                <a16:creationId xmlns:a16="http://schemas.microsoft.com/office/drawing/2014/main" id="{68818684-78B7-0D72-AA75-CE0F050A62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Can set different transparency representations</a:t>
            </a:r>
          </a:p>
        </p:txBody>
      </p:sp>
      <p:graphicFrame>
        <p:nvGraphicFramePr>
          <p:cNvPr id="266252" name="Object 12">
            <a:extLst>
              <a:ext uri="{FF2B5EF4-FFF2-40B4-BE49-F238E27FC236}">
                <a16:creationId xmlns:a16="http://schemas.microsoft.com/office/drawing/2014/main" id="{D575A46E-EFE4-6DF4-4217-DAE6335FDB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67263" y="3028950"/>
          <a:ext cx="1050925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524520" imgH="533520" progId="Word.Document.8">
                  <p:embed/>
                </p:oleObj>
              </mc:Choice>
              <mc:Fallback>
                <p:oleObj name="Document" r:id="rId5" imgW="524520" imgH="533520" progId="Word.Document.8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67263" y="3028950"/>
                        <a:ext cx="1050925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253" name="Text Box 13">
            <a:extLst>
              <a:ext uri="{FF2B5EF4-FFF2-40B4-BE49-F238E27FC236}">
                <a16:creationId xmlns:a16="http://schemas.microsoft.com/office/drawing/2014/main" id="{2AB6D35B-AF1F-28B8-D4C3-BFE8D27236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14950" y="3571875"/>
            <a:ext cx="1114425" cy="579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30%</a:t>
            </a:r>
            <a:endParaRPr lang="en-US" altLang="LID4096"/>
          </a:p>
        </p:txBody>
      </p:sp>
      <p:grpSp>
        <p:nvGrpSpPr>
          <p:cNvPr id="266254" name="Group 14">
            <a:extLst>
              <a:ext uri="{FF2B5EF4-FFF2-40B4-BE49-F238E27FC236}">
                <a16:creationId xmlns:a16="http://schemas.microsoft.com/office/drawing/2014/main" id="{93CE43D8-1ED4-E464-C418-0DA1289469DD}"/>
              </a:ext>
            </a:extLst>
          </p:cNvPr>
          <p:cNvGrpSpPr>
            <a:grpSpLocks/>
          </p:cNvGrpSpPr>
          <p:nvPr/>
        </p:nvGrpSpPr>
        <p:grpSpPr bwMode="auto">
          <a:xfrm>
            <a:off x="6543675" y="2981325"/>
            <a:ext cx="1638300" cy="1131888"/>
            <a:chOff x="4122" y="1878"/>
            <a:chExt cx="1032" cy="713"/>
          </a:xfrm>
        </p:grpSpPr>
        <p:graphicFrame>
          <p:nvGraphicFramePr>
            <p:cNvPr id="266255" name="Object 15">
              <a:extLst>
                <a:ext uri="{FF2B5EF4-FFF2-40B4-BE49-F238E27FC236}">
                  <a16:creationId xmlns:a16="http://schemas.microsoft.com/office/drawing/2014/main" id="{FA05108D-2419-0DE1-70CC-1D32F8A9B60C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22" y="1878"/>
            <a:ext cx="648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icture" r:id="rId7" imgW="515222" imgH="515222" progId="Word.Picture.8">
                    <p:embed/>
                  </p:oleObj>
                </mc:Choice>
                <mc:Fallback>
                  <p:oleObj name="Picture" r:id="rId7" imgW="515222" imgH="515222" progId="Word.Picture.8">
                    <p:embed/>
                    <p:pic>
                      <p:nvPicPr>
                        <p:cNvPr id="0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2" y="1878"/>
                          <a:ext cx="648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56" name="Text Box 16">
              <a:extLst>
                <a:ext uri="{FF2B5EF4-FFF2-40B4-BE49-F238E27FC236}">
                  <a16:creationId xmlns:a16="http://schemas.microsoft.com/office/drawing/2014/main" id="{CD285897-0549-F2D8-C6C9-8BF16F4E4F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" y="2226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50%</a:t>
              </a:r>
              <a:endParaRPr lang="en-US" altLang="LID4096"/>
            </a:p>
          </p:txBody>
        </p:sp>
      </p:grpSp>
      <p:grpSp>
        <p:nvGrpSpPr>
          <p:cNvPr id="266257" name="Group 17">
            <a:extLst>
              <a:ext uri="{FF2B5EF4-FFF2-40B4-BE49-F238E27FC236}">
                <a16:creationId xmlns:a16="http://schemas.microsoft.com/office/drawing/2014/main" id="{7DADB9B9-77CB-30A5-B5CF-E9D37202E023}"/>
              </a:ext>
            </a:extLst>
          </p:cNvPr>
          <p:cNvGrpSpPr>
            <a:grpSpLocks/>
          </p:cNvGrpSpPr>
          <p:nvPr/>
        </p:nvGrpSpPr>
        <p:grpSpPr bwMode="auto">
          <a:xfrm>
            <a:off x="3128963" y="4619625"/>
            <a:ext cx="1652587" cy="1150938"/>
            <a:chOff x="1971" y="2910"/>
            <a:chExt cx="1041" cy="725"/>
          </a:xfrm>
        </p:grpSpPr>
        <p:graphicFrame>
          <p:nvGraphicFramePr>
            <p:cNvPr id="266258" name="Object 18">
              <a:extLst>
                <a:ext uri="{FF2B5EF4-FFF2-40B4-BE49-F238E27FC236}">
                  <a16:creationId xmlns:a16="http://schemas.microsoft.com/office/drawing/2014/main" id="{2E3447A7-8EA7-7CE9-4A5A-8129A22290C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71" y="2910"/>
            <a:ext cx="662" cy="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9" imgW="524520" imgH="514440" progId="Word.Document.8">
                    <p:embed/>
                  </p:oleObj>
                </mc:Choice>
                <mc:Fallback>
                  <p:oleObj name="Document" r:id="rId9" imgW="524520" imgH="514440" progId="Word.Document.8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1" y="2910"/>
                          <a:ext cx="662" cy="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59" name="Text Box 19">
              <a:extLst>
                <a:ext uri="{FF2B5EF4-FFF2-40B4-BE49-F238E27FC236}">
                  <a16:creationId xmlns:a16="http://schemas.microsoft.com/office/drawing/2014/main" id="{F1E51CA3-5E71-BEFB-FBE3-8E55C3CE99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0" y="3270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70%</a:t>
              </a:r>
              <a:endParaRPr lang="en-US" altLang="LID4096"/>
            </a:p>
          </p:txBody>
        </p:sp>
      </p:grpSp>
      <p:grpSp>
        <p:nvGrpSpPr>
          <p:cNvPr id="266260" name="Group 20">
            <a:extLst>
              <a:ext uri="{FF2B5EF4-FFF2-40B4-BE49-F238E27FC236}">
                <a16:creationId xmlns:a16="http://schemas.microsoft.com/office/drawing/2014/main" id="{5602EE8E-7B55-38E6-072A-A5C7A52F1418}"/>
              </a:ext>
            </a:extLst>
          </p:cNvPr>
          <p:cNvGrpSpPr>
            <a:grpSpLocks/>
          </p:cNvGrpSpPr>
          <p:nvPr/>
        </p:nvGrpSpPr>
        <p:grpSpPr bwMode="auto">
          <a:xfrm>
            <a:off x="4791075" y="4643438"/>
            <a:ext cx="1876425" cy="1127125"/>
            <a:chOff x="3018" y="2925"/>
            <a:chExt cx="1182" cy="710"/>
          </a:xfrm>
        </p:grpSpPr>
        <p:graphicFrame>
          <p:nvGraphicFramePr>
            <p:cNvPr id="266261" name="Object 21">
              <a:extLst>
                <a:ext uri="{FF2B5EF4-FFF2-40B4-BE49-F238E27FC236}">
                  <a16:creationId xmlns:a16="http://schemas.microsoft.com/office/drawing/2014/main" id="{9E2EB446-5456-25FC-3764-6483CBF411B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18" y="2925"/>
            <a:ext cx="671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1" imgW="533880" imgH="523800" progId="Word.Document.8">
                    <p:embed/>
                  </p:oleObj>
                </mc:Choice>
                <mc:Fallback>
                  <p:oleObj name="Document" r:id="rId11" imgW="533880" imgH="523800" progId="Word.Document.8">
                    <p:embed/>
                    <p:pic>
                      <p:nvPicPr>
                        <p:cNvPr id="0" name="Object 2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8" y="2925"/>
                          <a:ext cx="671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62" name="Text Box 22">
              <a:extLst>
                <a:ext uri="{FF2B5EF4-FFF2-40B4-BE49-F238E27FC236}">
                  <a16:creationId xmlns:a16="http://schemas.microsoft.com/office/drawing/2014/main" id="{77ABF3D4-9372-8F81-9752-AC19630E2B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8" y="3270"/>
              <a:ext cx="82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100%</a:t>
              </a:r>
              <a:endParaRPr lang="en-US" altLang="LID4096"/>
            </a:p>
          </p:txBody>
        </p:sp>
      </p:grpSp>
      <p:grpSp>
        <p:nvGrpSpPr>
          <p:cNvPr id="266263" name="Group 23">
            <a:extLst>
              <a:ext uri="{FF2B5EF4-FFF2-40B4-BE49-F238E27FC236}">
                <a16:creationId xmlns:a16="http://schemas.microsoft.com/office/drawing/2014/main" id="{DD7C3535-5866-6419-B5AE-F909E84D406C}"/>
              </a:ext>
            </a:extLst>
          </p:cNvPr>
          <p:cNvGrpSpPr>
            <a:grpSpLocks/>
          </p:cNvGrpSpPr>
          <p:nvPr/>
        </p:nvGrpSpPr>
        <p:grpSpPr bwMode="auto">
          <a:xfrm>
            <a:off x="6572250" y="4643438"/>
            <a:ext cx="2095500" cy="1108075"/>
            <a:chOff x="4140" y="2925"/>
            <a:chExt cx="1320" cy="698"/>
          </a:xfrm>
        </p:grpSpPr>
        <p:graphicFrame>
          <p:nvGraphicFramePr>
            <p:cNvPr id="266264" name="Object 24">
              <a:extLst>
                <a:ext uri="{FF2B5EF4-FFF2-40B4-BE49-F238E27FC236}">
                  <a16:creationId xmlns:a16="http://schemas.microsoft.com/office/drawing/2014/main" id="{E7906F57-75A3-913D-C742-642483D6CB5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40" y="2925"/>
            <a:ext cx="598" cy="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3" imgW="477000" imgH="504720" progId="Word.Document.8">
                    <p:embed/>
                  </p:oleObj>
                </mc:Choice>
                <mc:Fallback>
                  <p:oleObj name="Document" r:id="rId13" imgW="477000" imgH="504720" progId="Word.Document.8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40" y="2925"/>
                          <a:ext cx="598" cy="6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65" name="Text Box 25">
              <a:extLst>
                <a:ext uri="{FF2B5EF4-FFF2-40B4-BE49-F238E27FC236}">
                  <a16:creationId xmlns:a16="http://schemas.microsoft.com/office/drawing/2014/main" id="{89520144-47D9-6EFE-0396-C4322CE539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84" y="3258"/>
              <a:ext cx="1176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schematic</a:t>
              </a:r>
              <a:endParaRPr lang="en-US" altLang="LID4096"/>
            </a:p>
          </p:txBody>
        </p:sp>
      </p:grpSp>
      <p:grpSp>
        <p:nvGrpSpPr>
          <p:cNvPr id="266266" name="Group 26">
            <a:extLst>
              <a:ext uri="{FF2B5EF4-FFF2-40B4-BE49-F238E27FC236}">
                <a16:creationId xmlns:a16="http://schemas.microsoft.com/office/drawing/2014/main" id="{FEFAA529-5DD2-8D8E-6815-2EEE0486CF88}"/>
              </a:ext>
            </a:extLst>
          </p:cNvPr>
          <p:cNvGrpSpPr>
            <a:grpSpLocks/>
          </p:cNvGrpSpPr>
          <p:nvPr/>
        </p:nvGrpSpPr>
        <p:grpSpPr bwMode="auto">
          <a:xfrm>
            <a:off x="1624013" y="3009900"/>
            <a:ext cx="1662112" cy="1150938"/>
            <a:chOff x="2019" y="1902"/>
            <a:chExt cx="1047" cy="725"/>
          </a:xfrm>
        </p:grpSpPr>
        <p:graphicFrame>
          <p:nvGraphicFramePr>
            <p:cNvPr id="266267" name="Object 27">
              <a:extLst>
                <a:ext uri="{FF2B5EF4-FFF2-40B4-BE49-F238E27FC236}">
                  <a16:creationId xmlns:a16="http://schemas.microsoft.com/office/drawing/2014/main" id="{46303F8E-C6D1-BAD3-05CB-B01999D3A3B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9" y="1902"/>
            <a:ext cx="635" cy="6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5" imgW="505440" imgH="533520" progId="Word.Document.8">
                    <p:embed/>
                  </p:oleObj>
                </mc:Choice>
                <mc:Fallback>
                  <p:oleObj name="Document" r:id="rId15" imgW="505440" imgH="533520" progId="Word.Document.8">
                    <p:embed/>
                    <p:pic>
                      <p:nvPicPr>
                        <p:cNvPr id="0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9" y="1902"/>
                          <a:ext cx="635" cy="6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68" name="Text Box 28">
              <a:extLst>
                <a:ext uri="{FF2B5EF4-FFF2-40B4-BE49-F238E27FC236}">
                  <a16:creationId xmlns:a16="http://schemas.microsoft.com/office/drawing/2014/main" id="{20C66A1E-BB42-D869-0B4A-6E2277E6CE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4" y="2262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0%</a:t>
              </a:r>
              <a:endParaRPr lang="en-US" altLang="LID4096"/>
            </a:p>
          </p:txBody>
        </p:sp>
      </p:grpSp>
      <p:grpSp>
        <p:nvGrpSpPr>
          <p:cNvPr id="266269" name="Group 29">
            <a:extLst>
              <a:ext uri="{FF2B5EF4-FFF2-40B4-BE49-F238E27FC236}">
                <a16:creationId xmlns:a16="http://schemas.microsoft.com/office/drawing/2014/main" id="{FDA08435-BBE7-B8F8-EC24-ED6F1B3E49CE}"/>
              </a:ext>
            </a:extLst>
          </p:cNvPr>
          <p:cNvGrpSpPr>
            <a:grpSpLocks/>
          </p:cNvGrpSpPr>
          <p:nvPr/>
        </p:nvGrpSpPr>
        <p:grpSpPr bwMode="auto">
          <a:xfrm>
            <a:off x="1614488" y="3028950"/>
            <a:ext cx="1662112" cy="1122363"/>
            <a:chOff x="1017" y="1908"/>
            <a:chExt cx="1047" cy="707"/>
          </a:xfrm>
        </p:grpSpPr>
        <p:graphicFrame>
          <p:nvGraphicFramePr>
            <p:cNvPr id="266270" name="Object 30">
              <a:extLst>
                <a:ext uri="{FF2B5EF4-FFF2-40B4-BE49-F238E27FC236}">
                  <a16:creationId xmlns:a16="http://schemas.microsoft.com/office/drawing/2014/main" id="{E2DD6E4C-58E1-0B9E-F334-743335071057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017" y="1908"/>
            <a:ext cx="662" cy="6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7" imgW="524520" imgH="533520" progId="Word.Document.8">
                    <p:embed/>
                  </p:oleObj>
                </mc:Choice>
                <mc:Fallback>
                  <p:oleObj name="Document" r:id="rId17" imgW="524520" imgH="533520" progId="Word.Document.8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17" y="1908"/>
                          <a:ext cx="662" cy="6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71" name="Text Box 31">
              <a:extLst>
                <a:ext uri="{FF2B5EF4-FFF2-40B4-BE49-F238E27FC236}">
                  <a16:creationId xmlns:a16="http://schemas.microsoft.com/office/drawing/2014/main" id="{13C8EAAD-EC2D-3A30-E24C-D44471C3EC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62" y="2250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30%</a:t>
              </a:r>
              <a:endParaRPr lang="en-US" altLang="LID4096"/>
            </a:p>
          </p:txBody>
        </p:sp>
      </p:grpSp>
      <p:grpSp>
        <p:nvGrpSpPr>
          <p:cNvPr id="266272" name="Group 32">
            <a:extLst>
              <a:ext uri="{FF2B5EF4-FFF2-40B4-BE49-F238E27FC236}">
                <a16:creationId xmlns:a16="http://schemas.microsoft.com/office/drawing/2014/main" id="{19FB8EB4-20EA-716B-3FFA-5DE7318D23C1}"/>
              </a:ext>
            </a:extLst>
          </p:cNvPr>
          <p:cNvGrpSpPr>
            <a:grpSpLocks/>
          </p:cNvGrpSpPr>
          <p:nvPr/>
        </p:nvGrpSpPr>
        <p:grpSpPr bwMode="auto">
          <a:xfrm>
            <a:off x="1628775" y="3019425"/>
            <a:ext cx="1638300" cy="1131888"/>
            <a:chOff x="4122" y="1878"/>
            <a:chExt cx="1032" cy="713"/>
          </a:xfrm>
        </p:grpSpPr>
        <p:graphicFrame>
          <p:nvGraphicFramePr>
            <p:cNvPr id="266273" name="Object 33">
              <a:extLst>
                <a:ext uri="{FF2B5EF4-FFF2-40B4-BE49-F238E27FC236}">
                  <a16:creationId xmlns:a16="http://schemas.microsoft.com/office/drawing/2014/main" id="{7E56B88C-7BC3-E021-00ED-F60814FF303D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122" y="1878"/>
            <a:ext cx="648" cy="64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Picture" r:id="rId18" imgW="515222" imgH="515222" progId="Word.Picture.8">
                    <p:embed/>
                  </p:oleObj>
                </mc:Choice>
                <mc:Fallback>
                  <p:oleObj name="Picture" r:id="rId18" imgW="515222" imgH="515222" progId="Word.Picture.8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22" y="1878"/>
                          <a:ext cx="648" cy="64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74" name="Text Box 34">
              <a:extLst>
                <a:ext uri="{FF2B5EF4-FFF2-40B4-BE49-F238E27FC236}">
                  <a16:creationId xmlns:a16="http://schemas.microsoft.com/office/drawing/2014/main" id="{0ECEF38C-37FB-F5C2-6B3C-4B29CA993F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52" y="2226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50%</a:t>
              </a:r>
              <a:endParaRPr lang="en-US" altLang="LID4096"/>
            </a:p>
          </p:txBody>
        </p:sp>
      </p:grpSp>
      <p:grpSp>
        <p:nvGrpSpPr>
          <p:cNvPr id="266275" name="Group 35">
            <a:extLst>
              <a:ext uri="{FF2B5EF4-FFF2-40B4-BE49-F238E27FC236}">
                <a16:creationId xmlns:a16="http://schemas.microsoft.com/office/drawing/2014/main" id="{A8EC9B43-0E64-2395-6F02-AA7E73351304}"/>
              </a:ext>
            </a:extLst>
          </p:cNvPr>
          <p:cNvGrpSpPr>
            <a:grpSpLocks/>
          </p:cNvGrpSpPr>
          <p:nvPr/>
        </p:nvGrpSpPr>
        <p:grpSpPr bwMode="auto">
          <a:xfrm>
            <a:off x="1614488" y="3009900"/>
            <a:ext cx="1652587" cy="1150938"/>
            <a:chOff x="1971" y="2910"/>
            <a:chExt cx="1041" cy="725"/>
          </a:xfrm>
        </p:grpSpPr>
        <p:graphicFrame>
          <p:nvGraphicFramePr>
            <p:cNvPr id="266276" name="Object 36">
              <a:extLst>
                <a:ext uri="{FF2B5EF4-FFF2-40B4-BE49-F238E27FC236}">
                  <a16:creationId xmlns:a16="http://schemas.microsoft.com/office/drawing/2014/main" id="{8ED51D34-0C62-37EC-B23A-98C0B2CD2954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71" y="2910"/>
            <a:ext cx="662" cy="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19" imgW="524520" imgH="514440" progId="Word.Document.8">
                    <p:embed/>
                  </p:oleObj>
                </mc:Choice>
                <mc:Fallback>
                  <p:oleObj name="Document" r:id="rId19" imgW="524520" imgH="514440" progId="Word.Document.8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1" y="2910"/>
                          <a:ext cx="662" cy="6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77" name="Text Box 37">
              <a:extLst>
                <a:ext uri="{FF2B5EF4-FFF2-40B4-BE49-F238E27FC236}">
                  <a16:creationId xmlns:a16="http://schemas.microsoft.com/office/drawing/2014/main" id="{24683422-D9BC-717C-5CD6-161ED66982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0" y="3270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70%</a:t>
              </a:r>
              <a:endParaRPr lang="en-US" altLang="LID4096"/>
            </a:p>
          </p:txBody>
        </p:sp>
      </p:grpSp>
      <p:grpSp>
        <p:nvGrpSpPr>
          <p:cNvPr id="266278" name="Group 38">
            <a:extLst>
              <a:ext uri="{FF2B5EF4-FFF2-40B4-BE49-F238E27FC236}">
                <a16:creationId xmlns:a16="http://schemas.microsoft.com/office/drawing/2014/main" id="{88458F29-C552-C353-FFA8-AED6152784AD}"/>
              </a:ext>
            </a:extLst>
          </p:cNvPr>
          <p:cNvGrpSpPr>
            <a:grpSpLocks/>
          </p:cNvGrpSpPr>
          <p:nvPr/>
        </p:nvGrpSpPr>
        <p:grpSpPr bwMode="auto">
          <a:xfrm>
            <a:off x="1590675" y="3024188"/>
            <a:ext cx="1876425" cy="1127125"/>
            <a:chOff x="3018" y="2925"/>
            <a:chExt cx="1182" cy="710"/>
          </a:xfrm>
        </p:grpSpPr>
        <p:graphicFrame>
          <p:nvGraphicFramePr>
            <p:cNvPr id="266279" name="Object 39">
              <a:extLst>
                <a:ext uri="{FF2B5EF4-FFF2-40B4-BE49-F238E27FC236}">
                  <a16:creationId xmlns:a16="http://schemas.microsoft.com/office/drawing/2014/main" id="{BCD33837-8F98-E9D5-C0FF-F8D47079EBE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3018" y="2925"/>
            <a:ext cx="671" cy="6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0" imgW="533880" imgH="523800" progId="Word.Document.8">
                    <p:embed/>
                  </p:oleObj>
                </mc:Choice>
                <mc:Fallback>
                  <p:oleObj name="Document" r:id="rId20" imgW="533880" imgH="523800" progId="Word.Document.8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18" y="2925"/>
                          <a:ext cx="671" cy="6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80" name="Text Box 40">
              <a:extLst>
                <a:ext uri="{FF2B5EF4-FFF2-40B4-BE49-F238E27FC236}">
                  <a16:creationId xmlns:a16="http://schemas.microsoft.com/office/drawing/2014/main" id="{9AFB5E0E-C5FD-6A9F-DF69-B26EBBFC89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78" y="3270"/>
              <a:ext cx="82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100%</a:t>
              </a:r>
              <a:endParaRPr lang="en-US" altLang="LID4096"/>
            </a:p>
          </p:txBody>
        </p:sp>
      </p:grpSp>
      <p:grpSp>
        <p:nvGrpSpPr>
          <p:cNvPr id="266281" name="Group 41">
            <a:extLst>
              <a:ext uri="{FF2B5EF4-FFF2-40B4-BE49-F238E27FC236}">
                <a16:creationId xmlns:a16="http://schemas.microsoft.com/office/drawing/2014/main" id="{A7A1787F-9D4E-46BF-7A8B-25FA1EC60A90}"/>
              </a:ext>
            </a:extLst>
          </p:cNvPr>
          <p:cNvGrpSpPr>
            <a:grpSpLocks/>
          </p:cNvGrpSpPr>
          <p:nvPr/>
        </p:nvGrpSpPr>
        <p:grpSpPr bwMode="auto">
          <a:xfrm>
            <a:off x="1581150" y="2987675"/>
            <a:ext cx="2209800" cy="1595438"/>
            <a:chOff x="2898" y="3622"/>
            <a:chExt cx="1392" cy="1005"/>
          </a:xfrm>
        </p:grpSpPr>
        <p:graphicFrame>
          <p:nvGraphicFramePr>
            <p:cNvPr id="266282" name="Object 42">
              <a:extLst>
                <a:ext uri="{FF2B5EF4-FFF2-40B4-BE49-F238E27FC236}">
                  <a16:creationId xmlns:a16="http://schemas.microsoft.com/office/drawing/2014/main" id="{1B953865-6287-3011-F421-06AADB9C7AC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970" y="3622"/>
            <a:ext cx="598" cy="63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1" imgW="477000" imgH="504720" progId="Word.Document.8">
                    <p:embed/>
                  </p:oleObj>
                </mc:Choice>
                <mc:Fallback>
                  <p:oleObj name="Document" r:id="rId21" imgW="477000" imgH="504720" progId="Word.Document.8">
                    <p:embed/>
                    <p:pic>
                      <p:nvPicPr>
                        <p:cNvPr id="0" name="Object 4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970" y="3622"/>
                          <a:ext cx="598" cy="63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83" name="Text Box 43">
              <a:extLst>
                <a:ext uri="{FF2B5EF4-FFF2-40B4-BE49-F238E27FC236}">
                  <a16:creationId xmlns:a16="http://schemas.microsoft.com/office/drawing/2014/main" id="{3232A782-A639-6E73-95FD-D3123CB29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4" y="3955"/>
              <a:ext cx="1176" cy="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schem-atic</a:t>
              </a:r>
              <a:endParaRPr lang="en-US" altLang="LID4096"/>
            </a:p>
          </p:txBody>
        </p:sp>
        <p:sp>
          <p:nvSpPr>
            <p:cNvPr id="266284" name="Rectangle 44">
              <a:extLst>
                <a:ext uri="{FF2B5EF4-FFF2-40B4-BE49-F238E27FC236}">
                  <a16:creationId xmlns:a16="http://schemas.microsoft.com/office/drawing/2014/main" id="{161FD65D-BD19-1485-ABAE-BEC688AE91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8" y="3954"/>
              <a:ext cx="108" cy="36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85" name="Rectangle 45">
              <a:extLst>
                <a:ext uri="{FF2B5EF4-FFF2-40B4-BE49-F238E27FC236}">
                  <a16:creationId xmlns:a16="http://schemas.microsoft.com/office/drawing/2014/main" id="{26AABE45-9562-A35E-3F68-C5C08E7BE5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4" y="4230"/>
              <a:ext cx="240" cy="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286" name="Rectangle 46">
              <a:extLst>
                <a:ext uri="{FF2B5EF4-FFF2-40B4-BE49-F238E27FC236}">
                  <a16:creationId xmlns:a16="http://schemas.microsoft.com/office/drawing/2014/main" id="{1CBCF7A5-A853-E7EE-71FC-C35D56AC7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6" y="3624"/>
              <a:ext cx="72" cy="318"/>
            </a:xfrm>
            <a:prstGeom prst="rect">
              <a:avLst/>
            </a:prstGeom>
            <a:solidFill>
              <a:srgbClr val="0082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66287" name="Group 47">
            <a:extLst>
              <a:ext uri="{FF2B5EF4-FFF2-40B4-BE49-F238E27FC236}">
                <a16:creationId xmlns:a16="http://schemas.microsoft.com/office/drawing/2014/main" id="{9E04C721-D99E-6AF2-99F6-A7A9A50C8D9D}"/>
              </a:ext>
            </a:extLst>
          </p:cNvPr>
          <p:cNvGrpSpPr>
            <a:grpSpLocks/>
          </p:cNvGrpSpPr>
          <p:nvPr/>
        </p:nvGrpSpPr>
        <p:grpSpPr bwMode="auto">
          <a:xfrm>
            <a:off x="3205163" y="3019425"/>
            <a:ext cx="1662112" cy="1150938"/>
            <a:chOff x="2019" y="1902"/>
            <a:chExt cx="1047" cy="725"/>
          </a:xfrm>
        </p:grpSpPr>
        <p:graphicFrame>
          <p:nvGraphicFramePr>
            <p:cNvPr id="266288" name="Object 48">
              <a:extLst>
                <a:ext uri="{FF2B5EF4-FFF2-40B4-BE49-F238E27FC236}">
                  <a16:creationId xmlns:a16="http://schemas.microsoft.com/office/drawing/2014/main" id="{0E7386E3-4B03-DA26-32C9-163094B626B6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019" y="1902"/>
            <a:ext cx="635" cy="6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2" imgW="505440" imgH="533520" progId="Word.Document.8">
                    <p:embed/>
                  </p:oleObj>
                </mc:Choice>
                <mc:Fallback>
                  <p:oleObj name="Document" r:id="rId22" imgW="505440" imgH="533520" progId="Word.Document.8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9" y="1902"/>
                          <a:ext cx="635" cy="6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 type="none" w="sm" len="sm"/>
                              <a:tailEnd type="none" w="sm" len="sm"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66289" name="Text Box 49">
              <a:extLst>
                <a:ext uri="{FF2B5EF4-FFF2-40B4-BE49-F238E27FC236}">
                  <a16:creationId xmlns:a16="http://schemas.microsoft.com/office/drawing/2014/main" id="{F13381AF-1A11-0C69-3DD1-192C963C11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4" y="2262"/>
              <a:ext cx="702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sz="3200"/>
                <a:t>0%</a:t>
              </a:r>
              <a:endParaRPr lang="en-US" altLang="LID4096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6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90" name="Rectangle 2">
            <a:extLst>
              <a:ext uri="{FF2B5EF4-FFF2-40B4-BE49-F238E27FC236}">
                <a16:creationId xmlns:a16="http://schemas.microsoft.com/office/drawing/2014/main" id="{69DEAFFC-23E1-A8BA-CC83-127D237E3B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Example</a:t>
            </a:r>
          </a:p>
        </p:txBody>
      </p:sp>
      <p:pic>
        <p:nvPicPr>
          <p:cNvPr id="268291" name="Picture 3">
            <a:extLst>
              <a:ext uri="{FF2B5EF4-FFF2-40B4-BE49-F238E27FC236}">
                <a16:creationId xmlns:a16="http://schemas.microsoft.com/office/drawing/2014/main" id="{C1FC632B-3C6C-203A-D17A-1697338D59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862138"/>
            <a:ext cx="4249738" cy="3486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8292" name="Picture 4">
            <a:extLst>
              <a:ext uri="{FF2B5EF4-FFF2-40B4-BE49-F238E27FC236}">
                <a16:creationId xmlns:a16="http://schemas.microsoft.com/office/drawing/2014/main" id="{D3EA9843-83A4-27FE-A1C7-6E738A7C7E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538" y="1882775"/>
            <a:ext cx="4243387" cy="347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8293" name="Rectangle 5">
            <a:extLst>
              <a:ext uri="{FF2B5EF4-FFF2-40B4-BE49-F238E27FC236}">
                <a16:creationId xmlns:a16="http://schemas.microsoft.com/office/drawing/2014/main" id="{97C55AC9-86CF-CD81-1B17-B06E269BF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5950" y="5581650"/>
            <a:ext cx="928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70%</a:t>
            </a:r>
          </a:p>
        </p:txBody>
      </p:sp>
      <p:sp>
        <p:nvSpPr>
          <p:cNvPr id="268294" name="Rectangle 6">
            <a:extLst>
              <a:ext uri="{FF2B5EF4-FFF2-40B4-BE49-F238E27FC236}">
                <a16:creationId xmlns:a16="http://schemas.microsoft.com/office/drawing/2014/main" id="{1A7F5AB2-E9C2-F565-DE62-152024189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525" y="5638800"/>
            <a:ext cx="928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/>
              <a:t>30%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1D3F12FD-7E62-F56B-DF4E-6F158252D7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The Testbed System</a:t>
            </a:r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94DB055E-5F0B-1CCC-AE29-04FEBE2FFD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Pipeline construction system (Use TO image)</a:t>
            </a:r>
          </a:p>
          <a:p>
            <a:pPr lvl="1"/>
            <a:r>
              <a:rPr lang="en-US" altLang="LID4096"/>
              <a:t>Overview on top, viewport underneath</a:t>
            </a:r>
          </a:p>
          <a:p>
            <a:pPr lvl="1"/>
            <a:r>
              <a:rPr lang="en-US" altLang="LID4096"/>
              <a:t>Six kinds of pieces</a:t>
            </a:r>
          </a:p>
          <a:p>
            <a:pPr lvl="1"/>
            <a:r>
              <a:rPr lang="en-US" altLang="LID4096"/>
              <a:t>manipulate in either layer</a:t>
            </a:r>
          </a:p>
          <a:p>
            <a:pPr lvl="1"/>
            <a:r>
              <a:rPr lang="en-US" altLang="LID4096"/>
              <a:t>weld only in viewport</a:t>
            </a:r>
          </a:p>
          <a:p>
            <a:pPr lvl="1"/>
            <a:r>
              <a:rPr lang="en-US" altLang="LID4096"/>
              <a:t>workspace is fixed size 4times area of viewport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05C0919D-3860-7102-1BD0-1317C880C6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Transparent Overviews</a:t>
            </a:r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9CD7404A-6E2D-E24A-B771-1906AE44BE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Advantage</a:t>
            </a:r>
          </a:p>
          <a:p>
            <a:pPr lvl="1"/>
            <a:r>
              <a:rPr lang="en-US" altLang="LID4096"/>
              <a:t>overview the largest size possible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Problems</a:t>
            </a:r>
          </a:p>
          <a:p>
            <a:pPr lvl="1"/>
            <a:r>
              <a:rPr lang="en-US" altLang="LID4096"/>
              <a:t>interference between two layers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>
            <a:extLst>
              <a:ext uri="{FF2B5EF4-FFF2-40B4-BE49-F238E27FC236}">
                <a16:creationId xmlns:a16="http://schemas.microsoft.com/office/drawing/2014/main" id="{A82616D0-613F-C9BE-1635-155BDD88E6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Experimental Setup (video)</a:t>
            </a:r>
          </a:p>
        </p:txBody>
      </p:sp>
      <p:sp>
        <p:nvSpPr>
          <p:cNvPr id="272387" name="Rectangle 3">
            <a:extLst>
              <a:ext uri="{FF2B5EF4-FFF2-40B4-BE49-F238E27FC236}">
                <a16:creationId xmlns:a16="http://schemas.microsoft.com/office/drawing/2014/main" id="{AB775846-6F2B-D29C-BAA9-F2AADC8C18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altLang="LID4096"/>
              <a:t>Six different conditions (Use “animation”)</a:t>
            </a:r>
          </a:p>
          <a:p>
            <a:pPr lvl="1"/>
            <a:r>
              <a:rPr lang="en-US" altLang="LID4096"/>
              <a:t>All necessary pieces randomly arranged in workspace</a:t>
            </a:r>
          </a:p>
          <a:p>
            <a:pPr lvl="1"/>
            <a:r>
              <a:rPr lang="en-US" altLang="LID4096"/>
              <a:t>Construct a layout according to provided diagram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10" name="Rectangle 2">
            <a:extLst>
              <a:ext uri="{FF2B5EF4-FFF2-40B4-BE49-F238E27FC236}">
                <a16:creationId xmlns:a16="http://schemas.microsoft.com/office/drawing/2014/main" id="{24C524CC-EBF4-5FB4-BD7E-E91C4AA223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Unexpected Problems</a:t>
            </a:r>
          </a:p>
        </p:txBody>
      </p:sp>
      <p:sp>
        <p:nvSpPr>
          <p:cNvPr id="273411" name="Rectangle 3">
            <a:extLst>
              <a:ext uri="{FF2B5EF4-FFF2-40B4-BE49-F238E27FC236}">
                <a16:creationId xmlns:a16="http://schemas.microsoft.com/office/drawing/2014/main" id="{1441EF7B-6C05-F755-AFBD-BDBAD34214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>
                <a:latin typeface="New York"/>
              </a:rPr>
              <a:t>Incompatible joins:</a:t>
            </a:r>
          </a:p>
          <a:p>
            <a:pPr lvl="1"/>
            <a:r>
              <a:rPr lang="en-US" altLang="LID4096">
                <a:latin typeface="New York"/>
              </a:rPr>
              <a:t>definition</a:t>
            </a:r>
          </a:p>
          <a:p>
            <a:pPr lvl="1"/>
            <a:r>
              <a:rPr lang="en-US" altLang="LID4096">
                <a:latin typeface="New York"/>
              </a:rPr>
              <a:t>examples (video)</a:t>
            </a:r>
          </a:p>
          <a:p>
            <a:r>
              <a:rPr lang="en-US" altLang="LID4096">
                <a:latin typeface="New York"/>
              </a:rPr>
              <a:t>Why?</a:t>
            </a:r>
          </a:p>
          <a:p>
            <a:pPr lvl="1"/>
            <a:r>
              <a:rPr lang="en-US" altLang="LID4096">
                <a:latin typeface="New York"/>
              </a:rPr>
              <a:t>Forgetting - a slip</a:t>
            </a:r>
          </a:p>
          <a:p>
            <a:pPr lvl="1"/>
            <a:r>
              <a:rPr lang="en-US" altLang="LID4096">
                <a:latin typeface="New York"/>
              </a:rPr>
              <a:t>Unnatural duality</a:t>
            </a:r>
          </a:p>
          <a:p>
            <a:pPr lvl="1"/>
            <a:r>
              <a:rPr lang="en-US" altLang="LID4096">
                <a:latin typeface="New York"/>
              </a:rPr>
              <a:t>Affected by representation</a:t>
            </a:r>
          </a:p>
        </p:txBody>
      </p:sp>
      <p:sp>
        <p:nvSpPr>
          <p:cNvPr id="273412" name="Rectangle 4">
            <a:extLst>
              <a:ext uri="{FF2B5EF4-FFF2-40B4-BE49-F238E27FC236}">
                <a16:creationId xmlns:a16="http://schemas.microsoft.com/office/drawing/2014/main" id="{1155DE8D-8FF4-B14D-A5D1-BB89B9BF3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0" y="1600200"/>
            <a:ext cx="1838325" cy="504825"/>
          </a:xfrm>
          <a:prstGeom prst="rect">
            <a:avLst/>
          </a:prstGeom>
          <a:solidFill>
            <a:srgbClr val="0082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73413" name="Group 5">
            <a:extLst>
              <a:ext uri="{FF2B5EF4-FFF2-40B4-BE49-F238E27FC236}">
                <a16:creationId xmlns:a16="http://schemas.microsoft.com/office/drawing/2014/main" id="{E9544CEC-0505-ABDD-0E44-86628389559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426075" y="1665288"/>
            <a:ext cx="485775" cy="352425"/>
            <a:chOff x="4785" y="3537"/>
            <a:chExt cx="361" cy="257"/>
          </a:xfrm>
        </p:grpSpPr>
        <p:sp>
          <p:nvSpPr>
            <p:cNvPr id="273414" name="Rectangle 6">
              <a:extLst>
                <a:ext uri="{FF2B5EF4-FFF2-40B4-BE49-F238E27FC236}">
                  <a16:creationId xmlns:a16="http://schemas.microsoft.com/office/drawing/2014/main" id="{FD584EA5-3267-F129-6AAA-F927CA274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3415" name="Rectangle 7">
              <a:extLst>
                <a:ext uri="{FF2B5EF4-FFF2-40B4-BE49-F238E27FC236}">
                  <a16:creationId xmlns:a16="http://schemas.microsoft.com/office/drawing/2014/main" id="{8C88FC6B-7D2A-7A21-24B5-44FE4D1CD5C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3416" name="Rectangle 8">
              <a:extLst>
                <a:ext uri="{FF2B5EF4-FFF2-40B4-BE49-F238E27FC236}">
                  <a16:creationId xmlns:a16="http://schemas.microsoft.com/office/drawing/2014/main" id="{49ACBE87-3092-61BF-A502-9DC18D7364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73417" name="Line 9">
            <a:extLst>
              <a:ext uri="{FF2B5EF4-FFF2-40B4-BE49-F238E27FC236}">
                <a16:creationId xmlns:a16="http://schemas.microsoft.com/office/drawing/2014/main" id="{CED1D969-1CF1-A3F3-2357-5A9CBFEC2E73}"/>
              </a:ext>
            </a:extLst>
          </p:cNvPr>
          <p:cNvSpPr>
            <a:spLocks noChangeShapeType="1"/>
          </p:cNvSpPr>
          <p:nvPr/>
        </p:nvSpPr>
        <p:spPr bwMode="auto">
          <a:xfrm>
            <a:off x="5857875" y="1866900"/>
            <a:ext cx="923925" cy="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90A160B4-A658-A47C-2B33-03FB6D0A6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Transparent Overviews</a:t>
            </a:r>
          </a:p>
        </p:txBody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4CDB099E-EB5C-3FEB-9F30-536E5BC7D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313" y="2571750"/>
            <a:ext cx="136525" cy="554038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36" name="Rectangle 4">
            <a:extLst>
              <a:ext uri="{FF2B5EF4-FFF2-40B4-BE49-F238E27FC236}">
                <a16:creationId xmlns:a16="http://schemas.microsoft.com/office/drawing/2014/main" id="{3CDBCDEF-0ACE-0531-212B-0D62FA6BEE67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4460875" y="5210175"/>
            <a:ext cx="1031875" cy="568325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74437" name="Group 5">
            <a:extLst>
              <a:ext uri="{FF2B5EF4-FFF2-40B4-BE49-F238E27FC236}">
                <a16:creationId xmlns:a16="http://schemas.microsoft.com/office/drawing/2014/main" id="{8B39AC2C-75FE-A8B8-B3FB-AB3F3883181B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4491832" y="3761581"/>
            <a:ext cx="1423988" cy="1012825"/>
            <a:chOff x="4785" y="3537"/>
            <a:chExt cx="361" cy="257"/>
          </a:xfrm>
        </p:grpSpPr>
        <p:sp>
          <p:nvSpPr>
            <p:cNvPr id="274438" name="Rectangle 6">
              <a:extLst>
                <a:ext uri="{FF2B5EF4-FFF2-40B4-BE49-F238E27FC236}">
                  <a16:creationId xmlns:a16="http://schemas.microsoft.com/office/drawing/2014/main" id="{BFDE0155-3B28-36D8-D937-9E446B22D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39" name="Rectangle 7">
              <a:extLst>
                <a:ext uri="{FF2B5EF4-FFF2-40B4-BE49-F238E27FC236}">
                  <a16:creationId xmlns:a16="http://schemas.microsoft.com/office/drawing/2014/main" id="{3AB99806-BAC1-5F05-CE3D-79A9876EF2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0" name="Rectangle 8">
              <a:extLst>
                <a:ext uri="{FF2B5EF4-FFF2-40B4-BE49-F238E27FC236}">
                  <a16:creationId xmlns:a16="http://schemas.microsoft.com/office/drawing/2014/main" id="{2F9D7CB3-D4AB-865A-B11A-8477718723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74441" name="Group 9">
            <a:extLst>
              <a:ext uri="{FF2B5EF4-FFF2-40B4-BE49-F238E27FC236}">
                <a16:creationId xmlns:a16="http://schemas.microsoft.com/office/drawing/2014/main" id="{822D7C0B-DB45-506B-B845-94467749AA8B}"/>
              </a:ext>
            </a:extLst>
          </p:cNvPr>
          <p:cNvGrpSpPr>
            <a:grpSpLocks/>
          </p:cNvGrpSpPr>
          <p:nvPr/>
        </p:nvGrpSpPr>
        <p:grpSpPr bwMode="auto">
          <a:xfrm rot="10800000">
            <a:off x="4310063" y="2576513"/>
            <a:ext cx="1400175" cy="974725"/>
            <a:chOff x="4785" y="3537"/>
            <a:chExt cx="361" cy="257"/>
          </a:xfrm>
        </p:grpSpPr>
        <p:sp>
          <p:nvSpPr>
            <p:cNvPr id="274442" name="Rectangle 10">
              <a:extLst>
                <a:ext uri="{FF2B5EF4-FFF2-40B4-BE49-F238E27FC236}">
                  <a16:creationId xmlns:a16="http://schemas.microsoft.com/office/drawing/2014/main" id="{5B2176C2-5160-AFC0-4B97-A5D44AEDB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3" name="Rectangle 11">
              <a:extLst>
                <a:ext uri="{FF2B5EF4-FFF2-40B4-BE49-F238E27FC236}">
                  <a16:creationId xmlns:a16="http://schemas.microsoft.com/office/drawing/2014/main" id="{C9AF0CC6-29EC-94A8-7881-54A1069E2A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4" name="Rectangle 12">
              <a:extLst>
                <a:ext uri="{FF2B5EF4-FFF2-40B4-BE49-F238E27FC236}">
                  <a16:creationId xmlns:a16="http://schemas.microsoft.com/office/drawing/2014/main" id="{0B095CCF-B22D-9333-D797-5D3A2E8CA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74445" name="Rectangle 13">
            <a:extLst>
              <a:ext uri="{FF2B5EF4-FFF2-40B4-BE49-F238E27FC236}">
                <a16:creationId xmlns:a16="http://schemas.microsoft.com/office/drawing/2014/main" id="{40388131-F2B2-7F40-7FC1-15FEECC80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4008438"/>
            <a:ext cx="1027112" cy="568325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46" name="Rectangle 14">
            <a:extLst>
              <a:ext uri="{FF2B5EF4-FFF2-40B4-BE49-F238E27FC236}">
                <a16:creationId xmlns:a16="http://schemas.microsoft.com/office/drawing/2014/main" id="{923DE561-1868-CC07-9E2B-33B08EFAF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7063" y="2581275"/>
            <a:ext cx="1022350" cy="544513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74447" name="Group 15">
            <a:extLst>
              <a:ext uri="{FF2B5EF4-FFF2-40B4-BE49-F238E27FC236}">
                <a16:creationId xmlns:a16="http://schemas.microsoft.com/office/drawing/2014/main" id="{BD84AA42-60C3-6887-7464-6B25F7E948A4}"/>
              </a:ext>
            </a:extLst>
          </p:cNvPr>
          <p:cNvGrpSpPr>
            <a:grpSpLocks/>
          </p:cNvGrpSpPr>
          <p:nvPr/>
        </p:nvGrpSpPr>
        <p:grpSpPr bwMode="auto">
          <a:xfrm>
            <a:off x="2892425" y="2136775"/>
            <a:ext cx="1423988" cy="989013"/>
            <a:chOff x="4785" y="3537"/>
            <a:chExt cx="361" cy="257"/>
          </a:xfrm>
        </p:grpSpPr>
        <p:sp>
          <p:nvSpPr>
            <p:cNvPr id="274448" name="Rectangle 16">
              <a:extLst>
                <a:ext uri="{FF2B5EF4-FFF2-40B4-BE49-F238E27FC236}">
                  <a16:creationId xmlns:a16="http://schemas.microsoft.com/office/drawing/2014/main" id="{86DD836B-A917-F0C3-4EBB-AFE05491D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5" y="3650"/>
              <a:ext cx="361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49" name="Rectangle 17">
              <a:extLst>
                <a:ext uri="{FF2B5EF4-FFF2-40B4-BE49-F238E27FC236}">
                  <a16:creationId xmlns:a16="http://schemas.microsoft.com/office/drawing/2014/main" id="{51DFEE19-3ADA-A87F-5BFF-7DB16357F85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874" y="3565"/>
              <a:ext cx="200" cy="14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50" name="Rectangle 18">
              <a:extLst>
                <a:ext uri="{FF2B5EF4-FFF2-40B4-BE49-F238E27FC236}">
                  <a16:creationId xmlns:a16="http://schemas.microsoft.com/office/drawing/2014/main" id="{30716F1C-40D5-057D-C550-E9FA0D355F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5" y="3666"/>
              <a:ext cx="193" cy="113"/>
            </a:xfrm>
            <a:prstGeom prst="rect">
              <a:avLst/>
            </a:prstGeom>
            <a:solidFill>
              <a:srgbClr val="0099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74451" name="Rectangle 19">
            <a:extLst>
              <a:ext uri="{FF2B5EF4-FFF2-40B4-BE49-F238E27FC236}">
                <a16:creationId xmlns:a16="http://schemas.microsoft.com/office/drawing/2014/main" id="{368DE95C-CB46-7CD3-319F-9B02CCD590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7175" y="2771775"/>
            <a:ext cx="185738" cy="185738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2" name="Rectangle 20">
            <a:extLst>
              <a:ext uri="{FF2B5EF4-FFF2-40B4-BE49-F238E27FC236}">
                <a16:creationId xmlns:a16="http://schemas.microsoft.com/office/drawing/2014/main" id="{C3D23475-EA78-D4AC-C7DE-DA87B021D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0" y="4903788"/>
            <a:ext cx="185738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3" name="Rectangle 21">
            <a:extLst>
              <a:ext uri="{FF2B5EF4-FFF2-40B4-BE49-F238E27FC236}">
                <a16:creationId xmlns:a16="http://schemas.microsoft.com/office/drawing/2014/main" id="{B27A11CE-263F-632E-F138-E9E0073228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4240213"/>
            <a:ext cx="185737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4" name="Rectangle 22">
            <a:extLst>
              <a:ext uri="{FF2B5EF4-FFF2-40B4-BE49-F238E27FC236}">
                <a16:creationId xmlns:a16="http://schemas.microsoft.com/office/drawing/2014/main" id="{F3A51400-8FA8-197D-E14A-ECB2F71B3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813" y="2757488"/>
            <a:ext cx="185737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5" name="Rectangle 23">
            <a:extLst>
              <a:ext uri="{FF2B5EF4-FFF2-40B4-BE49-F238E27FC236}">
                <a16:creationId xmlns:a16="http://schemas.microsoft.com/office/drawing/2014/main" id="{C2318B6E-82DA-3DFC-5E1B-CD6E839CD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7988" y="2747963"/>
            <a:ext cx="184150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6" name="Rectangle 24">
            <a:extLst>
              <a:ext uri="{FF2B5EF4-FFF2-40B4-BE49-F238E27FC236}">
                <a16:creationId xmlns:a16="http://schemas.microsoft.com/office/drawing/2014/main" id="{D36B7A45-DE20-E155-C53A-2D2BF6AC0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1790700"/>
            <a:ext cx="4048125" cy="426085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7" name="Rectangle 25">
            <a:extLst>
              <a:ext uri="{FF2B5EF4-FFF2-40B4-BE49-F238E27FC236}">
                <a16:creationId xmlns:a16="http://schemas.microsoft.com/office/drawing/2014/main" id="{9F514F7C-2279-235D-6AFD-592B46E66B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0450" y="3484563"/>
            <a:ext cx="185738" cy="185737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58" name="Text Box 26">
            <a:extLst>
              <a:ext uri="{FF2B5EF4-FFF2-40B4-BE49-F238E27FC236}">
                <a16:creationId xmlns:a16="http://schemas.microsoft.com/office/drawing/2014/main" id="{DEA47CF6-35EC-5A4E-C808-D13464C51C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2800" y="268605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3245</a:t>
            </a:r>
          </a:p>
        </p:txBody>
      </p:sp>
      <p:sp>
        <p:nvSpPr>
          <p:cNvPr id="274459" name="Text Box 27">
            <a:extLst>
              <a:ext uri="{FF2B5EF4-FFF2-40B4-BE49-F238E27FC236}">
                <a16:creationId xmlns:a16="http://schemas.microsoft.com/office/drawing/2014/main" id="{791E702D-8954-0E41-5604-7CDDA7B73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413385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AF 3270</a:t>
            </a:r>
          </a:p>
        </p:txBody>
      </p:sp>
      <p:sp>
        <p:nvSpPr>
          <p:cNvPr id="274460" name="Text Box 28">
            <a:extLst>
              <a:ext uri="{FF2B5EF4-FFF2-40B4-BE49-F238E27FC236}">
                <a16:creationId xmlns:a16="http://schemas.microsoft.com/office/drawing/2014/main" id="{B8F72270-99E6-DEB9-EC01-3E96018D43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1050" y="270510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3255</a:t>
            </a:r>
          </a:p>
        </p:txBody>
      </p:sp>
      <p:sp>
        <p:nvSpPr>
          <p:cNvPr id="274461" name="Text Box 29">
            <a:extLst>
              <a:ext uri="{FF2B5EF4-FFF2-40B4-BE49-F238E27FC236}">
                <a16:creationId xmlns:a16="http://schemas.microsoft.com/office/drawing/2014/main" id="{ABFEC831-E456-89BA-51A0-079968CBF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6925" y="2695575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P 3260</a:t>
            </a:r>
          </a:p>
        </p:txBody>
      </p:sp>
      <p:sp>
        <p:nvSpPr>
          <p:cNvPr id="274462" name="Rectangle 30">
            <a:extLst>
              <a:ext uri="{FF2B5EF4-FFF2-40B4-BE49-F238E27FC236}">
                <a16:creationId xmlns:a16="http://schemas.microsoft.com/office/drawing/2014/main" id="{EDCCA542-3117-1627-6B3E-7BBAF3B5EEBB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3479800" y="1685925"/>
            <a:ext cx="317500" cy="577850"/>
          </a:xfrm>
          <a:prstGeom prst="rect">
            <a:avLst/>
          </a:prstGeom>
          <a:solidFill>
            <a:srgbClr val="0099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63" name="Rectangle 31">
            <a:extLst>
              <a:ext uri="{FF2B5EF4-FFF2-40B4-BE49-F238E27FC236}">
                <a16:creationId xmlns:a16="http://schemas.microsoft.com/office/drawing/2014/main" id="{2B05EDF8-C1AE-844D-1A67-D81D28D95F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9013" y="2032000"/>
            <a:ext cx="185737" cy="184150"/>
          </a:xfrm>
          <a:prstGeom prst="rect">
            <a:avLst/>
          </a:prstGeom>
          <a:solidFill>
            <a:srgbClr val="FFFF00"/>
          </a:solidFill>
          <a:ln w="12699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74464" name="Text Box 32">
            <a:extLst>
              <a:ext uri="{FF2B5EF4-FFF2-40B4-BE49-F238E27FC236}">
                <a16:creationId xmlns:a16="http://schemas.microsoft.com/office/drawing/2014/main" id="{C3F34016-F12C-CCC8-965F-EE3164ED4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4191000"/>
            <a:ext cx="9906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1400">
                <a:latin typeface="Arial" panose="020B0604020202020204" pitchFamily="34" charset="0"/>
              </a:rPr>
              <a:t>AF 3265</a:t>
            </a:r>
          </a:p>
        </p:txBody>
      </p:sp>
      <p:grpSp>
        <p:nvGrpSpPr>
          <p:cNvPr id="274465" name="Group 33">
            <a:extLst>
              <a:ext uri="{FF2B5EF4-FFF2-40B4-BE49-F238E27FC236}">
                <a16:creationId xmlns:a16="http://schemas.microsoft.com/office/drawing/2014/main" id="{10EA2B67-CB47-BD20-A1A4-529FD29AA6C6}"/>
              </a:ext>
            </a:extLst>
          </p:cNvPr>
          <p:cNvGrpSpPr>
            <a:grpSpLocks/>
          </p:cNvGrpSpPr>
          <p:nvPr/>
        </p:nvGrpSpPr>
        <p:grpSpPr bwMode="auto">
          <a:xfrm>
            <a:off x="2740025" y="1822450"/>
            <a:ext cx="1831975" cy="1130300"/>
            <a:chOff x="1062" y="1220"/>
            <a:chExt cx="4188" cy="2584"/>
          </a:xfrm>
        </p:grpSpPr>
        <p:sp>
          <p:nvSpPr>
            <p:cNvPr id="274466" name="Rectangle 34">
              <a:extLst>
                <a:ext uri="{FF2B5EF4-FFF2-40B4-BE49-F238E27FC236}">
                  <a16:creationId xmlns:a16="http://schemas.microsoft.com/office/drawing/2014/main" id="{8E28F21D-C467-C085-8F8C-6756CE893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093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67" name="Rectangle 35">
              <a:extLst>
                <a:ext uri="{FF2B5EF4-FFF2-40B4-BE49-F238E27FC236}">
                  <a16:creationId xmlns:a16="http://schemas.microsoft.com/office/drawing/2014/main" id="{082A9CAA-B53C-C430-1B75-B93B6C7F4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464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68" name="Rectangle 36">
              <a:extLst>
                <a:ext uri="{FF2B5EF4-FFF2-40B4-BE49-F238E27FC236}">
                  <a16:creationId xmlns:a16="http://schemas.microsoft.com/office/drawing/2014/main" id="{C1FB60EF-7423-80DA-DAE3-F460CF92EE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7" y="3110"/>
              <a:ext cx="743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469" name="Rectangle 37">
              <a:extLst>
                <a:ext uri="{FF2B5EF4-FFF2-40B4-BE49-F238E27FC236}">
                  <a16:creationId xmlns:a16="http://schemas.microsoft.com/office/drawing/2014/main" id="{569AA12F-9FE8-396B-7F89-9F33C2F644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861" y="1677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470" name="Group 38">
              <a:extLst>
                <a:ext uri="{FF2B5EF4-FFF2-40B4-BE49-F238E27FC236}">
                  <a16:creationId xmlns:a16="http://schemas.microsoft.com/office/drawing/2014/main" id="{6B93087A-4EEB-033D-412E-31B6AD02CDE1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305" y="1458"/>
              <a:ext cx="311" cy="216"/>
              <a:chOff x="4785" y="3537"/>
              <a:chExt cx="361" cy="257"/>
            </a:xfrm>
          </p:grpSpPr>
          <p:sp>
            <p:nvSpPr>
              <p:cNvPr id="274471" name="Rectangle 39">
                <a:extLst>
                  <a:ext uri="{FF2B5EF4-FFF2-40B4-BE49-F238E27FC236}">
                    <a16:creationId xmlns:a16="http://schemas.microsoft.com/office/drawing/2014/main" id="{E73BF114-8A0D-4592-F23B-0295C2E3AA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72" name="Rectangle 40">
                <a:extLst>
                  <a:ext uri="{FF2B5EF4-FFF2-40B4-BE49-F238E27FC236}">
                    <a16:creationId xmlns:a16="http://schemas.microsoft.com/office/drawing/2014/main" id="{79605405-ECA4-4C21-BEDC-E0052DB967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73" name="Rectangle 41">
                <a:extLst>
                  <a:ext uri="{FF2B5EF4-FFF2-40B4-BE49-F238E27FC236}">
                    <a16:creationId xmlns:a16="http://schemas.microsoft.com/office/drawing/2014/main" id="{436334C3-38DC-AA29-806C-FFF7E1462C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74" name="Group 42">
              <a:extLst>
                <a:ext uri="{FF2B5EF4-FFF2-40B4-BE49-F238E27FC236}">
                  <a16:creationId xmlns:a16="http://schemas.microsoft.com/office/drawing/2014/main" id="{DBCE05B6-6D2B-E517-8376-0AAA53E7F86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867" y="2092"/>
              <a:ext cx="311" cy="222"/>
              <a:chOff x="4785" y="3537"/>
              <a:chExt cx="361" cy="257"/>
            </a:xfrm>
          </p:grpSpPr>
          <p:sp>
            <p:nvSpPr>
              <p:cNvPr id="274475" name="Rectangle 43">
                <a:extLst>
                  <a:ext uri="{FF2B5EF4-FFF2-40B4-BE49-F238E27FC236}">
                    <a16:creationId xmlns:a16="http://schemas.microsoft.com/office/drawing/2014/main" id="{FB3E5508-B91F-6C4B-10B8-FEF56C802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76" name="Rectangle 44">
                <a:extLst>
                  <a:ext uri="{FF2B5EF4-FFF2-40B4-BE49-F238E27FC236}">
                    <a16:creationId xmlns:a16="http://schemas.microsoft.com/office/drawing/2014/main" id="{69A460D7-A857-7DCE-D32C-8D48E2D565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77" name="Rectangle 45">
                <a:extLst>
                  <a:ext uri="{FF2B5EF4-FFF2-40B4-BE49-F238E27FC236}">
                    <a16:creationId xmlns:a16="http://schemas.microsoft.com/office/drawing/2014/main" id="{9B4E14D3-D96A-1608-FF75-4921479E63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78" name="Group 46">
              <a:extLst>
                <a:ext uri="{FF2B5EF4-FFF2-40B4-BE49-F238E27FC236}">
                  <a16:creationId xmlns:a16="http://schemas.microsoft.com/office/drawing/2014/main" id="{B19E1929-4FC0-ACDC-32ED-3CFA8681D9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2" y="3009"/>
              <a:ext cx="222" cy="225"/>
              <a:chOff x="3563" y="2754"/>
              <a:chExt cx="257" cy="261"/>
            </a:xfrm>
          </p:grpSpPr>
          <p:sp>
            <p:nvSpPr>
              <p:cNvPr id="274479" name="Rectangle 47">
                <a:extLst>
                  <a:ext uri="{FF2B5EF4-FFF2-40B4-BE49-F238E27FC236}">
                    <a16:creationId xmlns:a16="http://schemas.microsoft.com/office/drawing/2014/main" id="{603E5515-0720-17D6-65D5-995A4A1C70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07" y="281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0" name="Rectangle 48">
                <a:extLst>
                  <a:ext uri="{FF2B5EF4-FFF2-40B4-BE49-F238E27FC236}">
                    <a16:creationId xmlns:a16="http://schemas.microsoft.com/office/drawing/2014/main" id="{DE21DA4F-FE8A-A89C-BE8D-4660FBC77B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" y="2871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1" name="Rectangle 49">
                <a:extLst>
                  <a:ext uri="{FF2B5EF4-FFF2-40B4-BE49-F238E27FC236}">
                    <a16:creationId xmlns:a16="http://schemas.microsoft.com/office/drawing/2014/main" id="{430A7D31-334F-37E0-AEFA-F539D7B89B8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58" y="2863"/>
                <a:ext cx="163" cy="125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82" name="Group 50">
              <a:extLst>
                <a:ext uri="{FF2B5EF4-FFF2-40B4-BE49-F238E27FC236}">
                  <a16:creationId xmlns:a16="http://schemas.microsoft.com/office/drawing/2014/main" id="{E1F899AA-D29D-0409-2AAE-F6AEADEA2C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1" y="2364"/>
              <a:ext cx="224" cy="222"/>
              <a:chOff x="4586" y="3257"/>
              <a:chExt cx="260" cy="257"/>
            </a:xfrm>
          </p:grpSpPr>
          <p:sp>
            <p:nvSpPr>
              <p:cNvPr id="274483" name="Rectangle 51">
                <a:extLst>
                  <a:ext uri="{FF2B5EF4-FFF2-40B4-BE49-F238E27FC236}">
                    <a16:creationId xmlns:a16="http://schemas.microsoft.com/office/drawing/2014/main" id="{394616E7-8543-0915-9E85-5271E37074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4" name="Rectangle 52">
                <a:extLst>
                  <a:ext uri="{FF2B5EF4-FFF2-40B4-BE49-F238E27FC236}">
                    <a16:creationId xmlns:a16="http://schemas.microsoft.com/office/drawing/2014/main" id="{330D4036-5986-1224-B0DF-1E0C573F62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5" name="Rectangle 53">
                <a:extLst>
                  <a:ext uri="{FF2B5EF4-FFF2-40B4-BE49-F238E27FC236}">
                    <a16:creationId xmlns:a16="http://schemas.microsoft.com/office/drawing/2014/main" id="{1C68B489-5905-F6F9-6F05-A23DACD61E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86" name="Group 54">
              <a:extLst>
                <a:ext uri="{FF2B5EF4-FFF2-40B4-BE49-F238E27FC236}">
                  <a16:creationId xmlns:a16="http://schemas.microsoft.com/office/drawing/2014/main" id="{B4B21720-4434-2D6F-37CA-CA471B3EBC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1" y="2993"/>
              <a:ext cx="311" cy="222"/>
              <a:chOff x="4785" y="3537"/>
              <a:chExt cx="361" cy="257"/>
            </a:xfrm>
          </p:grpSpPr>
          <p:sp>
            <p:nvSpPr>
              <p:cNvPr id="274487" name="Rectangle 55">
                <a:extLst>
                  <a:ext uri="{FF2B5EF4-FFF2-40B4-BE49-F238E27FC236}">
                    <a16:creationId xmlns:a16="http://schemas.microsoft.com/office/drawing/2014/main" id="{A3E5F53C-8304-805E-3D90-EE9759CE28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8" name="Rectangle 56">
                <a:extLst>
                  <a:ext uri="{FF2B5EF4-FFF2-40B4-BE49-F238E27FC236}">
                    <a16:creationId xmlns:a16="http://schemas.microsoft.com/office/drawing/2014/main" id="{1260082C-FE40-57FC-08C7-1D2C99D7FE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89" name="Rectangle 57">
                <a:extLst>
                  <a:ext uri="{FF2B5EF4-FFF2-40B4-BE49-F238E27FC236}">
                    <a16:creationId xmlns:a16="http://schemas.microsoft.com/office/drawing/2014/main" id="{CAC9B54C-C4C0-A6B0-17C5-52A7779D1C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90" name="Group 58">
              <a:extLst>
                <a:ext uri="{FF2B5EF4-FFF2-40B4-BE49-F238E27FC236}">
                  <a16:creationId xmlns:a16="http://schemas.microsoft.com/office/drawing/2014/main" id="{C9B3EC9E-30F6-7697-62AB-9B596B00053F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197" y="3111"/>
              <a:ext cx="311" cy="222"/>
              <a:chOff x="4785" y="3537"/>
              <a:chExt cx="361" cy="257"/>
            </a:xfrm>
          </p:grpSpPr>
          <p:sp>
            <p:nvSpPr>
              <p:cNvPr id="274491" name="Rectangle 59">
                <a:extLst>
                  <a:ext uri="{FF2B5EF4-FFF2-40B4-BE49-F238E27FC236}">
                    <a16:creationId xmlns:a16="http://schemas.microsoft.com/office/drawing/2014/main" id="{04C6A0AD-B6C2-EC0F-4C7F-9F1E8551ED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92" name="Rectangle 60">
                <a:extLst>
                  <a:ext uri="{FF2B5EF4-FFF2-40B4-BE49-F238E27FC236}">
                    <a16:creationId xmlns:a16="http://schemas.microsoft.com/office/drawing/2014/main" id="{31DCAF98-BFAC-37B6-AD95-E904BCB24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93" name="Rectangle 61">
                <a:extLst>
                  <a:ext uri="{FF2B5EF4-FFF2-40B4-BE49-F238E27FC236}">
                    <a16:creationId xmlns:a16="http://schemas.microsoft.com/office/drawing/2014/main" id="{CB81CB5D-7CB8-695F-BB42-DFBC489C81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494" name="Group 62">
              <a:extLst>
                <a:ext uri="{FF2B5EF4-FFF2-40B4-BE49-F238E27FC236}">
                  <a16:creationId xmlns:a16="http://schemas.microsoft.com/office/drawing/2014/main" id="{765EE54B-7801-AB40-E6AC-DB481E4BB7F0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018" y="1230"/>
              <a:ext cx="317" cy="221"/>
              <a:chOff x="4785" y="3537"/>
              <a:chExt cx="361" cy="257"/>
            </a:xfrm>
          </p:grpSpPr>
          <p:sp>
            <p:nvSpPr>
              <p:cNvPr id="274495" name="Rectangle 63">
                <a:extLst>
                  <a:ext uri="{FF2B5EF4-FFF2-40B4-BE49-F238E27FC236}">
                    <a16:creationId xmlns:a16="http://schemas.microsoft.com/office/drawing/2014/main" id="{DA04106C-A32E-2273-2A6A-ED7B07D006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96" name="Rectangle 64">
                <a:extLst>
                  <a:ext uri="{FF2B5EF4-FFF2-40B4-BE49-F238E27FC236}">
                    <a16:creationId xmlns:a16="http://schemas.microsoft.com/office/drawing/2014/main" id="{78A058B8-533D-EBA0-2414-35E138F4D60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497" name="Rectangle 65">
                <a:extLst>
                  <a:ext uri="{FF2B5EF4-FFF2-40B4-BE49-F238E27FC236}">
                    <a16:creationId xmlns:a16="http://schemas.microsoft.com/office/drawing/2014/main" id="{2F5A072A-2281-D69E-71FB-4199F95EF8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498" name="Rectangle 66">
              <a:extLst>
                <a:ext uri="{FF2B5EF4-FFF2-40B4-BE49-F238E27FC236}">
                  <a16:creationId xmlns:a16="http://schemas.microsoft.com/office/drawing/2014/main" id="{B4B34D38-37FD-CC8D-E8AB-7695DAF1C62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34" y="2618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499" name="Group 67">
              <a:extLst>
                <a:ext uri="{FF2B5EF4-FFF2-40B4-BE49-F238E27FC236}">
                  <a16:creationId xmlns:a16="http://schemas.microsoft.com/office/drawing/2014/main" id="{D8E85250-C5DB-FF6A-B19E-96D781C924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2" y="2147"/>
              <a:ext cx="222" cy="227"/>
              <a:chOff x="1337" y="2095"/>
              <a:chExt cx="257" cy="263"/>
            </a:xfrm>
          </p:grpSpPr>
          <p:sp>
            <p:nvSpPr>
              <p:cNvPr id="274500" name="Rectangle 68">
                <a:extLst>
                  <a:ext uri="{FF2B5EF4-FFF2-40B4-BE49-F238E27FC236}">
                    <a16:creationId xmlns:a16="http://schemas.microsoft.com/office/drawing/2014/main" id="{8791B8B0-5F35-CCA4-9CF5-E47720ED4A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01" name="Rectangle 69">
                <a:extLst>
                  <a:ext uri="{FF2B5EF4-FFF2-40B4-BE49-F238E27FC236}">
                    <a16:creationId xmlns:a16="http://schemas.microsoft.com/office/drawing/2014/main" id="{511E91F8-1A68-B8D0-390D-0E27EF5959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02" name="Rectangle 70">
                <a:extLst>
                  <a:ext uri="{FF2B5EF4-FFF2-40B4-BE49-F238E27FC236}">
                    <a16:creationId xmlns:a16="http://schemas.microsoft.com/office/drawing/2014/main" id="{A838663B-72E0-5295-273D-76C3D644F0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03" name="Rectangle 71">
              <a:extLst>
                <a:ext uri="{FF2B5EF4-FFF2-40B4-BE49-F238E27FC236}">
                  <a16:creationId xmlns:a16="http://schemas.microsoft.com/office/drawing/2014/main" id="{DBC616B6-56E8-17F7-4785-84E8423396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3092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04" name="Rectangle 72">
              <a:extLst>
                <a:ext uri="{FF2B5EF4-FFF2-40B4-BE49-F238E27FC236}">
                  <a16:creationId xmlns:a16="http://schemas.microsoft.com/office/drawing/2014/main" id="{E8F97D0A-B32B-3C66-1750-7DC5A91BD7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1231"/>
              <a:ext cx="333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05" name="Group 73">
              <a:extLst>
                <a:ext uri="{FF2B5EF4-FFF2-40B4-BE49-F238E27FC236}">
                  <a16:creationId xmlns:a16="http://schemas.microsoft.com/office/drawing/2014/main" id="{8A649967-EE63-4FF1-58BA-D4CDA58799C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0" y="2993"/>
              <a:ext cx="311" cy="222"/>
              <a:chOff x="4785" y="3537"/>
              <a:chExt cx="361" cy="257"/>
            </a:xfrm>
          </p:grpSpPr>
          <p:sp>
            <p:nvSpPr>
              <p:cNvPr id="274506" name="Rectangle 74">
                <a:extLst>
                  <a:ext uri="{FF2B5EF4-FFF2-40B4-BE49-F238E27FC236}">
                    <a16:creationId xmlns:a16="http://schemas.microsoft.com/office/drawing/2014/main" id="{BB206502-EF24-ED6C-27AF-0D12046A14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07" name="Rectangle 75">
                <a:extLst>
                  <a:ext uri="{FF2B5EF4-FFF2-40B4-BE49-F238E27FC236}">
                    <a16:creationId xmlns:a16="http://schemas.microsoft.com/office/drawing/2014/main" id="{565E00AB-8378-C26D-FFD8-B8B193A4EE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08" name="Rectangle 76">
                <a:extLst>
                  <a:ext uri="{FF2B5EF4-FFF2-40B4-BE49-F238E27FC236}">
                    <a16:creationId xmlns:a16="http://schemas.microsoft.com/office/drawing/2014/main" id="{2BB2B6A5-CE0D-6E26-CA75-B6D42F7B72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09" name="Rectangle 77">
              <a:extLst>
                <a:ext uri="{FF2B5EF4-FFF2-40B4-BE49-F238E27FC236}">
                  <a16:creationId xmlns:a16="http://schemas.microsoft.com/office/drawing/2014/main" id="{20C659B0-5EAF-A984-8A07-399CD4C3D32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309" y="2773"/>
              <a:ext cx="32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10" name="Group 78">
              <a:extLst>
                <a:ext uri="{FF2B5EF4-FFF2-40B4-BE49-F238E27FC236}">
                  <a16:creationId xmlns:a16="http://schemas.microsoft.com/office/drawing/2014/main" id="{098CB689-6069-99C4-4EBB-AB15E18EF35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1" y="2462"/>
              <a:ext cx="221" cy="226"/>
              <a:chOff x="1337" y="2095"/>
              <a:chExt cx="257" cy="263"/>
            </a:xfrm>
          </p:grpSpPr>
          <p:sp>
            <p:nvSpPr>
              <p:cNvPr id="274511" name="Rectangle 79">
                <a:extLst>
                  <a:ext uri="{FF2B5EF4-FFF2-40B4-BE49-F238E27FC236}">
                    <a16:creationId xmlns:a16="http://schemas.microsoft.com/office/drawing/2014/main" id="{C47802EE-B71A-10DC-764A-FD13564E20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12" name="Rectangle 80">
                <a:extLst>
                  <a:ext uri="{FF2B5EF4-FFF2-40B4-BE49-F238E27FC236}">
                    <a16:creationId xmlns:a16="http://schemas.microsoft.com/office/drawing/2014/main" id="{87672AB1-491F-AD1E-2E30-C86050A7F8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13" name="Rectangle 81">
                <a:extLst>
                  <a:ext uri="{FF2B5EF4-FFF2-40B4-BE49-F238E27FC236}">
                    <a16:creationId xmlns:a16="http://schemas.microsoft.com/office/drawing/2014/main" id="{1FA304A3-8D7E-45CC-2B76-D1441BE1C9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14" name="Group 82">
              <a:extLst>
                <a:ext uri="{FF2B5EF4-FFF2-40B4-BE49-F238E27FC236}">
                  <a16:creationId xmlns:a16="http://schemas.microsoft.com/office/drawing/2014/main" id="{0BD0CA0A-26DF-B312-6655-55C50422D1FF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365" y="2409"/>
              <a:ext cx="311" cy="222"/>
              <a:chOff x="4785" y="3537"/>
              <a:chExt cx="361" cy="257"/>
            </a:xfrm>
          </p:grpSpPr>
          <p:sp>
            <p:nvSpPr>
              <p:cNvPr id="274515" name="Rectangle 83">
                <a:extLst>
                  <a:ext uri="{FF2B5EF4-FFF2-40B4-BE49-F238E27FC236}">
                    <a16:creationId xmlns:a16="http://schemas.microsoft.com/office/drawing/2014/main" id="{BD2C065A-D85C-E1DA-5EB0-A5BFEBE468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16" name="Rectangle 84">
                <a:extLst>
                  <a:ext uri="{FF2B5EF4-FFF2-40B4-BE49-F238E27FC236}">
                    <a16:creationId xmlns:a16="http://schemas.microsoft.com/office/drawing/2014/main" id="{C35AA41F-64F2-5E65-5B55-188C7F2B8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17" name="Rectangle 85">
                <a:extLst>
                  <a:ext uri="{FF2B5EF4-FFF2-40B4-BE49-F238E27FC236}">
                    <a16:creationId xmlns:a16="http://schemas.microsoft.com/office/drawing/2014/main" id="{F87B3D59-A9EE-F0BF-ADAA-9C94AFBE2C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18" name="Group 86">
              <a:extLst>
                <a:ext uri="{FF2B5EF4-FFF2-40B4-BE49-F238E27FC236}">
                  <a16:creationId xmlns:a16="http://schemas.microsoft.com/office/drawing/2014/main" id="{DC9B6AD2-BC21-B94D-649C-DBE5B0A9C2E8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326" y="2147"/>
              <a:ext cx="306" cy="222"/>
              <a:chOff x="4785" y="3537"/>
              <a:chExt cx="361" cy="257"/>
            </a:xfrm>
          </p:grpSpPr>
          <p:sp>
            <p:nvSpPr>
              <p:cNvPr id="274519" name="Rectangle 87">
                <a:extLst>
                  <a:ext uri="{FF2B5EF4-FFF2-40B4-BE49-F238E27FC236}">
                    <a16:creationId xmlns:a16="http://schemas.microsoft.com/office/drawing/2014/main" id="{A0CCE800-A874-6D55-19EC-98E4E6C7AA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20" name="Rectangle 88">
                <a:extLst>
                  <a:ext uri="{FF2B5EF4-FFF2-40B4-BE49-F238E27FC236}">
                    <a16:creationId xmlns:a16="http://schemas.microsoft.com/office/drawing/2014/main" id="{1BA5DDA0-5B40-DC75-ED7F-F07FAB34F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21" name="Rectangle 89">
                <a:extLst>
                  <a:ext uri="{FF2B5EF4-FFF2-40B4-BE49-F238E27FC236}">
                    <a16:creationId xmlns:a16="http://schemas.microsoft.com/office/drawing/2014/main" id="{574D1696-254A-4801-9E0E-23F5823D15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22" name="Rectangle 90">
              <a:extLst>
                <a:ext uri="{FF2B5EF4-FFF2-40B4-BE49-F238E27FC236}">
                  <a16:creationId xmlns:a16="http://schemas.microsoft.com/office/drawing/2014/main" id="{A3FD4F3E-D6B8-84E0-C9B1-A409FE1FF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46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23" name="Rectangle 91">
              <a:extLst>
                <a:ext uri="{FF2B5EF4-FFF2-40B4-BE49-F238E27FC236}">
                  <a16:creationId xmlns:a16="http://schemas.microsoft.com/office/drawing/2014/main" id="{75AD5889-619F-C970-11B3-2FB52CC67F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151"/>
              <a:ext cx="311" cy="119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24" name="Group 92">
              <a:extLst>
                <a:ext uri="{FF2B5EF4-FFF2-40B4-BE49-F238E27FC236}">
                  <a16:creationId xmlns:a16="http://schemas.microsoft.com/office/drawing/2014/main" id="{3B5F7CBD-ADA7-55C8-1859-CE987FB5C385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464" y="1409"/>
              <a:ext cx="222" cy="227"/>
              <a:chOff x="1337" y="2095"/>
              <a:chExt cx="257" cy="263"/>
            </a:xfrm>
          </p:grpSpPr>
          <p:sp>
            <p:nvSpPr>
              <p:cNvPr id="274525" name="Rectangle 93">
                <a:extLst>
                  <a:ext uri="{FF2B5EF4-FFF2-40B4-BE49-F238E27FC236}">
                    <a16:creationId xmlns:a16="http://schemas.microsoft.com/office/drawing/2014/main" id="{F4E3D816-003E-E727-C218-DB2BB0CD7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26" name="Rectangle 94">
                <a:extLst>
                  <a:ext uri="{FF2B5EF4-FFF2-40B4-BE49-F238E27FC236}">
                    <a16:creationId xmlns:a16="http://schemas.microsoft.com/office/drawing/2014/main" id="{F62C63E1-A859-60AC-E509-AF6C575ED5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27" name="Rectangle 95">
                <a:extLst>
                  <a:ext uri="{FF2B5EF4-FFF2-40B4-BE49-F238E27FC236}">
                    <a16:creationId xmlns:a16="http://schemas.microsoft.com/office/drawing/2014/main" id="{E96A40B4-F63D-2840-261B-68BA89EC81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28" name="Rectangle 96">
              <a:extLst>
                <a:ext uri="{FF2B5EF4-FFF2-40B4-BE49-F238E27FC236}">
                  <a16:creationId xmlns:a16="http://schemas.microsoft.com/office/drawing/2014/main" id="{17BEEBFE-CBC6-5B7A-041E-A9A2554448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" y="3091"/>
              <a:ext cx="31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29" name="Group 97">
              <a:extLst>
                <a:ext uri="{FF2B5EF4-FFF2-40B4-BE49-F238E27FC236}">
                  <a16:creationId xmlns:a16="http://schemas.microsoft.com/office/drawing/2014/main" id="{D855A920-9A3C-AADD-5965-853A77309C93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1" y="3036"/>
              <a:ext cx="306" cy="222"/>
              <a:chOff x="4785" y="3537"/>
              <a:chExt cx="361" cy="257"/>
            </a:xfrm>
          </p:grpSpPr>
          <p:sp>
            <p:nvSpPr>
              <p:cNvPr id="274530" name="Rectangle 98">
                <a:extLst>
                  <a:ext uri="{FF2B5EF4-FFF2-40B4-BE49-F238E27FC236}">
                    <a16:creationId xmlns:a16="http://schemas.microsoft.com/office/drawing/2014/main" id="{4B5FCCF2-FA94-1810-37AC-074A415C79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31" name="Rectangle 99">
                <a:extLst>
                  <a:ext uri="{FF2B5EF4-FFF2-40B4-BE49-F238E27FC236}">
                    <a16:creationId xmlns:a16="http://schemas.microsoft.com/office/drawing/2014/main" id="{09DF7A86-4A65-D092-1448-168DE3CAB3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32" name="Rectangle 100">
                <a:extLst>
                  <a:ext uri="{FF2B5EF4-FFF2-40B4-BE49-F238E27FC236}">
                    <a16:creationId xmlns:a16="http://schemas.microsoft.com/office/drawing/2014/main" id="{4791471E-4969-E304-2C4F-BD62FCC37D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33" name="Rectangle 101">
              <a:extLst>
                <a:ext uri="{FF2B5EF4-FFF2-40B4-BE49-F238E27FC236}">
                  <a16:creationId xmlns:a16="http://schemas.microsoft.com/office/drawing/2014/main" id="{097F9E46-7F5B-D1F4-E17A-C9A10B5B809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837" y="3488"/>
              <a:ext cx="506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34" name="Group 102">
              <a:extLst>
                <a:ext uri="{FF2B5EF4-FFF2-40B4-BE49-F238E27FC236}">
                  <a16:creationId xmlns:a16="http://schemas.microsoft.com/office/drawing/2014/main" id="{20E8FA41-227B-CF7F-ECF9-416BDEB7EC16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2" y="2405"/>
              <a:ext cx="306" cy="226"/>
              <a:chOff x="4785" y="3537"/>
              <a:chExt cx="361" cy="257"/>
            </a:xfrm>
          </p:grpSpPr>
          <p:sp>
            <p:nvSpPr>
              <p:cNvPr id="274535" name="Rectangle 103">
                <a:extLst>
                  <a:ext uri="{FF2B5EF4-FFF2-40B4-BE49-F238E27FC236}">
                    <a16:creationId xmlns:a16="http://schemas.microsoft.com/office/drawing/2014/main" id="{0EF04CE6-BE3F-A021-8E9F-F80FF21D9C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36" name="Rectangle 104">
                <a:extLst>
                  <a:ext uri="{FF2B5EF4-FFF2-40B4-BE49-F238E27FC236}">
                    <a16:creationId xmlns:a16="http://schemas.microsoft.com/office/drawing/2014/main" id="{4736D763-E66D-97B8-A983-01BE60E8A9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37" name="Rectangle 105">
                <a:extLst>
                  <a:ext uri="{FF2B5EF4-FFF2-40B4-BE49-F238E27FC236}">
                    <a16:creationId xmlns:a16="http://schemas.microsoft.com/office/drawing/2014/main" id="{E311638F-3AB4-AE91-2E7D-D0D05BAC5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38" name="Group 106">
              <a:extLst>
                <a:ext uri="{FF2B5EF4-FFF2-40B4-BE49-F238E27FC236}">
                  <a16:creationId xmlns:a16="http://schemas.microsoft.com/office/drawing/2014/main" id="{C720E48C-D3BB-6270-8E06-F69791A62A2F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89" y="2092"/>
              <a:ext cx="311" cy="222"/>
              <a:chOff x="4785" y="3537"/>
              <a:chExt cx="361" cy="257"/>
            </a:xfrm>
          </p:grpSpPr>
          <p:sp>
            <p:nvSpPr>
              <p:cNvPr id="274539" name="Rectangle 107">
                <a:extLst>
                  <a:ext uri="{FF2B5EF4-FFF2-40B4-BE49-F238E27FC236}">
                    <a16:creationId xmlns:a16="http://schemas.microsoft.com/office/drawing/2014/main" id="{4F307179-C2D0-4F8F-ABA4-A6F59F264A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40" name="Rectangle 108">
                <a:extLst>
                  <a:ext uri="{FF2B5EF4-FFF2-40B4-BE49-F238E27FC236}">
                    <a16:creationId xmlns:a16="http://schemas.microsoft.com/office/drawing/2014/main" id="{258E04DF-F038-A330-C44A-94AB9121B1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41" name="Rectangle 109">
                <a:extLst>
                  <a:ext uri="{FF2B5EF4-FFF2-40B4-BE49-F238E27FC236}">
                    <a16:creationId xmlns:a16="http://schemas.microsoft.com/office/drawing/2014/main" id="{9E14B2B8-F560-E368-3426-052BA895A6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42" name="Rectangle 110">
              <a:extLst>
                <a:ext uri="{FF2B5EF4-FFF2-40B4-BE49-F238E27FC236}">
                  <a16:creationId xmlns:a16="http://schemas.microsoft.com/office/drawing/2014/main" id="{DDE9DA4B-3B1C-6A43-F8F4-B686A13A27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2775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43" name="Group 111">
              <a:extLst>
                <a:ext uri="{FF2B5EF4-FFF2-40B4-BE49-F238E27FC236}">
                  <a16:creationId xmlns:a16="http://schemas.microsoft.com/office/drawing/2014/main" id="{908986C4-8063-950E-47FC-118380990523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982" y="2716"/>
              <a:ext cx="321" cy="227"/>
              <a:chOff x="4785" y="3537"/>
              <a:chExt cx="361" cy="257"/>
            </a:xfrm>
          </p:grpSpPr>
          <p:sp>
            <p:nvSpPr>
              <p:cNvPr id="274544" name="Rectangle 112">
                <a:extLst>
                  <a:ext uri="{FF2B5EF4-FFF2-40B4-BE49-F238E27FC236}">
                    <a16:creationId xmlns:a16="http://schemas.microsoft.com/office/drawing/2014/main" id="{76F2D86A-0B23-C91C-5A38-F45BFC0F32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45" name="Rectangle 113">
                <a:extLst>
                  <a:ext uri="{FF2B5EF4-FFF2-40B4-BE49-F238E27FC236}">
                    <a16:creationId xmlns:a16="http://schemas.microsoft.com/office/drawing/2014/main" id="{91D93EF4-4962-B98C-0732-AAD8BA7B9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46" name="Rectangle 114">
                <a:extLst>
                  <a:ext uri="{FF2B5EF4-FFF2-40B4-BE49-F238E27FC236}">
                    <a16:creationId xmlns:a16="http://schemas.microsoft.com/office/drawing/2014/main" id="{DDD0E682-4FDC-BD8A-B885-16B0162648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47" name="Group 115">
              <a:extLst>
                <a:ext uri="{FF2B5EF4-FFF2-40B4-BE49-F238E27FC236}">
                  <a16:creationId xmlns:a16="http://schemas.microsoft.com/office/drawing/2014/main" id="{807EAF68-883F-C4D3-6069-0C312A578B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2" y="1814"/>
              <a:ext cx="221" cy="227"/>
              <a:chOff x="1337" y="2095"/>
              <a:chExt cx="257" cy="263"/>
            </a:xfrm>
          </p:grpSpPr>
          <p:sp>
            <p:nvSpPr>
              <p:cNvPr id="274548" name="Rectangle 116">
                <a:extLst>
                  <a:ext uri="{FF2B5EF4-FFF2-40B4-BE49-F238E27FC236}">
                    <a16:creationId xmlns:a16="http://schemas.microsoft.com/office/drawing/2014/main" id="{430F9274-53E8-F937-EEFE-D5FE24ADDD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49" name="Rectangle 117">
                <a:extLst>
                  <a:ext uri="{FF2B5EF4-FFF2-40B4-BE49-F238E27FC236}">
                    <a16:creationId xmlns:a16="http://schemas.microsoft.com/office/drawing/2014/main" id="{9DD34D6D-4239-0431-25E3-E0EA6DB572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50" name="Rectangle 118">
                <a:extLst>
                  <a:ext uri="{FF2B5EF4-FFF2-40B4-BE49-F238E27FC236}">
                    <a16:creationId xmlns:a16="http://schemas.microsoft.com/office/drawing/2014/main" id="{AD3B05FE-7F02-C8AE-4660-955899B383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51" name="Group 119">
              <a:extLst>
                <a:ext uri="{FF2B5EF4-FFF2-40B4-BE49-F238E27FC236}">
                  <a16:creationId xmlns:a16="http://schemas.microsoft.com/office/drawing/2014/main" id="{7C5B658A-E196-485A-068F-934DEF2AD3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6" y="1718"/>
              <a:ext cx="214" cy="221"/>
              <a:chOff x="4586" y="3257"/>
              <a:chExt cx="260" cy="257"/>
            </a:xfrm>
          </p:grpSpPr>
          <p:sp>
            <p:nvSpPr>
              <p:cNvPr id="274552" name="Rectangle 120">
                <a:extLst>
                  <a:ext uri="{FF2B5EF4-FFF2-40B4-BE49-F238E27FC236}">
                    <a16:creationId xmlns:a16="http://schemas.microsoft.com/office/drawing/2014/main" id="{B57F4341-02DC-73E4-BEA7-82EC447663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53" name="Rectangle 121">
                <a:extLst>
                  <a:ext uri="{FF2B5EF4-FFF2-40B4-BE49-F238E27FC236}">
                    <a16:creationId xmlns:a16="http://schemas.microsoft.com/office/drawing/2014/main" id="{FC73820D-ED55-319E-E1FE-B2112B7AA4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54" name="Rectangle 122">
                <a:extLst>
                  <a:ext uri="{FF2B5EF4-FFF2-40B4-BE49-F238E27FC236}">
                    <a16:creationId xmlns:a16="http://schemas.microsoft.com/office/drawing/2014/main" id="{689EF574-5145-AD67-E6AE-FBE8248FAF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55" name="Rectangle 123">
              <a:extLst>
                <a:ext uri="{FF2B5EF4-FFF2-40B4-BE49-F238E27FC236}">
                  <a16:creationId xmlns:a16="http://schemas.microsoft.com/office/drawing/2014/main" id="{D710C6A1-4E7B-FE23-D55D-2C68BA9E279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20" y="1257"/>
              <a:ext cx="188" cy="11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56" name="Group 124">
              <a:extLst>
                <a:ext uri="{FF2B5EF4-FFF2-40B4-BE49-F238E27FC236}">
                  <a16:creationId xmlns:a16="http://schemas.microsoft.com/office/drawing/2014/main" id="{3582E802-858F-59EE-76CB-167ED99DD367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823" y="2737"/>
              <a:ext cx="321" cy="222"/>
              <a:chOff x="4785" y="3537"/>
              <a:chExt cx="361" cy="257"/>
            </a:xfrm>
          </p:grpSpPr>
          <p:sp>
            <p:nvSpPr>
              <p:cNvPr id="274557" name="Rectangle 125">
                <a:extLst>
                  <a:ext uri="{FF2B5EF4-FFF2-40B4-BE49-F238E27FC236}">
                    <a16:creationId xmlns:a16="http://schemas.microsoft.com/office/drawing/2014/main" id="{58CFAB39-4D4F-0731-557A-0F3FE6527B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58" name="Rectangle 126">
                <a:extLst>
                  <a:ext uri="{FF2B5EF4-FFF2-40B4-BE49-F238E27FC236}">
                    <a16:creationId xmlns:a16="http://schemas.microsoft.com/office/drawing/2014/main" id="{4B7B6CC8-D31E-C5C9-C342-1A78C5C04F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59" name="Rectangle 127">
                <a:extLst>
                  <a:ext uri="{FF2B5EF4-FFF2-40B4-BE49-F238E27FC236}">
                    <a16:creationId xmlns:a16="http://schemas.microsoft.com/office/drawing/2014/main" id="{E48281C3-A545-59C6-1392-00F8C1F4A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60" name="Group 128">
              <a:extLst>
                <a:ext uri="{FF2B5EF4-FFF2-40B4-BE49-F238E27FC236}">
                  <a16:creationId xmlns:a16="http://schemas.microsoft.com/office/drawing/2014/main" id="{D4A44A24-68BD-BDC6-7493-7384DB64CE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1" y="1814"/>
              <a:ext cx="222" cy="227"/>
              <a:chOff x="1337" y="2095"/>
              <a:chExt cx="257" cy="263"/>
            </a:xfrm>
          </p:grpSpPr>
          <p:sp>
            <p:nvSpPr>
              <p:cNvPr id="274561" name="Rectangle 129">
                <a:extLst>
                  <a:ext uri="{FF2B5EF4-FFF2-40B4-BE49-F238E27FC236}">
                    <a16:creationId xmlns:a16="http://schemas.microsoft.com/office/drawing/2014/main" id="{1E9BFAD8-41EA-5F19-3362-CAA8A98297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62" name="Rectangle 130">
                <a:extLst>
                  <a:ext uri="{FF2B5EF4-FFF2-40B4-BE49-F238E27FC236}">
                    <a16:creationId xmlns:a16="http://schemas.microsoft.com/office/drawing/2014/main" id="{4C14456A-58B3-3CA8-2D57-DF136F5259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63" name="Rectangle 131">
                <a:extLst>
                  <a:ext uri="{FF2B5EF4-FFF2-40B4-BE49-F238E27FC236}">
                    <a16:creationId xmlns:a16="http://schemas.microsoft.com/office/drawing/2014/main" id="{D3AEAA68-BFC9-78E4-5C61-AF5E6DE5B7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64" name="Rectangle 132">
              <a:extLst>
                <a:ext uri="{FF2B5EF4-FFF2-40B4-BE49-F238E27FC236}">
                  <a16:creationId xmlns:a16="http://schemas.microsoft.com/office/drawing/2014/main" id="{F759674F-2B28-E772-3D73-B7739AB50B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" y="1812"/>
              <a:ext cx="113" cy="130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65" name="Rectangle 133">
              <a:extLst>
                <a:ext uri="{FF2B5EF4-FFF2-40B4-BE49-F238E27FC236}">
                  <a16:creationId xmlns:a16="http://schemas.microsoft.com/office/drawing/2014/main" id="{D7191B11-3A26-DB71-A1C2-3DBF3CD5E9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147"/>
              <a:ext cx="114" cy="126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66" name="Rectangle 134">
              <a:extLst>
                <a:ext uri="{FF2B5EF4-FFF2-40B4-BE49-F238E27FC236}">
                  <a16:creationId xmlns:a16="http://schemas.microsoft.com/office/drawing/2014/main" id="{E23C4C53-3284-25EF-2080-B1721846269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107" y="3507"/>
              <a:ext cx="47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67" name="Rectangle 135">
              <a:extLst>
                <a:ext uri="{FF2B5EF4-FFF2-40B4-BE49-F238E27FC236}">
                  <a16:creationId xmlns:a16="http://schemas.microsoft.com/office/drawing/2014/main" id="{0F047732-30F6-2C2C-CFC0-9D007BFD497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571" y="1510"/>
              <a:ext cx="311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68" name="Rectangle 136">
              <a:extLst>
                <a:ext uri="{FF2B5EF4-FFF2-40B4-BE49-F238E27FC236}">
                  <a16:creationId xmlns:a16="http://schemas.microsoft.com/office/drawing/2014/main" id="{BCA90FF0-9DD9-5D61-F85B-72ACDA54F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1511"/>
              <a:ext cx="620" cy="124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69" name="Rectangle 137">
              <a:extLst>
                <a:ext uri="{FF2B5EF4-FFF2-40B4-BE49-F238E27FC236}">
                  <a16:creationId xmlns:a16="http://schemas.microsoft.com/office/drawing/2014/main" id="{D0BF5FF4-985A-7CC6-70CC-9F7D93C9E45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31" y="1251"/>
              <a:ext cx="187" cy="125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70" name="Group 138">
              <a:extLst>
                <a:ext uri="{FF2B5EF4-FFF2-40B4-BE49-F238E27FC236}">
                  <a16:creationId xmlns:a16="http://schemas.microsoft.com/office/drawing/2014/main" id="{B513AD47-E439-71A6-5F61-0E22C2AE465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8" y="2053"/>
              <a:ext cx="311" cy="217"/>
              <a:chOff x="4785" y="3537"/>
              <a:chExt cx="361" cy="257"/>
            </a:xfrm>
          </p:grpSpPr>
          <p:sp>
            <p:nvSpPr>
              <p:cNvPr id="274571" name="Rectangle 139">
                <a:extLst>
                  <a:ext uri="{FF2B5EF4-FFF2-40B4-BE49-F238E27FC236}">
                    <a16:creationId xmlns:a16="http://schemas.microsoft.com/office/drawing/2014/main" id="{49B59C13-56E4-F487-991C-DC6C4EDABA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72" name="Rectangle 140">
                <a:extLst>
                  <a:ext uri="{FF2B5EF4-FFF2-40B4-BE49-F238E27FC236}">
                    <a16:creationId xmlns:a16="http://schemas.microsoft.com/office/drawing/2014/main" id="{DF1F780E-679F-39DF-EB7A-97E3F978A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73" name="Rectangle 141">
                <a:extLst>
                  <a:ext uri="{FF2B5EF4-FFF2-40B4-BE49-F238E27FC236}">
                    <a16:creationId xmlns:a16="http://schemas.microsoft.com/office/drawing/2014/main" id="{90C9B11F-F9B4-4244-5D40-5D2FBBB8F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74" name="Rectangle 142">
              <a:extLst>
                <a:ext uri="{FF2B5EF4-FFF2-40B4-BE49-F238E27FC236}">
                  <a16:creationId xmlns:a16="http://schemas.microsoft.com/office/drawing/2014/main" id="{2D832A1B-F80D-4984-339F-1A5FDD0C2F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1233"/>
              <a:ext cx="636" cy="123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575" name="Group 143">
              <a:extLst>
                <a:ext uri="{FF2B5EF4-FFF2-40B4-BE49-F238E27FC236}">
                  <a16:creationId xmlns:a16="http://schemas.microsoft.com/office/drawing/2014/main" id="{AFC807D0-09B1-C051-F9AD-D4AFE10DE0FE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923" y="1233"/>
              <a:ext cx="221" cy="222"/>
              <a:chOff x="1337" y="2095"/>
              <a:chExt cx="257" cy="263"/>
            </a:xfrm>
          </p:grpSpPr>
          <p:sp>
            <p:nvSpPr>
              <p:cNvPr id="274576" name="Rectangle 144">
                <a:extLst>
                  <a:ext uri="{FF2B5EF4-FFF2-40B4-BE49-F238E27FC236}">
                    <a16:creationId xmlns:a16="http://schemas.microsoft.com/office/drawing/2014/main" id="{E5333B2C-2710-351E-7CE2-3A65332EE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77" name="Rectangle 145">
                <a:extLst>
                  <a:ext uri="{FF2B5EF4-FFF2-40B4-BE49-F238E27FC236}">
                    <a16:creationId xmlns:a16="http://schemas.microsoft.com/office/drawing/2014/main" id="{5BA7517B-614B-BE61-5859-2FC9641299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78" name="Rectangle 146">
                <a:extLst>
                  <a:ext uri="{FF2B5EF4-FFF2-40B4-BE49-F238E27FC236}">
                    <a16:creationId xmlns:a16="http://schemas.microsoft.com/office/drawing/2014/main" id="{0384B341-321F-319A-1463-722F16563D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79" name="Group 147">
              <a:extLst>
                <a:ext uri="{FF2B5EF4-FFF2-40B4-BE49-F238E27FC236}">
                  <a16:creationId xmlns:a16="http://schemas.microsoft.com/office/drawing/2014/main" id="{48DAEB27-7470-60FC-9D80-CE8D3E743DB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6" y="1462"/>
              <a:ext cx="224" cy="216"/>
              <a:chOff x="4586" y="3257"/>
              <a:chExt cx="260" cy="257"/>
            </a:xfrm>
          </p:grpSpPr>
          <p:sp>
            <p:nvSpPr>
              <p:cNvPr id="274580" name="Rectangle 148">
                <a:extLst>
                  <a:ext uri="{FF2B5EF4-FFF2-40B4-BE49-F238E27FC236}">
                    <a16:creationId xmlns:a16="http://schemas.microsoft.com/office/drawing/2014/main" id="{F575A411-DFD6-2DB8-4FBD-A08576987D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81" name="Rectangle 149">
                <a:extLst>
                  <a:ext uri="{FF2B5EF4-FFF2-40B4-BE49-F238E27FC236}">
                    <a16:creationId xmlns:a16="http://schemas.microsoft.com/office/drawing/2014/main" id="{9C1ADB8D-CF9C-F544-39D4-06F509568F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82" name="Rectangle 150">
                <a:extLst>
                  <a:ext uri="{FF2B5EF4-FFF2-40B4-BE49-F238E27FC236}">
                    <a16:creationId xmlns:a16="http://schemas.microsoft.com/office/drawing/2014/main" id="{4C4D1B3A-52F3-DD71-601A-E42C00ABCC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83" name="Group 151">
              <a:extLst>
                <a:ext uri="{FF2B5EF4-FFF2-40B4-BE49-F238E27FC236}">
                  <a16:creationId xmlns:a16="http://schemas.microsoft.com/office/drawing/2014/main" id="{DD1F7E43-B194-92B1-A771-58A5C01879B5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697" y="1462"/>
              <a:ext cx="224" cy="215"/>
              <a:chOff x="4586" y="3257"/>
              <a:chExt cx="260" cy="257"/>
            </a:xfrm>
          </p:grpSpPr>
          <p:sp>
            <p:nvSpPr>
              <p:cNvPr id="274584" name="Rectangle 152">
                <a:extLst>
                  <a:ext uri="{FF2B5EF4-FFF2-40B4-BE49-F238E27FC236}">
                    <a16:creationId xmlns:a16="http://schemas.microsoft.com/office/drawing/2014/main" id="{F0F51144-BF5C-2AFA-5960-2F9B49D46E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85" name="Rectangle 153">
                <a:extLst>
                  <a:ext uri="{FF2B5EF4-FFF2-40B4-BE49-F238E27FC236}">
                    <a16:creationId xmlns:a16="http://schemas.microsoft.com/office/drawing/2014/main" id="{4228F971-E817-BE22-AC63-D1F961A167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86" name="Rectangle 154">
                <a:extLst>
                  <a:ext uri="{FF2B5EF4-FFF2-40B4-BE49-F238E27FC236}">
                    <a16:creationId xmlns:a16="http://schemas.microsoft.com/office/drawing/2014/main" id="{4FE82287-E432-7738-2CAC-E880FAACD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587" name="Group 155">
              <a:extLst>
                <a:ext uri="{FF2B5EF4-FFF2-40B4-BE49-F238E27FC236}">
                  <a16:creationId xmlns:a16="http://schemas.microsoft.com/office/drawing/2014/main" id="{D03F430E-9076-E6D5-EC98-60FEA0E9FAA7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612" y="1233"/>
              <a:ext cx="311" cy="222"/>
              <a:chOff x="4785" y="3537"/>
              <a:chExt cx="361" cy="257"/>
            </a:xfrm>
          </p:grpSpPr>
          <p:sp>
            <p:nvSpPr>
              <p:cNvPr id="274588" name="Rectangle 156">
                <a:extLst>
                  <a:ext uri="{FF2B5EF4-FFF2-40B4-BE49-F238E27FC236}">
                    <a16:creationId xmlns:a16="http://schemas.microsoft.com/office/drawing/2014/main" id="{0C4866CC-20D0-88CE-B51B-C4700CF306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89" name="Rectangle 157">
                <a:extLst>
                  <a:ext uri="{FF2B5EF4-FFF2-40B4-BE49-F238E27FC236}">
                    <a16:creationId xmlns:a16="http://schemas.microsoft.com/office/drawing/2014/main" id="{55BCC4D6-24F1-353D-90FF-3B17EE1EBE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590" name="Rectangle 158">
                <a:extLst>
                  <a:ext uri="{FF2B5EF4-FFF2-40B4-BE49-F238E27FC236}">
                    <a16:creationId xmlns:a16="http://schemas.microsoft.com/office/drawing/2014/main" id="{905A5223-833B-2D03-F11B-933CC3B7A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0099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591" name="Rectangle 159">
              <a:extLst>
                <a:ext uri="{FF2B5EF4-FFF2-40B4-BE49-F238E27FC236}">
                  <a16:creationId xmlns:a16="http://schemas.microsoft.com/office/drawing/2014/main" id="{BBBC7520-66F7-DA97-3818-7CC62B64B6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1223"/>
              <a:ext cx="287" cy="128"/>
            </a:xfrm>
            <a:prstGeom prst="rect">
              <a:avLst/>
            </a:prstGeom>
            <a:solidFill>
              <a:srgbClr val="0099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2" name="Rectangle 160">
              <a:extLst>
                <a:ext uri="{FF2B5EF4-FFF2-40B4-BE49-F238E27FC236}">
                  <a16:creationId xmlns:a16="http://schemas.microsoft.com/office/drawing/2014/main" id="{2735B4BF-9FF6-21F3-6FA1-FA6A1AE9D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976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3" name="Rectangle 161">
              <a:extLst>
                <a:ext uri="{FF2B5EF4-FFF2-40B4-BE49-F238E27FC236}">
                  <a16:creationId xmlns:a16="http://schemas.microsoft.com/office/drawing/2014/main" id="{FB61CB0B-4B9C-663C-CD77-89248F88F2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19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4" name="Rectangle 162">
              <a:extLst>
                <a:ext uri="{FF2B5EF4-FFF2-40B4-BE49-F238E27FC236}">
                  <a16:creationId xmlns:a16="http://schemas.microsoft.com/office/drawing/2014/main" id="{BC09B1BF-1632-8C52-2B9D-5A8A39DEA0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202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5" name="Rectangle 163">
              <a:extLst>
                <a:ext uri="{FF2B5EF4-FFF2-40B4-BE49-F238E27FC236}">
                  <a16:creationId xmlns:a16="http://schemas.microsoft.com/office/drawing/2014/main" id="{C196A30D-CA2C-02BE-D3A2-05991B6511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356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6" name="Rectangle 164">
              <a:extLst>
                <a:ext uri="{FF2B5EF4-FFF2-40B4-BE49-F238E27FC236}">
                  <a16:creationId xmlns:a16="http://schemas.microsoft.com/office/drawing/2014/main" id="{852F4509-0B80-3B76-A5D9-64E403FE6A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313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7" name="Rectangle 165">
              <a:extLst>
                <a:ext uri="{FF2B5EF4-FFF2-40B4-BE49-F238E27FC236}">
                  <a16:creationId xmlns:a16="http://schemas.microsoft.com/office/drawing/2014/main" id="{353DC8A3-21C1-9280-32FA-E3743CE7B2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" y="3131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8" name="Rectangle 166">
              <a:extLst>
                <a:ext uri="{FF2B5EF4-FFF2-40B4-BE49-F238E27FC236}">
                  <a16:creationId xmlns:a16="http://schemas.microsoft.com/office/drawing/2014/main" id="{99154911-47CF-A411-BD66-FF3B57D49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135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599" name="Rectangle 167">
              <a:extLst>
                <a:ext uri="{FF2B5EF4-FFF2-40B4-BE49-F238E27FC236}">
                  <a16:creationId xmlns:a16="http://schemas.microsoft.com/office/drawing/2014/main" id="{5548DE4F-8C1A-F503-6488-FD6BBE3A59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97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0" name="Rectangle 168">
              <a:extLst>
                <a:ext uri="{FF2B5EF4-FFF2-40B4-BE49-F238E27FC236}">
                  <a16:creationId xmlns:a16="http://schemas.microsoft.com/office/drawing/2014/main" id="{1299587F-5087-0849-B429-8CAC64A6E1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56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1" name="Rectangle 169">
              <a:extLst>
                <a:ext uri="{FF2B5EF4-FFF2-40B4-BE49-F238E27FC236}">
                  <a16:creationId xmlns:a16="http://schemas.microsoft.com/office/drawing/2014/main" id="{8EF730B9-6549-5C89-ACF1-EBFADE45D2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31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2" name="Rectangle 170">
              <a:extLst>
                <a:ext uri="{FF2B5EF4-FFF2-40B4-BE49-F238E27FC236}">
                  <a16:creationId xmlns:a16="http://schemas.microsoft.com/office/drawing/2014/main" id="{2AC51C2C-F716-5BAE-A76F-E5720A6F7C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276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3" name="Rectangle 171">
              <a:extLst>
                <a:ext uri="{FF2B5EF4-FFF2-40B4-BE49-F238E27FC236}">
                  <a16:creationId xmlns:a16="http://schemas.microsoft.com/office/drawing/2014/main" id="{E17426AC-9ADD-BFFA-3D96-86B451B2EF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3131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4" name="Rectangle 172">
              <a:extLst>
                <a:ext uri="{FF2B5EF4-FFF2-40B4-BE49-F238E27FC236}">
                  <a16:creationId xmlns:a16="http://schemas.microsoft.com/office/drawing/2014/main" id="{3566BBDC-7D63-5C91-3F41-A45FB191A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976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5" name="Rectangle 173">
              <a:extLst>
                <a:ext uri="{FF2B5EF4-FFF2-40B4-BE49-F238E27FC236}">
                  <a16:creationId xmlns:a16="http://schemas.microsoft.com/office/drawing/2014/main" id="{CE992A53-0BBD-27BD-0FD5-6A61B8D026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7" y="281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6" name="Rectangle 174">
              <a:extLst>
                <a:ext uri="{FF2B5EF4-FFF2-40B4-BE49-F238E27FC236}">
                  <a16:creationId xmlns:a16="http://schemas.microsoft.com/office/drawing/2014/main" id="{8AD47347-BB1D-6966-0B62-96FCB7B66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6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7" name="Rectangle 175">
              <a:extLst>
                <a:ext uri="{FF2B5EF4-FFF2-40B4-BE49-F238E27FC236}">
                  <a16:creationId xmlns:a16="http://schemas.microsoft.com/office/drawing/2014/main" id="{1DD4C03B-6926-E606-6CEB-68F7EFF07B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2501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8" name="Rectangle 176">
              <a:extLst>
                <a:ext uri="{FF2B5EF4-FFF2-40B4-BE49-F238E27FC236}">
                  <a16:creationId xmlns:a16="http://schemas.microsoft.com/office/drawing/2014/main" id="{1D867D67-E1FB-FB38-5FA8-CB62340AD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511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09" name="Rectangle 177">
              <a:extLst>
                <a:ext uri="{FF2B5EF4-FFF2-40B4-BE49-F238E27FC236}">
                  <a16:creationId xmlns:a16="http://schemas.microsoft.com/office/drawing/2014/main" id="{EFCDEDFF-7B2A-84D0-8EB2-D720DD92CA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342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0" name="Rectangle 178">
              <a:extLst>
                <a:ext uri="{FF2B5EF4-FFF2-40B4-BE49-F238E27FC236}">
                  <a16:creationId xmlns:a16="http://schemas.microsoft.com/office/drawing/2014/main" id="{89309958-B062-89E2-F4A6-CF9C2183B1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" y="2194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1" name="Rectangle 179">
              <a:extLst>
                <a:ext uri="{FF2B5EF4-FFF2-40B4-BE49-F238E27FC236}">
                  <a16:creationId xmlns:a16="http://schemas.microsoft.com/office/drawing/2014/main" id="{02E90BE1-5CFE-A7EE-E06D-7B0A9FBEBC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18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2" name="Rectangle 180">
              <a:extLst>
                <a:ext uri="{FF2B5EF4-FFF2-40B4-BE49-F238E27FC236}">
                  <a16:creationId xmlns:a16="http://schemas.microsoft.com/office/drawing/2014/main" id="{B16405D8-12D0-BD65-34AA-0FAC57D480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18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3" name="Rectangle 181">
              <a:extLst>
                <a:ext uri="{FF2B5EF4-FFF2-40B4-BE49-F238E27FC236}">
                  <a16:creationId xmlns:a16="http://schemas.microsoft.com/office/drawing/2014/main" id="{8D5F2A9B-D5D9-94A7-BE94-A27BF9408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281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4" name="Rectangle 182">
              <a:extLst>
                <a:ext uri="{FF2B5EF4-FFF2-40B4-BE49-F238E27FC236}">
                  <a16:creationId xmlns:a16="http://schemas.microsoft.com/office/drawing/2014/main" id="{F3F14AA5-BDD2-BF4A-476C-24F4AB0949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01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5" name="Rectangle 183">
              <a:extLst>
                <a:ext uri="{FF2B5EF4-FFF2-40B4-BE49-F238E27FC236}">
                  <a16:creationId xmlns:a16="http://schemas.microsoft.com/office/drawing/2014/main" id="{F8288CFE-E23D-AC00-EB1B-46D1D8593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" y="186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6" name="Rectangle 184">
              <a:extLst>
                <a:ext uri="{FF2B5EF4-FFF2-40B4-BE49-F238E27FC236}">
                  <a16:creationId xmlns:a16="http://schemas.microsoft.com/office/drawing/2014/main" id="{7E912CA1-BF7D-381A-A610-A81DCFE11D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99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7" name="Rectangle 185">
              <a:extLst>
                <a:ext uri="{FF2B5EF4-FFF2-40B4-BE49-F238E27FC236}">
                  <a16:creationId xmlns:a16="http://schemas.microsoft.com/office/drawing/2014/main" id="{8A0EA393-8B51-752D-7CCC-512EDB6DCB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2663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8" name="Rectangle 186">
              <a:extLst>
                <a:ext uri="{FF2B5EF4-FFF2-40B4-BE49-F238E27FC236}">
                  <a16:creationId xmlns:a16="http://schemas.microsoft.com/office/drawing/2014/main" id="{6E085964-FA7D-5E59-52AD-E76B371A3D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9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19" name="Rectangle 187">
              <a:extLst>
                <a:ext uri="{FF2B5EF4-FFF2-40B4-BE49-F238E27FC236}">
                  <a16:creationId xmlns:a16="http://schemas.microsoft.com/office/drawing/2014/main" id="{F27144F4-D734-DEBC-5FA8-E54CC4AE1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1432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0" name="Rectangle 188">
              <a:extLst>
                <a:ext uri="{FF2B5EF4-FFF2-40B4-BE49-F238E27FC236}">
                  <a16:creationId xmlns:a16="http://schemas.microsoft.com/office/drawing/2014/main" id="{9315ADCE-1423-E352-60F7-B6C3F268C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4" y="1429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1" name="Rectangle 189">
              <a:extLst>
                <a:ext uri="{FF2B5EF4-FFF2-40B4-BE49-F238E27FC236}">
                  <a16:creationId xmlns:a16="http://schemas.microsoft.com/office/drawing/2014/main" id="{A105ACDC-2058-B4B9-3EF2-C966568728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" y="127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2" name="Rectangle 190">
              <a:extLst>
                <a:ext uri="{FF2B5EF4-FFF2-40B4-BE49-F238E27FC236}">
                  <a16:creationId xmlns:a16="http://schemas.microsoft.com/office/drawing/2014/main" id="{49695DEE-0505-2E20-906E-328FDB32C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260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3" name="Rectangle 191">
              <a:extLst>
                <a:ext uri="{FF2B5EF4-FFF2-40B4-BE49-F238E27FC236}">
                  <a16:creationId xmlns:a16="http://schemas.microsoft.com/office/drawing/2014/main" id="{1D0CBF74-C603-0D1D-817C-B16385B28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1267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4" name="Rectangle 192">
              <a:extLst>
                <a:ext uri="{FF2B5EF4-FFF2-40B4-BE49-F238E27FC236}">
                  <a16:creationId xmlns:a16="http://schemas.microsoft.com/office/drawing/2014/main" id="{8BC59C7C-8BA6-E1A0-0BF4-FEAB21557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429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5" name="Rectangle 193">
              <a:extLst>
                <a:ext uri="{FF2B5EF4-FFF2-40B4-BE49-F238E27FC236}">
                  <a16:creationId xmlns:a16="http://schemas.microsoft.com/office/drawing/2014/main" id="{18A9B339-9397-64AA-440A-EA8E6277F4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1267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6" name="Rectangle 194">
              <a:extLst>
                <a:ext uri="{FF2B5EF4-FFF2-40B4-BE49-F238E27FC236}">
                  <a16:creationId xmlns:a16="http://schemas.microsoft.com/office/drawing/2014/main" id="{F744DAE8-8801-CA33-AC3F-808049569B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" y="1270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7" name="Rectangle 195">
              <a:extLst>
                <a:ext uri="{FF2B5EF4-FFF2-40B4-BE49-F238E27FC236}">
                  <a16:creationId xmlns:a16="http://schemas.microsoft.com/office/drawing/2014/main" id="{3AAECAF2-4535-FD57-86EB-82F1A8BB5C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394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8" name="Rectangle 196">
              <a:extLst>
                <a:ext uri="{FF2B5EF4-FFF2-40B4-BE49-F238E27FC236}">
                  <a16:creationId xmlns:a16="http://schemas.microsoft.com/office/drawing/2014/main" id="{62EEDAAB-2FA2-7331-DA05-004D91A4B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6" y="1698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29" name="Rectangle 197">
              <a:extLst>
                <a:ext uri="{FF2B5EF4-FFF2-40B4-BE49-F238E27FC236}">
                  <a16:creationId xmlns:a16="http://schemas.microsoft.com/office/drawing/2014/main" id="{B0E79295-9E5B-3F25-1CD7-6C2D64D4F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55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0" name="Rectangle 198">
              <a:extLst>
                <a:ext uri="{FF2B5EF4-FFF2-40B4-BE49-F238E27FC236}">
                  <a16:creationId xmlns:a16="http://schemas.microsoft.com/office/drawing/2014/main" id="{A3FED073-15E1-F083-4CCE-C20B7A7F69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1539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1" name="Rectangle 199">
              <a:extLst>
                <a:ext uri="{FF2B5EF4-FFF2-40B4-BE49-F238E27FC236}">
                  <a16:creationId xmlns:a16="http://schemas.microsoft.com/office/drawing/2014/main" id="{271AD96A-1D1E-DC6A-7183-82E02F8A5D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1560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2" name="Rectangle 200">
              <a:extLst>
                <a:ext uri="{FF2B5EF4-FFF2-40B4-BE49-F238E27FC236}">
                  <a16:creationId xmlns:a16="http://schemas.microsoft.com/office/drawing/2014/main" id="{C492DF18-C579-11AF-F306-CA1FDFE102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" y="1391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3" name="Rectangle 201">
              <a:extLst>
                <a:ext uri="{FF2B5EF4-FFF2-40B4-BE49-F238E27FC236}">
                  <a16:creationId xmlns:a16="http://schemas.microsoft.com/office/drawing/2014/main" id="{A238F661-18DE-8EB7-B4EB-21E2149168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1860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4" name="Rectangle 202">
              <a:extLst>
                <a:ext uri="{FF2B5EF4-FFF2-40B4-BE49-F238E27FC236}">
                  <a16:creationId xmlns:a16="http://schemas.microsoft.com/office/drawing/2014/main" id="{3FCC880A-3138-22EC-1994-57E2EA1FE0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2022"/>
              <a:ext cx="40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5" name="Rectangle 203">
              <a:extLst>
                <a:ext uri="{FF2B5EF4-FFF2-40B4-BE49-F238E27FC236}">
                  <a16:creationId xmlns:a16="http://schemas.microsoft.com/office/drawing/2014/main" id="{F3CE0DD4-17DE-B831-FB00-9A0630479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218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6" name="Rectangle 204">
              <a:extLst>
                <a:ext uri="{FF2B5EF4-FFF2-40B4-BE49-F238E27FC236}">
                  <a16:creationId xmlns:a16="http://schemas.microsoft.com/office/drawing/2014/main" id="{FCC215C1-8667-7550-90E3-5FA17BB0ED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" y="2332"/>
              <a:ext cx="41" cy="40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7" name="Rectangle 205">
              <a:extLst>
                <a:ext uri="{FF2B5EF4-FFF2-40B4-BE49-F238E27FC236}">
                  <a16:creationId xmlns:a16="http://schemas.microsoft.com/office/drawing/2014/main" id="{D5E0634B-E429-3118-4AD6-993C1301D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" y="2504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8" name="Rectangle 206">
              <a:extLst>
                <a:ext uri="{FF2B5EF4-FFF2-40B4-BE49-F238E27FC236}">
                  <a16:creationId xmlns:a16="http://schemas.microsoft.com/office/drawing/2014/main" id="{93121FDF-C4D7-F327-13F5-1B66825B8F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2507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39" name="Rectangle 207">
              <a:extLst>
                <a:ext uri="{FF2B5EF4-FFF2-40B4-BE49-F238E27FC236}">
                  <a16:creationId xmlns:a16="http://schemas.microsoft.com/office/drawing/2014/main" id="{1E6B32CA-7197-A110-7E4A-9FAB55AAA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3148"/>
              <a:ext cx="40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40" name="Rectangle 208">
              <a:extLst>
                <a:ext uri="{FF2B5EF4-FFF2-40B4-BE49-F238E27FC236}">
                  <a16:creationId xmlns:a16="http://schemas.microsoft.com/office/drawing/2014/main" id="{4886F06F-C7FA-02D2-B759-813A42657D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1" y="3138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41" name="Rectangle 209">
              <a:extLst>
                <a:ext uri="{FF2B5EF4-FFF2-40B4-BE49-F238E27FC236}">
                  <a16:creationId xmlns:a16="http://schemas.microsoft.com/office/drawing/2014/main" id="{D4DA6E99-8A6C-47A5-BAAC-6C397A849C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" y="3317"/>
              <a:ext cx="41" cy="41"/>
            </a:xfrm>
            <a:prstGeom prst="rect">
              <a:avLst/>
            </a:prstGeom>
            <a:solidFill>
              <a:srgbClr val="FFFF00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74642" name="Group 210">
            <a:extLst>
              <a:ext uri="{FF2B5EF4-FFF2-40B4-BE49-F238E27FC236}">
                <a16:creationId xmlns:a16="http://schemas.microsoft.com/office/drawing/2014/main" id="{89415D56-1011-A579-FE1C-BB9197EC28A3}"/>
              </a:ext>
            </a:extLst>
          </p:cNvPr>
          <p:cNvGrpSpPr>
            <a:grpSpLocks/>
          </p:cNvGrpSpPr>
          <p:nvPr/>
        </p:nvGrpSpPr>
        <p:grpSpPr bwMode="auto">
          <a:xfrm>
            <a:off x="2749550" y="1812925"/>
            <a:ext cx="3984625" cy="4187825"/>
            <a:chOff x="1062" y="1220"/>
            <a:chExt cx="4188" cy="2584"/>
          </a:xfrm>
        </p:grpSpPr>
        <p:sp>
          <p:nvSpPr>
            <p:cNvPr id="274643" name="Rectangle 211">
              <a:extLst>
                <a:ext uri="{FF2B5EF4-FFF2-40B4-BE49-F238E27FC236}">
                  <a16:creationId xmlns:a16="http://schemas.microsoft.com/office/drawing/2014/main" id="{274FC11E-908F-EBF3-0293-48BC4A9094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6" y="3093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44" name="Rectangle 212">
              <a:extLst>
                <a:ext uri="{FF2B5EF4-FFF2-40B4-BE49-F238E27FC236}">
                  <a16:creationId xmlns:a16="http://schemas.microsoft.com/office/drawing/2014/main" id="{35AAF2D0-9FC2-B63B-EC97-BA9C35A9C0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7" y="2464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45" name="Rectangle 213">
              <a:extLst>
                <a:ext uri="{FF2B5EF4-FFF2-40B4-BE49-F238E27FC236}">
                  <a16:creationId xmlns:a16="http://schemas.microsoft.com/office/drawing/2014/main" id="{4C4865CC-23B3-2847-CAB6-827FDE10F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07" y="3110"/>
              <a:ext cx="743" cy="118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46" name="Rectangle 214">
              <a:extLst>
                <a:ext uri="{FF2B5EF4-FFF2-40B4-BE49-F238E27FC236}">
                  <a16:creationId xmlns:a16="http://schemas.microsoft.com/office/drawing/2014/main" id="{EB37E815-F7BD-4950-8D25-688DC2CAEC2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861" y="1677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647" name="Group 215">
              <a:extLst>
                <a:ext uri="{FF2B5EF4-FFF2-40B4-BE49-F238E27FC236}">
                  <a16:creationId xmlns:a16="http://schemas.microsoft.com/office/drawing/2014/main" id="{568D70BC-08F4-BA91-CEC8-C81D533236B0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3305" y="1458"/>
              <a:ext cx="311" cy="216"/>
              <a:chOff x="4785" y="3537"/>
              <a:chExt cx="361" cy="257"/>
            </a:xfrm>
          </p:grpSpPr>
          <p:sp>
            <p:nvSpPr>
              <p:cNvPr id="274648" name="Rectangle 216">
                <a:extLst>
                  <a:ext uri="{FF2B5EF4-FFF2-40B4-BE49-F238E27FC236}">
                    <a16:creationId xmlns:a16="http://schemas.microsoft.com/office/drawing/2014/main" id="{0F4D50CC-F31D-E594-9F03-0C16876B2E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49" name="Rectangle 217">
                <a:extLst>
                  <a:ext uri="{FF2B5EF4-FFF2-40B4-BE49-F238E27FC236}">
                    <a16:creationId xmlns:a16="http://schemas.microsoft.com/office/drawing/2014/main" id="{1F4EAD7B-9CB0-60CD-B296-1B266D2236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50" name="Rectangle 218">
                <a:extLst>
                  <a:ext uri="{FF2B5EF4-FFF2-40B4-BE49-F238E27FC236}">
                    <a16:creationId xmlns:a16="http://schemas.microsoft.com/office/drawing/2014/main" id="{BD676BE5-E549-1092-7024-91943F587C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51" name="Group 219">
              <a:extLst>
                <a:ext uri="{FF2B5EF4-FFF2-40B4-BE49-F238E27FC236}">
                  <a16:creationId xmlns:a16="http://schemas.microsoft.com/office/drawing/2014/main" id="{47B7FFE0-09A1-9674-5FEB-308ADA0DFFC3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4867" y="2092"/>
              <a:ext cx="311" cy="222"/>
              <a:chOff x="4785" y="3537"/>
              <a:chExt cx="361" cy="257"/>
            </a:xfrm>
          </p:grpSpPr>
          <p:sp>
            <p:nvSpPr>
              <p:cNvPr id="274652" name="Rectangle 220">
                <a:extLst>
                  <a:ext uri="{FF2B5EF4-FFF2-40B4-BE49-F238E27FC236}">
                    <a16:creationId xmlns:a16="http://schemas.microsoft.com/office/drawing/2014/main" id="{B4154492-3D97-3A81-1089-E9B06D3B4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53" name="Rectangle 221">
                <a:extLst>
                  <a:ext uri="{FF2B5EF4-FFF2-40B4-BE49-F238E27FC236}">
                    <a16:creationId xmlns:a16="http://schemas.microsoft.com/office/drawing/2014/main" id="{C9E4E216-9258-0F3E-437F-555054E49A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54" name="Rectangle 222">
                <a:extLst>
                  <a:ext uri="{FF2B5EF4-FFF2-40B4-BE49-F238E27FC236}">
                    <a16:creationId xmlns:a16="http://schemas.microsoft.com/office/drawing/2014/main" id="{B326EB8E-FA7E-89D2-D0CA-999DBA8029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55" name="Group 223">
              <a:extLst>
                <a:ext uri="{FF2B5EF4-FFF2-40B4-BE49-F238E27FC236}">
                  <a16:creationId xmlns:a16="http://schemas.microsoft.com/office/drawing/2014/main" id="{14FDBFF9-61D2-8AED-7E26-5376F8492A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2" y="3009"/>
              <a:ext cx="222" cy="225"/>
              <a:chOff x="3563" y="2754"/>
              <a:chExt cx="257" cy="261"/>
            </a:xfrm>
          </p:grpSpPr>
          <p:sp>
            <p:nvSpPr>
              <p:cNvPr id="274656" name="Rectangle 224">
                <a:extLst>
                  <a:ext uri="{FF2B5EF4-FFF2-40B4-BE49-F238E27FC236}">
                    <a16:creationId xmlns:a16="http://schemas.microsoft.com/office/drawing/2014/main" id="{ACD15BFA-3AA9-B2CD-C42A-5820CF44D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07" y="2810"/>
                <a:ext cx="256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57" name="Rectangle 225">
                <a:extLst>
                  <a:ext uri="{FF2B5EF4-FFF2-40B4-BE49-F238E27FC236}">
                    <a16:creationId xmlns:a16="http://schemas.microsoft.com/office/drawing/2014/main" id="{A743FFD5-BF0A-9FDA-9AE4-D872C4AD03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20" y="2871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58" name="Rectangle 226">
                <a:extLst>
                  <a:ext uri="{FF2B5EF4-FFF2-40B4-BE49-F238E27FC236}">
                    <a16:creationId xmlns:a16="http://schemas.microsoft.com/office/drawing/2014/main" id="{2612452D-4303-2D5A-0BE8-894A9378AC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5400000">
                <a:off x="3558" y="2863"/>
                <a:ext cx="163" cy="125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59" name="Group 227">
              <a:extLst>
                <a:ext uri="{FF2B5EF4-FFF2-40B4-BE49-F238E27FC236}">
                  <a16:creationId xmlns:a16="http://schemas.microsoft.com/office/drawing/2014/main" id="{8E8C1BAC-872F-0201-45E6-69FA5EB54C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11" y="2364"/>
              <a:ext cx="224" cy="222"/>
              <a:chOff x="4586" y="3257"/>
              <a:chExt cx="260" cy="257"/>
            </a:xfrm>
          </p:grpSpPr>
          <p:sp>
            <p:nvSpPr>
              <p:cNvPr id="274660" name="Rectangle 228">
                <a:extLst>
                  <a:ext uri="{FF2B5EF4-FFF2-40B4-BE49-F238E27FC236}">
                    <a16:creationId xmlns:a16="http://schemas.microsoft.com/office/drawing/2014/main" id="{1A532846-E513-8195-06B5-6F8575A3E6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61" name="Rectangle 229">
                <a:extLst>
                  <a:ext uri="{FF2B5EF4-FFF2-40B4-BE49-F238E27FC236}">
                    <a16:creationId xmlns:a16="http://schemas.microsoft.com/office/drawing/2014/main" id="{D8509406-35DE-9975-855A-60DC2B4BAD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62" name="Rectangle 230">
                <a:extLst>
                  <a:ext uri="{FF2B5EF4-FFF2-40B4-BE49-F238E27FC236}">
                    <a16:creationId xmlns:a16="http://schemas.microsoft.com/office/drawing/2014/main" id="{EEE0D57A-ED3E-0CFD-78E7-847B4B167E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63" name="Group 231">
              <a:extLst>
                <a:ext uri="{FF2B5EF4-FFF2-40B4-BE49-F238E27FC236}">
                  <a16:creationId xmlns:a16="http://schemas.microsoft.com/office/drawing/2014/main" id="{F76C5612-8C06-5A6F-844C-FC22AAC2190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81" y="2993"/>
              <a:ext cx="311" cy="222"/>
              <a:chOff x="4785" y="3537"/>
              <a:chExt cx="361" cy="257"/>
            </a:xfrm>
          </p:grpSpPr>
          <p:sp>
            <p:nvSpPr>
              <p:cNvPr id="274664" name="Rectangle 232">
                <a:extLst>
                  <a:ext uri="{FF2B5EF4-FFF2-40B4-BE49-F238E27FC236}">
                    <a16:creationId xmlns:a16="http://schemas.microsoft.com/office/drawing/2014/main" id="{573B1A3B-81CA-76E3-3898-F8D0F00C1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65" name="Rectangle 233">
                <a:extLst>
                  <a:ext uri="{FF2B5EF4-FFF2-40B4-BE49-F238E27FC236}">
                    <a16:creationId xmlns:a16="http://schemas.microsoft.com/office/drawing/2014/main" id="{00DAF136-085A-32C2-57F7-AB57E4936A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66" name="Rectangle 234">
                <a:extLst>
                  <a:ext uri="{FF2B5EF4-FFF2-40B4-BE49-F238E27FC236}">
                    <a16:creationId xmlns:a16="http://schemas.microsoft.com/office/drawing/2014/main" id="{495C807C-BC3B-4E15-C0A8-C9571960AB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67" name="Group 235">
              <a:extLst>
                <a:ext uri="{FF2B5EF4-FFF2-40B4-BE49-F238E27FC236}">
                  <a16:creationId xmlns:a16="http://schemas.microsoft.com/office/drawing/2014/main" id="{C3378D3A-3B12-FBB6-0BF1-16ABECB097CB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197" y="3111"/>
              <a:ext cx="311" cy="222"/>
              <a:chOff x="4785" y="3537"/>
              <a:chExt cx="361" cy="257"/>
            </a:xfrm>
          </p:grpSpPr>
          <p:sp>
            <p:nvSpPr>
              <p:cNvPr id="274668" name="Rectangle 236">
                <a:extLst>
                  <a:ext uri="{FF2B5EF4-FFF2-40B4-BE49-F238E27FC236}">
                    <a16:creationId xmlns:a16="http://schemas.microsoft.com/office/drawing/2014/main" id="{9834DD44-0E47-8D03-EABE-BE39210096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69" name="Rectangle 237">
                <a:extLst>
                  <a:ext uri="{FF2B5EF4-FFF2-40B4-BE49-F238E27FC236}">
                    <a16:creationId xmlns:a16="http://schemas.microsoft.com/office/drawing/2014/main" id="{163BFF52-C744-43F4-5904-B0C8F36893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70" name="Rectangle 238">
                <a:extLst>
                  <a:ext uri="{FF2B5EF4-FFF2-40B4-BE49-F238E27FC236}">
                    <a16:creationId xmlns:a16="http://schemas.microsoft.com/office/drawing/2014/main" id="{CCA80736-77E3-4B20-60E7-56ADC9481A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71" name="Group 239">
              <a:extLst>
                <a:ext uri="{FF2B5EF4-FFF2-40B4-BE49-F238E27FC236}">
                  <a16:creationId xmlns:a16="http://schemas.microsoft.com/office/drawing/2014/main" id="{E2EC7C97-0948-3498-C0D5-8ED6838C9F8A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018" y="1230"/>
              <a:ext cx="317" cy="221"/>
              <a:chOff x="4785" y="3537"/>
              <a:chExt cx="361" cy="257"/>
            </a:xfrm>
          </p:grpSpPr>
          <p:sp>
            <p:nvSpPr>
              <p:cNvPr id="274672" name="Rectangle 240">
                <a:extLst>
                  <a:ext uri="{FF2B5EF4-FFF2-40B4-BE49-F238E27FC236}">
                    <a16:creationId xmlns:a16="http://schemas.microsoft.com/office/drawing/2014/main" id="{F09F17CB-73A1-1F72-CBE7-0D40DAE2A7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73" name="Rectangle 241">
                <a:extLst>
                  <a:ext uri="{FF2B5EF4-FFF2-40B4-BE49-F238E27FC236}">
                    <a16:creationId xmlns:a16="http://schemas.microsoft.com/office/drawing/2014/main" id="{EDEDEDA3-C269-BDEF-E3CE-13ECEAC453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74" name="Rectangle 242">
                <a:extLst>
                  <a:ext uri="{FF2B5EF4-FFF2-40B4-BE49-F238E27FC236}">
                    <a16:creationId xmlns:a16="http://schemas.microsoft.com/office/drawing/2014/main" id="{53213F61-42FE-C175-A9F9-245B547B8D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675" name="Rectangle 243">
              <a:extLst>
                <a:ext uri="{FF2B5EF4-FFF2-40B4-BE49-F238E27FC236}">
                  <a16:creationId xmlns:a16="http://schemas.microsoft.com/office/drawing/2014/main" id="{CBA9CC81-2577-425B-24B2-A711D36C0EB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534" y="2618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676" name="Group 244">
              <a:extLst>
                <a:ext uri="{FF2B5EF4-FFF2-40B4-BE49-F238E27FC236}">
                  <a16:creationId xmlns:a16="http://schemas.microsoft.com/office/drawing/2014/main" id="{E2FDCFBE-6E77-C83A-82DF-F4E2268E6A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82" y="2147"/>
              <a:ext cx="222" cy="227"/>
              <a:chOff x="1337" y="2095"/>
              <a:chExt cx="257" cy="263"/>
            </a:xfrm>
          </p:grpSpPr>
          <p:sp>
            <p:nvSpPr>
              <p:cNvPr id="274677" name="Rectangle 245">
                <a:extLst>
                  <a:ext uri="{FF2B5EF4-FFF2-40B4-BE49-F238E27FC236}">
                    <a16:creationId xmlns:a16="http://schemas.microsoft.com/office/drawing/2014/main" id="{4C4F005B-0F57-A97D-A332-F10AE406B7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78" name="Rectangle 246">
                <a:extLst>
                  <a:ext uri="{FF2B5EF4-FFF2-40B4-BE49-F238E27FC236}">
                    <a16:creationId xmlns:a16="http://schemas.microsoft.com/office/drawing/2014/main" id="{33FC635F-505C-B194-FDFE-A38083AC37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79" name="Rectangle 247">
                <a:extLst>
                  <a:ext uri="{FF2B5EF4-FFF2-40B4-BE49-F238E27FC236}">
                    <a16:creationId xmlns:a16="http://schemas.microsoft.com/office/drawing/2014/main" id="{60AD6DA6-5301-DD95-84DE-209406F36C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680" name="Rectangle 248">
              <a:extLst>
                <a:ext uri="{FF2B5EF4-FFF2-40B4-BE49-F238E27FC236}">
                  <a16:creationId xmlns:a16="http://schemas.microsoft.com/office/drawing/2014/main" id="{F34E6D8A-A08C-C97B-7BDB-407A5E2AD5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4" y="3092"/>
              <a:ext cx="311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681" name="Rectangle 249">
              <a:extLst>
                <a:ext uri="{FF2B5EF4-FFF2-40B4-BE49-F238E27FC236}">
                  <a16:creationId xmlns:a16="http://schemas.microsoft.com/office/drawing/2014/main" id="{571D4C48-A539-4F31-C7B6-4387A77EC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1231"/>
              <a:ext cx="333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682" name="Group 250">
              <a:extLst>
                <a:ext uri="{FF2B5EF4-FFF2-40B4-BE49-F238E27FC236}">
                  <a16:creationId xmlns:a16="http://schemas.microsoft.com/office/drawing/2014/main" id="{546E3DFE-7EC8-D6BB-8261-B77BDE6130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0" y="2993"/>
              <a:ext cx="311" cy="222"/>
              <a:chOff x="4785" y="3537"/>
              <a:chExt cx="361" cy="257"/>
            </a:xfrm>
          </p:grpSpPr>
          <p:sp>
            <p:nvSpPr>
              <p:cNvPr id="274683" name="Rectangle 251">
                <a:extLst>
                  <a:ext uri="{FF2B5EF4-FFF2-40B4-BE49-F238E27FC236}">
                    <a16:creationId xmlns:a16="http://schemas.microsoft.com/office/drawing/2014/main" id="{51A9BA3F-458E-2312-4875-9F2459AF3E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84" name="Rectangle 252">
                <a:extLst>
                  <a:ext uri="{FF2B5EF4-FFF2-40B4-BE49-F238E27FC236}">
                    <a16:creationId xmlns:a16="http://schemas.microsoft.com/office/drawing/2014/main" id="{653CE11A-61FD-84B9-17D4-2D840F4D88D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85" name="Rectangle 253">
                <a:extLst>
                  <a:ext uri="{FF2B5EF4-FFF2-40B4-BE49-F238E27FC236}">
                    <a16:creationId xmlns:a16="http://schemas.microsoft.com/office/drawing/2014/main" id="{B9119012-2035-63D4-288E-2AAEA74A56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686" name="Rectangle 254">
              <a:extLst>
                <a:ext uri="{FF2B5EF4-FFF2-40B4-BE49-F238E27FC236}">
                  <a16:creationId xmlns:a16="http://schemas.microsoft.com/office/drawing/2014/main" id="{9991E309-2750-5DEF-76FC-F5BDC6F6B7B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309" y="2773"/>
              <a:ext cx="326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687" name="Group 255">
              <a:extLst>
                <a:ext uri="{FF2B5EF4-FFF2-40B4-BE49-F238E27FC236}">
                  <a16:creationId xmlns:a16="http://schemas.microsoft.com/office/drawing/2014/main" id="{B8342636-011F-B0E2-ABDC-E3A5E319F8F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71" y="2462"/>
              <a:ext cx="221" cy="226"/>
              <a:chOff x="1337" y="2095"/>
              <a:chExt cx="257" cy="263"/>
            </a:xfrm>
          </p:grpSpPr>
          <p:sp>
            <p:nvSpPr>
              <p:cNvPr id="274688" name="Rectangle 256">
                <a:extLst>
                  <a:ext uri="{FF2B5EF4-FFF2-40B4-BE49-F238E27FC236}">
                    <a16:creationId xmlns:a16="http://schemas.microsoft.com/office/drawing/2014/main" id="{C4632673-B0EF-6A8D-F0D8-69F8198E02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89" name="Rectangle 257">
                <a:extLst>
                  <a:ext uri="{FF2B5EF4-FFF2-40B4-BE49-F238E27FC236}">
                    <a16:creationId xmlns:a16="http://schemas.microsoft.com/office/drawing/2014/main" id="{EBDC32C9-CD68-E79A-E203-A68DC79018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90" name="Rectangle 258">
                <a:extLst>
                  <a:ext uri="{FF2B5EF4-FFF2-40B4-BE49-F238E27FC236}">
                    <a16:creationId xmlns:a16="http://schemas.microsoft.com/office/drawing/2014/main" id="{A4935036-E033-3820-B3B1-0CE9D64CF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91" name="Group 259">
              <a:extLst>
                <a:ext uri="{FF2B5EF4-FFF2-40B4-BE49-F238E27FC236}">
                  <a16:creationId xmlns:a16="http://schemas.microsoft.com/office/drawing/2014/main" id="{28BA6B76-3A08-075E-A655-AFC89145039D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365" y="2409"/>
              <a:ext cx="311" cy="222"/>
              <a:chOff x="4785" y="3537"/>
              <a:chExt cx="361" cy="257"/>
            </a:xfrm>
          </p:grpSpPr>
          <p:sp>
            <p:nvSpPr>
              <p:cNvPr id="274692" name="Rectangle 260">
                <a:extLst>
                  <a:ext uri="{FF2B5EF4-FFF2-40B4-BE49-F238E27FC236}">
                    <a16:creationId xmlns:a16="http://schemas.microsoft.com/office/drawing/2014/main" id="{C80524AD-D9E6-506C-23F1-036FC78D5A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93" name="Rectangle 261">
                <a:extLst>
                  <a:ext uri="{FF2B5EF4-FFF2-40B4-BE49-F238E27FC236}">
                    <a16:creationId xmlns:a16="http://schemas.microsoft.com/office/drawing/2014/main" id="{0BF5C102-D9B2-3050-79A8-4EA92437A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94" name="Rectangle 262">
                <a:extLst>
                  <a:ext uri="{FF2B5EF4-FFF2-40B4-BE49-F238E27FC236}">
                    <a16:creationId xmlns:a16="http://schemas.microsoft.com/office/drawing/2014/main" id="{BAF59567-C8E2-924D-AD01-E82CFA9641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695" name="Group 263">
              <a:extLst>
                <a:ext uri="{FF2B5EF4-FFF2-40B4-BE49-F238E27FC236}">
                  <a16:creationId xmlns:a16="http://schemas.microsoft.com/office/drawing/2014/main" id="{91AA123A-3983-4759-4C1B-C2B005D84502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326" y="2147"/>
              <a:ext cx="306" cy="222"/>
              <a:chOff x="4785" y="3537"/>
              <a:chExt cx="361" cy="257"/>
            </a:xfrm>
          </p:grpSpPr>
          <p:sp>
            <p:nvSpPr>
              <p:cNvPr id="274696" name="Rectangle 264">
                <a:extLst>
                  <a:ext uri="{FF2B5EF4-FFF2-40B4-BE49-F238E27FC236}">
                    <a16:creationId xmlns:a16="http://schemas.microsoft.com/office/drawing/2014/main" id="{FEB053CF-8498-2DCB-418D-B0CDBE7375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97" name="Rectangle 265">
                <a:extLst>
                  <a:ext uri="{FF2B5EF4-FFF2-40B4-BE49-F238E27FC236}">
                    <a16:creationId xmlns:a16="http://schemas.microsoft.com/office/drawing/2014/main" id="{65804895-2B80-8BEA-0241-001236E908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698" name="Rectangle 266">
                <a:extLst>
                  <a:ext uri="{FF2B5EF4-FFF2-40B4-BE49-F238E27FC236}">
                    <a16:creationId xmlns:a16="http://schemas.microsoft.com/office/drawing/2014/main" id="{C28B8E4B-A35B-012D-55DE-4E29CBD6E5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699" name="Rectangle 267">
              <a:extLst>
                <a:ext uri="{FF2B5EF4-FFF2-40B4-BE49-F238E27FC236}">
                  <a16:creationId xmlns:a16="http://schemas.microsoft.com/office/drawing/2014/main" id="{F067E09E-5EA1-C39B-0F77-9F9D4A15ED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460"/>
              <a:ext cx="311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00" name="Rectangle 268">
              <a:extLst>
                <a:ext uri="{FF2B5EF4-FFF2-40B4-BE49-F238E27FC236}">
                  <a16:creationId xmlns:a16="http://schemas.microsoft.com/office/drawing/2014/main" id="{30F617CB-2D36-1A81-91C6-F889E23AD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2151"/>
              <a:ext cx="311" cy="119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01" name="Group 269">
              <a:extLst>
                <a:ext uri="{FF2B5EF4-FFF2-40B4-BE49-F238E27FC236}">
                  <a16:creationId xmlns:a16="http://schemas.microsoft.com/office/drawing/2014/main" id="{98A59DEF-AC9C-4613-333D-7FB21381A314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4464" y="1409"/>
              <a:ext cx="222" cy="227"/>
              <a:chOff x="1337" y="2095"/>
              <a:chExt cx="257" cy="263"/>
            </a:xfrm>
          </p:grpSpPr>
          <p:sp>
            <p:nvSpPr>
              <p:cNvPr id="274702" name="Rectangle 270">
                <a:extLst>
                  <a:ext uri="{FF2B5EF4-FFF2-40B4-BE49-F238E27FC236}">
                    <a16:creationId xmlns:a16="http://schemas.microsoft.com/office/drawing/2014/main" id="{9C2042E0-5299-D826-7748-4F9A68CAD0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03" name="Rectangle 271">
                <a:extLst>
                  <a:ext uri="{FF2B5EF4-FFF2-40B4-BE49-F238E27FC236}">
                    <a16:creationId xmlns:a16="http://schemas.microsoft.com/office/drawing/2014/main" id="{CDB79B76-4414-D8EB-A79C-B03BDAAA0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04" name="Rectangle 272">
                <a:extLst>
                  <a:ext uri="{FF2B5EF4-FFF2-40B4-BE49-F238E27FC236}">
                    <a16:creationId xmlns:a16="http://schemas.microsoft.com/office/drawing/2014/main" id="{411279AD-8E3B-9FC2-D2E7-0B05066A14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05" name="Rectangle 273">
              <a:extLst>
                <a:ext uri="{FF2B5EF4-FFF2-40B4-BE49-F238E27FC236}">
                  <a16:creationId xmlns:a16="http://schemas.microsoft.com/office/drawing/2014/main" id="{015C599D-9F43-3C86-591B-A03F2E179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" y="3091"/>
              <a:ext cx="316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06" name="Group 274">
              <a:extLst>
                <a:ext uri="{FF2B5EF4-FFF2-40B4-BE49-F238E27FC236}">
                  <a16:creationId xmlns:a16="http://schemas.microsoft.com/office/drawing/2014/main" id="{729083B3-9B7D-C375-3344-44B7DF57B5EC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1" y="3036"/>
              <a:ext cx="306" cy="222"/>
              <a:chOff x="4785" y="3537"/>
              <a:chExt cx="361" cy="257"/>
            </a:xfrm>
          </p:grpSpPr>
          <p:sp>
            <p:nvSpPr>
              <p:cNvPr id="274707" name="Rectangle 275">
                <a:extLst>
                  <a:ext uri="{FF2B5EF4-FFF2-40B4-BE49-F238E27FC236}">
                    <a16:creationId xmlns:a16="http://schemas.microsoft.com/office/drawing/2014/main" id="{2333828F-12D0-A8EB-AA4A-E4201A5863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08" name="Rectangle 276">
                <a:extLst>
                  <a:ext uri="{FF2B5EF4-FFF2-40B4-BE49-F238E27FC236}">
                    <a16:creationId xmlns:a16="http://schemas.microsoft.com/office/drawing/2014/main" id="{993CE8D7-F178-30F0-A142-83BB6C41C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09" name="Rectangle 277">
                <a:extLst>
                  <a:ext uri="{FF2B5EF4-FFF2-40B4-BE49-F238E27FC236}">
                    <a16:creationId xmlns:a16="http://schemas.microsoft.com/office/drawing/2014/main" id="{B96A1B10-5A75-3F19-F3F3-A8376845F86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10" name="Rectangle 278">
              <a:extLst>
                <a:ext uri="{FF2B5EF4-FFF2-40B4-BE49-F238E27FC236}">
                  <a16:creationId xmlns:a16="http://schemas.microsoft.com/office/drawing/2014/main" id="{4E02D203-655E-38C3-71D6-1CD62F4106B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2837" y="3488"/>
              <a:ext cx="506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11" name="Group 279">
              <a:extLst>
                <a:ext uri="{FF2B5EF4-FFF2-40B4-BE49-F238E27FC236}">
                  <a16:creationId xmlns:a16="http://schemas.microsoft.com/office/drawing/2014/main" id="{210D62A7-9D05-FCDD-C9D8-0EB97BFF60DE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92" y="2405"/>
              <a:ext cx="306" cy="226"/>
              <a:chOff x="4785" y="3537"/>
              <a:chExt cx="361" cy="257"/>
            </a:xfrm>
          </p:grpSpPr>
          <p:sp>
            <p:nvSpPr>
              <p:cNvPr id="274712" name="Rectangle 280">
                <a:extLst>
                  <a:ext uri="{FF2B5EF4-FFF2-40B4-BE49-F238E27FC236}">
                    <a16:creationId xmlns:a16="http://schemas.microsoft.com/office/drawing/2014/main" id="{FFB04C7E-73F2-0BC0-901E-C49891558F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13" name="Rectangle 281">
                <a:extLst>
                  <a:ext uri="{FF2B5EF4-FFF2-40B4-BE49-F238E27FC236}">
                    <a16:creationId xmlns:a16="http://schemas.microsoft.com/office/drawing/2014/main" id="{0FCB98DD-B10A-BA5E-AAA0-4AA2872CEB5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14" name="Rectangle 282">
                <a:extLst>
                  <a:ext uri="{FF2B5EF4-FFF2-40B4-BE49-F238E27FC236}">
                    <a16:creationId xmlns:a16="http://schemas.microsoft.com/office/drawing/2014/main" id="{1EDC63FF-00C9-440D-01AC-751C6679ED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15" name="Group 283">
              <a:extLst>
                <a:ext uri="{FF2B5EF4-FFF2-40B4-BE49-F238E27FC236}">
                  <a16:creationId xmlns:a16="http://schemas.microsoft.com/office/drawing/2014/main" id="{8F6843DA-8740-CCAA-6DE4-DCA5890C4FDB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 flipH="1">
              <a:off x="2889" y="2092"/>
              <a:ext cx="311" cy="222"/>
              <a:chOff x="4785" y="3537"/>
              <a:chExt cx="361" cy="257"/>
            </a:xfrm>
          </p:grpSpPr>
          <p:sp>
            <p:nvSpPr>
              <p:cNvPr id="274716" name="Rectangle 284">
                <a:extLst>
                  <a:ext uri="{FF2B5EF4-FFF2-40B4-BE49-F238E27FC236}">
                    <a16:creationId xmlns:a16="http://schemas.microsoft.com/office/drawing/2014/main" id="{35C32D86-54CE-DA50-9926-4AAD17A20A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17" name="Rectangle 285">
                <a:extLst>
                  <a:ext uri="{FF2B5EF4-FFF2-40B4-BE49-F238E27FC236}">
                    <a16:creationId xmlns:a16="http://schemas.microsoft.com/office/drawing/2014/main" id="{AFA935B2-639A-5D81-C03C-EF8D409440D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18" name="Rectangle 286">
                <a:extLst>
                  <a:ext uri="{FF2B5EF4-FFF2-40B4-BE49-F238E27FC236}">
                    <a16:creationId xmlns:a16="http://schemas.microsoft.com/office/drawing/2014/main" id="{A4566D55-18DC-BC13-C262-AF923E1332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19" name="Rectangle 287">
              <a:extLst>
                <a:ext uri="{FF2B5EF4-FFF2-40B4-BE49-F238E27FC236}">
                  <a16:creationId xmlns:a16="http://schemas.microsoft.com/office/drawing/2014/main" id="{5887407E-9102-0D4F-0B95-FBB559047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" y="2775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20" name="Group 288">
              <a:extLst>
                <a:ext uri="{FF2B5EF4-FFF2-40B4-BE49-F238E27FC236}">
                  <a16:creationId xmlns:a16="http://schemas.microsoft.com/office/drawing/2014/main" id="{18A8069C-22E8-4CBC-7C54-802409406AF7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982" y="2716"/>
              <a:ext cx="321" cy="227"/>
              <a:chOff x="4785" y="3537"/>
              <a:chExt cx="361" cy="257"/>
            </a:xfrm>
          </p:grpSpPr>
          <p:sp>
            <p:nvSpPr>
              <p:cNvPr id="274721" name="Rectangle 289">
                <a:extLst>
                  <a:ext uri="{FF2B5EF4-FFF2-40B4-BE49-F238E27FC236}">
                    <a16:creationId xmlns:a16="http://schemas.microsoft.com/office/drawing/2014/main" id="{3000E4C2-5840-39EE-2E31-FAC04C9948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22" name="Rectangle 290">
                <a:extLst>
                  <a:ext uri="{FF2B5EF4-FFF2-40B4-BE49-F238E27FC236}">
                    <a16:creationId xmlns:a16="http://schemas.microsoft.com/office/drawing/2014/main" id="{D01AA125-C8E0-9E4B-750A-CECAD8AFBD8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23" name="Rectangle 291">
                <a:extLst>
                  <a:ext uri="{FF2B5EF4-FFF2-40B4-BE49-F238E27FC236}">
                    <a16:creationId xmlns:a16="http://schemas.microsoft.com/office/drawing/2014/main" id="{094B8635-DE43-4D91-634F-D78AAEB47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24" name="Group 292">
              <a:extLst>
                <a:ext uri="{FF2B5EF4-FFF2-40B4-BE49-F238E27FC236}">
                  <a16:creationId xmlns:a16="http://schemas.microsoft.com/office/drawing/2014/main" id="{5BFE5132-50A0-A2CD-7FA3-99AFA80406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32" y="1814"/>
              <a:ext cx="221" cy="227"/>
              <a:chOff x="1337" y="2095"/>
              <a:chExt cx="257" cy="263"/>
            </a:xfrm>
          </p:grpSpPr>
          <p:sp>
            <p:nvSpPr>
              <p:cNvPr id="274725" name="Rectangle 293">
                <a:extLst>
                  <a:ext uri="{FF2B5EF4-FFF2-40B4-BE49-F238E27FC236}">
                    <a16:creationId xmlns:a16="http://schemas.microsoft.com/office/drawing/2014/main" id="{9A5D4461-5EFF-C9B8-8DF6-9EC339713C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26" name="Rectangle 294">
                <a:extLst>
                  <a:ext uri="{FF2B5EF4-FFF2-40B4-BE49-F238E27FC236}">
                    <a16:creationId xmlns:a16="http://schemas.microsoft.com/office/drawing/2014/main" id="{895C82AF-6CE8-9ECC-29BC-2309D13E1C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27" name="Rectangle 295">
                <a:extLst>
                  <a:ext uri="{FF2B5EF4-FFF2-40B4-BE49-F238E27FC236}">
                    <a16:creationId xmlns:a16="http://schemas.microsoft.com/office/drawing/2014/main" id="{4CC1EB22-105A-3F2B-D62A-74BD66BD7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28" name="Group 296">
              <a:extLst>
                <a:ext uri="{FF2B5EF4-FFF2-40B4-BE49-F238E27FC236}">
                  <a16:creationId xmlns:a16="http://schemas.microsoft.com/office/drawing/2014/main" id="{B3BB4423-2C75-B5DB-2715-0A359FAC86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56" y="1718"/>
              <a:ext cx="214" cy="221"/>
              <a:chOff x="4586" y="3257"/>
              <a:chExt cx="260" cy="257"/>
            </a:xfrm>
          </p:grpSpPr>
          <p:sp>
            <p:nvSpPr>
              <p:cNvPr id="274729" name="Rectangle 297">
                <a:extLst>
                  <a:ext uri="{FF2B5EF4-FFF2-40B4-BE49-F238E27FC236}">
                    <a16:creationId xmlns:a16="http://schemas.microsoft.com/office/drawing/2014/main" id="{1212FB20-288E-46A9-1DDB-74DC8A0A68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30" name="Rectangle 298">
                <a:extLst>
                  <a:ext uri="{FF2B5EF4-FFF2-40B4-BE49-F238E27FC236}">
                    <a16:creationId xmlns:a16="http://schemas.microsoft.com/office/drawing/2014/main" id="{7C93F81F-9791-F264-2413-DBF8A6EF55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31" name="Rectangle 299">
                <a:extLst>
                  <a:ext uri="{FF2B5EF4-FFF2-40B4-BE49-F238E27FC236}">
                    <a16:creationId xmlns:a16="http://schemas.microsoft.com/office/drawing/2014/main" id="{4DFB7F92-4324-D240-B184-428E99FF4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32" name="Rectangle 300">
              <a:extLst>
                <a:ext uri="{FF2B5EF4-FFF2-40B4-BE49-F238E27FC236}">
                  <a16:creationId xmlns:a16="http://schemas.microsoft.com/office/drawing/2014/main" id="{47A7FFF5-7D86-FDF6-CDA2-1A9EA58CD66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320" y="1257"/>
              <a:ext cx="188" cy="118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33" name="Group 301">
              <a:extLst>
                <a:ext uri="{FF2B5EF4-FFF2-40B4-BE49-F238E27FC236}">
                  <a16:creationId xmlns:a16="http://schemas.microsoft.com/office/drawing/2014/main" id="{B1E2D086-10B6-EDC1-B4E4-0FAD01C82CA2}"/>
                </a:ext>
              </a:extLst>
            </p:cNvPr>
            <p:cNvGrpSpPr>
              <a:grpSpLocks/>
            </p:cNvGrpSpPr>
            <p:nvPr/>
          </p:nvGrpSpPr>
          <p:grpSpPr bwMode="auto">
            <a:xfrm rot="-5400000">
              <a:off x="3823" y="2737"/>
              <a:ext cx="321" cy="222"/>
              <a:chOff x="4785" y="3537"/>
              <a:chExt cx="361" cy="257"/>
            </a:xfrm>
          </p:grpSpPr>
          <p:sp>
            <p:nvSpPr>
              <p:cNvPr id="274734" name="Rectangle 302">
                <a:extLst>
                  <a:ext uri="{FF2B5EF4-FFF2-40B4-BE49-F238E27FC236}">
                    <a16:creationId xmlns:a16="http://schemas.microsoft.com/office/drawing/2014/main" id="{9219E722-4E2A-076E-F029-E81EC73E31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35" name="Rectangle 303">
                <a:extLst>
                  <a:ext uri="{FF2B5EF4-FFF2-40B4-BE49-F238E27FC236}">
                    <a16:creationId xmlns:a16="http://schemas.microsoft.com/office/drawing/2014/main" id="{B0FAB709-0C2B-6F25-817C-24CA5F8B8E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36" name="Rectangle 304">
                <a:extLst>
                  <a:ext uri="{FF2B5EF4-FFF2-40B4-BE49-F238E27FC236}">
                    <a16:creationId xmlns:a16="http://schemas.microsoft.com/office/drawing/2014/main" id="{ADCCF274-DCC3-D950-ADE6-E30D29880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37" name="Group 305">
              <a:extLst>
                <a:ext uri="{FF2B5EF4-FFF2-40B4-BE49-F238E27FC236}">
                  <a16:creationId xmlns:a16="http://schemas.microsoft.com/office/drawing/2014/main" id="{E9472D77-8DC8-F644-4CBD-EC792E9F01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11" y="1814"/>
              <a:ext cx="222" cy="227"/>
              <a:chOff x="1337" y="2095"/>
              <a:chExt cx="257" cy="263"/>
            </a:xfrm>
          </p:grpSpPr>
          <p:sp>
            <p:nvSpPr>
              <p:cNvPr id="274738" name="Rectangle 306">
                <a:extLst>
                  <a:ext uri="{FF2B5EF4-FFF2-40B4-BE49-F238E27FC236}">
                    <a16:creationId xmlns:a16="http://schemas.microsoft.com/office/drawing/2014/main" id="{EB820E85-5436-B7BA-D169-21BEF648AC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39" name="Rectangle 307">
                <a:extLst>
                  <a:ext uri="{FF2B5EF4-FFF2-40B4-BE49-F238E27FC236}">
                    <a16:creationId xmlns:a16="http://schemas.microsoft.com/office/drawing/2014/main" id="{C5D0B2BB-77E3-E2CF-7535-BD87C3BDE8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40" name="Rectangle 308">
                <a:extLst>
                  <a:ext uri="{FF2B5EF4-FFF2-40B4-BE49-F238E27FC236}">
                    <a16:creationId xmlns:a16="http://schemas.microsoft.com/office/drawing/2014/main" id="{63E67430-DB7C-80AF-BB75-FCC587949C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41" name="Rectangle 309">
              <a:extLst>
                <a:ext uri="{FF2B5EF4-FFF2-40B4-BE49-F238E27FC236}">
                  <a16:creationId xmlns:a16="http://schemas.microsoft.com/office/drawing/2014/main" id="{5D926690-836D-8D9D-B256-96F565D3F9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4" y="1812"/>
              <a:ext cx="113" cy="13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42" name="Rectangle 310">
              <a:extLst>
                <a:ext uri="{FF2B5EF4-FFF2-40B4-BE49-F238E27FC236}">
                  <a16:creationId xmlns:a16="http://schemas.microsoft.com/office/drawing/2014/main" id="{EF00896A-FCA9-AC4B-AD8E-B99DEFE6B4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2147"/>
              <a:ext cx="114" cy="126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43" name="Rectangle 311">
              <a:extLst>
                <a:ext uri="{FF2B5EF4-FFF2-40B4-BE49-F238E27FC236}">
                  <a16:creationId xmlns:a16="http://schemas.microsoft.com/office/drawing/2014/main" id="{F2394070-8AF2-DEB4-0E30-8BA71E296E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107" y="3507"/>
              <a:ext cx="471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44" name="Rectangle 312">
              <a:extLst>
                <a:ext uri="{FF2B5EF4-FFF2-40B4-BE49-F238E27FC236}">
                  <a16:creationId xmlns:a16="http://schemas.microsoft.com/office/drawing/2014/main" id="{B794852E-EC4C-4D23-B5FE-85E27F5BC3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0800000">
              <a:off x="3571" y="1510"/>
              <a:ext cx="311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45" name="Rectangle 313">
              <a:extLst>
                <a:ext uri="{FF2B5EF4-FFF2-40B4-BE49-F238E27FC236}">
                  <a16:creationId xmlns:a16="http://schemas.microsoft.com/office/drawing/2014/main" id="{CE843C4B-B6A5-A496-CBAF-92E0C918CB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9" y="1511"/>
              <a:ext cx="620" cy="124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46" name="Rectangle 314">
              <a:extLst>
                <a:ext uri="{FF2B5EF4-FFF2-40B4-BE49-F238E27FC236}">
                  <a16:creationId xmlns:a16="http://schemas.microsoft.com/office/drawing/2014/main" id="{8E6494C8-5E01-520D-376A-98EADC9AD2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4531" y="1251"/>
              <a:ext cx="187" cy="125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47" name="Group 315">
              <a:extLst>
                <a:ext uri="{FF2B5EF4-FFF2-40B4-BE49-F238E27FC236}">
                  <a16:creationId xmlns:a16="http://schemas.microsoft.com/office/drawing/2014/main" id="{AED93A72-4EA4-7CBE-A627-8F40B887915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08" y="2053"/>
              <a:ext cx="311" cy="217"/>
              <a:chOff x="4785" y="3537"/>
              <a:chExt cx="361" cy="257"/>
            </a:xfrm>
          </p:grpSpPr>
          <p:sp>
            <p:nvSpPr>
              <p:cNvPr id="274748" name="Rectangle 316">
                <a:extLst>
                  <a:ext uri="{FF2B5EF4-FFF2-40B4-BE49-F238E27FC236}">
                    <a16:creationId xmlns:a16="http://schemas.microsoft.com/office/drawing/2014/main" id="{49AA4B7D-EFD5-7324-CEBB-23AA28A0F8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49" name="Rectangle 317">
                <a:extLst>
                  <a:ext uri="{FF2B5EF4-FFF2-40B4-BE49-F238E27FC236}">
                    <a16:creationId xmlns:a16="http://schemas.microsoft.com/office/drawing/2014/main" id="{FE1D177D-C4EC-4FD7-C0BE-61E97E30F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50" name="Rectangle 318">
                <a:extLst>
                  <a:ext uri="{FF2B5EF4-FFF2-40B4-BE49-F238E27FC236}">
                    <a16:creationId xmlns:a16="http://schemas.microsoft.com/office/drawing/2014/main" id="{7DE259C2-CBEA-D286-5D60-19ECCAF67C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51" name="Rectangle 319">
              <a:extLst>
                <a:ext uri="{FF2B5EF4-FFF2-40B4-BE49-F238E27FC236}">
                  <a16:creationId xmlns:a16="http://schemas.microsoft.com/office/drawing/2014/main" id="{53EFF48B-290E-B806-9AE3-A2E46A8D8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2" y="1233"/>
              <a:ext cx="636" cy="123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74752" name="Group 320">
              <a:extLst>
                <a:ext uri="{FF2B5EF4-FFF2-40B4-BE49-F238E27FC236}">
                  <a16:creationId xmlns:a16="http://schemas.microsoft.com/office/drawing/2014/main" id="{3B41186F-87E9-69F7-ADF4-C27D6BE4C6A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2923" y="1233"/>
              <a:ext cx="221" cy="222"/>
              <a:chOff x="1337" y="2095"/>
              <a:chExt cx="257" cy="263"/>
            </a:xfrm>
          </p:grpSpPr>
          <p:sp>
            <p:nvSpPr>
              <p:cNvPr id="274753" name="Rectangle 321">
                <a:extLst>
                  <a:ext uri="{FF2B5EF4-FFF2-40B4-BE49-F238E27FC236}">
                    <a16:creationId xmlns:a16="http://schemas.microsoft.com/office/drawing/2014/main" id="{894CF7B9-C0F9-3F0E-5A82-9CE90B88ED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277" y="2155"/>
                <a:ext cx="263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54" name="Rectangle 322">
                <a:extLst>
                  <a:ext uri="{FF2B5EF4-FFF2-40B4-BE49-F238E27FC236}">
                    <a16:creationId xmlns:a16="http://schemas.microsoft.com/office/drawing/2014/main" id="{12788191-52EB-1C18-394B-C56EA2B6CA4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1394" y="2097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55" name="Rectangle 323">
                <a:extLst>
                  <a:ext uri="{FF2B5EF4-FFF2-40B4-BE49-F238E27FC236}">
                    <a16:creationId xmlns:a16="http://schemas.microsoft.com/office/drawing/2014/main" id="{E6BB8A5B-2B03-39EA-398F-9798BB80EA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 flipV="1">
                <a:off x="1341" y="2134"/>
                <a:ext cx="161" cy="10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56" name="Group 324">
              <a:extLst>
                <a:ext uri="{FF2B5EF4-FFF2-40B4-BE49-F238E27FC236}">
                  <a16:creationId xmlns:a16="http://schemas.microsoft.com/office/drawing/2014/main" id="{D2BD3405-D65E-B7B3-9CE5-5C1B51CFC9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16" y="1462"/>
              <a:ext cx="224" cy="216"/>
              <a:chOff x="4586" y="3257"/>
              <a:chExt cx="260" cy="257"/>
            </a:xfrm>
          </p:grpSpPr>
          <p:sp>
            <p:nvSpPr>
              <p:cNvPr id="274757" name="Rectangle 325">
                <a:extLst>
                  <a:ext uri="{FF2B5EF4-FFF2-40B4-BE49-F238E27FC236}">
                    <a16:creationId xmlns:a16="http://schemas.microsoft.com/office/drawing/2014/main" id="{CB0829BD-44A7-D196-99C2-381D0346CB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58" name="Rectangle 326">
                <a:extLst>
                  <a:ext uri="{FF2B5EF4-FFF2-40B4-BE49-F238E27FC236}">
                    <a16:creationId xmlns:a16="http://schemas.microsoft.com/office/drawing/2014/main" id="{90FB91D6-580B-0A90-5F3D-C06FD6DBE9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59" name="Rectangle 327">
                <a:extLst>
                  <a:ext uri="{FF2B5EF4-FFF2-40B4-BE49-F238E27FC236}">
                    <a16:creationId xmlns:a16="http://schemas.microsoft.com/office/drawing/2014/main" id="{E44ADF69-3DE2-07A1-5556-6D35CF49AFF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60" name="Group 328">
              <a:extLst>
                <a:ext uri="{FF2B5EF4-FFF2-40B4-BE49-F238E27FC236}">
                  <a16:creationId xmlns:a16="http://schemas.microsoft.com/office/drawing/2014/main" id="{A983707A-EEF3-9890-26E5-BFF18B186FB4}"/>
                </a:ext>
              </a:extLst>
            </p:cNvPr>
            <p:cNvGrpSpPr>
              <a:grpSpLocks/>
            </p:cNvGrpSpPr>
            <p:nvPr/>
          </p:nvGrpSpPr>
          <p:grpSpPr bwMode="auto">
            <a:xfrm rot="5400000">
              <a:off x="2697" y="1462"/>
              <a:ext cx="224" cy="215"/>
              <a:chOff x="4586" y="3257"/>
              <a:chExt cx="260" cy="257"/>
            </a:xfrm>
          </p:grpSpPr>
          <p:sp>
            <p:nvSpPr>
              <p:cNvPr id="274761" name="Rectangle 329">
                <a:extLst>
                  <a:ext uri="{FF2B5EF4-FFF2-40B4-BE49-F238E27FC236}">
                    <a16:creationId xmlns:a16="http://schemas.microsoft.com/office/drawing/2014/main" id="{4B20BC70-C6E0-57F6-9AA3-673B93C1C6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86" y="3370"/>
                <a:ext cx="256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62" name="Rectangle 330">
                <a:extLst>
                  <a:ext uri="{FF2B5EF4-FFF2-40B4-BE49-F238E27FC236}">
                    <a16:creationId xmlns:a16="http://schemas.microsoft.com/office/drawing/2014/main" id="{3C069AC7-6B9E-12C6-15E1-0608F53F07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674" y="328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63" name="Rectangle 331">
                <a:extLst>
                  <a:ext uri="{FF2B5EF4-FFF2-40B4-BE49-F238E27FC236}">
                    <a16:creationId xmlns:a16="http://schemas.microsoft.com/office/drawing/2014/main" id="{5BC6F270-3B34-BF18-8056-FCE7097E80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6" y="3381"/>
                <a:ext cx="163" cy="118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764" name="Group 332">
              <a:extLst>
                <a:ext uri="{FF2B5EF4-FFF2-40B4-BE49-F238E27FC236}">
                  <a16:creationId xmlns:a16="http://schemas.microsoft.com/office/drawing/2014/main" id="{25018A51-D98F-B3DF-F527-4800FEAEDEFF}"/>
                </a:ext>
              </a:extLst>
            </p:cNvPr>
            <p:cNvGrpSpPr>
              <a:grpSpLocks/>
            </p:cNvGrpSpPr>
            <p:nvPr/>
          </p:nvGrpSpPr>
          <p:grpSpPr bwMode="auto">
            <a:xfrm rot="10800000">
              <a:off x="2612" y="1233"/>
              <a:ext cx="311" cy="222"/>
              <a:chOff x="4785" y="3537"/>
              <a:chExt cx="361" cy="257"/>
            </a:xfrm>
          </p:grpSpPr>
          <p:sp>
            <p:nvSpPr>
              <p:cNvPr id="274765" name="Rectangle 333">
                <a:extLst>
                  <a:ext uri="{FF2B5EF4-FFF2-40B4-BE49-F238E27FC236}">
                    <a16:creationId xmlns:a16="http://schemas.microsoft.com/office/drawing/2014/main" id="{D83B002A-FCF9-BACF-BCCE-3158A345AC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5" y="3650"/>
                <a:ext cx="361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66" name="Rectangle 334">
                <a:extLst>
                  <a:ext uri="{FF2B5EF4-FFF2-40B4-BE49-F238E27FC236}">
                    <a16:creationId xmlns:a16="http://schemas.microsoft.com/office/drawing/2014/main" id="{BFE4B0B1-33AB-8C93-AE7C-5D2CDB2CF0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874" y="3565"/>
                <a:ext cx="200" cy="144"/>
              </a:xfrm>
              <a:prstGeom prst="rect">
                <a:avLst/>
              </a:prstGeom>
              <a:solidFill>
                <a:srgbClr val="66FF66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767" name="Rectangle 335">
                <a:extLst>
                  <a:ext uri="{FF2B5EF4-FFF2-40B4-BE49-F238E27FC236}">
                    <a16:creationId xmlns:a16="http://schemas.microsoft.com/office/drawing/2014/main" id="{DE3F5519-E487-E0A2-6812-F8872E381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75" y="3666"/>
                <a:ext cx="193" cy="113"/>
              </a:xfrm>
              <a:prstGeom prst="rect">
                <a:avLst/>
              </a:prstGeom>
              <a:solidFill>
                <a:srgbClr val="66FF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699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74768" name="Rectangle 336">
              <a:extLst>
                <a:ext uri="{FF2B5EF4-FFF2-40B4-BE49-F238E27FC236}">
                  <a16:creationId xmlns:a16="http://schemas.microsoft.com/office/drawing/2014/main" id="{DEBCD77E-E8A8-1541-87A9-CF7C27A87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33" y="1223"/>
              <a:ext cx="287" cy="128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69" name="Rectangle 337">
              <a:extLst>
                <a:ext uri="{FF2B5EF4-FFF2-40B4-BE49-F238E27FC236}">
                  <a16:creationId xmlns:a16="http://schemas.microsoft.com/office/drawing/2014/main" id="{8837A818-6180-5D51-3BD9-1410DB9964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976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0" name="Rectangle 338">
              <a:extLst>
                <a:ext uri="{FF2B5EF4-FFF2-40B4-BE49-F238E27FC236}">
                  <a16:creationId xmlns:a16="http://schemas.microsoft.com/office/drawing/2014/main" id="{DBDE2BA4-E317-C7DE-7D49-F5243C69C0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3" y="2192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1" name="Rectangle 339">
              <a:extLst>
                <a:ext uri="{FF2B5EF4-FFF2-40B4-BE49-F238E27FC236}">
                  <a16:creationId xmlns:a16="http://schemas.microsoft.com/office/drawing/2014/main" id="{8BD6EEA5-E6CF-1BFC-2B96-040DDE50E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5" y="2029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2" name="Rectangle 340">
              <a:extLst>
                <a:ext uri="{FF2B5EF4-FFF2-40B4-BE49-F238E27FC236}">
                  <a16:creationId xmlns:a16="http://schemas.microsoft.com/office/drawing/2014/main" id="{0FF2422D-E6B5-1F9C-7CA4-0D78DDD22F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8" y="2356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3" name="Rectangle 341">
              <a:extLst>
                <a:ext uri="{FF2B5EF4-FFF2-40B4-BE49-F238E27FC236}">
                  <a16:creationId xmlns:a16="http://schemas.microsoft.com/office/drawing/2014/main" id="{1DFD9B71-CE59-AE87-6E78-CCA73B26E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3" y="3138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4" name="Rectangle 342">
              <a:extLst>
                <a:ext uri="{FF2B5EF4-FFF2-40B4-BE49-F238E27FC236}">
                  <a16:creationId xmlns:a16="http://schemas.microsoft.com/office/drawing/2014/main" id="{1910E1F6-0826-F735-5EEF-0DE4838F95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6" y="3131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5" name="Rectangle 343">
              <a:extLst>
                <a:ext uri="{FF2B5EF4-FFF2-40B4-BE49-F238E27FC236}">
                  <a16:creationId xmlns:a16="http://schemas.microsoft.com/office/drawing/2014/main" id="{7D127169-6E28-1336-FC40-18E07D2B35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0" y="3135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6" name="Rectangle 344">
              <a:extLst>
                <a:ext uri="{FF2B5EF4-FFF2-40B4-BE49-F238E27FC236}">
                  <a16:creationId xmlns:a16="http://schemas.microsoft.com/office/drawing/2014/main" id="{9A636763-0A19-B757-AA49-B7EB0DD37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" y="2976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7" name="Rectangle 345">
              <a:extLst>
                <a:ext uri="{FF2B5EF4-FFF2-40B4-BE49-F238E27FC236}">
                  <a16:creationId xmlns:a16="http://schemas.microsoft.com/office/drawing/2014/main" id="{E8D87172-249A-30B0-38EC-1C4E47DFF4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48" y="2656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8" name="Rectangle 346">
              <a:extLst>
                <a:ext uri="{FF2B5EF4-FFF2-40B4-BE49-F238E27FC236}">
                  <a16:creationId xmlns:a16="http://schemas.microsoft.com/office/drawing/2014/main" id="{D5F7B0DB-5771-BED0-000E-2F3D8E6118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3138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79" name="Rectangle 347">
              <a:extLst>
                <a:ext uri="{FF2B5EF4-FFF2-40B4-BE49-F238E27FC236}">
                  <a16:creationId xmlns:a16="http://schemas.microsoft.com/office/drawing/2014/main" id="{269CB865-182E-7DAB-F7CD-0E61F95F7F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3276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0" name="Rectangle 348">
              <a:extLst>
                <a:ext uri="{FF2B5EF4-FFF2-40B4-BE49-F238E27FC236}">
                  <a16:creationId xmlns:a16="http://schemas.microsoft.com/office/drawing/2014/main" id="{215A8ED2-FA1E-9DEE-C312-2DFCC973F8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3" y="3131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1" name="Rectangle 349">
              <a:extLst>
                <a:ext uri="{FF2B5EF4-FFF2-40B4-BE49-F238E27FC236}">
                  <a16:creationId xmlns:a16="http://schemas.microsoft.com/office/drawing/2014/main" id="{4750CA87-BE50-82F0-ADB0-D4BE8EF06A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976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2" name="Rectangle 350">
              <a:extLst>
                <a:ext uri="{FF2B5EF4-FFF2-40B4-BE49-F238E27FC236}">
                  <a16:creationId xmlns:a16="http://schemas.microsoft.com/office/drawing/2014/main" id="{16034B7A-5491-93F6-352F-6E1F67D001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7" y="2814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3" name="Rectangle 351">
              <a:extLst>
                <a:ext uri="{FF2B5EF4-FFF2-40B4-BE49-F238E27FC236}">
                  <a16:creationId xmlns:a16="http://schemas.microsoft.com/office/drawing/2014/main" id="{9BF3E33D-D08B-C72A-66DB-0414FD53BE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638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4" name="Rectangle 352">
              <a:extLst>
                <a:ext uri="{FF2B5EF4-FFF2-40B4-BE49-F238E27FC236}">
                  <a16:creationId xmlns:a16="http://schemas.microsoft.com/office/drawing/2014/main" id="{EB2DF038-3CE2-4792-8A29-154C34DBE1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2501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5" name="Rectangle 353">
              <a:extLst>
                <a:ext uri="{FF2B5EF4-FFF2-40B4-BE49-F238E27FC236}">
                  <a16:creationId xmlns:a16="http://schemas.microsoft.com/office/drawing/2014/main" id="{901C068C-E50E-9A9A-357F-68F5730AE1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511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6" name="Rectangle 354">
              <a:extLst>
                <a:ext uri="{FF2B5EF4-FFF2-40B4-BE49-F238E27FC236}">
                  <a16:creationId xmlns:a16="http://schemas.microsoft.com/office/drawing/2014/main" id="{B9ED67D6-E14A-6922-C67E-4BFC817EE9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342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7" name="Rectangle 355">
              <a:extLst>
                <a:ext uri="{FF2B5EF4-FFF2-40B4-BE49-F238E27FC236}">
                  <a16:creationId xmlns:a16="http://schemas.microsoft.com/office/drawing/2014/main" id="{BAB1FFDB-19F0-9958-D03B-61A1B38909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0" y="2194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8" name="Rectangle 356">
              <a:extLst>
                <a:ext uri="{FF2B5EF4-FFF2-40B4-BE49-F238E27FC236}">
                  <a16:creationId xmlns:a16="http://schemas.microsoft.com/office/drawing/2014/main" id="{C67C171B-EC60-6A9D-52BA-04855F0E8B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187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89" name="Rectangle 357">
              <a:extLst>
                <a:ext uri="{FF2B5EF4-FFF2-40B4-BE49-F238E27FC236}">
                  <a16:creationId xmlns:a16="http://schemas.microsoft.com/office/drawing/2014/main" id="{F36BFCA9-B94A-9CDE-8387-6DB7BB21A8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3" y="2187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0" name="Rectangle 358">
              <a:extLst>
                <a:ext uri="{FF2B5EF4-FFF2-40B4-BE49-F238E27FC236}">
                  <a16:creationId xmlns:a16="http://schemas.microsoft.com/office/drawing/2014/main" id="{198CB44A-59E4-2622-C682-CD2F8919F8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8" y="2818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1" name="Rectangle 359">
              <a:extLst>
                <a:ext uri="{FF2B5EF4-FFF2-40B4-BE49-F238E27FC236}">
                  <a16:creationId xmlns:a16="http://schemas.microsoft.com/office/drawing/2014/main" id="{EB810BEC-F05D-E034-097E-67088F462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2" y="2018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2" name="Rectangle 360">
              <a:extLst>
                <a:ext uri="{FF2B5EF4-FFF2-40B4-BE49-F238E27FC236}">
                  <a16:creationId xmlns:a16="http://schemas.microsoft.com/office/drawing/2014/main" id="{4DA31605-C847-10C9-F054-D40C6D496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1" y="1860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3" name="Rectangle 361">
              <a:extLst>
                <a:ext uri="{FF2B5EF4-FFF2-40B4-BE49-F238E27FC236}">
                  <a16:creationId xmlns:a16="http://schemas.microsoft.com/office/drawing/2014/main" id="{65C0D0FC-0A99-74D2-6EB9-473A8F5F20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990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4" name="Rectangle 362">
              <a:extLst>
                <a:ext uri="{FF2B5EF4-FFF2-40B4-BE49-F238E27FC236}">
                  <a16:creationId xmlns:a16="http://schemas.microsoft.com/office/drawing/2014/main" id="{3B736ACF-A95A-5213-6D3D-C8DF71295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2663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5" name="Rectangle 363">
              <a:extLst>
                <a:ext uri="{FF2B5EF4-FFF2-40B4-BE49-F238E27FC236}">
                  <a16:creationId xmlns:a16="http://schemas.microsoft.com/office/drawing/2014/main" id="{60590E22-EC88-BAC4-F404-B08222716C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93" y="1598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6" name="Rectangle 364">
              <a:extLst>
                <a:ext uri="{FF2B5EF4-FFF2-40B4-BE49-F238E27FC236}">
                  <a16:creationId xmlns:a16="http://schemas.microsoft.com/office/drawing/2014/main" id="{652F0DF0-7DFE-972E-7F35-87496DB086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2" y="1432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7" name="Rectangle 365">
              <a:extLst>
                <a:ext uri="{FF2B5EF4-FFF2-40B4-BE49-F238E27FC236}">
                  <a16:creationId xmlns:a16="http://schemas.microsoft.com/office/drawing/2014/main" id="{22AAF091-9909-86F5-82DA-D7FA58EFF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4" y="1429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8" name="Rectangle 366">
              <a:extLst>
                <a:ext uri="{FF2B5EF4-FFF2-40B4-BE49-F238E27FC236}">
                  <a16:creationId xmlns:a16="http://schemas.microsoft.com/office/drawing/2014/main" id="{59521CA3-FC56-9E80-3C11-A915615E52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3" y="1270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799" name="Rectangle 367">
              <a:extLst>
                <a:ext uri="{FF2B5EF4-FFF2-40B4-BE49-F238E27FC236}">
                  <a16:creationId xmlns:a16="http://schemas.microsoft.com/office/drawing/2014/main" id="{9C77F5A7-BAD2-E61E-F5FE-0926F8F0B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6" y="1260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0" name="Rectangle 368">
              <a:extLst>
                <a:ext uri="{FF2B5EF4-FFF2-40B4-BE49-F238E27FC236}">
                  <a16:creationId xmlns:a16="http://schemas.microsoft.com/office/drawing/2014/main" id="{D7CB83F3-DDC7-7208-3B1B-7C9A5E1748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0" y="1267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1" name="Rectangle 369">
              <a:extLst>
                <a:ext uri="{FF2B5EF4-FFF2-40B4-BE49-F238E27FC236}">
                  <a16:creationId xmlns:a16="http://schemas.microsoft.com/office/drawing/2014/main" id="{E4ACB2B3-FD24-3134-8B9D-C595E4596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59" y="1429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2" name="Rectangle 370">
              <a:extLst>
                <a:ext uri="{FF2B5EF4-FFF2-40B4-BE49-F238E27FC236}">
                  <a16:creationId xmlns:a16="http://schemas.microsoft.com/office/drawing/2014/main" id="{64CBD5AB-8BC3-2031-15D0-5050AD10A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1267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3" name="Rectangle 371">
              <a:extLst>
                <a:ext uri="{FF2B5EF4-FFF2-40B4-BE49-F238E27FC236}">
                  <a16:creationId xmlns:a16="http://schemas.microsoft.com/office/drawing/2014/main" id="{2C7D56CF-D9C3-ED09-08B7-3F6F8098D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3" y="1270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4" name="Rectangle 372">
              <a:extLst>
                <a:ext uri="{FF2B5EF4-FFF2-40B4-BE49-F238E27FC236}">
                  <a16:creationId xmlns:a16="http://schemas.microsoft.com/office/drawing/2014/main" id="{B1F0098B-00A6-52EC-F813-9FAA79A51F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6" y="1394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5" name="Rectangle 373">
              <a:extLst>
                <a:ext uri="{FF2B5EF4-FFF2-40B4-BE49-F238E27FC236}">
                  <a16:creationId xmlns:a16="http://schemas.microsoft.com/office/drawing/2014/main" id="{3326DFF1-15AA-96F7-734A-6E48DB89F0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6" y="1698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6" name="Rectangle 374">
              <a:extLst>
                <a:ext uri="{FF2B5EF4-FFF2-40B4-BE49-F238E27FC236}">
                  <a16:creationId xmlns:a16="http://schemas.microsoft.com/office/drawing/2014/main" id="{9854CF69-F6B3-B0D8-0026-1545D6C09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1" y="1550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7" name="Rectangle 375">
              <a:extLst>
                <a:ext uri="{FF2B5EF4-FFF2-40B4-BE49-F238E27FC236}">
                  <a16:creationId xmlns:a16="http://schemas.microsoft.com/office/drawing/2014/main" id="{7BBD7541-1442-4E60-D030-67430BC5C6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34" y="1539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8" name="Rectangle 376">
              <a:extLst>
                <a:ext uri="{FF2B5EF4-FFF2-40B4-BE49-F238E27FC236}">
                  <a16:creationId xmlns:a16="http://schemas.microsoft.com/office/drawing/2014/main" id="{57867397-0FB3-B2E2-2FA2-35E1D097C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" y="1560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09" name="Rectangle 377">
              <a:extLst>
                <a:ext uri="{FF2B5EF4-FFF2-40B4-BE49-F238E27FC236}">
                  <a16:creationId xmlns:a16="http://schemas.microsoft.com/office/drawing/2014/main" id="{BF1CE5DF-0CB4-5419-B159-DDAF7119D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9" y="1391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0" name="Rectangle 378">
              <a:extLst>
                <a:ext uri="{FF2B5EF4-FFF2-40B4-BE49-F238E27FC236}">
                  <a16:creationId xmlns:a16="http://schemas.microsoft.com/office/drawing/2014/main" id="{313423AD-418D-B50A-15CB-DE4F8A298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1860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1" name="Rectangle 379">
              <a:extLst>
                <a:ext uri="{FF2B5EF4-FFF2-40B4-BE49-F238E27FC236}">
                  <a16:creationId xmlns:a16="http://schemas.microsoft.com/office/drawing/2014/main" id="{D33B4F64-B151-8677-C0C9-5CDCA65016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4" y="2022"/>
              <a:ext cx="40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2" name="Rectangle 380">
              <a:extLst>
                <a:ext uri="{FF2B5EF4-FFF2-40B4-BE49-F238E27FC236}">
                  <a16:creationId xmlns:a16="http://schemas.microsoft.com/office/drawing/2014/main" id="{65334818-0868-C83C-620C-28E9027700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6" y="2187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3" name="Rectangle 381">
              <a:extLst>
                <a:ext uri="{FF2B5EF4-FFF2-40B4-BE49-F238E27FC236}">
                  <a16:creationId xmlns:a16="http://schemas.microsoft.com/office/drawing/2014/main" id="{4FA22763-7050-FEB2-7B93-56D84A41B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57" y="2332"/>
              <a:ext cx="41" cy="40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4" name="Rectangle 382">
              <a:extLst>
                <a:ext uri="{FF2B5EF4-FFF2-40B4-BE49-F238E27FC236}">
                  <a16:creationId xmlns:a16="http://schemas.microsoft.com/office/drawing/2014/main" id="{CE440B90-3D82-F0D5-BDED-2CD375E1EB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88" y="2504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5" name="Rectangle 383">
              <a:extLst>
                <a:ext uri="{FF2B5EF4-FFF2-40B4-BE49-F238E27FC236}">
                  <a16:creationId xmlns:a16="http://schemas.microsoft.com/office/drawing/2014/main" id="{A437FF81-DE71-CF16-CD93-30DB96F6D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5" y="2507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6" name="Rectangle 384">
              <a:extLst>
                <a:ext uri="{FF2B5EF4-FFF2-40B4-BE49-F238E27FC236}">
                  <a16:creationId xmlns:a16="http://schemas.microsoft.com/office/drawing/2014/main" id="{B06319A8-E1FB-F5B3-D4E9-C6EFDF8EA9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82" y="3148"/>
              <a:ext cx="40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7" name="Rectangle 385">
              <a:extLst>
                <a:ext uri="{FF2B5EF4-FFF2-40B4-BE49-F238E27FC236}">
                  <a16:creationId xmlns:a16="http://schemas.microsoft.com/office/drawing/2014/main" id="{A4CD75CE-F297-B996-1AE6-29F101880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1" y="3138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74818" name="Rectangle 386">
              <a:extLst>
                <a:ext uri="{FF2B5EF4-FFF2-40B4-BE49-F238E27FC236}">
                  <a16:creationId xmlns:a16="http://schemas.microsoft.com/office/drawing/2014/main" id="{C4B3396B-8039-63DC-1D24-6DDE7533BD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6" y="3317"/>
              <a:ext cx="41" cy="41"/>
            </a:xfrm>
            <a:prstGeom prst="rect">
              <a:avLst/>
            </a:prstGeom>
            <a:solidFill>
              <a:srgbClr val="66FF66"/>
            </a:solidFill>
            <a:ln w="12699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74819" name="Group 387">
            <a:extLst>
              <a:ext uri="{FF2B5EF4-FFF2-40B4-BE49-F238E27FC236}">
                <a16:creationId xmlns:a16="http://schemas.microsoft.com/office/drawing/2014/main" id="{F45E09B5-4DF1-0133-D30F-840403F94C98}"/>
              </a:ext>
            </a:extLst>
          </p:cNvPr>
          <p:cNvGrpSpPr>
            <a:grpSpLocks/>
          </p:cNvGrpSpPr>
          <p:nvPr/>
        </p:nvGrpSpPr>
        <p:grpSpPr bwMode="auto">
          <a:xfrm>
            <a:off x="2740025" y="1812925"/>
            <a:ext cx="3194050" cy="2587625"/>
            <a:chOff x="1732" y="1142"/>
            <a:chExt cx="2012" cy="1630"/>
          </a:xfrm>
        </p:grpSpPr>
        <p:grpSp>
          <p:nvGrpSpPr>
            <p:cNvPr id="274820" name="Group 388">
              <a:extLst>
                <a:ext uri="{FF2B5EF4-FFF2-40B4-BE49-F238E27FC236}">
                  <a16:creationId xmlns:a16="http://schemas.microsoft.com/office/drawing/2014/main" id="{AF522310-EE19-93A0-95B6-9679B92125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20" y="1482"/>
              <a:ext cx="1524" cy="1290"/>
              <a:chOff x="3252" y="1650"/>
              <a:chExt cx="1524" cy="1290"/>
            </a:xfrm>
          </p:grpSpPr>
          <p:sp>
            <p:nvSpPr>
              <p:cNvPr id="274821" name="Line 389">
                <a:extLst>
                  <a:ext uri="{FF2B5EF4-FFF2-40B4-BE49-F238E27FC236}">
                    <a16:creationId xmlns:a16="http://schemas.microsoft.com/office/drawing/2014/main" id="{B540DDCC-281F-B90C-D9D8-F6DF07B832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942" y="2010"/>
                <a:ext cx="498" cy="588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22" name="Line 390">
                <a:extLst>
                  <a:ext uri="{FF2B5EF4-FFF2-40B4-BE49-F238E27FC236}">
                    <a16:creationId xmlns:a16="http://schemas.microsoft.com/office/drawing/2014/main" id="{BE9AA8DD-A5DB-D0F4-2344-D1A79CA6A8A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52" y="2106"/>
                <a:ext cx="0" cy="834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23" name="Line 391">
                <a:extLst>
                  <a:ext uri="{FF2B5EF4-FFF2-40B4-BE49-F238E27FC236}">
                    <a16:creationId xmlns:a16="http://schemas.microsoft.com/office/drawing/2014/main" id="{F1A6A561-DC5C-5947-5A50-55E87BD7D2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44" y="1650"/>
                <a:ext cx="732" cy="6"/>
              </a:xfrm>
              <a:prstGeom prst="line">
                <a:avLst/>
              </a:prstGeom>
              <a:noFill/>
              <a:ln w="2540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74824" name="Group 392">
              <a:extLst>
                <a:ext uri="{FF2B5EF4-FFF2-40B4-BE49-F238E27FC236}">
                  <a16:creationId xmlns:a16="http://schemas.microsoft.com/office/drawing/2014/main" id="{4C9F9AA2-06F0-4B2C-FC9E-B4763A7D4D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2" y="1142"/>
              <a:ext cx="1154" cy="712"/>
              <a:chOff x="1062" y="1220"/>
              <a:chExt cx="4188" cy="2584"/>
            </a:xfrm>
          </p:grpSpPr>
          <p:sp>
            <p:nvSpPr>
              <p:cNvPr id="274825" name="Rectangle 393">
                <a:extLst>
                  <a:ext uri="{FF2B5EF4-FFF2-40B4-BE49-F238E27FC236}">
                    <a16:creationId xmlns:a16="http://schemas.microsoft.com/office/drawing/2014/main" id="{B92E265A-CD23-6B8F-8AE5-19A2F3AEAB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6" y="3093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26" name="Rectangle 394">
                <a:extLst>
                  <a:ext uri="{FF2B5EF4-FFF2-40B4-BE49-F238E27FC236}">
                    <a16:creationId xmlns:a16="http://schemas.microsoft.com/office/drawing/2014/main" id="{D6D08F65-590E-B476-23ED-058F003F7C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7" y="2464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27" name="Rectangle 395">
                <a:extLst>
                  <a:ext uri="{FF2B5EF4-FFF2-40B4-BE49-F238E27FC236}">
                    <a16:creationId xmlns:a16="http://schemas.microsoft.com/office/drawing/2014/main" id="{8AD99DD4-AB4A-E6C0-00AF-E5297107D5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07" y="3110"/>
                <a:ext cx="743" cy="11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28" name="Rectangle 396">
                <a:extLst>
                  <a:ext uri="{FF2B5EF4-FFF2-40B4-BE49-F238E27FC236}">
                    <a16:creationId xmlns:a16="http://schemas.microsoft.com/office/drawing/2014/main" id="{001DB05B-9A1C-7C9A-14B4-3AD709EA470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861" y="1677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29" name="Group 397">
                <a:extLst>
                  <a:ext uri="{FF2B5EF4-FFF2-40B4-BE49-F238E27FC236}">
                    <a16:creationId xmlns:a16="http://schemas.microsoft.com/office/drawing/2014/main" id="{D1985BAF-C5A7-9395-B8F5-42F59163A5C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3305" y="1458"/>
                <a:ext cx="311" cy="216"/>
                <a:chOff x="4785" y="3537"/>
                <a:chExt cx="361" cy="257"/>
              </a:xfrm>
            </p:grpSpPr>
            <p:sp>
              <p:nvSpPr>
                <p:cNvPr id="274830" name="Rectangle 398">
                  <a:extLst>
                    <a:ext uri="{FF2B5EF4-FFF2-40B4-BE49-F238E27FC236}">
                      <a16:creationId xmlns:a16="http://schemas.microsoft.com/office/drawing/2014/main" id="{B61BFB89-AEF2-83B6-A05A-6F22216BAFA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31" name="Rectangle 399">
                  <a:extLst>
                    <a:ext uri="{FF2B5EF4-FFF2-40B4-BE49-F238E27FC236}">
                      <a16:creationId xmlns:a16="http://schemas.microsoft.com/office/drawing/2014/main" id="{ACA0B28E-A2BA-AF0C-A097-5A330EAA76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32" name="Rectangle 400">
                  <a:extLst>
                    <a:ext uri="{FF2B5EF4-FFF2-40B4-BE49-F238E27FC236}">
                      <a16:creationId xmlns:a16="http://schemas.microsoft.com/office/drawing/2014/main" id="{801315B5-9558-1116-FF89-E4ECD2C7D5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33" name="Group 401">
                <a:extLst>
                  <a:ext uri="{FF2B5EF4-FFF2-40B4-BE49-F238E27FC236}">
                    <a16:creationId xmlns:a16="http://schemas.microsoft.com/office/drawing/2014/main" id="{7C7242ED-D88F-D4CA-05E7-7A57D19CA1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4867" y="2092"/>
                <a:ext cx="311" cy="222"/>
                <a:chOff x="4785" y="3537"/>
                <a:chExt cx="361" cy="257"/>
              </a:xfrm>
            </p:grpSpPr>
            <p:sp>
              <p:nvSpPr>
                <p:cNvPr id="274834" name="Rectangle 402">
                  <a:extLst>
                    <a:ext uri="{FF2B5EF4-FFF2-40B4-BE49-F238E27FC236}">
                      <a16:creationId xmlns:a16="http://schemas.microsoft.com/office/drawing/2014/main" id="{4BA882CA-4EA8-2987-CB63-303DA10BC7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35" name="Rectangle 403">
                  <a:extLst>
                    <a:ext uri="{FF2B5EF4-FFF2-40B4-BE49-F238E27FC236}">
                      <a16:creationId xmlns:a16="http://schemas.microsoft.com/office/drawing/2014/main" id="{3B5A3201-B9A5-75C4-03B0-4E42DEC0C4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36" name="Rectangle 404">
                  <a:extLst>
                    <a:ext uri="{FF2B5EF4-FFF2-40B4-BE49-F238E27FC236}">
                      <a16:creationId xmlns:a16="http://schemas.microsoft.com/office/drawing/2014/main" id="{13510BDF-48DA-1537-2CA2-9E947760FC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37" name="Group 405">
                <a:extLst>
                  <a:ext uri="{FF2B5EF4-FFF2-40B4-BE49-F238E27FC236}">
                    <a16:creationId xmlns:a16="http://schemas.microsoft.com/office/drawing/2014/main" id="{326714CC-46A8-DE45-6F35-32786EB89B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2" y="3009"/>
                <a:ext cx="222" cy="225"/>
                <a:chOff x="3563" y="2754"/>
                <a:chExt cx="257" cy="261"/>
              </a:xfrm>
            </p:grpSpPr>
            <p:sp>
              <p:nvSpPr>
                <p:cNvPr id="274838" name="Rectangle 406">
                  <a:extLst>
                    <a:ext uri="{FF2B5EF4-FFF2-40B4-BE49-F238E27FC236}">
                      <a16:creationId xmlns:a16="http://schemas.microsoft.com/office/drawing/2014/main" id="{0A8D273B-34C9-11E6-15A7-493235155D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07" y="281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39" name="Rectangle 407">
                  <a:extLst>
                    <a:ext uri="{FF2B5EF4-FFF2-40B4-BE49-F238E27FC236}">
                      <a16:creationId xmlns:a16="http://schemas.microsoft.com/office/drawing/2014/main" id="{6F42E451-A70F-D173-CECE-9FB2284F99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20" y="2871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40" name="Rectangle 408">
                  <a:extLst>
                    <a:ext uri="{FF2B5EF4-FFF2-40B4-BE49-F238E27FC236}">
                      <a16:creationId xmlns:a16="http://schemas.microsoft.com/office/drawing/2014/main" id="{08FE0F98-F982-F741-7A5F-4EB245F423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>
                  <a:off x="3558" y="2863"/>
                  <a:ext cx="163" cy="125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41" name="Group 409">
                <a:extLst>
                  <a:ext uri="{FF2B5EF4-FFF2-40B4-BE49-F238E27FC236}">
                    <a16:creationId xmlns:a16="http://schemas.microsoft.com/office/drawing/2014/main" id="{BDADCEBC-3876-F275-E6AB-E76AF7C1C7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11" y="2364"/>
                <a:ext cx="224" cy="222"/>
                <a:chOff x="4586" y="3257"/>
                <a:chExt cx="260" cy="257"/>
              </a:xfrm>
            </p:grpSpPr>
            <p:sp>
              <p:nvSpPr>
                <p:cNvPr id="274842" name="Rectangle 410">
                  <a:extLst>
                    <a:ext uri="{FF2B5EF4-FFF2-40B4-BE49-F238E27FC236}">
                      <a16:creationId xmlns:a16="http://schemas.microsoft.com/office/drawing/2014/main" id="{6AE55E19-6E30-5756-2FD8-0B187F6000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43" name="Rectangle 411">
                  <a:extLst>
                    <a:ext uri="{FF2B5EF4-FFF2-40B4-BE49-F238E27FC236}">
                      <a16:creationId xmlns:a16="http://schemas.microsoft.com/office/drawing/2014/main" id="{D475F7B5-A0C6-B83B-06A2-59BFA5720B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44" name="Rectangle 412">
                  <a:extLst>
                    <a:ext uri="{FF2B5EF4-FFF2-40B4-BE49-F238E27FC236}">
                      <a16:creationId xmlns:a16="http://schemas.microsoft.com/office/drawing/2014/main" id="{50F449E7-FCD1-503A-B618-EFC2B6317D8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45" name="Group 413">
                <a:extLst>
                  <a:ext uri="{FF2B5EF4-FFF2-40B4-BE49-F238E27FC236}">
                    <a16:creationId xmlns:a16="http://schemas.microsoft.com/office/drawing/2014/main" id="{A282123F-6E2C-E902-5F63-8B1D58AD46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81" y="2993"/>
                <a:ext cx="311" cy="222"/>
                <a:chOff x="4785" y="3537"/>
                <a:chExt cx="361" cy="257"/>
              </a:xfrm>
            </p:grpSpPr>
            <p:sp>
              <p:nvSpPr>
                <p:cNvPr id="274846" name="Rectangle 414">
                  <a:extLst>
                    <a:ext uri="{FF2B5EF4-FFF2-40B4-BE49-F238E27FC236}">
                      <a16:creationId xmlns:a16="http://schemas.microsoft.com/office/drawing/2014/main" id="{596CF7ED-EEC1-3C01-1E37-420F2E2B8D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47" name="Rectangle 415">
                  <a:extLst>
                    <a:ext uri="{FF2B5EF4-FFF2-40B4-BE49-F238E27FC236}">
                      <a16:creationId xmlns:a16="http://schemas.microsoft.com/office/drawing/2014/main" id="{D8445D04-6D45-1960-5CAA-2F1CAC7549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48" name="Rectangle 416">
                  <a:extLst>
                    <a:ext uri="{FF2B5EF4-FFF2-40B4-BE49-F238E27FC236}">
                      <a16:creationId xmlns:a16="http://schemas.microsoft.com/office/drawing/2014/main" id="{023E7755-EDD9-F0DB-800D-B2EE863F1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49" name="Group 417">
                <a:extLst>
                  <a:ext uri="{FF2B5EF4-FFF2-40B4-BE49-F238E27FC236}">
                    <a16:creationId xmlns:a16="http://schemas.microsoft.com/office/drawing/2014/main" id="{45DFE387-1076-7BB7-05BA-3EB6A62AB5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197" y="3111"/>
                <a:ext cx="311" cy="222"/>
                <a:chOff x="4785" y="3537"/>
                <a:chExt cx="361" cy="257"/>
              </a:xfrm>
            </p:grpSpPr>
            <p:sp>
              <p:nvSpPr>
                <p:cNvPr id="274850" name="Rectangle 418">
                  <a:extLst>
                    <a:ext uri="{FF2B5EF4-FFF2-40B4-BE49-F238E27FC236}">
                      <a16:creationId xmlns:a16="http://schemas.microsoft.com/office/drawing/2014/main" id="{E69D2D4D-57F8-E18E-3134-C3774FA2FC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51" name="Rectangle 419">
                  <a:extLst>
                    <a:ext uri="{FF2B5EF4-FFF2-40B4-BE49-F238E27FC236}">
                      <a16:creationId xmlns:a16="http://schemas.microsoft.com/office/drawing/2014/main" id="{C3C3D62C-D5D4-4629-694E-E56EB8CB0BD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52" name="Rectangle 420">
                  <a:extLst>
                    <a:ext uri="{FF2B5EF4-FFF2-40B4-BE49-F238E27FC236}">
                      <a16:creationId xmlns:a16="http://schemas.microsoft.com/office/drawing/2014/main" id="{8C401A38-D807-3F53-4280-78FA60D0E8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53" name="Group 421">
                <a:extLst>
                  <a:ext uri="{FF2B5EF4-FFF2-40B4-BE49-F238E27FC236}">
                    <a16:creationId xmlns:a16="http://schemas.microsoft.com/office/drawing/2014/main" id="{51BA663A-F8FF-A272-F1FE-F1FB0C441D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018" y="1230"/>
                <a:ext cx="317" cy="221"/>
                <a:chOff x="4785" y="3537"/>
                <a:chExt cx="361" cy="257"/>
              </a:xfrm>
            </p:grpSpPr>
            <p:sp>
              <p:nvSpPr>
                <p:cNvPr id="274854" name="Rectangle 422">
                  <a:extLst>
                    <a:ext uri="{FF2B5EF4-FFF2-40B4-BE49-F238E27FC236}">
                      <a16:creationId xmlns:a16="http://schemas.microsoft.com/office/drawing/2014/main" id="{A2C6D57C-B104-E571-4E64-01057A8B5A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55" name="Rectangle 423">
                  <a:extLst>
                    <a:ext uri="{FF2B5EF4-FFF2-40B4-BE49-F238E27FC236}">
                      <a16:creationId xmlns:a16="http://schemas.microsoft.com/office/drawing/2014/main" id="{6608572B-D161-0E07-09C1-A60522EDF2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56" name="Rectangle 424">
                  <a:extLst>
                    <a:ext uri="{FF2B5EF4-FFF2-40B4-BE49-F238E27FC236}">
                      <a16:creationId xmlns:a16="http://schemas.microsoft.com/office/drawing/2014/main" id="{6B6794FE-116E-A4F6-45B7-7F2D2016F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57" name="Rectangle 425">
                <a:extLst>
                  <a:ext uri="{FF2B5EF4-FFF2-40B4-BE49-F238E27FC236}">
                    <a16:creationId xmlns:a16="http://schemas.microsoft.com/office/drawing/2014/main" id="{F624407D-C884-E3BF-0A98-A5B8AB990E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1534" y="2618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58" name="Group 426">
                <a:extLst>
                  <a:ext uri="{FF2B5EF4-FFF2-40B4-BE49-F238E27FC236}">
                    <a16:creationId xmlns:a16="http://schemas.microsoft.com/office/drawing/2014/main" id="{5A7E4D57-6702-EA04-71B8-5A84D9D1A6C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82" y="2147"/>
                <a:ext cx="222" cy="227"/>
                <a:chOff x="1337" y="2095"/>
                <a:chExt cx="257" cy="263"/>
              </a:xfrm>
            </p:grpSpPr>
            <p:sp>
              <p:nvSpPr>
                <p:cNvPr id="274859" name="Rectangle 427">
                  <a:extLst>
                    <a:ext uri="{FF2B5EF4-FFF2-40B4-BE49-F238E27FC236}">
                      <a16:creationId xmlns:a16="http://schemas.microsoft.com/office/drawing/2014/main" id="{24F74C70-1846-00EE-0355-435C0BF2CC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60" name="Rectangle 428">
                  <a:extLst>
                    <a:ext uri="{FF2B5EF4-FFF2-40B4-BE49-F238E27FC236}">
                      <a16:creationId xmlns:a16="http://schemas.microsoft.com/office/drawing/2014/main" id="{1AE98438-FCE2-899D-16A4-0AD6C74883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61" name="Rectangle 429">
                  <a:extLst>
                    <a:ext uri="{FF2B5EF4-FFF2-40B4-BE49-F238E27FC236}">
                      <a16:creationId xmlns:a16="http://schemas.microsoft.com/office/drawing/2014/main" id="{029C9DAD-2083-4754-EC61-CBCADC89AB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62" name="Rectangle 430">
                <a:extLst>
                  <a:ext uri="{FF2B5EF4-FFF2-40B4-BE49-F238E27FC236}">
                    <a16:creationId xmlns:a16="http://schemas.microsoft.com/office/drawing/2014/main" id="{4252D994-F018-E9E9-C8A1-EB5648ACED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4" y="3092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63" name="Rectangle 431">
                <a:extLst>
                  <a:ext uri="{FF2B5EF4-FFF2-40B4-BE49-F238E27FC236}">
                    <a16:creationId xmlns:a16="http://schemas.microsoft.com/office/drawing/2014/main" id="{BD3E2A4F-8952-C09F-6939-005EC85E46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85" y="1231"/>
                <a:ext cx="333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64" name="Group 432">
                <a:extLst>
                  <a:ext uri="{FF2B5EF4-FFF2-40B4-BE49-F238E27FC236}">
                    <a16:creationId xmlns:a16="http://schemas.microsoft.com/office/drawing/2014/main" id="{8899B51A-5D5F-9C9F-BFCF-6FA7F79AFC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10" y="2993"/>
                <a:ext cx="311" cy="222"/>
                <a:chOff x="4785" y="3537"/>
                <a:chExt cx="361" cy="257"/>
              </a:xfrm>
            </p:grpSpPr>
            <p:sp>
              <p:nvSpPr>
                <p:cNvPr id="274865" name="Rectangle 433">
                  <a:extLst>
                    <a:ext uri="{FF2B5EF4-FFF2-40B4-BE49-F238E27FC236}">
                      <a16:creationId xmlns:a16="http://schemas.microsoft.com/office/drawing/2014/main" id="{42263293-4E92-CF20-BEE1-AB5CFBFEF5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66" name="Rectangle 434">
                  <a:extLst>
                    <a:ext uri="{FF2B5EF4-FFF2-40B4-BE49-F238E27FC236}">
                      <a16:creationId xmlns:a16="http://schemas.microsoft.com/office/drawing/2014/main" id="{57F08DA6-B72B-DD0C-5E9D-316A512AAE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67" name="Rectangle 435">
                  <a:extLst>
                    <a:ext uri="{FF2B5EF4-FFF2-40B4-BE49-F238E27FC236}">
                      <a16:creationId xmlns:a16="http://schemas.microsoft.com/office/drawing/2014/main" id="{04C85D3C-45B7-1FA7-0343-D5AFA49D45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68" name="Rectangle 436">
                <a:extLst>
                  <a:ext uri="{FF2B5EF4-FFF2-40B4-BE49-F238E27FC236}">
                    <a16:creationId xmlns:a16="http://schemas.microsoft.com/office/drawing/2014/main" id="{DEB17FB4-E9C4-9A85-1D4F-4CF004999D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309" y="2773"/>
                <a:ext cx="32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69" name="Group 437">
                <a:extLst>
                  <a:ext uri="{FF2B5EF4-FFF2-40B4-BE49-F238E27FC236}">
                    <a16:creationId xmlns:a16="http://schemas.microsoft.com/office/drawing/2014/main" id="{9567D401-63CF-9734-F73D-A20B63F49B6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71" y="2462"/>
                <a:ext cx="221" cy="226"/>
                <a:chOff x="1337" y="2095"/>
                <a:chExt cx="257" cy="263"/>
              </a:xfrm>
            </p:grpSpPr>
            <p:sp>
              <p:nvSpPr>
                <p:cNvPr id="274870" name="Rectangle 438">
                  <a:extLst>
                    <a:ext uri="{FF2B5EF4-FFF2-40B4-BE49-F238E27FC236}">
                      <a16:creationId xmlns:a16="http://schemas.microsoft.com/office/drawing/2014/main" id="{6C57C6A3-43A9-00B3-1292-7C2E77F5A9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71" name="Rectangle 439">
                  <a:extLst>
                    <a:ext uri="{FF2B5EF4-FFF2-40B4-BE49-F238E27FC236}">
                      <a16:creationId xmlns:a16="http://schemas.microsoft.com/office/drawing/2014/main" id="{DFCEEDA6-4130-0189-2FB4-FBE4E30DDE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72" name="Rectangle 440">
                  <a:extLst>
                    <a:ext uri="{FF2B5EF4-FFF2-40B4-BE49-F238E27FC236}">
                      <a16:creationId xmlns:a16="http://schemas.microsoft.com/office/drawing/2014/main" id="{56E35D8B-6DAC-B24A-1D75-4ADDEBC414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73" name="Group 441">
                <a:extLst>
                  <a:ext uri="{FF2B5EF4-FFF2-40B4-BE49-F238E27FC236}">
                    <a16:creationId xmlns:a16="http://schemas.microsoft.com/office/drawing/2014/main" id="{12B33D29-B871-3638-6CAA-89D397B4736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365" y="2409"/>
                <a:ext cx="311" cy="222"/>
                <a:chOff x="4785" y="3537"/>
                <a:chExt cx="361" cy="257"/>
              </a:xfrm>
            </p:grpSpPr>
            <p:sp>
              <p:nvSpPr>
                <p:cNvPr id="274874" name="Rectangle 442">
                  <a:extLst>
                    <a:ext uri="{FF2B5EF4-FFF2-40B4-BE49-F238E27FC236}">
                      <a16:creationId xmlns:a16="http://schemas.microsoft.com/office/drawing/2014/main" id="{060A2B53-269C-221A-57F9-6A141E36B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75" name="Rectangle 443">
                  <a:extLst>
                    <a:ext uri="{FF2B5EF4-FFF2-40B4-BE49-F238E27FC236}">
                      <a16:creationId xmlns:a16="http://schemas.microsoft.com/office/drawing/2014/main" id="{2A78196F-D52A-F05D-34B4-457AEE855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76" name="Rectangle 444">
                  <a:extLst>
                    <a:ext uri="{FF2B5EF4-FFF2-40B4-BE49-F238E27FC236}">
                      <a16:creationId xmlns:a16="http://schemas.microsoft.com/office/drawing/2014/main" id="{69D18D97-A4B7-D22D-50C8-36AE832649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77" name="Group 445">
                <a:extLst>
                  <a:ext uri="{FF2B5EF4-FFF2-40B4-BE49-F238E27FC236}">
                    <a16:creationId xmlns:a16="http://schemas.microsoft.com/office/drawing/2014/main" id="{519DC433-0A79-496B-0C5B-1F80D9F6E4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326" y="2147"/>
                <a:ext cx="306" cy="222"/>
                <a:chOff x="4785" y="3537"/>
                <a:chExt cx="361" cy="257"/>
              </a:xfrm>
            </p:grpSpPr>
            <p:sp>
              <p:nvSpPr>
                <p:cNvPr id="274878" name="Rectangle 446">
                  <a:extLst>
                    <a:ext uri="{FF2B5EF4-FFF2-40B4-BE49-F238E27FC236}">
                      <a16:creationId xmlns:a16="http://schemas.microsoft.com/office/drawing/2014/main" id="{9A10A92E-DCA0-C4F1-3E34-A978EA8E64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79" name="Rectangle 447">
                  <a:extLst>
                    <a:ext uri="{FF2B5EF4-FFF2-40B4-BE49-F238E27FC236}">
                      <a16:creationId xmlns:a16="http://schemas.microsoft.com/office/drawing/2014/main" id="{E8A5C52E-996D-6257-FABD-16BA1AA215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80" name="Rectangle 448">
                  <a:extLst>
                    <a:ext uri="{FF2B5EF4-FFF2-40B4-BE49-F238E27FC236}">
                      <a16:creationId xmlns:a16="http://schemas.microsoft.com/office/drawing/2014/main" id="{19193EFE-3434-6CA7-5AD6-28FE788B2D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81" name="Rectangle 449">
                <a:extLst>
                  <a:ext uri="{FF2B5EF4-FFF2-40B4-BE49-F238E27FC236}">
                    <a16:creationId xmlns:a16="http://schemas.microsoft.com/office/drawing/2014/main" id="{613B61D3-A417-3159-B5BF-7EEAA2522F9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2460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882" name="Rectangle 450">
                <a:extLst>
                  <a:ext uri="{FF2B5EF4-FFF2-40B4-BE49-F238E27FC236}">
                    <a16:creationId xmlns:a16="http://schemas.microsoft.com/office/drawing/2014/main" id="{C70B125E-999D-A3F7-EA94-448E84ED58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1" y="2151"/>
                <a:ext cx="311" cy="119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83" name="Group 451">
                <a:extLst>
                  <a:ext uri="{FF2B5EF4-FFF2-40B4-BE49-F238E27FC236}">
                    <a16:creationId xmlns:a16="http://schemas.microsoft.com/office/drawing/2014/main" id="{29FA7D30-C134-A280-7755-37B99BF85D4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464" y="1409"/>
                <a:ext cx="222" cy="227"/>
                <a:chOff x="1337" y="2095"/>
                <a:chExt cx="257" cy="263"/>
              </a:xfrm>
            </p:grpSpPr>
            <p:sp>
              <p:nvSpPr>
                <p:cNvPr id="274884" name="Rectangle 452">
                  <a:extLst>
                    <a:ext uri="{FF2B5EF4-FFF2-40B4-BE49-F238E27FC236}">
                      <a16:creationId xmlns:a16="http://schemas.microsoft.com/office/drawing/2014/main" id="{AB581F5B-1076-5FEB-12D9-17DE36E4B2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85" name="Rectangle 453">
                  <a:extLst>
                    <a:ext uri="{FF2B5EF4-FFF2-40B4-BE49-F238E27FC236}">
                      <a16:creationId xmlns:a16="http://schemas.microsoft.com/office/drawing/2014/main" id="{67CBFE9C-AFD2-217B-93C1-280224CE72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86" name="Rectangle 454">
                  <a:extLst>
                    <a:ext uri="{FF2B5EF4-FFF2-40B4-BE49-F238E27FC236}">
                      <a16:creationId xmlns:a16="http://schemas.microsoft.com/office/drawing/2014/main" id="{2DAE7939-20E8-F4FA-573C-55D66C5051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87" name="Rectangle 455">
                <a:extLst>
                  <a:ext uri="{FF2B5EF4-FFF2-40B4-BE49-F238E27FC236}">
                    <a16:creationId xmlns:a16="http://schemas.microsoft.com/office/drawing/2014/main" id="{12FE7CA7-4F6C-8AB2-07BA-25934CF105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8" y="3091"/>
                <a:ext cx="31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88" name="Group 456">
                <a:extLst>
                  <a:ext uri="{FF2B5EF4-FFF2-40B4-BE49-F238E27FC236}">
                    <a16:creationId xmlns:a16="http://schemas.microsoft.com/office/drawing/2014/main" id="{197C4102-9C2C-6048-1952-6BCE426E4F8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91" y="3036"/>
                <a:ext cx="306" cy="222"/>
                <a:chOff x="4785" y="3537"/>
                <a:chExt cx="361" cy="257"/>
              </a:xfrm>
            </p:grpSpPr>
            <p:sp>
              <p:nvSpPr>
                <p:cNvPr id="274889" name="Rectangle 457">
                  <a:extLst>
                    <a:ext uri="{FF2B5EF4-FFF2-40B4-BE49-F238E27FC236}">
                      <a16:creationId xmlns:a16="http://schemas.microsoft.com/office/drawing/2014/main" id="{4B329B97-529D-2F02-0126-D62EF2A24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90" name="Rectangle 458">
                  <a:extLst>
                    <a:ext uri="{FF2B5EF4-FFF2-40B4-BE49-F238E27FC236}">
                      <a16:creationId xmlns:a16="http://schemas.microsoft.com/office/drawing/2014/main" id="{ED839880-8626-A7D6-C92C-CB67A819FE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91" name="Rectangle 459">
                  <a:extLst>
                    <a:ext uri="{FF2B5EF4-FFF2-40B4-BE49-F238E27FC236}">
                      <a16:creationId xmlns:a16="http://schemas.microsoft.com/office/drawing/2014/main" id="{1D6CD5A7-F3F0-41BA-318A-9394AF5516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892" name="Rectangle 460">
                <a:extLst>
                  <a:ext uri="{FF2B5EF4-FFF2-40B4-BE49-F238E27FC236}">
                    <a16:creationId xmlns:a16="http://schemas.microsoft.com/office/drawing/2014/main" id="{6299FB28-0F11-C093-A608-57E17C11CF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2837" y="3488"/>
                <a:ext cx="506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893" name="Group 461">
                <a:extLst>
                  <a:ext uri="{FF2B5EF4-FFF2-40B4-BE49-F238E27FC236}">
                    <a16:creationId xmlns:a16="http://schemas.microsoft.com/office/drawing/2014/main" id="{90DEDB16-7F44-2E9B-7C1C-ED9EDDFFA39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92" y="2405"/>
                <a:ext cx="306" cy="226"/>
                <a:chOff x="4785" y="3537"/>
                <a:chExt cx="361" cy="257"/>
              </a:xfrm>
            </p:grpSpPr>
            <p:sp>
              <p:nvSpPr>
                <p:cNvPr id="274894" name="Rectangle 462">
                  <a:extLst>
                    <a:ext uri="{FF2B5EF4-FFF2-40B4-BE49-F238E27FC236}">
                      <a16:creationId xmlns:a16="http://schemas.microsoft.com/office/drawing/2014/main" id="{F2E0510C-0171-FAF8-50BC-6B9352654F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95" name="Rectangle 463">
                  <a:extLst>
                    <a:ext uri="{FF2B5EF4-FFF2-40B4-BE49-F238E27FC236}">
                      <a16:creationId xmlns:a16="http://schemas.microsoft.com/office/drawing/2014/main" id="{6B7B2B34-390E-BE7B-6FF9-AA8C6F0318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96" name="Rectangle 464">
                  <a:extLst>
                    <a:ext uri="{FF2B5EF4-FFF2-40B4-BE49-F238E27FC236}">
                      <a16:creationId xmlns:a16="http://schemas.microsoft.com/office/drawing/2014/main" id="{33F718C2-1685-0B62-1C64-D48A4C1A30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897" name="Group 465">
                <a:extLst>
                  <a:ext uri="{FF2B5EF4-FFF2-40B4-BE49-F238E27FC236}">
                    <a16:creationId xmlns:a16="http://schemas.microsoft.com/office/drawing/2014/main" id="{85F5E236-60E6-3E84-44AC-C02A20F5B5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6200000" flipH="1">
                <a:off x="2889" y="2092"/>
                <a:ext cx="311" cy="222"/>
                <a:chOff x="4785" y="3537"/>
                <a:chExt cx="361" cy="257"/>
              </a:xfrm>
            </p:grpSpPr>
            <p:sp>
              <p:nvSpPr>
                <p:cNvPr id="274898" name="Rectangle 466">
                  <a:extLst>
                    <a:ext uri="{FF2B5EF4-FFF2-40B4-BE49-F238E27FC236}">
                      <a16:creationId xmlns:a16="http://schemas.microsoft.com/office/drawing/2014/main" id="{118F9DD4-0A7E-7054-E296-0A03993A6C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899" name="Rectangle 467">
                  <a:extLst>
                    <a:ext uri="{FF2B5EF4-FFF2-40B4-BE49-F238E27FC236}">
                      <a16:creationId xmlns:a16="http://schemas.microsoft.com/office/drawing/2014/main" id="{97CED231-E67D-0FD4-BE1E-8B0643B5D4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00" name="Rectangle 468">
                  <a:extLst>
                    <a:ext uri="{FF2B5EF4-FFF2-40B4-BE49-F238E27FC236}">
                      <a16:creationId xmlns:a16="http://schemas.microsoft.com/office/drawing/2014/main" id="{FF6452BC-3610-8671-5FC6-554BA7C894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901" name="Rectangle 469">
                <a:extLst>
                  <a:ext uri="{FF2B5EF4-FFF2-40B4-BE49-F238E27FC236}">
                    <a16:creationId xmlns:a16="http://schemas.microsoft.com/office/drawing/2014/main" id="{05D0D493-1C5B-26EA-FFDA-7DB229D107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3" y="2775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902" name="Group 470">
                <a:extLst>
                  <a:ext uri="{FF2B5EF4-FFF2-40B4-BE49-F238E27FC236}">
                    <a16:creationId xmlns:a16="http://schemas.microsoft.com/office/drawing/2014/main" id="{5300FD8D-2FBD-5117-DDC1-51B4FDB0245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982" y="2716"/>
                <a:ext cx="321" cy="227"/>
                <a:chOff x="4785" y="3537"/>
                <a:chExt cx="361" cy="257"/>
              </a:xfrm>
            </p:grpSpPr>
            <p:sp>
              <p:nvSpPr>
                <p:cNvPr id="274903" name="Rectangle 471">
                  <a:extLst>
                    <a:ext uri="{FF2B5EF4-FFF2-40B4-BE49-F238E27FC236}">
                      <a16:creationId xmlns:a16="http://schemas.microsoft.com/office/drawing/2014/main" id="{3D22414B-9A08-C7ED-3894-3D07F0036C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04" name="Rectangle 472">
                  <a:extLst>
                    <a:ext uri="{FF2B5EF4-FFF2-40B4-BE49-F238E27FC236}">
                      <a16:creationId xmlns:a16="http://schemas.microsoft.com/office/drawing/2014/main" id="{54E4EAE5-8AF5-1FE4-4D30-98CBEB3350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05" name="Rectangle 473">
                  <a:extLst>
                    <a:ext uri="{FF2B5EF4-FFF2-40B4-BE49-F238E27FC236}">
                      <a16:creationId xmlns:a16="http://schemas.microsoft.com/office/drawing/2014/main" id="{D9F6DFCA-6F0C-4702-A7DA-87D43F0AB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06" name="Group 474">
                <a:extLst>
                  <a:ext uri="{FF2B5EF4-FFF2-40B4-BE49-F238E27FC236}">
                    <a16:creationId xmlns:a16="http://schemas.microsoft.com/office/drawing/2014/main" id="{A3CC9B63-7384-A18C-CE98-2BF0E9E683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32" y="1814"/>
                <a:ext cx="221" cy="227"/>
                <a:chOff x="1337" y="2095"/>
                <a:chExt cx="257" cy="263"/>
              </a:xfrm>
            </p:grpSpPr>
            <p:sp>
              <p:nvSpPr>
                <p:cNvPr id="274907" name="Rectangle 475">
                  <a:extLst>
                    <a:ext uri="{FF2B5EF4-FFF2-40B4-BE49-F238E27FC236}">
                      <a16:creationId xmlns:a16="http://schemas.microsoft.com/office/drawing/2014/main" id="{0398E20E-7AF5-FA7F-6904-AE6BC670A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08" name="Rectangle 476">
                  <a:extLst>
                    <a:ext uri="{FF2B5EF4-FFF2-40B4-BE49-F238E27FC236}">
                      <a16:creationId xmlns:a16="http://schemas.microsoft.com/office/drawing/2014/main" id="{06872C62-6912-6D6A-7145-5C7E4854B9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09" name="Rectangle 477">
                  <a:extLst>
                    <a:ext uri="{FF2B5EF4-FFF2-40B4-BE49-F238E27FC236}">
                      <a16:creationId xmlns:a16="http://schemas.microsoft.com/office/drawing/2014/main" id="{6B485914-3249-66C5-EAF5-6D82AA0233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10" name="Group 478">
                <a:extLst>
                  <a:ext uri="{FF2B5EF4-FFF2-40B4-BE49-F238E27FC236}">
                    <a16:creationId xmlns:a16="http://schemas.microsoft.com/office/drawing/2014/main" id="{D9F39D4C-8AA4-5F74-1850-08A3F655CC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56" y="1718"/>
                <a:ext cx="214" cy="221"/>
                <a:chOff x="4586" y="3257"/>
                <a:chExt cx="260" cy="257"/>
              </a:xfrm>
            </p:grpSpPr>
            <p:sp>
              <p:nvSpPr>
                <p:cNvPr id="274911" name="Rectangle 479">
                  <a:extLst>
                    <a:ext uri="{FF2B5EF4-FFF2-40B4-BE49-F238E27FC236}">
                      <a16:creationId xmlns:a16="http://schemas.microsoft.com/office/drawing/2014/main" id="{F88739E8-E0C9-7FEB-AF09-52449A137D9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12" name="Rectangle 480">
                  <a:extLst>
                    <a:ext uri="{FF2B5EF4-FFF2-40B4-BE49-F238E27FC236}">
                      <a16:creationId xmlns:a16="http://schemas.microsoft.com/office/drawing/2014/main" id="{1917DF57-FEA4-3074-DCE9-43AB6F5A4A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13" name="Rectangle 481">
                  <a:extLst>
                    <a:ext uri="{FF2B5EF4-FFF2-40B4-BE49-F238E27FC236}">
                      <a16:creationId xmlns:a16="http://schemas.microsoft.com/office/drawing/2014/main" id="{5E462159-7C69-57DA-EA59-D275B70A1E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914" name="Rectangle 482">
                <a:extLst>
                  <a:ext uri="{FF2B5EF4-FFF2-40B4-BE49-F238E27FC236}">
                    <a16:creationId xmlns:a16="http://schemas.microsoft.com/office/drawing/2014/main" id="{E885F49D-D96A-0585-536F-4EF380C5D8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3320" y="1257"/>
                <a:ext cx="188" cy="11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915" name="Group 483">
                <a:extLst>
                  <a:ext uri="{FF2B5EF4-FFF2-40B4-BE49-F238E27FC236}">
                    <a16:creationId xmlns:a16="http://schemas.microsoft.com/office/drawing/2014/main" id="{B40D11A4-D66A-2A6A-FDD7-5DF8D8746B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3823" y="2737"/>
                <a:ext cx="321" cy="222"/>
                <a:chOff x="4785" y="3537"/>
                <a:chExt cx="361" cy="257"/>
              </a:xfrm>
            </p:grpSpPr>
            <p:sp>
              <p:nvSpPr>
                <p:cNvPr id="274916" name="Rectangle 484">
                  <a:extLst>
                    <a:ext uri="{FF2B5EF4-FFF2-40B4-BE49-F238E27FC236}">
                      <a16:creationId xmlns:a16="http://schemas.microsoft.com/office/drawing/2014/main" id="{1F3DB62F-9DA7-867C-EAB6-9996770372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17" name="Rectangle 485">
                  <a:extLst>
                    <a:ext uri="{FF2B5EF4-FFF2-40B4-BE49-F238E27FC236}">
                      <a16:creationId xmlns:a16="http://schemas.microsoft.com/office/drawing/2014/main" id="{0710DD50-9F80-81C2-ADE1-D68DC745F19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18" name="Rectangle 486">
                  <a:extLst>
                    <a:ext uri="{FF2B5EF4-FFF2-40B4-BE49-F238E27FC236}">
                      <a16:creationId xmlns:a16="http://schemas.microsoft.com/office/drawing/2014/main" id="{3970FF63-D5EE-087D-7CDC-CDF0E5277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19" name="Group 487">
                <a:extLst>
                  <a:ext uri="{FF2B5EF4-FFF2-40B4-BE49-F238E27FC236}">
                    <a16:creationId xmlns:a16="http://schemas.microsoft.com/office/drawing/2014/main" id="{3AE7212D-3059-96FE-3301-0B8EBB8B29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11" y="1814"/>
                <a:ext cx="222" cy="227"/>
                <a:chOff x="1337" y="2095"/>
                <a:chExt cx="257" cy="263"/>
              </a:xfrm>
            </p:grpSpPr>
            <p:sp>
              <p:nvSpPr>
                <p:cNvPr id="274920" name="Rectangle 488">
                  <a:extLst>
                    <a:ext uri="{FF2B5EF4-FFF2-40B4-BE49-F238E27FC236}">
                      <a16:creationId xmlns:a16="http://schemas.microsoft.com/office/drawing/2014/main" id="{A22E17C7-96E9-E196-845F-F69A4165A6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21" name="Rectangle 489">
                  <a:extLst>
                    <a:ext uri="{FF2B5EF4-FFF2-40B4-BE49-F238E27FC236}">
                      <a16:creationId xmlns:a16="http://schemas.microsoft.com/office/drawing/2014/main" id="{451DBEAB-96FA-EE43-DF6F-D42DD01A1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22" name="Rectangle 490">
                  <a:extLst>
                    <a:ext uri="{FF2B5EF4-FFF2-40B4-BE49-F238E27FC236}">
                      <a16:creationId xmlns:a16="http://schemas.microsoft.com/office/drawing/2014/main" id="{EC74BE98-AAAC-409F-C127-D02CFB518A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923" name="Rectangle 491">
                <a:extLst>
                  <a:ext uri="{FF2B5EF4-FFF2-40B4-BE49-F238E27FC236}">
                    <a16:creationId xmlns:a16="http://schemas.microsoft.com/office/drawing/2014/main" id="{8C9F1F35-7227-3E8A-2202-16420BB6C3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4" y="1812"/>
                <a:ext cx="113" cy="130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24" name="Rectangle 492">
                <a:extLst>
                  <a:ext uri="{FF2B5EF4-FFF2-40B4-BE49-F238E27FC236}">
                    <a16:creationId xmlns:a16="http://schemas.microsoft.com/office/drawing/2014/main" id="{BC54E361-4ADF-7E6A-1B58-C54835F12F5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6" y="2147"/>
                <a:ext cx="114" cy="126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25" name="Rectangle 493">
                <a:extLst>
                  <a:ext uri="{FF2B5EF4-FFF2-40B4-BE49-F238E27FC236}">
                    <a16:creationId xmlns:a16="http://schemas.microsoft.com/office/drawing/2014/main" id="{B2F07AE9-B224-7DDF-B6C4-E9476A9FB1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107" y="3507"/>
                <a:ext cx="47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26" name="Rectangle 494">
                <a:extLst>
                  <a:ext uri="{FF2B5EF4-FFF2-40B4-BE49-F238E27FC236}">
                    <a16:creationId xmlns:a16="http://schemas.microsoft.com/office/drawing/2014/main" id="{9D688589-6CC4-A4B8-1961-B14B4D9FCD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0800000">
                <a:off x="3571" y="1510"/>
                <a:ext cx="311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27" name="Rectangle 495">
                <a:extLst>
                  <a:ext uri="{FF2B5EF4-FFF2-40B4-BE49-F238E27FC236}">
                    <a16:creationId xmlns:a16="http://schemas.microsoft.com/office/drawing/2014/main" id="{30222EC8-EEFB-370A-7BF4-49DE1A320E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9" y="1511"/>
                <a:ext cx="620" cy="124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28" name="Rectangle 496">
                <a:extLst>
                  <a:ext uri="{FF2B5EF4-FFF2-40B4-BE49-F238E27FC236}">
                    <a16:creationId xmlns:a16="http://schemas.microsoft.com/office/drawing/2014/main" id="{56E1155E-AB15-2393-F59D-B174244759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5400000">
                <a:off x="4531" y="1251"/>
                <a:ext cx="187" cy="125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929" name="Group 497">
                <a:extLst>
                  <a:ext uri="{FF2B5EF4-FFF2-40B4-BE49-F238E27FC236}">
                    <a16:creationId xmlns:a16="http://schemas.microsoft.com/office/drawing/2014/main" id="{05700175-EF18-F9B8-C52A-EC50908806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008" y="2053"/>
                <a:ext cx="311" cy="217"/>
                <a:chOff x="4785" y="3537"/>
                <a:chExt cx="361" cy="257"/>
              </a:xfrm>
            </p:grpSpPr>
            <p:sp>
              <p:nvSpPr>
                <p:cNvPr id="274930" name="Rectangle 498">
                  <a:extLst>
                    <a:ext uri="{FF2B5EF4-FFF2-40B4-BE49-F238E27FC236}">
                      <a16:creationId xmlns:a16="http://schemas.microsoft.com/office/drawing/2014/main" id="{3871A5D2-CF33-57B2-679E-B191D64EDA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31" name="Rectangle 499">
                  <a:extLst>
                    <a:ext uri="{FF2B5EF4-FFF2-40B4-BE49-F238E27FC236}">
                      <a16:creationId xmlns:a16="http://schemas.microsoft.com/office/drawing/2014/main" id="{93410617-8556-F60F-3221-667F700DD4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32" name="Rectangle 500">
                  <a:extLst>
                    <a:ext uri="{FF2B5EF4-FFF2-40B4-BE49-F238E27FC236}">
                      <a16:creationId xmlns:a16="http://schemas.microsoft.com/office/drawing/2014/main" id="{A8FEE642-D7EF-087C-1503-BDBDD910BB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933" name="Rectangle 501">
                <a:extLst>
                  <a:ext uri="{FF2B5EF4-FFF2-40B4-BE49-F238E27FC236}">
                    <a16:creationId xmlns:a16="http://schemas.microsoft.com/office/drawing/2014/main" id="{D9D55B0F-64AE-9EC5-0785-D5F3984C93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2" y="1233"/>
                <a:ext cx="636" cy="123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274934" name="Group 502">
                <a:extLst>
                  <a:ext uri="{FF2B5EF4-FFF2-40B4-BE49-F238E27FC236}">
                    <a16:creationId xmlns:a16="http://schemas.microsoft.com/office/drawing/2014/main" id="{4FB36B09-98BF-9832-F01E-1F8EC6D844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2923" y="1233"/>
                <a:ext cx="221" cy="222"/>
                <a:chOff x="1337" y="2095"/>
                <a:chExt cx="257" cy="263"/>
              </a:xfrm>
            </p:grpSpPr>
            <p:sp>
              <p:nvSpPr>
                <p:cNvPr id="274935" name="Rectangle 503">
                  <a:extLst>
                    <a:ext uri="{FF2B5EF4-FFF2-40B4-BE49-F238E27FC236}">
                      <a16:creationId xmlns:a16="http://schemas.microsoft.com/office/drawing/2014/main" id="{3D77BE5B-EB77-EF4D-100B-4C94D9CE39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277" y="2155"/>
                  <a:ext cx="263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36" name="Rectangle 504">
                  <a:extLst>
                    <a:ext uri="{FF2B5EF4-FFF2-40B4-BE49-F238E27FC236}">
                      <a16:creationId xmlns:a16="http://schemas.microsoft.com/office/drawing/2014/main" id="{1E1ED8CE-F501-E739-BB9B-EE0A44C2C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V="1">
                  <a:off x="1394" y="2097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37" name="Rectangle 505">
                  <a:extLst>
                    <a:ext uri="{FF2B5EF4-FFF2-40B4-BE49-F238E27FC236}">
                      <a16:creationId xmlns:a16="http://schemas.microsoft.com/office/drawing/2014/main" id="{85CDCB7F-87D4-0516-6888-8FAC0C78AF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6200000" flipV="1">
                  <a:off x="1341" y="2134"/>
                  <a:ext cx="161" cy="10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38" name="Group 506">
                <a:extLst>
                  <a:ext uri="{FF2B5EF4-FFF2-40B4-BE49-F238E27FC236}">
                    <a16:creationId xmlns:a16="http://schemas.microsoft.com/office/drawing/2014/main" id="{9E4C0B34-8B7D-93D1-9718-50A3FFCBC1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916" y="1462"/>
                <a:ext cx="224" cy="216"/>
                <a:chOff x="4586" y="3257"/>
                <a:chExt cx="260" cy="257"/>
              </a:xfrm>
            </p:grpSpPr>
            <p:sp>
              <p:nvSpPr>
                <p:cNvPr id="274939" name="Rectangle 507">
                  <a:extLst>
                    <a:ext uri="{FF2B5EF4-FFF2-40B4-BE49-F238E27FC236}">
                      <a16:creationId xmlns:a16="http://schemas.microsoft.com/office/drawing/2014/main" id="{B327DE04-F267-7A38-B553-262705CD24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0" name="Rectangle 508">
                  <a:extLst>
                    <a:ext uri="{FF2B5EF4-FFF2-40B4-BE49-F238E27FC236}">
                      <a16:creationId xmlns:a16="http://schemas.microsoft.com/office/drawing/2014/main" id="{2CF17E26-735B-4648-EAFA-EBB9EF71D3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1" name="Rectangle 509">
                  <a:extLst>
                    <a:ext uri="{FF2B5EF4-FFF2-40B4-BE49-F238E27FC236}">
                      <a16:creationId xmlns:a16="http://schemas.microsoft.com/office/drawing/2014/main" id="{824CF000-12E8-3FB7-EDFE-100CEDDEFA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42" name="Group 510">
                <a:extLst>
                  <a:ext uri="{FF2B5EF4-FFF2-40B4-BE49-F238E27FC236}">
                    <a16:creationId xmlns:a16="http://schemas.microsoft.com/office/drawing/2014/main" id="{9543A173-2775-0C5F-9776-6D3D4C0FAD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>
                <a:off x="2697" y="1462"/>
                <a:ext cx="224" cy="215"/>
                <a:chOff x="4586" y="3257"/>
                <a:chExt cx="260" cy="257"/>
              </a:xfrm>
            </p:grpSpPr>
            <p:sp>
              <p:nvSpPr>
                <p:cNvPr id="274943" name="Rectangle 511">
                  <a:extLst>
                    <a:ext uri="{FF2B5EF4-FFF2-40B4-BE49-F238E27FC236}">
                      <a16:creationId xmlns:a16="http://schemas.microsoft.com/office/drawing/2014/main" id="{46EAE289-EBD2-9BEC-47BB-2A1906A5D2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86" y="3370"/>
                  <a:ext cx="256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4" name="Rectangle 512">
                  <a:extLst>
                    <a:ext uri="{FF2B5EF4-FFF2-40B4-BE49-F238E27FC236}">
                      <a16:creationId xmlns:a16="http://schemas.microsoft.com/office/drawing/2014/main" id="{9AD561AC-E3AA-3D0D-E565-A2223B504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674" y="328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5" name="Rectangle 513">
                  <a:extLst>
                    <a:ext uri="{FF2B5EF4-FFF2-40B4-BE49-F238E27FC236}">
                      <a16:creationId xmlns:a16="http://schemas.microsoft.com/office/drawing/2014/main" id="{6774ACAA-4E8F-C425-BA00-7A3E26A97B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3381"/>
                  <a:ext cx="163" cy="118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74946" name="Group 514">
                <a:extLst>
                  <a:ext uri="{FF2B5EF4-FFF2-40B4-BE49-F238E27FC236}">
                    <a16:creationId xmlns:a16="http://schemas.microsoft.com/office/drawing/2014/main" id="{2BCA0C70-E2DA-B2E9-160B-31DE7056532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2612" y="1233"/>
                <a:ext cx="311" cy="222"/>
                <a:chOff x="4785" y="3537"/>
                <a:chExt cx="361" cy="257"/>
              </a:xfrm>
            </p:grpSpPr>
            <p:sp>
              <p:nvSpPr>
                <p:cNvPr id="274947" name="Rectangle 515">
                  <a:extLst>
                    <a:ext uri="{FF2B5EF4-FFF2-40B4-BE49-F238E27FC236}">
                      <a16:creationId xmlns:a16="http://schemas.microsoft.com/office/drawing/2014/main" id="{7EADD621-2CCA-53D9-A4B3-2762A5C4CD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85" y="3650"/>
                  <a:ext cx="361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8" name="Rectangle 516">
                  <a:extLst>
                    <a:ext uri="{FF2B5EF4-FFF2-40B4-BE49-F238E27FC236}">
                      <a16:creationId xmlns:a16="http://schemas.microsoft.com/office/drawing/2014/main" id="{B7808EF1-5C95-E007-61F7-0B9DDFE6C1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-5400000">
                  <a:off x="4874" y="3565"/>
                  <a:ext cx="200" cy="144"/>
                </a:xfrm>
                <a:prstGeom prst="rect">
                  <a:avLst/>
                </a:prstGeom>
                <a:solidFill>
                  <a:srgbClr val="009900"/>
                </a:solidFill>
                <a:ln w="12699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74949" name="Rectangle 517">
                  <a:extLst>
                    <a:ext uri="{FF2B5EF4-FFF2-40B4-BE49-F238E27FC236}">
                      <a16:creationId xmlns:a16="http://schemas.microsoft.com/office/drawing/2014/main" id="{7944FCAB-9618-E046-ECB7-89ACA6F676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5" y="3666"/>
                  <a:ext cx="193" cy="113"/>
                </a:xfrm>
                <a:prstGeom prst="rect">
                  <a:avLst/>
                </a:prstGeom>
                <a:solidFill>
                  <a:srgbClr val="0099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699">
                      <a:solidFill>
                        <a:schemeClr val="tx1"/>
                      </a:solidFill>
                      <a:miter lim="800000"/>
                      <a:headEnd type="none" w="sm" len="sm"/>
                      <a:tailEnd type="none" w="sm" len="sm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74950" name="Rectangle 518">
                <a:extLst>
                  <a:ext uri="{FF2B5EF4-FFF2-40B4-BE49-F238E27FC236}">
                    <a16:creationId xmlns:a16="http://schemas.microsoft.com/office/drawing/2014/main" id="{5D1140AA-1984-DBB8-1D4E-C3F3E518CF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33" y="1223"/>
                <a:ext cx="287" cy="128"/>
              </a:xfrm>
              <a:prstGeom prst="rect">
                <a:avLst/>
              </a:prstGeom>
              <a:solidFill>
                <a:srgbClr val="0099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1" name="Rectangle 519">
                <a:extLst>
                  <a:ext uri="{FF2B5EF4-FFF2-40B4-BE49-F238E27FC236}">
                    <a16:creationId xmlns:a16="http://schemas.microsoft.com/office/drawing/2014/main" id="{269DB585-00BB-6FBA-3282-99AC5B5D9D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" y="2976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2" name="Rectangle 520">
                <a:extLst>
                  <a:ext uri="{FF2B5EF4-FFF2-40B4-BE49-F238E27FC236}">
                    <a16:creationId xmlns:a16="http://schemas.microsoft.com/office/drawing/2014/main" id="{F8334D7A-54B0-08D7-A4B8-E09C8DB08A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83" y="219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3" name="Rectangle 521">
                <a:extLst>
                  <a:ext uri="{FF2B5EF4-FFF2-40B4-BE49-F238E27FC236}">
                    <a16:creationId xmlns:a16="http://schemas.microsoft.com/office/drawing/2014/main" id="{4E3FBD14-3C9C-0284-DF7D-9FAC673F0D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5" y="2029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4" name="Rectangle 522">
                <a:extLst>
                  <a:ext uri="{FF2B5EF4-FFF2-40B4-BE49-F238E27FC236}">
                    <a16:creationId xmlns:a16="http://schemas.microsoft.com/office/drawing/2014/main" id="{51CF5BA1-498B-F40E-E40A-710AB439E8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18" y="2356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5" name="Rectangle 523">
                <a:extLst>
                  <a:ext uri="{FF2B5EF4-FFF2-40B4-BE49-F238E27FC236}">
                    <a16:creationId xmlns:a16="http://schemas.microsoft.com/office/drawing/2014/main" id="{EF5D3C76-73DE-24B6-940C-721195014C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63" y="3138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6" name="Rectangle 524">
                <a:extLst>
                  <a:ext uri="{FF2B5EF4-FFF2-40B4-BE49-F238E27FC236}">
                    <a16:creationId xmlns:a16="http://schemas.microsoft.com/office/drawing/2014/main" id="{80DC6129-D0FD-2F4E-D568-1972AF55FA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76" y="3131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7" name="Rectangle 525">
                <a:extLst>
                  <a:ext uri="{FF2B5EF4-FFF2-40B4-BE49-F238E27FC236}">
                    <a16:creationId xmlns:a16="http://schemas.microsoft.com/office/drawing/2014/main" id="{7150032D-39B7-3E95-5C20-1895E3CD8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0" y="3135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8" name="Rectangle 526">
                <a:extLst>
                  <a:ext uri="{FF2B5EF4-FFF2-40B4-BE49-F238E27FC236}">
                    <a16:creationId xmlns:a16="http://schemas.microsoft.com/office/drawing/2014/main" id="{92D8ACE9-5FFB-5C10-1357-CADA1E96DA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5" y="297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59" name="Rectangle 527">
                <a:extLst>
                  <a:ext uri="{FF2B5EF4-FFF2-40B4-BE49-F238E27FC236}">
                    <a16:creationId xmlns:a16="http://schemas.microsoft.com/office/drawing/2014/main" id="{15DD56B4-C7AF-C16A-1A32-CF78E228EE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48" y="2656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0" name="Rectangle 528">
                <a:extLst>
                  <a:ext uri="{FF2B5EF4-FFF2-40B4-BE49-F238E27FC236}">
                    <a16:creationId xmlns:a16="http://schemas.microsoft.com/office/drawing/2014/main" id="{6A6A390C-3D41-5437-C201-0DB5DB284F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31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1" name="Rectangle 529">
                <a:extLst>
                  <a:ext uri="{FF2B5EF4-FFF2-40B4-BE49-F238E27FC236}">
                    <a16:creationId xmlns:a16="http://schemas.microsoft.com/office/drawing/2014/main" id="{9F8FC49D-D46B-B8D6-E8BD-64646253A7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3276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2" name="Rectangle 530">
                <a:extLst>
                  <a:ext uri="{FF2B5EF4-FFF2-40B4-BE49-F238E27FC236}">
                    <a16:creationId xmlns:a16="http://schemas.microsoft.com/office/drawing/2014/main" id="{6AFE5A94-C47A-9322-A803-F4D62592C6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3" y="3131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3" name="Rectangle 531">
                <a:extLst>
                  <a:ext uri="{FF2B5EF4-FFF2-40B4-BE49-F238E27FC236}">
                    <a16:creationId xmlns:a16="http://schemas.microsoft.com/office/drawing/2014/main" id="{C8FAF4D2-A3E2-8745-A92F-B42B6D14CE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976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4" name="Rectangle 532">
                <a:extLst>
                  <a:ext uri="{FF2B5EF4-FFF2-40B4-BE49-F238E27FC236}">
                    <a16:creationId xmlns:a16="http://schemas.microsoft.com/office/drawing/2014/main" id="{2D8F61F6-4B3B-209C-6DD3-C56DD3BA54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7" y="281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5" name="Rectangle 533">
                <a:extLst>
                  <a:ext uri="{FF2B5EF4-FFF2-40B4-BE49-F238E27FC236}">
                    <a16:creationId xmlns:a16="http://schemas.microsoft.com/office/drawing/2014/main" id="{01065989-3456-2B0A-B6C2-1A17E89C25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6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6" name="Rectangle 534">
                <a:extLst>
                  <a:ext uri="{FF2B5EF4-FFF2-40B4-BE49-F238E27FC236}">
                    <a16:creationId xmlns:a16="http://schemas.microsoft.com/office/drawing/2014/main" id="{AFF8D0D0-4979-18AA-5ADD-311AF311DD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7" y="2501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7" name="Rectangle 535">
                <a:extLst>
                  <a:ext uri="{FF2B5EF4-FFF2-40B4-BE49-F238E27FC236}">
                    <a16:creationId xmlns:a16="http://schemas.microsoft.com/office/drawing/2014/main" id="{528D0B91-6680-7230-4C9B-117A643CE1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0" y="2511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8" name="Rectangle 536">
                <a:extLst>
                  <a:ext uri="{FF2B5EF4-FFF2-40B4-BE49-F238E27FC236}">
                    <a16:creationId xmlns:a16="http://schemas.microsoft.com/office/drawing/2014/main" id="{6F42EDDD-5D99-F665-E58C-95B9514826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342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69" name="Rectangle 537">
                <a:extLst>
                  <a:ext uri="{FF2B5EF4-FFF2-40B4-BE49-F238E27FC236}">
                    <a16:creationId xmlns:a16="http://schemas.microsoft.com/office/drawing/2014/main" id="{57BDB6BF-3B5B-336D-3249-F95E7873D8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10" y="2194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0" name="Rectangle 538">
                <a:extLst>
                  <a:ext uri="{FF2B5EF4-FFF2-40B4-BE49-F238E27FC236}">
                    <a16:creationId xmlns:a16="http://schemas.microsoft.com/office/drawing/2014/main" id="{86AA8E17-70BA-3A8F-9397-E5BE12BA05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10" y="218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1" name="Rectangle 539">
                <a:extLst>
                  <a:ext uri="{FF2B5EF4-FFF2-40B4-BE49-F238E27FC236}">
                    <a16:creationId xmlns:a16="http://schemas.microsoft.com/office/drawing/2014/main" id="{9C17D278-A731-133D-4F32-239B83FF39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93" y="218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2" name="Rectangle 540">
                <a:extLst>
                  <a:ext uri="{FF2B5EF4-FFF2-40B4-BE49-F238E27FC236}">
                    <a16:creationId xmlns:a16="http://schemas.microsoft.com/office/drawing/2014/main" id="{D9202402-FA32-585D-813D-695ECB9107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8" y="281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3" name="Rectangle 541">
                <a:extLst>
                  <a:ext uri="{FF2B5EF4-FFF2-40B4-BE49-F238E27FC236}">
                    <a16:creationId xmlns:a16="http://schemas.microsoft.com/office/drawing/2014/main" id="{C3F4E878-D3AA-ACC1-30E8-230F122C7B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2" y="201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4" name="Rectangle 542">
                <a:extLst>
                  <a:ext uri="{FF2B5EF4-FFF2-40B4-BE49-F238E27FC236}">
                    <a16:creationId xmlns:a16="http://schemas.microsoft.com/office/drawing/2014/main" id="{58B7E359-A0C6-E311-5E62-89CB7F6AFE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31" y="1860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5" name="Rectangle 543">
                <a:extLst>
                  <a:ext uri="{FF2B5EF4-FFF2-40B4-BE49-F238E27FC236}">
                    <a16:creationId xmlns:a16="http://schemas.microsoft.com/office/drawing/2014/main" id="{71B2B4DC-4195-7308-A798-3EE5F77A0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16" y="299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6" name="Rectangle 544">
                <a:extLst>
                  <a:ext uri="{FF2B5EF4-FFF2-40B4-BE49-F238E27FC236}">
                    <a16:creationId xmlns:a16="http://schemas.microsoft.com/office/drawing/2014/main" id="{95027135-2756-6FA6-B7D4-106F3BF6E6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6" y="2663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7" name="Rectangle 545">
                <a:extLst>
                  <a:ext uri="{FF2B5EF4-FFF2-40B4-BE49-F238E27FC236}">
                    <a16:creationId xmlns:a16="http://schemas.microsoft.com/office/drawing/2014/main" id="{FDAC931E-9B0D-2AE4-B669-DDF5528A17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93" y="159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8" name="Rectangle 546">
                <a:extLst>
                  <a:ext uri="{FF2B5EF4-FFF2-40B4-BE49-F238E27FC236}">
                    <a16:creationId xmlns:a16="http://schemas.microsoft.com/office/drawing/2014/main" id="{9D8014D8-E7DE-E9C2-3436-085C99CC5A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62" y="1432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79" name="Rectangle 547">
                <a:extLst>
                  <a:ext uri="{FF2B5EF4-FFF2-40B4-BE49-F238E27FC236}">
                    <a16:creationId xmlns:a16="http://schemas.microsoft.com/office/drawing/2014/main" id="{F3CCB4C1-7C07-C5E3-13ED-A0EE612140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34" y="1429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0" name="Rectangle 548">
                <a:extLst>
                  <a:ext uri="{FF2B5EF4-FFF2-40B4-BE49-F238E27FC236}">
                    <a16:creationId xmlns:a16="http://schemas.microsoft.com/office/drawing/2014/main" id="{84B38E21-89CB-7049-F1BB-680F2734B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03" y="127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1" name="Rectangle 549">
                <a:extLst>
                  <a:ext uri="{FF2B5EF4-FFF2-40B4-BE49-F238E27FC236}">
                    <a16:creationId xmlns:a16="http://schemas.microsoft.com/office/drawing/2014/main" id="{745F4103-EC93-6A8E-9AEC-5EEF6A4504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6" y="1260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2" name="Rectangle 550">
                <a:extLst>
                  <a:ext uri="{FF2B5EF4-FFF2-40B4-BE49-F238E27FC236}">
                    <a16:creationId xmlns:a16="http://schemas.microsoft.com/office/drawing/2014/main" id="{D37711DA-8107-CF54-394B-FDCED06E6F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10" y="1267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3" name="Rectangle 551">
                <a:extLst>
                  <a:ext uri="{FF2B5EF4-FFF2-40B4-BE49-F238E27FC236}">
                    <a16:creationId xmlns:a16="http://schemas.microsoft.com/office/drawing/2014/main" id="{A7D5ABA7-B592-CDBF-6DB3-7A7340622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59" y="1429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4" name="Rectangle 552">
                <a:extLst>
                  <a:ext uri="{FF2B5EF4-FFF2-40B4-BE49-F238E27FC236}">
                    <a16:creationId xmlns:a16="http://schemas.microsoft.com/office/drawing/2014/main" id="{A760983D-FD35-9751-E274-492DCCEB1B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97" y="1267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5" name="Rectangle 553">
                <a:extLst>
                  <a:ext uri="{FF2B5EF4-FFF2-40B4-BE49-F238E27FC236}">
                    <a16:creationId xmlns:a16="http://schemas.microsoft.com/office/drawing/2014/main" id="{1ABB3A89-9654-27FB-EAD9-7AD1ED1DEF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" y="1270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6" name="Rectangle 554">
                <a:extLst>
                  <a:ext uri="{FF2B5EF4-FFF2-40B4-BE49-F238E27FC236}">
                    <a16:creationId xmlns:a16="http://schemas.microsoft.com/office/drawing/2014/main" id="{7C3FAFA0-55FE-B86D-F9D8-8296CCCC06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86" y="1394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7" name="Rectangle 555">
                <a:extLst>
                  <a:ext uri="{FF2B5EF4-FFF2-40B4-BE49-F238E27FC236}">
                    <a16:creationId xmlns:a16="http://schemas.microsoft.com/office/drawing/2014/main" id="{5DA894B4-2CE9-2561-B2AC-608D1D929D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6" y="1698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8" name="Rectangle 556">
                <a:extLst>
                  <a:ext uri="{FF2B5EF4-FFF2-40B4-BE49-F238E27FC236}">
                    <a16:creationId xmlns:a16="http://schemas.microsoft.com/office/drawing/2014/main" id="{9CBF257A-52A6-2C15-2F1E-5EE3F45F092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1" y="155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89" name="Rectangle 557">
                <a:extLst>
                  <a:ext uri="{FF2B5EF4-FFF2-40B4-BE49-F238E27FC236}">
                    <a16:creationId xmlns:a16="http://schemas.microsoft.com/office/drawing/2014/main" id="{8DC4025A-39C4-E7C9-A7CC-21EBD61806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4" y="1539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0" name="Rectangle 558">
                <a:extLst>
                  <a:ext uri="{FF2B5EF4-FFF2-40B4-BE49-F238E27FC236}">
                    <a16:creationId xmlns:a16="http://schemas.microsoft.com/office/drawing/2014/main" id="{D3081C99-8509-AB06-DEA5-B471D97A6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50" y="1560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1" name="Rectangle 559">
                <a:extLst>
                  <a:ext uri="{FF2B5EF4-FFF2-40B4-BE49-F238E27FC236}">
                    <a16:creationId xmlns:a16="http://schemas.microsoft.com/office/drawing/2014/main" id="{EDC2FED3-3278-A982-0563-543C3F0810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9" y="1391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2" name="Rectangle 560">
                <a:extLst>
                  <a:ext uri="{FF2B5EF4-FFF2-40B4-BE49-F238E27FC236}">
                    <a16:creationId xmlns:a16="http://schemas.microsoft.com/office/drawing/2014/main" id="{266BE2E8-5B76-CFFC-1021-2B0499F92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" y="1860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3" name="Rectangle 561">
                <a:extLst>
                  <a:ext uri="{FF2B5EF4-FFF2-40B4-BE49-F238E27FC236}">
                    <a16:creationId xmlns:a16="http://schemas.microsoft.com/office/drawing/2014/main" id="{38DCF8E5-2D74-95DB-F9E7-526C9542D5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4" y="2022"/>
                <a:ext cx="40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4" name="Rectangle 562">
                <a:extLst>
                  <a:ext uri="{FF2B5EF4-FFF2-40B4-BE49-F238E27FC236}">
                    <a16:creationId xmlns:a16="http://schemas.microsoft.com/office/drawing/2014/main" id="{22C38F91-F082-CAFF-918A-2F70E4A2D7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16" y="2187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5" name="Rectangle 563">
                <a:extLst>
                  <a:ext uri="{FF2B5EF4-FFF2-40B4-BE49-F238E27FC236}">
                    <a16:creationId xmlns:a16="http://schemas.microsoft.com/office/drawing/2014/main" id="{F002F8C4-C5B7-4E14-7031-369FDB63CA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57" y="2332"/>
                <a:ext cx="41" cy="40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6" name="Rectangle 564">
                <a:extLst>
                  <a:ext uri="{FF2B5EF4-FFF2-40B4-BE49-F238E27FC236}">
                    <a16:creationId xmlns:a16="http://schemas.microsoft.com/office/drawing/2014/main" id="{76604D6D-4092-A3C9-8203-92DA6CD9E6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8" y="2504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7" name="Rectangle 565">
                <a:extLst>
                  <a:ext uri="{FF2B5EF4-FFF2-40B4-BE49-F238E27FC236}">
                    <a16:creationId xmlns:a16="http://schemas.microsoft.com/office/drawing/2014/main" id="{2B549B67-1F9C-02EC-BF59-A4597E0CFC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" y="2507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8" name="Rectangle 566">
                <a:extLst>
                  <a:ext uri="{FF2B5EF4-FFF2-40B4-BE49-F238E27FC236}">
                    <a16:creationId xmlns:a16="http://schemas.microsoft.com/office/drawing/2014/main" id="{6AA4ACBF-1C3C-39E1-4FB6-40C203BF5D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2" y="3148"/>
                <a:ext cx="40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4999" name="Rectangle 567">
                <a:extLst>
                  <a:ext uri="{FF2B5EF4-FFF2-40B4-BE49-F238E27FC236}">
                    <a16:creationId xmlns:a16="http://schemas.microsoft.com/office/drawing/2014/main" id="{7F8C525F-D0C7-77FD-5201-1B84F56797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81" y="3138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75000" name="Rectangle 568">
                <a:extLst>
                  <a:ext uri="{FF2B5EF4-FFF2-40B4-BE49-F238E27FC236}">
                    <a16:creationId xmlns:a16="http://schemas.microsoft.com/office/drawing/2014/main" id="{839A3BA5-A71F-1F5B-FA85-6E5ADA0075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26" y="3317"/>
                <a:ext cx="41" cy="41"/>
              </a:xfrm>
              <a:prstGeom prst="rect">
                <a:avLst/>
              </a:prstGeom>
              <a:solidFill>
                <a:srgbClr val="FFFF00"/>
              </a:solidFill>
              <a:ln w="12699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44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4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74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4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43858F28-D7DA-9CFA-F8C2-BB8A255FF7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LID4096"/>
              <a:t>My view (dac)</a:t>
            </a:r>
          </a:p>
        </p:txBody>
      </p:sp>
      <p:sp>
        <p:nvSpPr>
          <p:cNvPr id="275459" name="Rectangle 3">
            <a:extLst>
              <a:ext uri="{FF2B5EF4-FFF2-40B4-BE49-F238E27FC236}">
                <a16:creationId xmlns:a16="http://schemas.microsoft.com/office/drawing/2014/main" id="{B81EB8BA-77D1-1909-F0E5-0B6D61F089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LID4096"/>
              <a:t>The original point of the study was about finding the best representation for the transparent overview. </a:t>
            </a:r>
          </a:p>
          <a:p>
            <a:r>
              <a:rPr lang="en-US" altLang="LID4096"/>
              <a:t>Based on Harrison’s work, I thought that was was important was some notion of contrast. </a:t>
            </a:r>
          </a:p>
          <a:p>
            <a:r>
              <a:rPr lang="en-US" altLang="LID4096"/>
              <a:t>Thus, there is this trade-off between salient/visibility, contrast, and pixel count</a:t>
            </a:r>
          </a:p>
          <a:p>
            <a:r>
              <a:rPr lang="en-US" altLang="LID4096"/>
              <a:t>My thought was that a schematic representation would have the same pixel count as as a transparent one, but would have more contrast and hence prove better.</a:t>
            </a:r>
          </a:p>
          <a:p>
            <a:r>
              <a:rPr lang="en-US" altLang="LID4096"/>
              <a:t>As it turned out, this was not the case because it was hard to manipulate the schematics as I implemented them.</a:t>
            </a:r>
          </a:p>
          <a:p>
            <a:r>
              <a:rPr lang="en-US" altLang="LID4096"/>
              <a:t>The “best” implementation turned out to be the 50-70% transparent by combination of measures.</a:t>
            </a:r>
          </a:p>
          <a:p>
            <a:r>
              <a:rPr lang="en-US" altLang="LID4096"/>
              <a:t>What little statistics we do have are based on only 5 participants</a:t>
            </a:r>
          </a:p>
          <a:p>
            <a:r>
              <a:rPr lang="en-US" altLang="LID4096"/>
              <a:t>That bit about my brother not being impressed by out result</a:t>
            </a:r>
          </a:p>
          <a:p>
            <a:r>
              <a:rPr lang="en-US" altLang="LID4096"/>
              <a:t>Display versus manipulation</a:t>
            </a:r>
          </a:p>
          <a:p>
            <a:r>
              <a:rPr lang="en-US" altLang="LID4096"/>
              <a:t>Wonder about (real) tasks and the need for rapid switching</a:t>
            </a:r>
          </a:p>
          <a:p>
            <a:r>
              <a:rPr lang="en-US" altLang="LID4096"/>
              <a:t>The mismatched join thing is psychologically interesting - even I did it. Something about being in two different places that are the same.</a:t>
            </a:r>
          </a:p>
          <a:p>
            <a:r>
              <a:rPr lang="en-US" altLang="LID4096"/>
              <a:t>Nifty lead in about compensating for increase in computational power but lagging display capabilities.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rtel97.pp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nortel97.ppt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6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699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6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nortel97.pp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el97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rtel97.pp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el97.pp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el97.pp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el97.pp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rtel97.pp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E:\@Talks\97-Nortel\nortel97.ppt</Template>
  <TotalTime>7103</TotalTime>
  <Words>742</Words>
  <Application>Microsoft Office PowerPoint</Application>
  <PresentationFormat>On-screen Show (4:3)</PresentationFormat>
  <Paragraphs>219</Paragraphs>
  <Slides>33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Times New Roman</vt:lpstr>
      <vt:lpstr>Book Antiqua</vt:lpstr>
      <vt:lpstr>Arial</vt:lpstr>
      <vt:lpstr>New York</vt:lpstr>
      <vt:lpstr>nortel97.ppt</vt:lpstr>
      <vt:lpstr>Microsoft Word Document</vt:lpstr>
      <vt:lpstr>Microsoft Word Picture</vt:lpstr>
      <vt:lpstr>The Usability  of  Transparent Overview Layers </vt:lpstr>
      <vt:lpstr>Outline</vt:lpstr>
      <vt:lpstr>Large Work Surfaces</vt:lpstr>
      <vt:lpstr>Overviews</vt:lpstr>
      <vt:lpstr>Detail Views (Zooming)</vt:lpstr>
      <vt:lpstr>Radar Overviews</vt:lpstr>
      <vt:lpstr>PowerPoint Presentation</vt:lpstr>
      <vt:lpstr>Transparent Overviews</vt:lpstr>
      <vt:lpstr>Transparent Overviews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 Exploratory Study</vt:lpstr>
      <vt:lpstr>Results</vt:lpstr>
      <vt:lpstr>Incompatible Joins</vt:lpstr>
      <vt:lpstr>Conclusion</vt:lpstr>
      <vt:lpstr>Unused slides after here</vt:lpstr>
      <vt:lpstr>The Message</vt:lpstr>
      <vt:lpstr>The Message</vt:lpstr>
      <vt:lpstr>Exploratory Study</vt:lpstr>
      <vt:lpstr>Preferences</vt:lpstr>
      <vt:lpstr>How Do People Use Them?</vt:lpstr>
      <vt:lpstr>The Testbed System</vt:lpstr>
      <vt:lpstr>Example</vt:lpstr>
      <vt:lpstr>The Testbed System</vt:lpstr>
      <vt:lpstr>Transparent Overviews</vt:lpstr>
      <vt:lpstr>Experimental Setup (video)</vt:lpstr>
      <vt:lpstr>Unexpected Problems</vt:lpstr>
      <vt:lpstr>Transparent Overviews</vt:lpstr>
      <vt:lpstr>My view (dac)</vt:lpstr>
    </vt:vector>
  </TitlesOfParts>
  <Company>UofC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98</cp:revision>
  <cp:lastPrinted>1997-11-13T05:56:37Z</cp:lastPrinted>
  <dcterms:created xsi:type="dcterms:W3CDTF">1997-11-10T23:56:08Z</dcterms:created>
  <dcterms:modified xsi:type="dcterms:W3CDTF">2026-10-05T03:02:53Z</dcterms:modified>
</cp:coreProperties>
</file>