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48"/>
  </p:notesMasterIdLst>
  <p:handoutMasterIdLst>
    <p:handoutMasterId r:id="rId49"/>
  </p:handoutMasterIdLst>
  <p:sldIdLst>
    <p:sldId id="446" r:id="rId2"/>
    <p:sldId id="337" r:id="rId3"/>
    <p:sldId id="418" r:id="rId4"/>
    <p:sldId id="339" r:id="rId5"/>
    <p:sldId id="340" r:id="rId6"/>
    <p:sldId id="436" r:id="rId7"/>
    <p:sldId id="347" r:id="rId8"/>
    <p:sldId id="346" r:id="rId9"/>
    <p:sldId id="348" r:id="rId10"/>
    <p:sldId id="349" r:id="rId11"/>
    <p:sldId id="350" r:id="rId12"/>
    <p:sldId id="352" r:id="rId13"/>
    <p:sldId id="351" r:id="rId14"/>
    <p:sldId id="423" r:id="rId15"/>
    <p:sldId id="439" r:id="rId16"/>
    <p:sldId id="354" r:id="rId17"/>
    <p:sldId id="430" r:id="rId18"/>
    <p:sldId id="363" r:id="rId19"/>
    <p:sldId id="365" r:id="rId20"/>
    <p:sldId id="440" r:id="rId21"/>
    <p:sldId id="375" r:id="rId22"/>
    <p:sldId id="373" r:id="rId23"/>
    <p:sldId id="374" r:id="rId24"/>
    <p:sldId id="424" r:id="rId25"/>
    <p:sldId id="429" r:id="rId26"/>
    <p:sldId id="378" r:id="rId27"/>
    <p:sldId id="379" r:id="rId28"/>
    <p:sldId id="381" r:id="rId29"/>
    <p:sldId id="382" r:id="rId30"/>
    <p:sldId id="384" r:id="rId31"/>
    <p:sldId id="383" r:id="rId32"/>
    <p:sldId id="385" r:id="rId33"/>
    <p:sldId id="386" r:id="rId34"/>
    <p:sldId id="390" r:id="rId35"/>
    <p:sldId id="391" r:id="rId36"/>
    <p:sldId id="392" r:id="rId37"/>
    <p:sldId id="395" r:id="rId38"/>
    <p:sldId id="396" r:id="rId39"/>
    <p:sldId id="397" r:id="rId40"/>
    <p:sldId id="398" r:id="rId41"/>
    <p:sldId id="399" r:id="rId42"/>
    <p:sldId id="427" r:id="rId43"/>
    <p:sldId id="428" r:id="rId44"/>
    <p:sldId id="445" r:id="rId45"/>
    <p:sldId id="444" r:id="rId46"/>
    <p:sldId id="425" r:id="rId47"/>
  </p:sldIdLst>
  <p:sldSz cx="9144000" cy="6858000" type="screen4x3"/>
  <p:notesSz cx="6985000" cy="92821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B609"/>
    <a:srgbClr val="FAE382"/>
    <a:srgbClr val="FCEDAE"/>
    <a:srgbClr val="F8D850"/>
    <a:srgbClr val="F7D131"/>
    <a:srgbClr val="EBC009"/>
    <a:srgbClr val="07EDD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324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notesViewPr>
    <p:cSldViewPr snapToGrid="0">
      <p:cViewPr varScale="1">
        <p:scale>
          <a:sx n="76" d="100"/>
          <a:sy n="76" d="100"/>
        </p:scale>
        <p:origin x="-1938" y="-72"/>
      </p:cViewPr>
      <p:guideLst>
        <p:guide orient="horz" pos="2923"/>
        <p:guide pos="22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B6FA7DF-DCB3-28F2-F362-AED29CAECF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949325" eaLnBrk="0" hangingPunct="0"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B9B1EEC-4B30-0B61-9EB0-F488C197CE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49325" eaLnBrk="0" hangingPunct="0"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7B410AFD-BB5F-ABCE-062D-67E1F8509F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6975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949325" eaLnBrk="0" hangingPunct="0"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B20B9FD-B5BA-2998-AB27-D6FE8A8FE37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816975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49325" eaLnBrk="0" hangingPunct="0">
              <a:defRPr sz="1000" b="0" i="1"/>
            </a:lvl1pPr>
          </a:lstStyle>
          <a:p>
            <a:r>
              <a:rPr lang="en-US" altLang="LID4096"/>
              <a:t>Overview and Taxonomy of HCI </a:t>
            </a:r>
            <a:fld id="{97829693-B914-4F75-8EEC-51EE14019B4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99933470-BBEE-853A-318B-541397A4ED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90488"/>
            <a:ext cx="7842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6A91B69F-D0A5-291D-62D0-878BCEF075C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6056313" y="90488"/>
            <a:ext cx="9540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203FF2E2-9C91-A580-FAB1-D00B21527E00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303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5541" name="Rectangle 5">
            <a:extLst>
              <a:ext uri="{FF2B5EF4-FFF2-40B4-BE49-F238E27FC236}">
                <a16:creationId xmlns:a16="http://schemas.microsoft.com/office/drawing/2014/main" id="{A7941056-BF87-0D0E-E30F-8F4140E5112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5910263"/>
            <a:ext cx="2698750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65542" name="Rectangle 6">
            <a:extLst>
              <a:ext uri="{FF2B5EF4-FFF2-40B4-BE49-F238E27FC236}">
                <a16:creationId xmlns:a16="http://schemas.microsoft.com/office/drawing/2014/main" id="{5616A9BA-5DD7-9C7A-46A4-98484ABC1EA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21763"/>
            <a:ext cx="717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65543" name="Rectangle 7">
            <a:extLst>
              <a:ext uri="{FF2B5EF4-FFF2-40B4-BE49-F238E27FC236}">
                <a16:creationId xmlns:a16="http://schemas.microsoft.com/office/drawing/2014/main" id="{8E6209F5-DDFE-957A-7C1D-84C72B92A6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640513" y="9021763"/>
            <a:ext cx="3698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fld id="{DA4DEEC4-1349-427C-9F56-23E456ACBFE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66725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31863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98588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63725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2843D0D-D360-7490-F1B4-98E3CA3937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4DC8A5-BB93-415F-9AD6-E31C7CD60E91}" type="slidenum">
              <a:rPr lang="en-US" altLang="LID4096"/>
              <a:pPr/>
              <a:t>30</a:t>
            </a:fld>
            <a:endParaRPr lang="en-US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E5565E-6C11-2154-8087-882634596D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B3D592-1CCF-474E-9A21-0ECEE058EB93}" type="slidenum">
              <a:rPr lang="en-US" altLang="LID4096"/>
              <a:pPr/>
              <a:t>38</a:t>
            </a:fld>
            <a:endParaRPr lang="en-US" altLang="LID4096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C89CDC3F-DF78-AFDB-EFB6-C16D59B622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3438525" y="2463800"/>
            <a:ext cx="0" cy="0"/>
          </a:xfrm>
          <a:ln w="12699" cap="flat"/>
        </p:spPr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B8128D1E-87F7-2A04-DD40-4C6748E3F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0275" y="4408488"/>
            <a:ext cx="5124450" cy="4176712"/>
          </a:xfrm>
          <a:ln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623" tIns="46812" rIns="93623" bIns="46812" anchor="t"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565F674E-1D96-B8FA-CD2D-51E285F95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00FFFF"/>
              </a:gs>
              <a:gs pos="100000">
                <a:srgbClr val="00FFFF">
                  <a:gamma/>
                  <a:shade val="7176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5399">
                <a:solidFill>
                  <a:schemeClr val="tx1"/>
                </a:solidFill>
                <a:miter lim="800000"/>
                <a:headEnd type="none" w="sm" len="sm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F03D1310-E883-F5D8-439A-C77A9A5F5B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A15AA3F2-601B-117F-1EC5-5B5D259566D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B5A553CB-1FCC-ECE2-06B9-5522C5220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FF083-20B0-7C97-1A8C-B91B89234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860FE-3661-EC65-6E74-5F2ED092C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6005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E74C4-0B1E-797F-746F-B48D3B532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5355F4-43D5-C373-100D-53DA92678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618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9E25-E565-A5A2-4BFF-37E627E57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CEA63-592E-7A74-1BFB-89FCD2FAF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132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75D6D-C6BB-DA57-29BB-994E15708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2800" y="1066800"/>
            <a:ext cx="40132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24414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844E-8FA3-F77B-B767-BACA15034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2C220-AE11-0D0C-F026-2EE294444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D6490E-5FFF-97ED-D824-7936F8480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D6EBD8-2525-9C8C-CFBF-AA157658B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9D92A-3A49-368E-38AB-7B24C844FB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7058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5BCF7-E3C0-F0E0-A51D-7FC46DA75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62803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974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D2510-07A9-922A-747A-5F25CDEBC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61497-FE42-4591-FEFE-99C4DEA26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50BAE-80F6-5AF6-89CF-AEF812840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913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D3B24-A2CB-EFA5-2D5C-2CE5F6496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8D89FF-32FD-3567-FE0B-BC5A38C71C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96B37-641D-822C-599E-C7C23F86E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872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DDB6C-04D8-7859-BF31-FD48CD3E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C37B41-AB5C-5764-1986-1E138C960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88877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1FC2A9-B595-049C-366F-034603E0A6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4950" y="444500"/>
            <a:ext cx="2051050" cy="6032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1A507B-F90B-7728-F21A-3A2946F27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1800" y="444500"/>
            <a:ext cx="6000750" cy="6032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9584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08B55977-9492-37EA-AB8A-BDF7D6990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00FFFF"/>
              </a:gs>
              <a:gs pos="100000">
                <a:srgbClr val="00FFFF">
                  <a:gamma/>
                  <a:shade val="7176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5399">
                <a:solidFill>
                  <a:schemeClr val="tx1"/>
                </a:solidFill>
                <a:miter lim="800000"/>
                <a:headEnd type="none" w="sm" len="sm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2423B847-C6C4-9606-01B0-85AF2AF7F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444500"/>
            <a:ext cx="81661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Slide Title</a:t>
            </a: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69C2A252-64E0-F6C3-67BE-9F68966874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178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Body Text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B8665501-1DD0-53E6-E2D6-FFE4E5284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ct val="9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171450" algn="l" rtl="0" eaLnBrk="0" fontAlgn="base" hangingPunct="0">
        <a:spcBef>
          <a:spcPct val="1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71450" algn="l" rtl="0" eaLnBrk="0" fontAlgn="base" hangingPunct="0">
        <a:spcBef>
          <a:spcPct val="0"/>
        </a:spcBef>
        <a:spcAft>
          <a:spcPct val="0"/>
        </a:spcAft>
        <a:buSzPct val="10000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algn="l" rtl="0" eaLnBrk="0" fontAlgn="base" hangingPunct="0">
        <a:spcBef>
          <a:spcPct val="1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rtl="0" eaLnBrk="0" fontAlgn="base" hangingPunct="0">
        <a:spcBef>
          <a:spcPct val="1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6" name="Rectangle 1028">
            <a:extLst>
              <a:ext uri="{FF2B5EF4-FFF2-40B4-BE49-F238E27FC236}">
                <a16:creationId xmlns:a16="http://schemas.microsoft.com/office/drawing/2014/main" id="{F4D6896C-8116-8DDB-C537-74EC5274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8" y="998538"/>
            <a:ext cx="8342312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 eaLnBrk="0" hangingPunct="0">
              <a:lnSpc>
                <a:spcPct val="90000"/>
              </a:lnSpc>
              <a:defRPr sz="2800" b="1" u="sng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 eaLnBrk="0" hangingPunct="0">
              <a:lnSpc>
                <a:spcPct val="90000"/>
              </a:lnSpc>
              <a:defRPr sz="2800" b="1" u="sng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eaLnBrk="0" hangingPunct="0">
              <a:lnSpc>
                <a:spcPct val="90000"/>
              </a:lnSpc>
              <a:defRPr sz="2800" b="1" u="sng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eaLnBrk="0" hangingPunct="0">
              <a:lnSpc>
                <a:spcPct val="90000"/>
              </a:lnSpc>
              <a:defRPr sz="2800" b="1" u="sng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eaLnBrk="0" hangingPunct="0">
              <a:lnSpc>
                <a:spcPct val="90000"/>
              </a:lnSpc>
              <a:defRPr sz="2800" b="1" u="sng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u="sng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u="sng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u="sng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u="sng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LID4096" sz="3600" u="none"/>
              <a:t>From </a:t>
            </a:r>
            <a:br>
              <a:rPr lang="en-US" altLang="LID4096" sz="3600" u="none"/>
            </a:br>
            <a:r>
              <a:rPr lang="en-US" altLang="LID4096" sz="3600" u="none"/>
              <a:t>Technically Possible to Socially Natural Groupware</a:t>
            </a:r>
            <a:br>
              <a:rPr lang="en-US" altLang="LID4096" sz="3200" u="none"/>
            </a:br>
            <a:endParaRPr lang="en-US" altLang="LID4096" sz="2000"/>
          </a:p>
        </p:txBody>
      </p:sp>
      <p:sp>
        <p:nvSpPr>
          <p:cNvPr id="279557" name="Rectangle 1029">
            <a:extLst>
              <a:ext uri="{FF2B5EF4-FFF2-40B4-BE49-F238E27FC236}">
                <a16:creationId xmlns:a16="http://schemas.microsoft.com/office/drawing/2014/main" id="{F6966420-9ADF-34A5-296F-5A3E1CD54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953000"/>
            <a:ext cx="5668963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 eaLnBrk="0" hangingPunct="0">
              <a:lnSpc>
                <a:spcPct val="90000"/>
              </a:lnSpc>
              <a:spcBef>
                <a:spcPct val="9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 eaLnBrk="0" hangingPunct="0">
              <a:spcBef>
                <a:spcPct val="10000"/>
              </a:spcBef>
              <a:buSzPct val="100000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 eaLnBrk="0" hangingPunct="0">
              <a:buSzPct val="100000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 eaLnBrk="0" hangingPunct="0">
              <a:spcBef>
                <a:spcPct val="1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 eaLnBrk="0" hangingPunct="0">
              <a:spcBef>
                <a:spcPct val="1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3200"/>
              <a:t>Saul Greenberg</a:t>
            </a:r>
          </a:p>
          <a:p>
            <a:r>
              <a:rPr lang="en-US" altLang="LID4096" sz="2800" i="1"/>
              <a:t>University of Calgary</a:t>
            </a:r>
            <a:br>
              <a:rPr lang="en-US" altLang="LID4096" sz="2800" i="1"/>
            </a:br>
            <a:r>
              <a:rPr lang="en-US" altLang="LID4096" sz="2800" i="1"/>
              <a:t>Canada</a:t>
            </a:r>
          </a:p>
        </p:txBody>
      </p:sp>
      <p:sp>
        <p:nvSpPr>
          <p:cNvPr id="279558" name="Rectangle 1030">
            <a:extLst>
              <a:ext uri="{FF2B5EF4-FFF2-40B4-BE49-F238E27FC236}">
                <a16:creationId xmlns:a16="http://schemas.microsoft.com/office/drawing/2014/main" id="{60EBA0DA-50E8-B313-EB33-D8ED13559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1582738"/>
            <a:ext cx="7870825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9562" name="Line 1034">
            <a:extLst>
              <a:ext uri="{FF2B5EF4-FFF2-40B4-BE49-F238E27FC236}">
                <a16:creationId xmlns:a16="http://schemas.microsoft.com/office/drawing/2014/main" id="{C44133D5-91C9-6AA9-D98F-5247C213A2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9750" y="2735263"/>
            <a:ext cx="542925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9563" name="Line 1035">
            <a:extLst>
              <a:ext uri="{FF2B5EF4-FFF2-40B4-BE49-F238E27FC236}">
                <a16:creationId xmlns:a16="http://schemas.microsoft.com/office/drawing/2014/main" id="{324391D0-54ED-A3E4-08CD-8997A2F0CE0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5150" y="2760663"/>
            <a:ext cx="0" cy="8858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9564" name="Line 1036">
            <a:extLst>
              <a:ext uri="{FF2B5EF4-FFF2-40B4-BE49-F238E27FC236}">
                <a16:creationId xmlns:a16="http://schemas.microsoft.com/office/drawing/2014/main" id="{189135BA-803D-DDF6-12E5-4B89EE5B356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08838" y="2754313"/>
            <a:ext cx="0" cy="855662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9565" name="Line 1037">
            <a:extLst>
              <a:ext uri="{FF2B5EF4-FFF2-40B4-BE49-F238E27FC236}">
                <a16:creationId xmlns:a16="http://schemas.microsoft.com/office/drawing/2014/main" id="{A9293A41-F1E7-5DEB-F91A-5A999E58DD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0525" y="2735263"/>
            <a:ext cx="6096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79660" name="Group 1132">
            <a:extLst>
              <a:ext uri="{FF2B5EF4-FFF2-40B4-BE49-F238E27FC236}">
                <a16:creationId xmlns:a16="http://schemas.microsoft.com/office/drawing/2014/main" id="{68ADE79B-15F8-53D7-E8F7-975A4FEA4CF2}"/>
              </a:ext>
            </a:extLst>
          </p:cNvPr>
          <p:cNvGrpSpPr>
            <a:grpSpLocks/>
          </p:cNvGrpSpPr>
          <p:nvPr/>
        </p:nvGrpSpPr>
        <p:grpSpPr bwMode="auto">
          <a:xfrm>
            <a:off x="276225" y="2905125"/>
            <a:ext cx="3095625" cy="1819275"/>
            <a:chOff x="432" y="2208"/>
            <a:chExt cx="1392" cy="818"/>
          </a:xfrm>
        </p:grpSpPr>
        <p:grpSp>
          <p:nvGrpSpPr>
            <p:cNvPr id="279567" name="Group 1039">
              <a:extLst>
                <a:ext uri="{FF2B5EF4-FFF2-40B4-BE49-F238E27FC236}">
                  <a16:creationId xmlns:a16="http://schemas.microsoft.com/office/drawing/2014/main" id="{6C3BE6D2-CD3E-D3B7-32CD-9DA571C793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6" y="2511"/>
              <a:ext cx="512" cy="225"/>
              <a:chOff x="1206" y="1816"/>
              <a:chExt cx="512" cy="225"/>
            </a:xfrm>
          </p:grpSpPr>
          <p:sp>
            <p:nvSpPr>
              <p:cNvPr id="279568" name="Oval 1040">
                <a:extLst>
                  <a:ext uri="{FF2B5EF4-FFF2-40B4-BE49-F238E27FC236}">
                    <a16:creationId xmlns:a16="http://schemas.microsoft.com/office/drawing/2014/main" id="{F64C4061-ABAE-D1CA-602A-338FC878E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827"/>
                <a:ext cx="512" cy="21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569" name="Oval 1041">
                <a:extLst>
                  <a:ext uri="{FF2B5EF4-FFF2-40B4-BE49-F238E27FC236}">
                    <a16:creationId xmlns:a16="http://schemas.microsoft.com/office/drawing/2014/main" id="{9E02DDF4-38D4-7AA0-E103-DF4F826D4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816"/>
                <a:ext cx="512" cy="21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9570" name="Group 1042">
              <a:extLst>
                <a:ext uri="{FF2B5EF4-FFF2-40B4-BE49-F238E27FC236}">
                  <a16:creationId xmlns:a16="http://schemas.microsoft.com/office/drawing/2014/main" id="{9071766B-20E9-7EA3-79C8-BD74509EF8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9" y="2367"/>
              <a:ext cx="188" cy="280"/>
              <a:chOff x="1519" y="1672"/>
              <a:chExt cx="188" cy="280"/>
            </a:xfrm>
          </p:grpSpPr>
          <p:sp>
            <p:nvSpPr>
              <p:cNvPr id="279571" name="AutoShape 1043">
                <a:extLst>
                  <a:ext uri="{FF2B5EF4-FFF2-40B4-BE49-F238E27FC236}">
                    <a16:creationId xmlns:a16="http://schemas.microsoft.com/office/drawing/2014/main" id="{85CB307A-1698-F3BC-8411-FBF698E9B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880000" flipV="1">
                <a:off x="1496" y="1742"/>
                <a:ext cx="247" cy="174"/>
              </a:xfrm>
              <a:custGeom>
                <a:avLst/>
                <a:gdLst>
                  <a:gd name="G0" fmla="+- 2644 0 0"/>
                  <a:gd name="G1" fmla="+- 21600 0 2644"/>
                  <a:gd name="G2" fmla="*/ 2644 1 2"/>
                  <a:gd name="G3" fmla="+- 21600 0 G2"/>
                  <a:gd name="G4" fmla="+/ 2644 21600 2"/>
                  <a:gd name="G5" fmla="+/ G1 0 2"/>
                  <a:gd name="G6" fmla="*/ 21600 21600 2644"/>
                  <a:gd name="G7" fmla="*/ G6 1 2"/>
                  <a:gd name="G8" fmla="+- 21600 0 G7"/>
                  <a:gd name="G9" fmla="*/ 21600 1 2"/>
                  <a:gd name="G10" fmla="+- 2644 0 G9"/>
                  <a:gd name="G11" fmla="?: G10 G8 0"/>
                  <a:gd name="G12" fmla="?: G10 G7 21600"/>
                  <a:gd name="T0" fmla="*/ 20278 w 21600"/>
                  <a:gd name="T1" fmla="*/ 10800 h 21600"/>
                  <a:gd name="T2" fmla="*/ 10800 w 21600"/>
                  <a:gd name="T3" fmla="*/ 21600 h 21600"/>
                  <a:gd name="T4" fmla="*/ 1322 w 21600"/>
                  <a:gd name="T5" fmla="*/ 10800 h 21600"/>
                  <a:gd name="T6" fmla="*/ 10800 w 21600"/>
                  <a:gd name="T7" fmla="*/ 0 h 21600"/>
                  <a:gd name="T8" fmla="*/ 3122 w 21600"/>
                  <a:gd name="T9" fmla="*/ 3122 h 21600"/>
                  <a:gd name="T10" fmla="*/ 18478 w 21600"/>
                  <a:gd name="T11" fmla="*/ 1847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4" y="21600"/>
                    </a:lnTo>
                    <a:lnTo>
                      <a:pt x="1895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572" name="Rectangle 1044">
                <a:extLst>
                  <a:ext uri="{FF2B5EF4-FFF2-40B4-BE49-F238E27FC236}">
                    <a16:creationId xmlns:a16="http://schemas.microsoft.com/office/drawing/2014/main" id="{14DBBF83-E266-9DBA-AFAF-8C72D58CFB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0000" flipH="1">
                <a:off x="1519" y="1672"/>
                <a:ext cx="18" cy="27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9573" name="Group 1045">
              <a:extLst>
                <a:ext uri="{FF2B5EF4-FFF2-40B4-BE49-F238E27FC236}">
                  <a16:creationId xmlns:a16="http://schemas.microsoft.com/office/drawing/2014/main" id="{7E661DCF-AA8E-B8E7-178B-29EBF381DB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7" y="2661"/>
              <a:ext cx="83" cy="31"/>
              <a:chOff x="1337" y="1966"/>
              <a:chExt cx="83" cy="31"/>
            </a:xfrm>
          </p:grpSpPr>
          <p:grpSp>
            <p:nvGrpSpPr>
              <p:cNvPr id="279574" name="Group 1046">
                <a:extLst>
                  <a:ext uri="{FF2B5EF4-FFF2-40B4-BE49-F238E27FC236}">
                    <a16:creationId xmlns:a16="http://schemas.microsoft.com/office/drawing/2014/main" id="{509877BE-66C1-3ED8-C8FD-5F7625609F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37" y="1966"/>
                <a:ext cx="83" cy="31"/>
                <a:chOff x="1337" y="1966"/>
                <a:chExt cx="83" cy="31"/>
              </a:xfrm>
            </p:grpSpPr>
            <p:sp>
              <p:nvSpPr>
                <p:cNvPr id="279575" name="Arc 1047">
                  <a:extLst>
                    <a:ext uri="{FF2B5EF4-FFF2-40B4-BE49-F238E27FC236}">
                      <a16:creationId xmlns:a16="http://schemas.microsoft.com/office/drawing/2014/main" id="{7CEA14C0-C4C6-D8A5-C041-6CD91D3AFF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8" y="1966"/>
                  <a:ext cx="42" cy="31"/>
                </a:xfrm>
                <a:custGeom>
                  <a:avLst/>
                  <a:gdLst>
                    <a:gd name="G0" fmla="+- 520 0 0"/>
                    <a:gd name="G1" fmla="+- 21600 0 0"/>
                    <a:gd name="G2" fmla="+- 21600 0 0"/>
                    <a:gd name="T0" fmla="*/ 0 w 22120"/>
                    <a:gd name="T1" fmla="*/ 6 h 21600"/>
                    <a:gd name="T2" fmla="*/ 22120 w 22120"/>
                    <a:gd name="T3" fmla="*/ 21600 h 21600"/>
                    <a:gd name="T4" fmla="*/ 520 w 2212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120" h="21600" fill="none" extrusionOk="0">
                      <a:moveTo>
                        <a:pt x="0" y="6"/>
                      </a:moveTo>
                      <a:cubicBezTo>
                        <a:pt x="173" y="2"/>
                        <a:pt x="346" y="0"/>
                        <a:pt x="520" y="0"/>
                      </a:cubicBezTo>
                      <a:cubicBezTo>
                        <a:pt x="12449" y="0"/>
                        <a:pt x="22120" y="9670"/>
                        <a:pt x="22120" y="21600"/>
                      </a:cubicBezTo>
                    </a:path>
                    <a:path w="22120" h="21600" stroke="0" extrusionOk="0">
                      <a:moveTo>
                        <a:pt x="0" y="6"/>
                      </a:moveTo>
                      <a:cubicBezTo>
                        <a:pt x="173" y="2"/>
                        <a:pt x="346" y="0"/>
                        <a:pt x="520" y="0"/>
                      </a:cubicBezTo>
                      <a:cubicBezTo>
                        <a:pt x="12449" y="0"/>
                        <a:pt x="22120" y="9670"/>
                        <a:pt x="22120" y="21600"/>
                      </a:cubicBezTo>
                      <a:lnTo>
                        <a:pt x="52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81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9576" name="Arc 1048">
                  <a:extLst>
                    <a:ext uri="{FF2B5EF4-FFF2-40B4-BE49-F238E27FC236}">
                      <a16:creationId xmlns:a16="http://schemas.microsoft.com/office/drawing/2014/main" id="{C0DE3093-47F0-477E-5EED-58775D3B48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7" y="1966"/>
                  <a:ext cx="42" cy="31"/>
                </a:xfrm>
                <a:custGeom>
                  <a:avLst/>
                  <a:gdLst>
                    <a:gd name="G0" fmla="+- 21589 0 0"/>
                    <a:gd name="G1" fmla="+- 21600 0 0"/>
                    <a:gd name="G2" fmla="+- 21600 0 0"/>
                    <a:gd name="T0" fmla="*/ 0 w 21589"/>
                    <a:gd name="T1" fmla="*/ 20904 h 21600"/>
                    <a:gd name="T2" fmla="*/ 21589 w 21589"/>
                    <a:gd name="T3" fmla="*/ 0 h 21600"/>
                    <a:gd name="T4" fmla="*/ 21589 w 2158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89" h="21600" fill="none" extrusionOk="0">
                      <a:moveTo>
                        <a:pt x="0" y="20904"/>
                      </a:moveTo>
                      <a:cubicBezTo>
                        <a:pt x="375" y="9251"/>
                        <a:pt x="9930" y="0"/>
                        <a:pt x="21589" y="0"/>
                      </a:cubicBezTo>
                    </a:path>
                    <a:path w="21589" h="21600" stroke="0" extrusionOk="0">
                      <a:moveTo>
                        <a:pt x="0" y="20904"/>
                      </a:moveTo>
                      <a:cubicBezTo>
                        <a:pt x="375" y="9251"/>
                        <a:pt x="9930" y="0"/>
                        <a:pt x="21589" y="0"/>
                      </a:cubicBezTo>
                      <a:lnTo>
                        <a:pt x="21589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81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9577" name="Line 1049">
                <a:extLst>
                  <a:ext uri="{FF2B5EF4-FFF2-40B4-BE49-F238E27FC236}">
                    <a16:creationId xmlns:a16="http://schemas.microsoft.com/office/drawing/2014/main" id="{5746BE29-22D7-57AB-ABDE-45B2393ED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37" y="1996"/>
                <a:ext cx="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9578" name="Freeform 1050">
              <a:extLst>
                <a:ext uri="{FF2B5EF4-FFF2-40B4-BE49-F238E27FC236}">
                  <a16:creationId xmlns:a16="http://schemas.microsoft.com/office/drawing/2014/main" id="{DC44BA23-C778-486E-202A-D605AF0C9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" y="2632"/>
              <a:ext cx="233" cy="54"/>
            </a:xfrm>
            <a:custGeom>
              <a:avLst/>
              <a:gdLst>
                <a:gd name="T0" fmla="*/ 0 w 233"/>
                <a:gd name="T1" fmla="*/ 53 h 54"/>
                <a:gd name="T2" fmla="*/ 11 w 233"/>
                <a:gd name="T3" fmla="*/ 50 h 54"/>
                <a:gd name="T4" fmla="*/ 29 w 233"/>
                <a:gd name="T5" fmla="*/ 50 h 54"/>
                <a:gd name="T6" fmla="*/ 39 w 233"/>
                <a:gd name="T7" fmla="*/ 50 h 54"/>
                <a:gd name="T8" fmla="*/ 50 w 233"/>
                <a:gd name="T9" fmla="*/ 53 h 54"/>
                <a:gd name="T10" fmla="*/ 58 w 233"/>
                <a:gd name="T11" fmla="*/ 53 h 54"/>
                <a:gd name="T12" fmla="*/ 71 w 233"/>
                <a:gd name="T13" fmla="*/ 53 h 54"/>
                <a:gd name="T14" fmla="*/ 81 w 233"/>
                <a:gd name="T15" fmla="*/ 53 h 54"/>
                <a:gd name="T16" fmla="*/ 90 w 233"/>
                <a:gd name="T17" fmla="*/ 53 h 54"/>
                <a:gd name="T18" fmla="*/ 100 w 233"/>
                <a:gd name="T19" fmla="*/ 53 h 54"/>
                <a:gd name="T20" fmla="*/ 108 w 233"/>
                <a:gd name="T21" fmla="*/ 53 h 54"/>
                <a:gd name="T22" fmla="*/ 118 w 233"/>
                <a:gd name="T23" fmla="*/ 50 h 54"/>
                <a:gd name="T24" fmla="*/ 126 w 233"/>
                <a:gd name="T25" fmla="*/ 50 h 54"/>
                <a:gd name="T26" fmla="*/ 134 w 233"/>
                <a:gd name="T27" fmla="*/ 46 h 54"/>
                <a:gd name="T28" fmla="*/ 142 w 233"/>
                <a:gd name="T29" fmla="*/ 43 h 54"/>
                <a:gd name="T30" fmla="*/ 150 w 233"/>
                <a:gd name="T31" fmla="*/ 34 h 54"/>
                <a:gd name="T32" fmla="*/ 158 w 233"/>
                <a:gd name="T33" fmla="*/ 25 h 54"/>
                <a:gd name="T34" fmla="*/ 168 w 233"/>
                <a:gd name="T35" fmla="*/ 22 h 54"/>
                <a:gd name="T36" fmla="*/ 176 w 233"/>
                <a:gd name="T37" fmla="*/ 19 h 54"/>
                <a:gd name="T38" fmla="*/ 195 w 233"/>
                <a:gd name="T39" fmla="*/ 12 h 54"/>
                <a:gd name="T40" fmla="*/ 203 w 233"/>
                <a:gd name="T41" fmla="*/ 9 h 54"/>
                <a:gd name="T42" fmla="*/ 211 w 233"/>
                <a:gd name="T43" fmla="*/ 9 h 54"/>
                <a:gd name="T44" fmla="*/ 218 w 233"/>
                <a:gd name="T45" fmla="*/ 6 h 54"/>
                <a:gd name="T46" fmla="*/ 226 w 233"/>
                <a:gd name="T47" fmla="*/ 0 h 54"/>
                <a:gd name="T48" fmla="*/ 232 w 233"/>
                <a:gd name="T4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3" h="54">
                  <a:moveTo>
                    <a:pt x="0" y="53"/>
                  </a:moveTo>
                  <a:lnTo>
                    <a:pt x="11" y="50"/>
                  </a:lnTo>
                  <a:lnTo>
                    <a:pt x="29" y="50"/>
                  </a:lnTo>
                  <a:lnTo>
                    <a:pt x="39" y="50"/>
                  </a:lnTo>
                  <a:lnTo>
                    <a:pt x="50" y="53"/>
                  </a:lnTo>
                  <a:lnTo>
                    <a:pt x="58" y="53"/>
                  </a:lnTo>
                  <a:lnTo>
                    <a:pt x="71" y="53"/>
                  </a:lnTo>
                  <a:lnTo>
                    <a:pt x="81" y="53"/>
                  </a:lnTo>
                  <a:lnTo>
                    <a:pt x="90" y="53"/>
                  </a:lnTo>
                  <a:lnTo>
                    <a:pt x="100" y="53"/>
                  </a:lnTo>
                  <a:lnTo>
                    <a:pt x="108" y="53"/>
                  </a:lnTo>
                  <a:lnTo>
                    <a:pt x="118" y="50"/>
                  </a:lnTo>
                  <a:lnTo>
                    <a:pt x="126" y="50"/>
                  </a:lnTo>
                  <a:lnTo>
                    <a:pt x="134" y="46"/>
                  </a:lnTo>
                  <a:lnTo>
                    <a:pt x="142" y="43"/>
                  </a:lnTo>
                  <a:lnTo>
                    <a:pt x="150" y="34"/>
                  </a:lnTo>
                  <a:lnTo>
                    <a:pt x="158" y="25"/>
                  </a:lnTo>
                  <a:lnTo>
                    <a:pt x="168" y="22"/>
                  </a:lnTo>
                  <a:lnTo>
                    <a:pt x="176" y="19"/>
                  </a:lnTo>
                  <a:lnTo>
                    <a:pt x="195" y="12"/>
                  </a:lnTo>
                  <a:lnTo>
                    <a:pt x="203" y="9"/>
                  </a:lnTo>
                  <a:lnTo>
                    <a:pt x="211" y="9"/>
                  </a:lnTo>
                  <a:lnTo>
                    <a:pt x="218" y="6"/>
                  </a:lnTo>
                  <a:lnTo>
                    <a:pt x="226" y="0"/>
                  </a:lnTo>
                  <a:lnTo>
                    <a:pt x="232" y="0"/>
                  </a:lnTo>
                </a:path>
              </a:pathLst>
            </a:custGeom>
            <a:solidFill>
              <a:schemeClr val="bg1"/>
            </a:solidFill>
            <a:ln w="381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79580" name="Oval 1052">
              <a:extLst>
                <a:ext uri="{FF2B5EF4-FFF2-40B4-BE49-F238E27FC236}">
                  <a16:creationId xmlns:a16="http://schemas.microsoft.com/office/drawing/2014/main" id="{6F89249A-08F2-A4A9-9359-F1AFAB5D5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2208"/>
              <a:ext cx="96" cy="154"/>
            </a:xfrm>
            <a:prstGeom prst="ellips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581" name="Line 1053">
              <a:extLst>
                <a:ext uri="{FF2B5EF4-FFF2-40B4-BE49-F238E27FC236}">
                  <a16:creationId xmlns:a16="http://schemas.microsoft.com/office/drawing/2014/main" id="{5B6D7AF0-0ACA-432B-DA00-65896026B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2727"/>
              <a:ext cx="218" cy="59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582" name="Line 1054">
              <a:extLst>
                <a:ext uri="{FF2B5EF4-FFF2-40B4-BE49-F238E27FC236}">
                  <a16:creationId xmlns:a16="http://schemas.microsoft.com/office/drawing/2014/main" id="{FD972EDB-0BE4-6021-426B-7FA19AF76B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1" y="2785"/>
              <a:ext cx="150" cy="241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583" name="Line 1055">
              <a:extLst>
                <a:ext uri="{FF2B5EF4-FFF2-40B4-BE49-F238E27FC236}">
                  <a16:creationId xmlns:a16="http://schemas.microsoft.com/office/drawing/2014/main" id="{F8D67B4A-0CF2-0AE4-94DD-ADED93C760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" y="2446"/>
              <a:ext cx="50" cy="179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584" name="Line 1056">
              <a:extLst>
                <a:ext uri="{FF2B5EF4-FFF2-40B4-BE49-F238E27FC236}">
                  <a16:creationId xmlns:a16="http://schemas.microsoft.com/office/drawing/2014/main" id="{61C0D4EC-094B-CBE7-B060-BCB524A1C6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0" y="2626"/>
              <a:ext cx="126" cy="2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585" name="Line 1057">
              <a:extLst>
                <a:ext uri="{FF2B5EF4-FFF2-40B4-BE49-F238E27FC236}">
                  <a16:creationId xmlns:a16="http://schemas.microsoft.com/office/drawing/2014/main" id="{9D2D2809-4907-9504-FCC4-E460EA585D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0" y="2406"/>
              <a:ext cx="49" cy="119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586" name="Arc 1058">
              <a:extLst>
                <a:ext uri="{FF2B5EF4-FFF2-40B4-BE49-F238E27FC236}">
                  <a16:creationId xmlns:a16="http://schemas.microsoft.com/office/drawing/2014/main" id="{D829BD12-4293-34FD-CBAE-B90301551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" y="2349"/>
              <a:ext cx="67" cy="198"/>
            </a:xfrm>
            <a:custGeom>
              <a:avLst/>
              <a:gdLst>
                <a:gd name="G0" fmla="+- 20327 0 0"/>
                <a:gd name="G1" fmla="+- 18805 0 0"/>
                <a:gd name="G2" fmla="+- 21600 0 0"/>
                <a:gd name="T0" fmla="*/ 0 w 20327"/>
                <a:gd name="T1" fmla="*/ 11498 h 18805"/>
                <a:gd name="T2" fmla="*/ 9699 w 20327"/>
                <a:gd name="T3" fmla="*/ 0 h 18805"/>
                <a:gd name="T4" fmla="*/ 20327 w 20327"/>
                <a:gd name="T5" fmla="*/ 18805 h 18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27" h="18805" fill="none" extrusionOk="0">
                  <a:moveTo>
                    <a:pt x="0" y="11498"/>
                  </a:moveTo>
                  <a:cubicBezTo>
                    <a:pt x="1751" y="6627"/>
                    <a:pt x="5193" y="2547"/>
                    <a:pt x="9699" y="0"/>
                  </a:cubicBezTo>
                </a:path>
                <a:path w="20327" h="18805" stroke="0" extrusionOk="0">
                  <a:moveTo>
                    <a:pt x="0" y="11498"/>
                  </a:moveTo>
                  <a:cubicBezTo>
                    <a:pt x="1751" y="6627"/>
                    <a:pt x="5193" y="2547"/>
                    <a:pt x="9699" y="0"/>
                  </a:cubicBezTo>
                  <a:lnTo>
                    <a:pt x="20327" y="18805"/>
                  </a:lnTo>
                  <a:close/>
                </a:path>
              </a:pathLst>
            </a:custGeom>
            <a:noFill/>
            <a:ln w="1905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587" name="Line 1059">
              <a:extLst>
                <a:ext uri="{FF2B5EF4-FFF2-40B4-BE49-F238E27FC236}">
                  <a16:creationId xmlns:a16="http://schemas.microsoft.com/office/drawing/2014/main" id="{CDAA782B-7AF4-42A2-5BC9-B567B3E724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" y="2464"/>
              <a:ext cx="36" cy="262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588" name="Line 1060">
              <a:extLst>
                <a:ext uri="{FF2B5EF4-FFF2-40B4-BE49-F238E27FC236}">
                  <a16:creationId xmlns:a16="http://schemas.microsoft.com/office/drawing/2014/main" id="{9C587010-26FD-35DA-4643-3F50A47B4A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0" y="2526"/>
              <a:ext cx="49" cy="59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9590" name="Group 1062">
              <a:extLst>
                <a:ext uri="{FF2B5EF4-FFF2-40B4-BE49-F238E27FC236}">
                  <a16:creationId xmlns:a16="http://schemas.microsoft.com/office/drawing/2014/main" id="{FF3219A7-4F14-04AC-3FB5-BFE593A056B6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1248" y="2511"/>
              <a:ext cx="512" cy="225"/>
              <a:chOff x="1206" y="1816"/>
              <a:chExt cx="512" cy="225"/>
            </a:xfrm>
          </p:grpSpPr>
          <p:sp>
            <p:nvSpPr>
              <p:cNvPr id="279591" name="Oval 1063">
                <a:extLst>
                  <a:ext uri="{FF2B5EF4-FFF2-40B4-BE49-F238E27FC236}">
                    <a16:creationId xmlns:a16="http://schemas.microsoft.com/office/drawing/2014/main" id="{B2936D1C-3463-8629-4826-B378D987F8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827"/>
                <a:ext cx="512" cy="21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592" name="Oval 1064">
                <a:extLst>
                  <a:ext uri="{FF2B5EF4-FFF2-40B4-BE49-F238E27FC236}">
                    <a16:creationId xmlns:a16="http://schemas.microsoft.com/office/drawing/2014/main" id="{04C02F21-EDED-D89F-B9D4-8150E23FE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816"/>
                <a:ext cx="512" cy="21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9593" name="Group 1065">
              <a:extLst>
                <a:ext uri="{FF2B5EF4-FFF2-40B4-BE49-F238E27FC236}">
                  <a16:creationId xmlns:a16="http://schemas.microsoft.com/office/drawing/2014/main" id="{BF2DA49F-22FA-3D1E-2880-29F0A2D741DB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1259" y="2367"/>
              <a:ext cx="188" cy="280"/>
              <a:chOff x="1519" y="1672"/>
              <a:chExt cx="188" cy="280"/>
            </a:xfrm>
          </p:grpSpPr>
          <p:sp>
            <p:nvSpPr>
              <p:cNvPr id="279594" name="AutoShape 1066">
                <a:extLst>
                  <a:ext uri="{FF2B5EF4-FFF2-40B4-BE49-F238E27FC236}">
                    <a16:creationId xmlns:a16="http://schemas.microsoft.com/office/drawing/2014/main" id="{7B712B8F-8B66-D694-8F6B-C754C77B46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880000" flipV="1">
                <a:off x="1496" y="1742"/>
                <a:ext cx="247" cy="174"/>
              </a:xfrm>
              <a:custGeom>
                <a:avLst/>
                <a:gdLst>
                  <a:gd name="G0" fmla="+- 2644 0 0"/>
                  <a:gd name="G1" fmla="+- 21600 0 2644"/>
                  <a:gd name="G2" fmla="*/ 2644 1 2"/>
                  <a:gd name="G3" fmla="+- 21600 0 G2"/>
                  <a:gd name="G4" fmla="+/ 2644 21600 2"/>
                  <a:gd name="G5" fmla="+/ G1 0 2"/>
                  <a:gd name="G6" fmla="*/ 21600 21600 2644"/>
                  <a:gd name="G7" fmla="*/ G6 1 2"/>
                  <a:gd name="G8" fmla="+- 21600 0 G7"/>
                  <a:gd name="G9" fmla="*/ 21600 1 2"/>
                  <a:gd name="G10" fmla="+- 2644 0 G9"/>
                  <a:gd name="G11" fmla="?: G10 G8 0"/>
                  <a:gd name="G12" fmla="?: G10 G7 21600"/>
                  <a:gd name="T0" fmla="*/ 20278 w 21600"/>
                  <a:gd name="T1" fmla="*/ 10800 h 21600"/>
                  <a:gd name="T2" fmla="*/ 10800 w 21600"/>
                  <a:gd name="T3" fmla="*/ 21600 h 21600"/>
                  <a:gd name="T4" fmla="*/ 1322 w 21600"/>
                  <a:gd name="T5" fmla="*/ 10800 h 21600"/>
                  <a:gd name="T6" fmla="*/ 10800 w 21600"/>
                  <a:gd name="T7" fmla="*/ 0 h 21600"/>
                  <a:gd name="T8" fmla="*/ 3122 w 21600"/>
                  <a:gd name="T9" fmla="*/ 3122 h 21600"/>
                  <a:gd name="T10" fmla="*/ 18478 w 21600"/>
                  <a:gd name="T11" fmla="*/ 1847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4" y="21600"/>
                    </a:lnTo>
                    <a:lnTo>
                      <a:pt x="1895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595" name="Rectangle 1067">
                <a:extLst>
                  <a:ext uri="{FF2B5EF4-FFF2-40B4-BE49-F238E27FC236}">
                    <a16:creationId xmlns:a16="http://schemas.microsoft.com/office/drawing/2014/main" id="{974418A2-0834-A7EE-ED38-636B1DBC45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0000" flipH="1">
                <a:off x="1519" y="1672"/>
                <a:ext cx="18" cy="27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9596" name="Group 1068">
              <a:extLst>
                <a:ext uri="{FF2B5EF4-FFF2-40B4-BE49-F238E27FC236}">
                  <a16:creationId xmlns:a16="http://schemas.microsoft.com/office/drawing/2014/main" id="{F66BD578-ABF4-A96A-DD12-86D3F43D0637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1546" y="2661"/>
              <a:ext cx="83" cy="31"/>
              <a:chOff x="1337" y="1966"/>
              <a:chExt cx="83" cy="31"/>
            </a:xfrm>
          </p:grpSpPr>
          <p:grpSp>
            <p:nvGrpSpPr>
              <p:cNvPr id="279597" name="Group 1069">
                <a:extLst>
                  <a:ext uri="{FF2B5EF4-FFF2-40B4-BE49-F238E27FC236}">
                    <a16:creationId xmlns:a16="http://schemas.microsoft.com/office/drawing/2014/main" id="{96FEFB60-71B6-1CF6-C76A-1017B7F3F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37" y="1966"/>
                <a:ext cx="83" cy="31"/>
                <a:chOff x="1337" y="1966"/>
                <a:chExt cx="83" cy="31"/>
              </a:xfrm>
            </p:grpSpPr>
            <p:sp>
              <p:nvSpPr>
                <p:cNvPr id="279598" name="Arc 1070">
                  <a:extLst>
                    <a:ext uri="{FF2B5EF4-FFF2-40B4-BE49-F238E27FC236}">
                      <a16:creationId xmlns:a16="http://schemas.microsoft.com/office/drawing/2014/main" id="{4E54E302-1546-FFAC-2A06-31AFA08217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8" y="1966"/>
                  <a:ext cx="42" cy="31"/>
                </a:xfrm>
                <a:custGeom>
                  <a:avLst/>
                  <a:gdLst>
                    <a:gd name="G0" fmla="+- 520 0 0"/>
                    <a:gd name="G1" fmla="+- 21600 0 0"/>
                    <a:gd name="G2" fmla="+- 21600 0 0"/>
                    <a:gd name="T0" fmla="*/ 0 w 22120"/>
                    <a:gd name="T1" fmla="*/ 6 h 21600"/>
                    <a:gd name="T2" fmla="*/ 22120 w 22120"/>
                    <a:gd name="T3" fmla="*/ 21600 h 21600"/>
                    <a:gd name="T4" fmla="*/ 520 w 2212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120" h="21600" fill="none" extrusionOk="0">
                      <a:moveTo>
                        <a:pt x="0" y="6"/>
                      </a:moveTo>
                      <a:cubicBezTo>
                        <a:pt x="173" y="2"/>
                        <a:pt x="346" y="0"/>
                        <a:pt x="520" y="0"/>
                      </a:cubicBezTo>
                      <a:cubicBezTo>
                        <a:pt x="12449" y="0"/>
                        <a:pt x="22120" y="9670"/>
                        <a:pt x="22120" y="21600"/>
                      </a:cubicBezTo>
                    </a:path>
                    <a:path w="22120" h="21600" stroke="0" extrusionOk="0">
                      <a:moveTo>
                        <a:pt x="0" y="6"/>
                      </a:moveTo>
                      <a:cubicBezTo>
                        <a:pt x="173" y="2"/>
                        <a:pt x="346" y="0"/>
                        <a:pt x="520" y="0"/>
                      </a:cubicBezTo>
                      <a:cubicBezTo>
                        <a:pt x="12449" y="0"/>
                        <a:pt x="22120" y="9670"/>
                        <a:pt x="22120" y="21600"/>
                      </a:cubicBezTo>
                      <a:lnTo>
                        <a:pt x="52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81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9599" name="Arc 1071">
                  <a:extLst>
                    <a:ext uri="{FF2B5EF4-FFF2-40B4-BE49-F238E27FC236}">
                      <a16:creationId xmlns:a16="http://schemas.microsoft.com/office/drawing/2014/main" id="{F53E9E51-B2DC-EBC4-CF39-19F16F17B3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7" y="1966"/>
                  <a:ext cx="42" cy="31"/>
                </a:xfrm>
                <a:custGeom>
                  <a:avLst/>
                  <a:gdLst>
                    <a:gd name="G0" fmla="+- 21589 0 0"/>
                    <a:gd name="G1" fmla="+- 21600 0 0"/>
                    <a:gd name="G2" fmla="+- 21600 0 0"/>
                    <a:gd name="T0" fmla="*/ 0 w 21589"/>
                    <a:gd name="T1" fmla="*/ 20904 h 21600"/>
                    <a:gd name="T2" fmla="*/ 21589 w 21589"/>
                    <a:gd name="T3" fmla="*/ 0 h 21600"/>
                    <a:gd name="T4" fmla="*/ 21589 w 2158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89" h="21600" fill="none" extrusionOk="0">
                      <a:moveTo>
                        <a:pt x="0" y="20904"/>
                      </a:moveTo>
                      <a:cubicBezTo>
                        <a:pt x="375" y="9251"/>
                        <a:pt x="9930" y="0"/>
                        <a:pt x="21589" y="0"/>
                      </a:cubicBezTo>
                    </a:path>
                    <a:path w="21589" h="21600" stroke="0" extrusionOk="0">
                      <a:moveTo>
                        <a:pt x="0" y="20904"/>
                      </a:moveTo>
                      <a:cubicBezTo>
                        <a:pt x="375" y="9251"/>
                        <a:pt x="9930" y="0"/>
                        <a:pt x="21589" y="0"/>
                      </a:cubicBezTo>
                      <a:lnTo>
                        <a:pt x="21589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81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9600" name="Line 1072">
                <a:extLst>
                  <a:ext uri="{FF2B5EF4-FFF2-40B4-BE49-F238E27FC236}">
                    <a16:creationId xmlns:a16="http://schemas.microsoft.com/office/drawing/2014/main" id="{4D6EB9D1-3F0D-6997-E0B9-F764247E08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37" y="1996"/>
                <a:ext cx="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9601" name="Freeform 1073">
              <a:extLst>
                <a:ext uri="{FF2B5EF4-FFF2-40B4-BE49-F238E27FC236}">
                  <a16:creationId xmlns:a16="http://schemas.microsoft.com/office/drawing/2014/main" id="{33D888D1-9FB6-12D3-9B73-4B196E9A9A1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16" y="2632"/>
              <a:ext cx="233" cy="54"/>
            </a:xfrm>
            <a:custGeom>
              <a:avLst/>
              <a:gdLst>
                <a:gd name="T0" fmla="*/ 0 w 233"/>
                <a:gd name="T1" fmla="*/ 53 h 54"/>
                <a:gd name="T2" fmla="*/ 11 w 233"/>
                <a:gd name="T3" fmla="*/ 50 h 54"/>
                <a:gd name="T4" fmla="*/ 29 w 233"/>
                <a:gd name="T5" fmla="*/ 50 h 54"/>
                <a:gd name="T6" fmla="*/ 39 w 233"/>
                <a:gd name="T7" fmla="*/ 50 h 54"/>
                <a:gd name="T8" fmla="*/ 50 w 233"/>
                <a:gd name="T9" fmla="*/ 53 h 54"/>
                <a:gd name="T10" fmla="*/ 58 w 233"/>
                <a:gd name="T11" fmla="*/ 53 h 54"/>
                <a:gd name="T12" fmla="*/ 71 w 233"/>
                <a:gd name="T13" fmla="*/ 53 h 54"/>
                <a:gd name="T14" fmla="*/ 81 w 233"/>
                <a:gd name="T15" fmla="*/ 53 h 54"/>
                <a:gd name="T16" fmla="*/ 90 w 233"/>
                <a:gd name="T17" fmla="*/ 53 h 54"/>
                <a:gd name="T18" fmla="*/ 100 w 233"/>
                <a:gd name="T19" fmla="*/ 53 h 54"/>
                <a:gd name="T20" fmla="*/ 108 w 233"/>
                <a:gd name="T21" fmla="*/ 53 h 54"/>
                <a:gd name="T22" fmla="*/ 118 w 233"/>
                <a:gd name="T23" fmla="*/ 50 h 54"/>
                <a:gd name="T24" fmla="*/ 126 w 233"/>
                <a:gd name="T25" fmla="*/ 50 h 54"/>
                <a:gd name="T26" fmla="*/ 134 w 233"/>
                <a:gd name="T27" fmla="*/ 46 h 54"/>
                <a:gd name="T28" fmla="*/ 142 w 233"/>
                <a:gd name="T29" fmla="*/ 43 h 54"/>
                <a:gd name="T30" fmla="*/ 150 w 233"/>
                <a:gd name="T31" fmla="*/ 34 h 54"/>
                <a:gd name="T32" fmla="*/ 158 w 233"/>
                <a:gd name="T33" fmla="*/ 25 h 54"/>
                <a:gd name="T34" fmla="*/ 168 w 233"/>
                <a:gd name="T35" fmla="*/ 22 h 54"/>
                <a:gd name="T36" fmla="*/ 176 w 233"/>
                <a:gd name="T37" fmla="*/ 19 h 54"/>
                <a:gd name="T38" fmla="*/ 195 w 233"/>
                <a:gd name="T39" fmla="*/ 12 h 54"/>
                <a:gd name="T40" fmla="*/ 203 w 233"/>
                <a:gd name="T41" fmla="*/ 9 h 54"/>
                <a:gd name="T42" fmla="*/ 211 w 233"/>
                <a:gd name="T43" fmla="*/ 9 h 54"/>
                <a:gd name="T44" fmla="*/ 218 w 233"/>
                <a:gd name="T45" fmla="*/ 6 h 54"/>
                <a:gd name="T46" fmla="*/ 226 w 233"/>
                <a:gd name="T47" fmla="*/ 0 h 54"/>
                <a:gd name="T48" fmla="*/ 232 w 233"/>
                <a:gd name="T4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3" h="54">
                  <a:moveTo>
                    <a:pt x="0" y="53"/>
                  </a:moveTo>
                  <a:lnTo>
                    <a:pt x="11" y="50"/>
                  </a:lnTo>
                  <a:lnTo>
                    <a:pt x="29" y="50"/>
                  </a:lnTo>
                  <a:lnTo>
                    <a:pt x="39" y="50"/>
                  </a:lnTo>
                  <a:lnTo>
                    <a:pt x="50" y="53"/>
                  </a:lnTo>
                  <a:lnTo>
                    <a:pt x="58" y="53"/>
                  </a:lnTo>
                  <a:lnTo>
                    <a:pt x="71" y="53"/>
                  </a:lnTo>
                  <a:lnTo>
                    <a:pt x="81" y="53"/>
                  </a:lnTo>
                  <a:lnTo>
                    <a:pt x="90" y="53"/>
                  </a:lnTo>
                  <a:lnTo>
                    <a:pt x="100" y="53"/>
                  </a:lnTo>
                  <a:lnTo>
                    <a:pt x="108" y="53"/>
                  </a:lnTo>
                  <a:lnTo>
                    <a:pt x="118" y="50"/>
                  </a:lnTo>
                  <a:lnTo>
                    <a:pt x="126" y="50"/>
                  </a:lnTo>
                  <a:lnTo>
                    <a:pt x="134" y="46"/>
                  </a:lnTo>
                  <a:lnTo>
                    <a:pt x="142" y="43"/>
                  </a:lnTo>
                  <a:lnTo>
                    <a:pt x="150" y="34"/>
                  </a:lnTo>
                  <a:lnTo>
                    <a:pt x="158" y="25"/>
                  </a:lnTo>
                  <a:lnTo>
                    <a:pt x="168" y="22"/>
                  </a:lnTo>
                  <a:lnTo>
                    <a:pt x="176" y="19"/>
                  </a:lnTo>
                  <a:lnTo>
                    <a:pt x="195" y="12"/>
                  </a:lnTo>
                  <a:lnTo>
                    <a:pt x="203" y="9"/>
                  </a:lnTo>
                  <a:lnTo>
                    <a:pt x="211" y="9"/>
                  </a:lnTo>
                  <a:lnTo>
                    <a:pt x="218" y="6"/>
                  </a:lnTo>
                  <a:lnTo>
                    <a:pt x="226" y="0"/>
                  </a:lnTo>
                  <a:lnTo>
                    <a:pt x="232" y="0"/>
                  </a:lnTo>
                </a:path>
              </a:pathLst>
            </a:custGeom>
            <a:solidFill>
              <a:schemeClr val="bg1"/>
            </a:solidFill>
            <a:ln w="381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79603" name="Oval 1075">
              <a:extLst>
                <a:ext uri="{FF2B5EF4-FFF2-40B4-BE49-F238E27FC236}">
                  <a16:creationId xmlns:a16="http://schemas.microsoft.com/office/drawing/2014/main" id="{53AFCEA1-6381-6620-94DC-F2C45D72024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76" y="2208"/>
              <a:ext cx="96" cy="154"/>
            </a:xfrm>
            <a:prstGeom prst="ellips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604" name="Line 1076">
              <a:extLst>
                <a:ext uri="{FF2B5EF4-FFF2-40B4-BE49-F238E27FC236}">
                  <a16:creationId xmlns:a16="http://schemas.microsoft.com/office/drawing/2014/main" id="{4DFAE062-5EDC-4D30-616D-0306AE003E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06" y="2727"/>
              <a:ext cx="218" cy="59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605" name="Line 1077">
              <a:extLst>
                <a:ext uri="{FF2B5EF4-FFF2-40B4-BE49-F238E27FC236}">
                  <a16:creationId xmlns:a16="http://schemas.microsoft.com/office/drawing/2014/main" id="{BC48B34C-E9A3-02D1-7186-5129A1EC2B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55" y="2785"/>
              <a:ext cx="150" cy="241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606" name="Line 1078">
              <a:extLst>
                <a:ext uri="{FF2B5EF4-FFF2-40B4-BE49-F238E27FC236}">
                  <a16:creationId xmlns:a16="http://schemas.microsoft.com/office/drawing/2014/main" id="{9E88CB6C-944C-DFBE-BBE2-B0FB4AF34D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07" y="2446"/>
              <a:ext cx="50" cy="179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607" name="Line 1079">
              <a:extLst>
                <a:ext uri="{FF2B5EF4-FFF2-40B4-BE49-F238E27FC236}">
                  <a16:creationId xmlns:a16="http://schemas.microsoft.com/office/drawing/2014/main" id="{E3EB6400-3CD5-75C8-3C2F-1ED5500B9D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0" y="2626"/>
              <a:ext cx="126" cy="2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608" name="Line 1080">
              <a:extLst>
                <a:ext uri="{FF2B5EF4-FFF2-40B4-BE49-F238E27FC236}">
                  <a16:creationId xmlns:a16="http://schemas.microsoft.com/office/drawing/2014/main" id="{251E68CC-D78B-FA8E-9DBD-0E4C84F450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7" y="2406"/>
              <a:ext cx="49" cy="119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609" name="Arc 1081">
              <a:extLst>
                <a:ext uri="{FF2B5EF4-FFF2-40B4-BE49-F238E27FC236}">
                  <a16:creationId xmlns:a16="http://schemas.microsoft.com/office/drawing/2014/main" id="{8E08CF69-9AB2-2B67-9E09-BD11C3A9456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723" y="2349"/>
              <a:ext cx="67" cy="198"/>
            </a:xfrm>
            <a:custGeom>
              <a:avLst/>
              <a:gdLst>
                <a:gd name="G0" fmla="+- 20327 0 0"/>
                <a:gd name="G1" fmla="+- 18805 0 0"/>
                <a:gd name="G2" fmla="+- 21600 0 0"/>
                <a:gd name="T0" fmla="*/ 0 w 20327"/>
                <a:gd name="T1" fmla="*/ 11498 h 18805"/>
                <a:gd name="T2" fmla="*/ 9699 w 20327"/>
                <a:gd name="T3" fmla="*/ 0 h 18805"/>
                <a:gd name="T4" fmla="*/ 20327 w 20327"/>
                <a:gd name="T5" fmla="*/ 18805 h 18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27" h="18805" fill="none" extrusionOk="0">
                  <a:moveTo>
                    <a:pt x="0" y="11498"/>
                  </a:moveTo>
                  <a:cubicBezTo>
                    <a:pt x="1751" y="6627"/>
                    <a:pt x="5193" y="2547"/>
                    <a:pt x="9699" y="0"/>
                  </a:cubicBezTo>
                </a:path>
                <a:path w="20327" h="18805" stroke="0" extrusionOk="0">
                  <a:moveTo>
                    <a:pt x="0" y="11498"/>
                  </a:moveTo>
                  <a:cubicBezTo>
                    <a:pt x="1751" y="6627"/>
                    <a:pt x="5193" y="2547"/>
                    <a:pt x="9699" y="0"/>
                  </a:cubicBezTo>
                  <a:lnTo>
                    <a:pt x="20327" y="18805"/>
                  </a:lnTo>
                  <a:close/>
                </a:path>
              </a:pathLst>
            </a:custGeom>
            <a:noFill/>
            <a:ln w="1905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610" name="Line 1082">
              <a:extLst>
                <a:ext uri="{FF2B5EF4-FFF2-40B4-BE49-F238E27FC236}">
                  <a16:creationId xmlns:a16="http://schemas.microsoft.com/office/drawing/2014/main" id="{CDDB1658-E181-C8D4-744D-C76572FBEE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8" y="2464"/>
              <a:ext cx="36" cy="262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611" name="Line 1083">
              <a:extLst>
                <a:ext uri="{FF2B5EF4-FFF2-40B4-BE49-F238E27FC236}">
                  <a16:creationId xmlns:a16="http://schemas.microsoft.com/office/drawing/2014/main" id="{BBAD9065-AABC-BD1C-5B8A-B0C6B99D08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7" y="2526"/>
              <a:ext cx="49" cy="59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9612" name="Line 1084">
              <a:extLst>
                <a:ext uri="{FF2B5EF4-FFF2-40B4-BE49-F238E27FC236}">
                  <a16:creationId xmlns:a16="http://schemas.microsoft.com/office/drawing/2014/main" id="{FADF93D4-28A7-7D55-9502-4936ABCFE9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44"/>
              <a:ext cx="240" cy="0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79661" name="Group 1133">
            <a:extLst>
              <a:ext uri="{FF2B5EF4-FFF2-40B4-BE49-F238E27FC236}">
                <a16:creationId xmlns:a16="http://schemas.microsoft.com/office/drawing/2014/main" id="{00BC6B47-D853-44F1-0070-41409EC82FEE}"/>
              </a:ext>
            </a:extLst>
          </p:cNvPr>
          <p:cNvGrpSpPr>
            <a:grpSpLocks/>
          </p:cNvGrpSpPr>
          <p:nvPr/>
        </p:nvGrpSpPr>
        <p:grpSpPr bwMode="auto">
          <a:xfrm>
            <a:off x="5718175" y="2890838"/>
            <a:ext cx="2987675" cy="1755775"/>
            <a:chOff x="3776" y="2193"/>
            <a:chExt cx="1392" cy="818"/>
          </a:xfrm>
        </p:grpSpPr>
        <p:grpSp>
          <p:nvGrpSpPr>
            <p:cNvPr id="279613" name="Group 1085">
              <a:extLst>
                <a:ext uri="{FF2B5EF4-FFF2-40B4-BE49-F238E27FC236}">
                  <a16:creationId xmlns:a16="http://schemas.microsoft.com/office/drawing/2014/main" id="{AD21D5FB-2413-A280-D3CB-6933C8068D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0" y="2352"/>
              <a:ext cx="512" cy="369"/>
              <a:chOff x="1206" y="1672"/>
              <a:chExt cx="512" cy="369"/>
            </a:xfrm>
          </p:grpSpPr>
          <p:grpSp>
            <p:nvGrpSpPr>
              <p:cNvPr id="279614" name="Group 1086">
                <a:extLst>
                  <a:ext uri="{FF2B5EF4-FFF2-40B4-BE49-F238E27FC236}">
                    <a16:creationId xmlns:a16="http://schemas.microsoft.com/office/drawing/2014/main" id="{A7A5633D-F459-2612-9E03-A704A975CF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6" y="1816"/>
                <a:ext cx="512" cy="225"/>
                <a:chOff x="1206" y="1816"/>
                <a:chExt cx="512" cy="225"/>
              </a:xfrm>
            </p:grpSpPr>
            <p:sp>
              <p:nvSpPr>
                <p:cNvPr id="279615" name="Oval 1087">
                  <a:extLst>
                    <a:ext uri="{FF2B5EF4-FFF2-40B4-BE49-F238E27FC236}">
                      <a16:creationId xmlns:a16="http://schemas.microsoft.com/office/drawing/2014/main" id="{88C3172E-CEA8-14E1-26D7-111C082891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6" y="1827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9616" name="Oval 1088">
                  <a:extLst>
                    <a:ext uri="{FF2B5EF4-FFF2-40B4-BE49-F238E27FC236}">
                      <a16:creationId xmlns:a16="http://schemas.microsoft.com/office/drawing/2014/main" id="{12E251EA-F8E1-BA71-1EBF-7935B989CE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6" y="1816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9617" name="Group 1089">
                <a:extLst>
                  <a:ext uri="{FF2B5EF4-FFF2-40B4-BE49-F238E27FC236}">
                    <a16:creationId xmlns:a16="http://schemas.microsoft.com/office/drawing/2014/main" id="{B89DCE15-0CF4-DE70-C935-AC6CFEA69F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19" y="1672"/>
                <a:ext cx="188" cy="280"/>
                <a:chOff x="1519" y="1672"/>
                <a:chExt cx="188" cy="280"/>
              </a:xfrm>
            </p:grpSpPr>
            <p:sp>
              <p:nvSpPr>
                <p:cNvPr id="279618" name="AutoShape 1090">
                  <a:extLst>
                    <a:ext uri="{FF2B5EF4-FFF2-40B4-BE49-F238E27FC236}">
                      <a16:creationId xmlns:a16="http://schemas.microsoft.com/office/drawing/2014/main" id="{2EFE7F85-6E98-DF08-78A5-C19391D095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496" y="1742"/>
                  <a:ext cx="247" cy="17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9619" name="Rectangle 1091">
                  <a:extLst>
                    <a:ext uri="{FF2B5EF4-FFF2-40B4-BE49-F238E27FC236}">
                      <a16:creationId xmlns:a16="http://schemas.microsoft.com/office/drawing/2014/main" id="{D31FBAC1-EA09-2524-F347-5E9C0742D1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519" y="1672"/>
                  <a:ext cx="18" cy="272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9620" name="Group 1092">
                <a:extLst>
                  <a:ext uri="{FF2B5EF4-FFF2-40B4-BE49-F238E27FC236}">
                    <a16:creationId xmlns:a16="http://schemas.microsoft.com/office/drawing/2014/main" id="{2F14EA8A-9D0A-7BC8-4E6D-73880A5DA9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37" y="1966"/>
                <a:ext cx="83" cy="31"/>
                <a:chOff x="1337" y="1966"/>
                <a:chExt cx="83" cy="31"/>
              </a:xfrm>
            </p:grpSpPr>
            <p:grpSp>
              <p:nvGrpSpPr>
                <p:cNvPr id="279621" name="Group 1093">
                  <a:extLst>
                    <a:ext uri="{FF2B5EF4-FFF2-40B4-BE49-F238E27FC236}">
                      <a16:creationId xmlns:a16="http://schemas.microsoft.com/office/drawing/2014/main" id="{8BAE0CC6-0372-F289-8437-A92FFA7B04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37" y="1966"/>
                  <a:ext cx="83" cy="31"/>
                  <a:chOff x="1337" y="1966"/>
                  <a:chExt cx="83" cy="31"/>
                </a:xfrm>
              </p:grpSpPr>
              <p:sp>
                <p:nvSpPr>
                  <p:cNvPr id="279622" name="Arc 1094">
                    <a:extLst>
                      <a:ext uri="{FF2B5EF4-FFF2-40B4-BE49-F238E27FC236}">
                        <a16:creationId xmlns:a16="http://schemas.microsoft.com/office/drawing/2014/main" id="{42D33EDB-5211-6C93-8985-BF30AC34F3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8" y="1966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rgbClr val="C0C0C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9623" name="Arc 1095">
                    <a:extLst>
                      <a:ext uri="{FF2B5EF4-FFF2-40B4-BE49-F238E27FC236}">
                        <a16:creationId xmlns:a16="http://schemas.microsoft.com/office/drawing/2014/main" id="{5E25E172-1062-C52E-9205-36DBB582ED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7" y="1966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rgbClr val="C0C0C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9624" name="Line 1096">
                  <a:extLst>
                    <a:ext uri="{FF2B5EF4-FFF2-40B4-BE49-F238E27FC236}">
                      <a16:creationId xmlns:a16="http://schemas.microsoft.com/office/drawing/2014/main" id="{430B4550-1903-CC58-BB0D-7B02D309E5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337" y="1996"/>
                  <a:ext cx="82" cy="0"/>
                </a:xfrm>
                <a:prstGeom prst="line">
                  <a:avLst/>
                </a:prstGeom>
                <a:noFill/>
                <a:ln w="12699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9625" name="Freeform 1097">
                <a:extLst>
                  <a:ext uri="{FF2B5EF4-FFF2-40B4-BE49-F238E27FC236}">
                    <a16:creationId xmlns:a16="http://schemas.microsoft.com/office/drawing/2014/main" id="{773CF67C-9AD2-1548-246C-5A7351DB4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7" y="1937"/>
                <a:ext cx="233" cy="54"/>
              </a:xfrm>
              <a:custGeom>
                <a:avLst/>
                <a:gdLst>
                  <a:gd name="T0" fmla="*/ 0 w 233"/>
                  <a:gd name="T1" fmla="*/ 53 h 54"/>
                  <a:gd name="T2" fmla="*/ 11 w 233"/>
                  <a:gd name="T3" fmla="*/ 50 h 54"/>
                  <a:gd name="T4" fmla="*/ 29 w 233"/>
                  <a:gd name="T5" fmla="*/ 50 h 54"/>
                  <a:gd name="T6" fmla="*/ 39 w 233"/>
                  <a:gd name="T7" fmla="*/ 50 h 54"/>
                  <a:gd name="T8" fmla="*/ 50 w 233"/>
                  <a:gd name="T9" fmla="*/ 53 h 54"/>
                  <a:gd name="T10" fmla="*/ 58 w 233"/>
                  <a:gd name="T11" fmla="*/ 53 h 54"/>
                  <a:gd name="T12" fmla="*/ 71 w 233"/>
                  <a:gd name="T13" fmla="*/ 53 h 54"/>
                  <a:gd name="T14" fmla="*/ 81 w 233"/>
                  <a:gd name="T15" fmla="*/ 53 h 54"/>
                  <a:gd name="T16" fmla="*/ 90 w 233"/>
                  <a:gd name="T17" fmla="*/ 53 h 54"/>
                  <a:gd name="T18" fmla="*/ 100 w 233"/>
                  <a:gd name="T19" fmla="*/ 53 h 54"/>
                  <a:gd name="T20" fmla="*/ 108 w 233"/>
                  <a:gd name="T21" fmla="*/ 53 h 54"/>
                  <a:gd name="T22" fmla="*/ 118 w 233"/>
                  <a:gd name="T23" fmla="*/ 50 h 54"/>
                  <a:gd name="T24" fmla="*/ 126 w 233"/>
                  <a:gd name="T25" fmla="*/ 50 h 54"/>
                  <a:gd name="T26" fmla="*/ 134 w 233"/>
                  <a:gd name="T27" fmla="*/ 46 h 54"/>
                  <a:gd name="T28" fmla="*/ 142 w 233"/>
                  <a:gd name="T29" fmla="*/ 43 h 54"/>
                  <a:gd name="T30" fmla="*/ 150 w 233"/>
                  <a:gd name="T31" fmla="*/ 34 h 54"/>
                  <a:gd name="T32" fmla="*/ 158 w 233"/>
                  <a:gd name="T33" fmla="*/ 25 h 54"/>
                  <a:gd name="T34" fmla="*/ 168 w 233"/>
                  <a:gd name="T35" fmla="*/ 22 h 54"/>
                  <a:gd name="T36" fmla="*/ 176 w 233"/>
                  <a:gd name="T37" fmla="*/ 19 h 54"/>
                  <a:gd name="T38" fmla="*/ 195 w 233"/>
                  <a:gd name="T39" fmla="*/ 12 h 54"/>
                  <a:gd name="T40" fmla="*/ 203 w 233"/>
                  <a:gd name="T41" fmla="*/ 9 h 54"/>
                  <a:gd name="T42" fmla="*/ 211 w 233"/>
                  <a:gd name="T43" fmla="*/ 9 h 54"/>
                  <a:gd name="T44" fmla="*/ 218 w 233"/>
                  <a:gd name="T45" fmla="*/ 6 h 54"/>
                  <a:gd name="T46" fmla="*/ 226 w 233"/>
                  <a:gd name="T47" fmla="*/ 0 h 54"/>
                  <a:gd name="T48" fmla="*/ 232 w 233"/>
                  <a:gd name="T4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3" h="54">
                    <a:moveTo>
                      <a:pt x="0" y="53"/>
                    </a:moveTo>
                    <a:lnTo>
                      <a:pt x="11" y="50"/>
                    </a:lnTo>
                    <a:lnTo>
                      <a:pt x="29" y="50"/>
                    </a:lnTo>
                    <a:lnTo>
                      <a:pt x="39" y="50"/>
                    </a:lnTo>
                    <a:lnTo>
                      <a:pt x="50" y="53"/>
                    </a:lnTo>
                    <a:lnTo>
                      <a:pt x="58" y="53"/>
                    </a:lnTo>
                    <a:lnTo>
                      <a:pt x="71" y="53"/>
                    </a:lnTo>
                    <a:lnTo>
                      <a:pt x="81" y="53"/>
                    </a:lnTo>
                    <a:lnTo>
                      <a:pt x="90" y="53"/>
                    </a:lnTo>
                    <a:lnTo>
                      <a:pt x="100" y="53"/>
                    </a:lnTo>
                    <a:lnTo>
                      <a:pt x="108" y="53"/>
                    </a:lnTo>
                    <a:lnTo>
                      <a:pt x="118" y="50"/>
                    </a:lnTo>
                    <a:lnTo>
                      <a:pt x="126" y="50"/>
                    </a:lnTo>
                    <a:lnTo>
                      <a:pt x="134" y="46"/>
                    </a:lnTo>
                    <a:lnTo>
                      <a:pt x="142" y="43"/>
                    </a:lnTo>
                    <a:lnTo>
                      <a:pt x="150" y="34"/>
                    </a:lnTo>
                    <a:lnTo>
                      <a:pt x="158" y="25"/>
                    </a:lnTo>
                    <a:lnTo>
                      <a:pt x="168" y="22"/>
                    </a:lnTo>
                    <a:lnTo>
                      <a:pt x="176" y="19"/>
                    </a:lnTo>
                    <a:lnTo>
                      <a:pt x="195" y="12"/>
                    </a:lnTo>
                    <a:lnTo>
                      <a:pt x="203" y="9"/>
                    </a:lnTo>
                    <a:lnTo>
                      <a:pt x="211" y="9"/>
                    </a:lnTo>
                    <a:lnTo>
                      <a:pt x="218" y="6"/>
                    </a:lnTo>
                    <a:lnTo>
                      <a:pt x="226" y="0"/>
                    </a:lnTo>
                    <a:lnTo>
                      <a:pt x="232" y="0"/>
                    </a:lnTo>
                  </a:path>
                </a:pathLst>
              </a:custGeom>
              <a:solidFill>
                <a:schemeClr val="bg1"/>
              </a:solidFill>
              <a:ln w="12699" cap="rnd" cmpd="sng">
                <a:solidFill>
                  <a:srgbClr val="C0C0C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79626" name="Group 1098">
              <a:extLst>
                <a:ext uri="{FF2B5EF4-FFF2-40B4-BE49-F238E27FC236}">
                  <a16:creationId xmlns:a16="http://schemas.microsoft.com/office/drawing/2014/main" id="{BB2EE2E8-AF66-99E0-F3AB-FB044926D9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76" y="2193"/>
              <a:ext cx="369" cy="818"/>
              <a:chOff x="1142" y="1513"/>
              <a:chExt cx="369" cy="818"/>
            </a:xfrm>
          </p:grpSpPr>
          <p:sp>
            <p:nvSpPr>
              <p:cNvPr id="279627" name="Oval 1099">
                <a:extLst>
                  <a:ext uri="{FF2B5EF4-FFF2-40B4-BE49-F238E27FC236}">
                    <a16:creationId xmlns:a16="http://schemas.microsoft.com/office/drawing/2014/main" id="{04E8574F-5D2C-E18C-A3A5-1B68E409A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4" y="1513"/>
                <a:ext cx="96" cy="15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28" name="Line 1100">
                <a:extLst>
                  <a:ext uri="{FF2B5EF4-FFF2-40B4-BE49-F238E27FC236}">
                    <a16:creationId xmlns:a16="http://schemas.microsoft.com/office/drawing/2014/main" id="{6FE06E9C-3C12-B075-C0B0-D58DB89CEA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2" y="2032"/>
                <a:ext cx="218" cy="5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29" name="Line 1101">
                <a:extLst>
                  <a:ext uri="{FF2B5EF4-FFF2-40B4-BE49-F238E27FC236}">
                    <a16:creationId xmlns:a16="http://schemas.microsoft.com/office/drawing/2014/main" id="{0E5AACB8-13A4-7BE4-BE15-4533DC2294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1" y="2090"/>
                <a:ext cx="150" cy="24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30" name="Line 1102">
                <a:extLst>
                  <a:ext uri="{FF2B5EF4-FFF2-40B4-BE49-F238E27FC236}">
                    <a16:creationId xmlns:a16="http://schemas.microsoft.com/office/drawing/2014/main" id="{695BA1F6-DDEA-4A88-8743-6483216712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9" y="1751"/>
                <a:ext cx="50" cy="17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31" name="Line 1103">
                <a:extLst>
                  <a:ext uri="{FF2B5EF4-FFF2-40B4-BE49-F238E27FC236}">
                    <a16:creationId xmlns:a16="http://schemas.microsoft.com/office/drawing/2014/main" id="{04CD530E-66FA-4D16-0B54-2135A4A677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0" y="1931"/>
                <a:ext cx="126" cy="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32" name="Line 1104">
                <a:extLst>
                  <a:ext uri="{FF2B5EF4-FFF2-40B4-BE49-F238E27FC236}">
                    <a16:creationId xmlns:a16="http://schemas.microsoft.com/office/drawing/2014/main" id="{B5A45159-EABB-721F-6E02-CDF4A83881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0" y="1711"/>
                <a:ext cx="49" cy="1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33" name="Arc 1105">
                <a:extLst>
                  <a:ext uri="{FF2B5EF4-FFF2-40B4-BE49-F238E27FC236}">
                    <a16:creationId xmlns:a16="http://schemas.microsoft.com/office/drawing/2014/main" id="{DC832B0A-A62B-7D13-11E4-1518F14A8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" y="1654"/>
                <a:ext cx="67" cy="198"/>
              </a:xfrm>
              <a:custGeom>
                <a:avLst/>
                <a:gdLst>
                  <a:gd name="G0" fmla="+- 20327 0 0"/>
                  <a:gd name="G1" fmla="+- 18805 0 0"/>
                  <a:gd name="G2" fmla="+- 21600 0 0"/>
                  <a:gd name="T0" fmla="*/ 0 w 20327"/>
                  <a:gd name="T1" fmla="*/ 11498 h 18805"/>
                  <a:gd name="T2" fmla="*/ 9699 w 20327"/>
                  <a:gd name="T3" fmla="*/ 0 h 18805"/>
                  <a:gd name="T4" fmla="*/ 20327 w 20327"/>
                  <a:gd name="T5" fmla="*/ 18805 h 18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7" h="18805" fill="none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</a:path>
                  <a:path w="20327" h="18805" stroke="0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  <a:lnTo>
                      <a:pt x="20327" y="1880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34" name="Line 1106">
                <a:extLst>
                  <a:ext uri="{FF2B5EF4-FFF2-40B4-BE49-F238E27FC236}">
                    <a16:creationId xmlns:a16="http://schemas.microsoft.com/office/drawing/2014/main" id="{A8CA63A1-2476-6B57-A8E6-A660071922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42" y="1769"/>
                <a:ext cx="36" cy="2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35" name="Line 1107">
                <a:extLst>
                  <a:ext uri="{FF2B5EF4-FFF2-40B4-BE49-F238E27FC236}">
                    <a16:creationId xmlns:a16="http://schemas.microsoft.com/office/drawing/2014/main" id="{55A9949D-8F47-753D-E642-8480FF5F7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60" y="1831"/>
                <a:ext cx="49" cy="5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9636" name="Group 1108">
              <a:extLst>
                <a:ext uri="{FF2B5EF4-FFF2-40B4-BE49-F238E27FC236}">
                  <a16:creationId xmlns:a16="http://schemas.microsoft.com/office/drawing/2014/main" id="{2ABEA31C-336A-8057-01C6-853E2E640EBC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592" y="2352"/>
              <a:ext cx="512" cy="369"/>
              <a:chOff x="1206" y="1672"/>
              <a:chExt cx="512" cy="369"/>
            </a:xfrm>
          </p:grpSpPr>
          <p:grpSp>
            <p:nvGrpSpPr>
              <p:cNvPr id="279637" name="Group 1109">
                <a:extLst>
                  <a:ext uri="{FF2B5EF4-FFF2-40B4-BE49-F238E27FC236}">
                    <a16:creationId xmlns:a16="http://schemas.microsoft.com/office/drawing/2014/main" id="{BA8A1672-F38A-AE9D-617A-E97F32C266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6" y="1816"/>
                <a:ext cx="512" cy="225"/>
                <a:chOff x="1206" y="1816"/>
                <a:chExt cx="512" cy="225"/>
              </a:xfrm>
            </p:grpSpPr>
            <p:sp>
              <p:nvSpPr>
                <p:cNvPr id="279638" name="Oval 1110">
                  <a:extLst>
                    <a:ext uri="{FF2B5EF4-FFF2-40B4-BE49-F238E27FC236}">
                      <a16:creationId xmlns:a16="http://schemas.microsoft.com/office/drawing/2014/main" id="{938F0B51-826C-FFF5-E1B7-F178C52697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6" y="1827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9639" name="Oval 1111">
                  <a:extLst>
                    <a:ext uri="{FF2B5EF4-FFF2-40B4-BE49-F238E27FC236}">
                      <a16:creationId xmlns:a16="http://schemas.microsoft.com/office/drawing/2014/main" id="{CDA1F7FE-E27A-F6B7-B8E8-296816568D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6" y="1816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9640" name="Group 1112">
                <a:extLst>
                  <a:ext uri="{FF2B5EF4-FFF2-40B4-BE49-F238E27FC236}">
                    <a16:creationId xmlns:a16="http://schemas.microsoft.com/office/drawing/2014/main" id="{E98E1ACC-3E97-01B2-2118-A571AEEFD0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19" y="1672"/>
                <a:ext cx="188" cy="280"/>
                <a:chOff x="1519" y="1672"/>
                <a:chExt cx="188" cy="280"/>
              </a:xfrm>
            </p:grpSpPr>
            <p:sp>
              <p:nvSpPr>
                <p:cNvPr id="279641" name="AutoShape 1113">
                  <a:extLst>
                    <a:ext uri="{FF2B5EF4-FFF2-40B4-BE49-F238E27FC236}">
                      <a16:creationId xmlns:a16="http://schemas.microsoft.com/office/drawing/2014/main" id="{509B6CD3-DCB2-F252-BD3F-4A43FE91F1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496" y="1742"/>
                  <a:ext cx="247" cy="17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9642" name="Rectangle 1114">
                  <a:extLst>
                    <a:ext uri="{FF2B5EF4-FFF2-40B4-BE49-F238E27FC236}">
                      <a16:creationId xmlns:a16="http://schemas.microsoft.com/office/drawing/2014/main" id="{33A6DB42-E909-4A2F-36C7-74EB351656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519" y="1672"/>
                  <a:ext cx="18" cy="272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9643" name="Group 1115">
                <a:extLst>
                  <a:ext uri="{FF2B5EF4-FFF2-40B4-BE49-F238E27FC236}">
                    <a16:creationId xmlns:a16="http://schemas.microsoft.com/office/drawing/2014/main" id="{4B6D3506-BCC9-DA59-352F-AB0F06DF06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37" y="1966"/>
                <a:ext cx="83" cy="31"/>
                <a:chOff x="1337" y="1966"/>
                <a:chExt cx="83" cy="31"/>
              </a:xfrm>
            </p:grpSpPr>
            <p:grpSp>
              <p:nvGrpSpPr>
                <p:cNvPr id="279644" name="Group 1116">
                  <a:extLst>
                    <a:ext uri="{FF2B5EF4-FFF2-40B4-BE49-F238E27FC236}">
                      <a16:creationId xmlns:a16="http://schemas.microsoft.com/office/drawing/2014/main" id="{4616ABFF-E06D-0F17-71AC-FB5BD71ECE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37" y="1966"/>
                  <a:ext cx="83" cy="31"/>
                  <a:chOff x="1337" y="1966"/>
                  <a:chExt cx="83" cy="31"/>
                </a:xfrm>
              </p:grpSpPr>
              <p:sp>
                <p:nvSpPr>
                  <p:cNvPr id="279645" name="Arc 1117">
                    <a:extLst>
                      <a:ext uri="{FF2B5EF4-FFF2-40B4-BE49-F238E27FC236}">
                        <a16:creationId xmlns:a16="http://schemas.microsoft.com/office/drawing/2014/main" id="{E0D800CA-FDF4-41D7-1508-0D48BF7B5D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78" y="1966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rgbClr val="C0C0C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9646" name="Arc 1118">
                    <a:extLst>
                      <a:ext uri="{FF2B5EF4-FFF2-40B4-BE49-F238E27FC236}">
                        <a16:creationId xmlns:a16="http://schemas.microsoft.com/office/drawing/2014/main" id="{25AEBBE9-C28B-82C2-8903-D9682EE329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7" y="1966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rgbClr val="C0C0C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9647" name="Line 1119">
                  <a:extLst>
                    <a:ext uri="{FF2B5EF4-FFF2-40B4-BE49-F238E27FC236}">
                      <a16:creationId xmlns:a16="http://schemas.microsoft.com/office/drawing/2014/main" id="{CD38036D-BEF7-41A4-E47A-4E67A5AC48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337" y="1996"/>
                  <a:ext cx="82" cy="0"/>
                </a:xfrm>
                <a:prstGeom prst="line">
                  <a:avLst/>
                </a:prstGeom>
                <a:noFill/>
                <a:ln w="12699">
                  <a:solidFill>
                    <a:srgbClr val="C0C0C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9648" name="Freeform 1120">
                <a:extLst>
                  <a:ext uri="{FF2B5EF4-FFF2-40B4-BE49-F238E27FC236}">
                    <a16:creationId xmlns:a16="http://schemas.microsoft.com/office/drawing/2014/main" id="{5128BEF3-E494-4447-0F78-3D325FEE4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7" y="1937"/>
                <a:ext cx="233" cy="54"/>
              </a:xfrm>
              <a:custGeom>
                <a:avLst/>
                <a:gdLst>
                  <a:gd name="T0" fmla="*/ 0 w 233"/>
                  <a:gd name="T1" fmla="*/ 53 h 54"/>
                  <a:gd name="T2" fmla="*/ 11 w 233"/>
                  <a:gd name="T3" fmla="*/ 50 h 54"/>
                  <a:gd name="T4" fmla="*/ 29 w 233"/>
                  <a:gd name="T5" fmla="*/ 50 h 54"/>
                  <a:gd name="T6" fmla="*/ 39 w 233"/>
                  <a:gd name="T7" fmla="*/ 50 h 54"/>
                  <a:gd name="T8" fmla="*/ 50 w 233"/>
                  <a:gd name="T9" fmla="*/ 53 h 54"/>
                  <a:gd name="T10" fmla="*/ 58 w 233"/>
                  <a:gd name="T11" fmla="*/ 53 h 54"/>
                  <a:gd name="T12" fmla="*/ 71 w 233"/>
                  <a:gd name="T13" fmla="*/ 53 h 54"/>
                  <a:gd name="T14" fmla="*/ 81 w 233"/>
                  <a:gd name="T15" fmla="*/ 53 h 54"/>
                  <a:gd name="T16" fmla="*/ 90 w 233"/>
                  <a:gd name="T17" fmla="*/ 53 h 54"/>
                  <a:gd name="T18" fmla="*/ 100 w 233"/>
                  <a:gd name="T19" fmla="*/ 53 h 54"/>
                  <a:gd name="T20" fmla="*/ 108 w 233"/>
                  <a:gd name="T21" fmla="*/ 53 h 54"/>
                  <a:gd name="T22" fmla="*/ 118 w 233"/>
                  <a:gd name="T23" fmla="*/ 50 h 54"/>
                  <a:gd name="T24" fmla="*/ 126 w 233"/>
                  <a:gd name="T25" fmla="*/ 50 h 54"/>
                  <a:gd name="T26" fmla="*/ 134 w 233"/>
                  <a:gd name="T27" fmla="*/ 46 h 54"/>
                  <a:gd name="T28" fmla="*/ 142 w 233"/>
                  <a:gd name="T29" fmla="*/ 43 h 54"/>
                  <a:gd name="T30" fmla="*/ 150 w 233"/>
                  <a:gd name="T31" fmla="*/ 34 h 54"/>
                  <a:gd name="T32" fmla="*/ 158 w 233"/>
                  <a:gd name="T33" fmla="*/ 25 h 54"/>
                  <a:gd name="T34" fmla="*/ 168 w 233"/>
                  <a:gd name="T35" fmla="*/ 22 h 54"/>
                  <a:gd name="T36" fmla="*/ 176 w 233"/>
                  <a:gd name="T37" fmla="*/ 19 h 54"/>
                  <a:gd name="T38" fmla="*/ 195 w 233"/>
                  <a:gd name="T39" fmla="*/ 12 h 54"/>
                  <a:gd name="T40" fmla="*/ 203 w 233"/>
                  <a:gd name="T41" fmla="*/ 9 h 54"/>
                  <a:gd name="T42" fmla="*/ 211 w 233"/>
                  <a:gd name="T43" fmla="*/ 9 h 54"/>
                  <a:gd name="T44" fmla="*/ 218 w 233"/>
                  <a:gd name="T45" fmla="*/ 6 h 54"/>
                  <a:gd name="T46" fmla="*/ 226 w 233"/>
                  <a:gd name="T47" fmla="*/ 0 h 54"/>
                  <a:gd name="T48" fmla="*/ 232 w 233"/>
                  <a:gd name="T4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3" h="54">
                    <a:moveTo>
                      <a:pt x="0" y="53"/>
                    </a:moveTo>
                    <a:lnTo>
                      <a:pt x="11" y="50"/>
                    </a:lnTo>
                    <a:lnTo>
                      <a:pt x="29" y="50"/>
                    </a:lnTo>
                    <a:lnTo>
                      <a:pt x="39" y="50"/>
                    </a:lnTo>
                    <a:lnTo>
                      <a:pt x="50" y="53"/>
                    </a:lnTo>
                    <a:lnTo>
                      <a:pt x="58" y="53"/>
                    </a:lnTo>
                    <a:lnTo>
                      <a:pt x="71" y="53"/>
                    </a:lnTo>
                    <a:lnTo>
                      <a:pt x="81" y="53"/>
                    </a:lnTo>
                    <a:lnTo>
                      <a:pt x="90" y="53"/>
                    </a:lnTo>
                    <a:lnTo>
                      <a:pt x="100" y="53"/>
                    </a:lnTo>
                    <a:lnTo>
                      <a:pt x="108" y="53"/>
                    </a:lnTo>
                    <a:lnTo>
                      <a:pt x="118" y="50"/>
                    </a:lnTo>
                    <a:lnTo>
                      <a:pt x="126" y="50"/>
                    </a:lnTo>
                    <a:lnTo>
                      <a:pt x="134" y="46"/>
                    </a:lnTo>
                    <a:lnTo>
                      <a:pt x="142" y="43"/>
                    </a:lnTo>
                    <a:lnTo>
                      <a:pt x="150" y="34"/>
                    </a:lnTo>
                    <a:lnTo>
                      <a:pt x="158" y="25"/>
                    </a:lnTo>
                    <a:lnTo>
                      <a:pt x="168" y="22"/>
                    </a:lnTo>
                    <a:lnTo>
                      <a:pt x="176" y="19"/>
                    </a:lnTo>
                    <a:lnTo>
                      <a:pt x="195" y="12"/>
                    </a:lnTo>
                    <a:lnTo>
                      <a:pt x="203" y="9"/>
                    </a:lnTo>
                    <a:lnTo>
                      <a:pt x="211" y="9"/>
                    </a:lnTo>
                    <a:lnTo>
                      <a:pt x="218" y="6"/>
                    </a:lnTo>
                    <a:lnTo>
                      <a:pt x="226" y="0"/>
                    </a:lnTo>
                    <a:lnTo>
                      <a:pt x="232" y="0"/>
                    </a:lnTo>
                  </a:path>
                </a:pathLst>
              </a:custGeom>
              <a:solidFill>
                <a:schemeClr val="bg1"/>
              </a:solidFill>
              <a:ln w="12699" cap="rnd" cmpd="sng">
                <a:solidFill>
                  <a:srgbClr val="C0C0C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79649" name="Group 1121">
              <a:extLst>
                <a:ext uri="{FF2B5EF4-FFF2-40B4-BE49-F238E27FC236}">
                  <a16:creationId xmlns:a16="http://schemas.microsoft.com/office/drawing/2014/main" id="{00037B06-0B3B-378A-58B7-056C501C2097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799" y="2193"/>
              <a:ext cx="369" cy="818"/>
              <a:chOff x="1142" y="1513"/>
              <a:chExt cx="369" cy="818"/>
            </a:xfrm>
          </p:grpSpPr>
          <p:sp>
            <p:nvSpPr>
              <p:cNvPr id="279650" name="Oval 1122">
                <a:extLst>
                  <a:ext uri="{FF2B5EF4-FFF2-40B4-BE49-F238E27FC236}">
                    <a16:creationId xmlns:a16="http://schemas.microsoft.com/office/drawing/2014/main" id="{AA5C7E0C-2CDF-1B12-E0CA-DCEC476599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4" y="1513"/>
                <a:ext cx="96" cy="15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51" name="Line 1123">
                <a:extLst>
                  <a:ext uri="{FF2B5EF4-FFF2-40B4-BE49-F238E27FC236}">
                    <a16:creationId xmlns:a16="http://schemas.microsoft.com/office/drawing/2014/main" id="{01663990-CA1D-4739-9817-4DC2DE2F4F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2" y="2032"/>
                <a:ext cx="218" cy="5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52" name="Line 1124">
                <a:extLst>
                  <a:ext uri="{FF2B5EF4-FFF2-40B4-BE49-F238E27FC236}">
                    <a16:creationId xmlns:a16="http://schemas.microsoft.com/office/drawing/2014/main" id="{A9BFAD94-61DF-6CC9-A3C2-03B850A5A0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1" y="2090"/>
                <a:ext cx="150" cy="24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53" name="Line 1125">
                <a:extLst>
                  <a:ext uri="{FF2B5EF4-FFF2-40B4-BE49-F238E27FC236}">
                    <a16:creationId xmlns:a16="http://schemas.microsoft.com/office/drawing/2014/main" id="{1995988D-6DC9-841E-C909-BB5C886606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9" y="1751"/>
                <a:ext cx="50" cy="17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54" name="Line 1126">
                <a:extLst>
                  <a:ext uri="{FF2B5EF4-FFF2-40B4-BE49-F238E27FC236}">
                    <a16:creationId xmlns:a16="http://schemas.microsoft.com/office/drawing/2014/main" id="{4E07E3B0-626C-77FB-45DF-576FD9CEF2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0" y="1931"/>
                <a:ext cx="126" cy="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55" name="Line 1127">
                <a:extLst>
                  <a:ext uri="{FF2B5EF4-FFF2-40B4-BE49-F238E27FC236}">
                    <a16:creationId xmlns:a16="http://schemas.microsoft.com/office/drawing/2014/main" id="{84864F57-6D03-EBCB-6EB7-C86DF27EF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0" y="1711"/>
                <a:ext cx="49" cy="1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56" name="Arc 1128">
                <a:extLst>
                  <a:ext uri="{FF2B5EF4-FFF2-40B4-BE49-F238E27FC236}">
                    <a16:creationId xmlns:a16="http://schemas.microsoft.com/office/drawing/2014/main" id="{E735CC71-F62D-58D7-E25E-636512E3A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" y="1654"/>
                <a:ext cx="67" cy="198"/>
              </a:xfrm>
              <a:custGeom>
                <a:avLst/>
                <a:gdLst>
                  <a:gd name="G0" fmla="+- 20327 0 0"/>
                  <a:gd name="G1" fmla="+- 18805 0 0"/>
                  <a:gd name="G2" fmla="+- 21600 0 0"/>
                  <a:gd name="T0" fmla="*/ 0 w 20327"/>
                  <a:gd name="T1" fmla="*/ 11498 h 18805"/>
                  <a:gd name="T2" fmla="*/ 9699 w 20327"/>
                  <a:gd name="T3" fmla="*/ 0 h 18805"/>
                  <a:gd name="T4" fmla="*/ 20327 w 20327"/>
                  <a:gd name="T5" fmla="*/ 18805 h 18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7" h="18805" fill="none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</a:path>
                  <a:path w="20327" h="18805" stroke="0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  <a:lnTo>
                      <a:pt x="20327" y="18805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57" name="Line 1129">
                <a:extLst>
                  <a:ext uri="{FF2B5EF4-FFF2-40B4-BE49-F238E27FC236}">
                    <a16:creationId xmlns:a16="http://schemas.microsoft.com/office/drawing/2014/main" id="{38843DF5-2E5D-5495-DE44-E66519CD6C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42" y="1769"/>
                <a:ext cx="36" cy="2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9658" name="Line 1130">
                <a:extLst>
                  <a:ext uri="{FF2B5EF4-FFF2-40B4-BE49-F238E27FC236}">
                    <a16:creationId xmlns:a16="http://schemas.microsoft.com/office/drawing/2014/main" id="{DCFF5DC0-2D33-C137-9DF0-F52C78E290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60" y="1831"/>
                <a:ext cx="49" cy="5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9659" name="Line 1131">
              <a:extLst>
                <a:ext uri="{FF2B5EF4-FFF2-40B4-BE49-F238E27FC236}">
                  <a16:creationId xmlns:a16="http://schemas.microsoft.com/office/drawing/2014/main" id="{4F6B9463-34E6-B0A8-4294-B95E521E6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" y="2529"/>
              <a:ext cx="240" cy="0"/>
            </a:xfrm>
            <a:prstGeom prst="line">
              <a:avLst/>
            </a:prstGeom>
            <a:noFill/>
            <a:ln w="12699">
              <a:solidFill>
                <a:srgbClr val="C0C0C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23A0F7C-0C2E-EEC5-1B7C-F2C975EC0A7D}"/>
              </a:ext>
            </a:extLst>
          </p:cNvPr>
          <p:cNvSpPr txBox="1"/>
          <p:nvPr/>
        </p:nvSpPr>
        <p:spPr>
          <a:xfrm>
            <a:off x="1284345" y="121765"/>
            <a:ext cx="6543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1" dirty="0"/>
              <a:t>This slide deck does not include videos shown during the presentation</a:t>
            </a:r>
            <a:endParaRPr lang="LID4096" b="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286" name="Group 118">
            <a:extLst>
              <a:ext uri="{FF2B5EF4-FFF2-40B4-BE49-F238E27FC236}">
                <a16:creationId xmlns:a16="http://schemas.microsoft.com/office/drawing/2014/main" id="{18A71BE1-0AE7-7057-3A0B-FC2927BF3802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1473200"/>
            <a:ext cx="1568450" cy="3509963"/>
            <a:chOff x="1730" y="964"/>
            <a:chExt cx="1008" cy="2256"/>
          </a:xfrm>
        </p:grpSpPr>
        <p:sp>
          <p:nvSpPr>
            <p:cNvPr id="135187" name="Rectangle 19">
              <a:extLst>
                <a:ext uri="{FF2B5EF4-FFF2-40B4-BE49-F238E27FC236}">
                  <a16:creationId xmlns:a16="http://schemas.microsoft.com/office/drawing/2014/main" id="{1687015C-C519-B9EF-8A95-3CD6BEDFC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964"/>
              <a:ext cx="1008" cy="457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Loose coupling</a:t>
              </a:r>
            </a:p>
          </p:txBody>
        </p:sp>
        <p:grpSp>
          <p:nvGrpSpPr>
            <p:cNvPr id="135213" name="Group 45">
              <a:extLst>
                <a:ext uri="{FF2B5EF4-FFF2-40B4-BE49-F238E27FC236}">
                  <a16:creationId xmlns:a16="http://schemas.microsoft.com/office/drawing/2014/main" id="{E4A5B13D-EFB9-5B0C-C5CD-CECDBE7BA1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3" y="1412"/>
              <a:ext cx="463" cy="1808"/>
              <a:chOff x="432" y="1632"/>
              <a:chExt cx="463" cy="1776"/>
            </a:xfrm>
          </p:grpSpPr>
          <p:sp>
            <p:nvSpPr>
              <p:cNvPr id="135214" name="Freeform 46">
                <a:extLst>
                  <a:ext uri="{FF2B5EF4-FFF2-40B4-BE49-F238E27FC236}">
                    <a16:creationId xmlns:a16="http://schemas.microsoft.com/office/drawing/2014/main" id="{FC974A7F-50D2-C386-6F19-75ECD545EA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15" name="Freeform 47">
                <a:extLst>
                  <a:ext uri="{FF2B5EF4-FFF2-40B4-BE49-F238E27FC236}">
                    <a16:creationId xmlns:a16="http://schemas.microsoft.com/office/drawing/2014/main" id="{E417B108-859C-26CA-4217-F6D482DA4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16" name="Freeform 48">
                <a:extLst>
                  <a:ext uri="{FF2B5EF4-FFF2-40B4-BE49-F238E27FC236}">
                    <a16:creationId xmlns:a16="http://schemas.microsoft.com/office/drawing/2014/main" id="{7EAA99A6-1AF6-9017-97D5-72BD29D07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17" name="Freeform 49">
                <a:extLst>
                  <a:ext uri="{FF2B5EF4-FFF2-40B4-BE49-F238E27FC236}">
                    <a16:creationId xmlns:a16="http://schemas.microsoft.com/office/drawing/2014/main" id="{BD131694-A530-A019-76C4-6E345F08B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18" name="Freeform 50">
                <a:extLst>
                  <a:ext uri="{FF2B5EF4-FFF2-40B4-BE49-F238E27FC236}">
                    <a16:creationId xmlns:a16="http://schemas.microsoft.com/office/drawing/2014/main" id="{B7E29F26-6BE0-FD5D-AA40-7BBD582B0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19" name="Freeform 51">
                <a:extLst>
                  <a:ext uri="{FF2B5EF4-FFF2-40B4-BE49-F238E27FC236}">
                    <a16:creationId xmlns:a16="http://schemas.microsoft.com/office/drawing/2014/main" id="{F704B135-5837-9ACE-BC04-C8756E6AD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0" name="Line 52">
                <a:extLst>
                  <a:ext uri="{FF2B5EF4-FFF2-40B4-BE49-F238E27FC236}">
                    <a16:creationId xmlns:a16="http://schemas.microsoft.com/office/drawing/2014/main" id="{5350A2AD-83AE-F676-5217-CFCF13E1E8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1" name="Line 53">
                <a:extLst>
                  <a:ext uri="{FF2B5EF4-FFF2-40B4-BE49-F238E27FC236}">
                    <a16:creationId xmlns:a16="http://schemas.microsoft.com/office/drawing/2014/main" id="{F9130F75-56A5-C821-91AC-F20A22817A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2" name="Freeform 54">
                <a:extLst>
                  <a:ext uri="{FF2B5EF4-FFF2-40B4-BE49-F238E27FC236}">
                    <a16:creationId xmlns:a16="http://schemas.microsoft.com/office/drawing/2014/main" id="{634DEF23-BCBD-DB07-9BF9-AF02F587A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3" name="Freeform 55">
                <a:extLst>
                  <a:ext uri="{FF2B5EF4-FFF2-40B4-BE49-F238E27FC236}">
                    <a16:creationId xmlns:a16="http://schemas.microsoft.com/office/drawing/2014/main" id="{5635D09D-0A91-40EA-6C4C-89BA648BC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4" name="Freeform 56">
                <a:extLst>
                  <a:ext uri="{FF2B5EF4-FFF2-40B4-BE49-F238E27FC236}">
                    <a16:creationId xmlns:a16="http://schemas.microsoft.com/office/drawing/2014/main" id="{59044804-91F5-B6EC-26A1-FD047B9F2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5" name="Freeform 57">
                <a:extLst>
                  <a:ext uri="{FF2B5EF4-FFF2-40B4-BE49-F238E27FC236}">
                    <a16:creationId xmlns:a16="http://schemas.microsoft.com/office/drawing/2014/main" id="{08226841-9F4B-09E2-582C-6779005BC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6" name="Freeform 58">
                <a:extLst>
                  <a:ext uri="{FF2B5EF4-FFF2-40B4-BE49-F238E27FC236}">
                    <a16:creationId xmlns:a16="http://schemas.microsoft.com/office/drawing/2014/main" id="{97AD4F18-3983-E82F-93AE-11B0FEFB6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7" name="Freeform 59">
                <a:extLst>
                  <a:ext uri="{FF2B5EF4-FFF2-40B4-BE49-F238E27FC236}">
                    <a16:creationId xmlns:a16="http://schemas.microsoft.com/office/drawing/2014/main" id="{DD400E6A-EC5C-1542-4242-C7EAA26D6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8" name="Freeform 60">
                <a:extLst>
                  <a:ext uri="{FF2B5EF4-FFF2-40B4-BE49-F238E27FC236}">
                    <a16:creationId xmlns:a16="http://schemas.microsoft.com/office/drawing/2014/main" id="{9255F921-9D32-672D-30F1-738D35547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29" name="Freeform 61">
                <a:extLst>
                  <a:ext uri="{FF2B5EF4-FFF2-40B4-BE49-F238E27FC236}">
                    <a16:creationId xmlns:a16="http://schemas.microsoft.com/office/drawing/2014/main" id="{1EAD3246-F73C-A1CF-0BFE-C55DA301C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30" name="Freeform 62">
                <a:extLst>
                  <a:ext uri="{FF2B5EF4-FFF2-40B4-BE49-F238E27FC236}">
                    <a16:creationId xmlns:a16="http://schemas.microsoft.com/office/drawing/2014/main" id="{E2B4C4B7-E875-5DA2-D6D6-94102CAF6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31" name="Freeform 63">
                <a:extLst>
                  <a:ext uri="{FF2B5EF4-FFF2-40B4-BE49-F238E27FC236}">
                    <a16:creationId xmlns:a16="http://schemas.microsoft.com/office/drawing/2014/main" id="{4A6C5096-5063-A477-DE71-BF0AEEE16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32" name="Freeform 64">
                <a:extLst>
                  <a:ext uri="{FF2B5EF4-FFF2-40B4-BE49-F238E27FC236}">
                    <a16:creationId xmlns:a16="http://schemas.microsoft.com/office/drawing/2014/main" id="{90012A6C-529F-1745-F20C-C0D06535F2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33" name="Freeform 65">
                <a:extLst>
                  <a:ext uri="{FF2B5EF4-FFF2-40B4-BE49-F238E27FC236}">
                    <a16:creationId xmlns:a16="http://schemas.microsoft.com/office/drawing/2014/main" id="{63E9E08E-ACE3-04C2-E300-507466BC8D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34" name="Freeform 66">
                <a:extLst>
                  <a:ext uri="{FF2B5EF4-FFF2-40B4-BE49-F238E27FC236}">
                    <a16:creationId xmlns:a16="http://schemas.microsoft.com/office/drawing/2014/main" id="{BDA3E424-F0D1-3A06-71C6-069CDF620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35" name="Freeform 67">
                <a:extLst>
                  <a:ext uri="{FF2B5EF4-FFF2-40B4-BE49-F238E27FC236}">
                    <a16:creationId xmlns:a16="http://schemas.microsoft.com/office/drawing/2014/main" id="{D0FD4F76-65A4-619A-573F-1BAE002CE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grpSp>
        <p:nvGrpSpPr>
          <p:cNvPr id="135287" name="Group 119">
            <a:extLst>
              <a:ext uri="{FF2B5EF4-FFF2-40B4-BE49-F238E27FC236}">
                <a16:creationId xmlns:a16="http://schemas.microsoft.com/office/drawing/2014/main" id="{8D0B3855-B4F5-DF12-799D-E79A7DAF1646}"/>
              </a:ext>
            </a:extLst>
          </p:cNvPr>
          <p:cNvGrpSpPr>
            <a:grpSpLocks/>
          </p:cNvGrpSpPr>
          <p:nvPr/>
        </p:nvGrpSpPr>
        <p:grpSpPr bwMode="auto">
          <a:xfrm>
            <a:off x="4559300" y="1473200"/>
            <a:ext cx="1417638" cy="3509963"/>
            <a:chOff x="2786" y="964"/>
            <a:chExt cx="912" cy="2256"/>
          </a:xfrm>
        </p:grpSpPr>
        <p:sp>
          <p:nvSpPr>
            <p:cNvPr id="135183" name="Rectangle 15">
              <a:extLst>
                <a:ext uri="{FF2B5EF4-FFF2-40B4-BE49-F238E27FC236}">
                  <a16:creationId xmlns:a16="http://schemas.microsoft.com/office/drawing/2014/main" id="{A1C296B8-1A22-203B-9D98-00065A3DA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6" y="964"/>
              <a:ext cx="912" cy="457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Casual</a:t>
              </a:r>
              <a:br>
                <a:rPr lang="en-US" altLang="LID4096" sz="2000" b="0"/>
              </a:br>
              <a:r>
                <a:rPr lang="en-US" altLang="LID4096" sz="2000" b="0"/>
                <a:t>Interaction</a:t>
              </a:r>
            </a:p>
          </p:txBody>
        </p:sp>
        <p:grpSp>
          <p:nvGrpSpPr>
            <p:cNvPr id="135236" name="Group 68">
              <a:extLst>
                <a:ext uri="{FF2B5EF4-FFF2-40B4-BE49-F238E27FC236}">
                  <a16:creationId xmlns:a16="http://schemas.microsoft.com/office/drawing/2014/main" id="{0BE6091D-B9D1-9A51-1664-704C86C1BA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6" y="1412"/>
              <a:ext cx="463" cy="1808"/>
              <a:chOff x="432" y="1632"/>
              <a:chExt cx="463" cy="1776"/>
            </a:xfrm>
          </p:grpSpPr>
          <p:sp>
            <p:nvSpPr>
              <p:cNvPr id="135237" name="Freeform 69">
                <a:extLst>
                  <a:ext uri="{FF2B5EF4-FFF2-40B4-BE49-F238E27FC236}">
                    <a16:creationId xmlns:a16="http://schemas.microsoft.com/office/drawing/2014/main" id="{9955CEC3-4D68-D1BE-2631-6A740F0E0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38" name="Freeform 70">
                <a:extLst>
                  <a:ext uri="{FF2B5EF4-FFF2-40B4-BE49-F238E27FC236}">
                    <a16:creationId xmlns:a16="http://schemas.microsoft.com/office/drawing/2014/main" id="{F997B29A-A9DC-2EEE-930B-B0FAE66C1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39" name="Freeform 71">
                <a:extLst>
                  <a:ext uri="{FF2B5EF4-FFF2-40B4-BE49-F238E27FC236}">
                    <a16:creationId xmlns:a16="http://schemas.microsoft.com/office/drawing/2014/main" id="{943A15CF-50DE-54A9-B7BF-C4B71174F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0" name="Freeform 72">
                <a:extLst>
                  <a:ext uri="{FF2B5EF4-FFF2-40B4-BE49-F238E27FC236}">
                    <a16:creationId xmlns:a16="http://schemas.microsoft.com/office/drawing/2014/main" id="{F69F7A88-FDE8-2995-3F40-F84B425C9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1" name="Freeform 73">
                <a:extLst>
                  <a:ext uri="{FF2B5EF4-FFF2-40B4-BE49-F238E27FC236}">
                    <a16:creationId xmlns:a16="http://schemas.microsoft.com/office/drawing/2014/main" id="{A769CC51-D3FE-1115-E002-2D400647D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2" name="Freeform 74">
                <a:extLst>
                  <a:ext uri="{FF2B5EF4-FFF2-40B4-BE49-F238E27FC236}">
                    <a16:creationId xmlns:a16="http://schemas.microsoft.com/office/drawing/2014/main" id="{C891043C-C732-8D22-CC14-6AEE6F886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3" name="Line 75">
                <a:extLst>
                  <a:ext uri="{FF2B5EF4-FFF2-40B4-BE49-F238E27FC236}">
                    <a16:creationId xmlns:a16="http://schemas.microsoft.com/office/drawing/2014/main" id="{5D1A5EC6-5D4C-46BB-FD9C-85082CF905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4" name="Line 76">
                <a:extLst>
                  <a:ext uri="{FF2B5EF4-FFF2-40B4-BE49-F238E27FC236}">
                    <a16:creationId xmlns:a16="http://schemas.microsoft.com/office/drawing/2014/main" id="{FA411722-81C4-74C0-003A-F64D648F5A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5" name="Freeform 77">
                <a:extLst>
                  <a:ext uri="{FF2B5EF4-FFF2-40B4-BE49-F238E27FC236}">
                    <a16:creationId xmlns:a16="http://schemas.microsoft.com/office/drawing/2014/main" id="{87D84B7B-A10A-F1D5-E067-45FEE3D6AC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6" name="Freeform 78">
                <a:extLst>
                  <a:ext uri="{FF2B5EF4-FFF2-40B4-BE49-F238E27FC236}">
                    <a16:creationId xmlns:a16="http://schemas.microsoft.com/office/drawing/2014/main" id="{AACB87D7-5808-6D54-B96A-29FBC7FFE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7" name="Freeform 79">
                <a:extLst>
                  <a:ext uri="{FF2B5EF4-FFF2-40B4-BE49-F238E27FC236}">
                    <a16:creationId xmlns:a16="http://schemas.microsoft.com/office/drawing/2014/main" id="{8F565580-1DBA-721D-0DD9-E63F075AC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8" name="Freeform 80">
                <a:extLst>
                  <a:ext uri="{FF2B5EF4-FFF2-40B4-BE49-F238E27FC236}">
                    <a16:creationId xmlns:a16="http://schemas.microsoft.com/office/drawing/2014/main" id="{DC49C773-DB3D-597D-1A13-193C5B4AA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49" name="Freeform 81">
                <a:extLst>
                  <a:ext uri="{FF2B5EF4-FFF2-40B4-BE49-F238E27FC236}">
                    <a16:creationId xmlns:a16="http://schemas.microsoft.com/office/drawing/2014/main" id="{ABEF9B05-35C7-3CC8-F4C9-0191B86493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50" name="Freeform 82">
                <a:extLst>
                  <a:ext uri="{FF2B5EF4-FFF2-40B4-BE49-F238E27FC236}">
                    <a16:creationId xmlns:a16="http://schemas.microsoft.com/office/drawing/2014/main" id="{5785A2B1-2735-46B9-5657-8CFE0CE5D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51" name="Freeform 83">
                <a:extLst>
                  <a:ext uri="{FF2B5EF4-FFF2-40B4-BE49-F238E27FC236}">
                    <a16:creationId xmlns:a16="http://schemas.microsoft.com/office/drawing/2014/main" id="{426AF66F-A121-674F-B6B4-622EDEE1F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52" name="Freeform 84">
                <a:extLst>
                  <a:ext uri="{FF2B5EF4-FFF2-40B4-BE49-F238E27FC236}">
                    <a16:creationId xmlns:a16="http://schemas.microsoft.com/office/drawing/2014/main" id="{B0841338-08F4-958C-F697-BA32C6D84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53" name="Freeform 85">
                <a:extLst>
                  <a:ext uri="{FF2B5EF4-FFF2-40B4-BE49-F238E27FC236}">
                    <a16:creationId xmlns:a16="http://schemas.microsoft.com/office/drawing/2014/main" id="{8B0333EF-3938-8612-64FD-0128DDC6D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54" name="Freeform 86">
                <a:extLst>
                  <a:ext uri="{FF2B5EF4-FFF2-40B4-BE49-F238E27FC236}">
                    <a16:creationId xmlns:a16="http://schemas.microsoft.com/office/drawing/2014/main" id="{D0CD0EFA-F262-F78B-9D6D-998324BB2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55" name="Freeform 87">
                <a:extLst>
                  <a:ext uri="{FF2B5EF4-FFF2-40B4-BE49-F238E27FC236}">
                    <a16:creationId xmlns:a16="http://schemas.microsoft.com/office/drawing/2014/main" id="{5465DE1B-34E4-672C-B308-7735358E02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56" name="Freeform 88">
                <a:extLst>
                  <a:ext uri="{FF2B5EF4-FFF2-40B4-BE49-F238E27FC236}">
                    <a16:creationId xmlns:a16="http://schemas.microsoft.com/office/drawing/2014/main" id="{21E5C828-B4B1-0813-064F-B0E826350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57" name="Freeform 89">
                <a:extLst>
                  <a:ext uri="{FF2B5EF4-FFF2-40B4-BE49-F238E27FC236}">
                    <a16:creationId xmlns:a16="http://schemas.microsoft.com/office/drawing/2014/main" id="{D379B46D-664C-BBC5-3BE1-928CE2415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58" name="Freeform 90">
                <a:extLst>
                  <a:ext uri="{FF2B5EF4-FFF2-40B4-BE49-F238E27FC236}">
                    <a16:creationId xmlns:a16="http://schemas.microsoft.com/office/drawing/2014/main" id="{B2D65E87-58AE-F890-4AD6-D2C993D28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grpSp>
        <p:nvGrpSpPr>
          <p:cNvPr id="135288" name="Group 120">
            <a:extLst>
              <a:ext uri="{FF2B5EF4-FFF2-40B4-BE49-F238E27FC236}">
                <a16:creationId xmlns:a16="http://schemas.microsoft.com/office/drawing/2014/main" id="{D3C6204E-27F3-B647-B412-318474DF26D7}"/>
              </a:ext>
            </a:extLst>
          </p:cNvPr>
          <p:cNvGrpSpPr>
            <a:grpSpLocks/>
          </p:cNvGrpSpPr>
          <p:nvPr/>
        </p:nvGrpSpPr>
        <p:grpSpPr bwMode="auto">
          <a:xfrm>
            <a:off x="6051550" y="1473200"/>
            <a:ext cx="1419225" cy="3509963"/>
            <a:chOff x="3746" y="964"/>
            <a:chExt cx="912" cy="2256"/>
          </a:xfrm>
        </p:grpSpPr>
        <p:sp>
          <p:nvSpPr>
            <p:cNvPr id="135189" name="Rectangle 21">
              <a:extLst>
                <a:ext uri="{FF2B5EF4-FFF2-40B4-BE49-F238E27FC236}">
                  <a16:creationId xmlns:a16="http://schemas.microsoft.com/office/drawing/2014/main" id="{0F100E5F-9EDF-D655-3965-C5390BF2B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" y="964"/>
              <a:ext cx="912" cy="432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  Seamless transitions</a:t>
              </a:r>
            </a:p>
          </p:txBody>
        </p:sp>
        <p:grpSp>
          <p:nvGrpSpPr>
            <p:cNvPr id="135259" name="Group 91">
              <a:extLst>
                <a:ext uri="{FF2B5EF4-FFF2-40B4-BE49-F238E27FC236}">
                  <a16:creationId xmlns:a16="http://schemas.microsoft.com/office/drawing/2014/main" id="{4AB2196F-DE71-2119-7813-7649E0BA84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9" y="1396"/>
              <a:ext cx="463" cy="1824"/>
              <a:chOff x="432" y="1632"/>
              <a:chExt cx="463" cy="1776"/>
            </a:xfrm>
          </p:grpSpPr>
          <p:sp>
            <p:nvSpPr>
              <p:cNvPr id="135260" name="Freeform 92">
                <a:extLst>
                  <a:ext uri="{FF2B5EF4-FFF2-40B4-BE49-F238E27FC236}">
                    <a16:creationId xmlns:a16="http://schemas.microsoft.com/office/drawing/2014/main" id="{0DCF6DFA-F654-A944-D1E9-EF8BB64C8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61" name="Freeform 93">
                <a:extLst>
                  <a:ext uri="{FF2B5EF4-FFF2-40B4-BE49-F238E27FC236}">
                    <a16:creationId xmlns:a16="http://schemas.microsoft.com/office/drawing/2014/main" id="{49E46490-77AB-2DF4-92E4-00FD0112E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62" name="Freeform 94">
                <a:extLst>
                  <a:ext uri="{FF2B5EF4-FFF2-40B4-BE49-F238E27FC236}">
                    <a16:creationId xmlns:a16="http://schemas.microsoft.com/office/drawing/2014/main" id="{1D302DD6-FECF-B6DA-3EF5-1F3F3A2DE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63" name="Freeform 95">
                <a:extLst>
                  <a:ext uri="{FF2B5EF4-FFF2-40B4-BE49-F238E27FC236}">
                    <a16:creationId xmlns:a16="http://schemas.microsoft.com/office/drawing/2014/main" id="{96C6F736-04DA-90B8-BCB5-70ABB815E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64" name="Freeform 96">
                <a:extLst>
                  <a:ext uri="{FF2B5EF4-FFF2-40B4-BE49-F238E27FC236}">
                    <a16:creationId xmlns:a16="http://schemas.microsoft.com/office/drawing/2014/main" id="{C0517F8E-FA8B-A243-A67B-2719FE08FC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65" name="Freeform 97">
                <a:extLst>
                  <a:ext uri="{FF2B5EF4-FFF2-40B4-BE49-F238E27FC236}">
                    <a16:creationId xmlns:a16="http://schemas.microsoft.com/office/drawing/2014/main" id="{98FDFA32-8046-060D-F6F0-C36174EAB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66" name="Line 98">
                <a:extLst>
                  <a:ext uri="{FF2B5EF4-FFF2-40B4-BE49-F238E27FC236}">
                    <a16:creationId xmlns:a16="http://schemas.microsoft.com/office/drawing/2014/main" id="{4EA6953F-4978-524D-75E9-25A5519638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67" name="Line 99">
                <a:extLst>
                  <a:ext uri="{FF2B5EF4-FFF2-40B4-BE49-F238E27FC236}">
                    <a16:creationId xmlns:a16="http://schemas.microsoft.com/office/drawing/2014/main" id="{749EEBC2-9B18-8189-3898-85C10E5BDD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68" name="Freeform 100">
                <a:extLst>
                  <a:ext uri="{FF2B5EF4-FFF2-40B4-BE49-F238E27FC236}">
                    <a16:creationId xmlns:a16="http://schemas.microsoft.com/office/drawing/2014/main" id="{206F44A0-9B4C-9F11-A651-1DCB0B0951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69" name="Freeform 101">
                <a:extLst>
                  <a:ext uri="{FF2B5EF4-FFF2-40B4-BE49-F238E27FC236}">
                    <a16:creationId xmlns:a16="http://schemas.microsoft.com/office/drawing/2014/main" id="{F0D5B67A-F951-383B-06FE-EADE2CBFAC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0" name="Freeform 102">
                <a:extLst>
                  <a:ext uri="{FF2B5EF4-FFF2-40B4-BE49-F238E27FC236}">
                    <a16:creationId xmlns:a16="http://schemas.microsoft.com/office/drawing/2014/main" id="{EF91B265-A256-0E86-07AD-34BF5A91C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1" name="Freeform 103">
                <a:extLst>
                  <a:ext uri="{FF2B5EF4-FFF2-40B4-BE49-F238E27FC236}">
                    <a16:creationId xmlns:a16="http://schemas.microsoft.com/office/drawing/2014/main" id="{2EEB69A5-9FE0-C092-1DD8-DD5273511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2" name="Freeform 104">
                <a:extLst>
                  <a:ext uri="{FF2B5EF4-FFF2-40B4-BE49-F238E27FC236}">
                    <a16:creationId xmlns:a16="http://schemas.microsoft.com/office/drawing/2014/main" id="{76146B92-B68F-A98F-A4D6-22C5B874A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3" name="Freeform 105">
                <a:extLst>
                  <a:ext uri="{FF2B5EF4-FFF2-40B4-BE49-F238E27FC236}">
                    <a16:creationId xmlns:a16="http://schemas.microsoft.com/office/drawing/2014/main" id="{FFBA0144-3712-9607-8E67-EF16F2C999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4" name="Freeform 106">
                <a:extLst>
                  <a:ext uri="{FF2B5EF4-FFF2-40B4-BE49-F238E27FC236}">
                    <a16:creationId xmlns:a16="http://schemas.microsoft.com/office/drawing/2014/main" id="{E7DBC805-DB1D-CCA9-9D7C-679485685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5" name="Freeform 107">
                <a:extLst>
                  <a:ext uri="{FF2B5EF4-FFF2-40B4-BE49-F238E27FC236}">
                    <a16:creationId xmlns:a16="http://schemas.microsoft.com/office/drawing/2014/main" id="{035145B9-3890-DFBA-984B-D02A2AFC5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6" name="Freeform 108">
                <a:extLst>
                  <a:ext uri="{FF2B5EF4-FFF2-40B4-BE49-F238E27FC236}">
                    <a16:creationId xmlns:a16="http://schemas.microsoft.com/office/drawing/2014/main" id="{5AC5290D-B8B3-CCAC-ED65-93DCA3059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7" name="Freeform 109">
                <a:extLst>
                  <a:ext uri="{FF2B5EF4-FFF2-40B4-BE49-F238E27FC236}">
                    <a16:creationId xmlns:a16="http://schemas.microsoft.com/office/drawing/2014/main" id="{CD2173D3-AEFB-036A-6A99-C451EAF38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8" name="Freeform 110">
                <a:extLst>
                  <a:ext uri="{FF2B5EF4-FFF2-40B4-BE49-F238E27FC236}">
                    <a16:creationId xmlns:a16="http://schemas.microsoft.com/office/drawing/2014/main" id="{3727D661-A2A6-61F8-B59A-07B79B9F3D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79" name="Freeform 111">
                <a:extLst>
                  <a:ext uri="{FF2B5EF4-FFF2-40B4-BE49-F238E27FC236}">
                    <a16:creationId xmlns:a16="http://schemas.microsoft.com/office/drawing/2014/main" id="{0091A050-DB27-793E-01C6-47E991F3E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80" name="Freeform 112">
                <a:extLst>
                  <a:ext uri="{FF2B5EF4-FFF2-40B4-BE49-F238E27FC236}">
                    <a16:creationId xmlns:a16="http://schemas.microsoft.com/office/drawing/2014/main" id="{D1BB4284-F4D0-F07A-02B3-E3DC5CE17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35281" name="Freeform 113">
                <a:extLst>
                  <a:ext uri="{FF2B5EF4-FFF2-40B4-BE49-F238E27FC236}">
                    <a16:creationId xmlns:a16="http://schemas.microsoft.com/office/drawing/2014/main" id="{E1B85FB1-664B-5412-5FB6-3CDCE4A7B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grpSp>
        <p:nvGrpSpPr>
          <p:cNvPr id="135298" name="Group 130">
            <a:extLst>
              <a:ext uri="{FF2B5EF4-FFF2-40B4-BE49-F238E27FC236}">
                <a16:creationId xmlns:a16="http://schemas.microsoft.com/office/drawing/2014/main" id="{C144DDB7-F648-6E98-DA02-94CF16454C2E}"/>
              </a:ext>
            </a:extLst>
          </p:cNvPr>
          <p:cNvGrpSpPr>
            <a:grpSpLocks/>
          </p:cNvGrpSpPr>
          <p:nvPr/>
        </p:nvGrpSpPr>
        <p:grpSpPr bwMode="auto">
          <a:xfrm>
            <a:off x="1647825" y="652463"/>
            <a:ext cx="5897563" cy="5673725"/>
            <a:chOff x="1038" y="411"/>
            <a:chExt cx="3715" cy="3574"/>
          </a:xfrm>
        </p:grpSpPr>
        <p:grpSp>
          <p:nvGrpSpPr>
            <p:cNvPr id="135284" name="Group 116">
              <a:extLst>
                <a:ext uri="{FF2B5EF4-FFF2-40B4-BE49-F238E27FC236}">
                  <a16:creationId xmlns:a16="http://schemas.microsoft.com/office/drawing/2014/main" id="{C22CE29D-2CD9-28CC-5CAE-29E267C3D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8" y="411"/>
              <a:ext cx="3715" cy="520"/>
              <a:chOff x="914" y="436"/>
              <a:chExt cx="3792" cy="531"/>
            </a:xfrm>
          </p:grpSpPr>
          <p:grpSp>
            <p:nvGrpSpPr>
              <p:cNvPr id="135177" name="Group 9">
                <a:extLst>
                  <a:ext uri="{FF2B5EF4-FFF2-40B4-BE49-F238E27FC236}">
                    <a16:creationId xmlns:a16="http://schemas.microsoft.com/office/drawing/2014/main" id="{437E0D3B-8FAB-14B4-4A9C-43D83607F5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" y="436"/>
                <a:ext cx="3792" cy="516"/>
                <a:chOff x="699" y="1013"/>
                <a:chExt cx="2698" cy="516"/>
              </a:xfrm>
            </p:grpSpPr>
            <p:sp>
              <p:nvSpPr>
                <p:cNvPr id="135178" name="Freeform 10">
                  <a:extLst>
                    <a:ext uri="{FF2B5EF4-FFF2-40B4-BE49-F238E27FC236}">
                      <a16:creationId xmlns:a16="http://schemas.microsoft.com/office/drawing/2014/main" id="{4355CF4F-EFF5-90DE-A4F2-95470115DA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" y="1013"/>
                  <a:ext cx="2698" cy="370"/>
                </a:xfrm>
                <a:custGeom>
                  <a:avLst/>
                  <a:gdLst>
                    <a:gd name="T0" fmla="*/ 13878 w 13989"/>
                    <a:gd name="T1" fmla="*/ 2621 h 2635"/>
                    <a:gd name="T2" fmla="*/ 13966 w 13989"/>
                    <a:gd name="T3" fmla="*/ 2525 h 2635"/>
                    <a:gd name="T4" fmla="*/ 13989 w 13989"/>
                    <a:gd name="T5" fmla="*/ 2386 h 2635"/>
                    <a:gd name="T6" fmla="*/ 13972 w 13989"/>
                    <a:gd name="T7" fmla="*/ 2319 h 2635"/>
                    <a:gd name="T8" fmla="*/ 13908 w 13989"/>
                    <a:gd name="T9" fmla="*/ 2244 h 2635"/>
                    <a:gd name="T10" fmla="*/ 13840 w 13989"/>
                    <a:gd name="T11" fmla="*/ 2220 h 2635"/>
                    <a:gd name="T12" fmla="*/ 13759 w 13989"/>
                    <a:gd name="T13" fmla="*/ 2228 h 2635"/>
                    <a:gd name="T14" fmla="*/ 13695 w 13989"/>
                    <a:gd name="T15" fmla="*/ 2292 h 2635"/>
                    <a:gd name="T16" fmla="*/ 13671 w 13989"/>
                    <a:gd name="T17" fmla="*/ 2371 h 2635"/>
                    <a:gd name="T18" fmla="*/ 7251 w 13989"/>
                    <a:gd name="T19" fmla="*/ 497 h 2635"/>
                    <a:gd name="T20" fmla="*/ 7158 w 13989"/>
                    <a:gd name="T21" fmla="*/ 436 h 2635"/>
                    <a:gd name="T22" fmla="*/ 7142 w 13989"/>
                    <a:gd name="T23" fmla="*/ 378 h 2635"/>
                    <a:gd name="T24" fmla="*/ 7238 w 13989"/>
                    <a:gd name="T25" fmla="*/ 318 h 2635"/>
                    <a:gd name="T26" fmla="*/ 7301 w 13989"/>
                    <a:gd name="T27" fmla="*/ 363 h 2635"/>
                    <a:gd name="T28" fmla="*/ 7403 w 13989"/>
                    <a:gd name="T29" fmla="*/ 349 h 2635"/>
                    <a:gd name="T30" fmla="*/ 7455 w 13989"/>
                    <a:gd name="T31" fmla="*/ 294 h 2635"/>
                    <a:gd name="T32" fmla="*/ 7461 w 13989"/>
                    <a:gd name="T33" fmla="*/ 247 h 2635"/>
                    <a:gd name="T34" fmla="*/ 7421 w 13989"/>
                    <a:gd name="T35" fmla="*/ 177 h 2635"/>
                    <a:gd name="T36" fmla="*/ 7342 w 13989"/>
                    <a:gd name="T37" fmla="*/ 124 h 2635"/>
                    <a:gd name="T38" fmla="*/ 7282 w 13989"/>
                    <a:gd name="T39" fmla="*/ 110 h 2635"/>
                    <a:gd name="T40" fmla="*/ 7188 w 13989"/>
                    <a:gd name="T41" fmla="*/ 128 h 2635"/>
                    <a:gd name="T42" fmla="*/ 7133 w 13989"/>
                    <a:gd name="T43" fmla="*/ 179 h 2635"/>
                    <a:gd name="T44" fmla="*/ 7124 w 13989"/>
                    <a:gd name="T45" fmla="*/ 89 h 2635"/>
                    <a:gd name="T46" fmla="*/ 7084 w 13989"/>
                    <a:gd name="T47" fmla="*/ 29 h 2635"/>
                    <a:gd name="T48" fmla="*/ 6992 w 13989"/>
                    <a:gd name="T49" fmla="*/ 0 h 2635"/>
                    <a:gd name="T50" fmla="*/ 6902 w 13989"/>
                    <a:gd name="T51" fmla="*/ 29 h 2635"/>
                    <a:gd name="T52" fmla="*/ 6862 w 13989"/>
                    <a:gd name="T53" fmla="*/ 89 h 2635"/>
                    <a:gd name="T54" fmla="*/ 6853 w 13989"/>
                    <a:gd name="T55" fmla="*/ 151 h 2635"/>
                    <a:gd name="T56" fmla="*/ 6829 w 13989"/>
                    <a:gd name="T57" fmla="*/ 148 h 2635"/>
                    <a:gd name="T58" fmla="*/ 6736 w 13989"/>
                    <a:gd name="T59" fmla="*/ 110 h 2635"/>
                    <a:gd name="T60" fmla="*/ 6641 w 13989"/>
                    <a:gd name="T61" fmla="*/ 124 h 2635"/>
                    <a:gd name="T62" fmla="*/ 6565 w 13989"/>
                    <a:gd name="T63" fmla="*/ 177 h 2635"/>
                    <a:gd name="T64" fmla="*/ 6527 w 13989"/>
                    <a:gd name="T65" fmla="*/ 247 h 2635"/>
                    <a:gd name="T66" fmla="*/ 6545 w 13989"/>
                    <a:gd name="T67" fmla="*/ 318 h 2635"/>
                    <a:gd name="T68" fmla="*/ 6620 w 13989"/>
                    <a:gd name="T69" fmla="*/ 366 h 2635"/>
                    <a:gd name="T70" fmla="*/ 6730 w 13989"/>
                    <a:gd name="T71" fmla="*/ 335 h 2635"/>
                    <a:gd name="T72" fmla="*/ 6818 w 13989"/>
                    <a:gd name="T73" fmla="*/ 351 h 2635"/>
                    <a:gd name="T74" fmla="*/ 6853 w 13989"/>
                    <a:gd name="T75" fmla="*/ 413 h 2635"/>
                    <a:gd name="T76" fmla="*/ 6770 w 13989"/>
                    <a:gd name="T77" fmla="*/ 482 h 2635"/>
                    <a:gd name="T78" fmla="*/ 300 w 13989"/>
                    <a:gd name="T79" fmla="*/ 2420 h 2635"/>
                    <a:gd name="T80" fmla="*/ 315 w 13989"/>
                    <a:gd name="T81" fmla="*/ 2371 h 2635"/>
                    <a:gd name="T82" fmla="*/ 291 w 13989"/>
                    <a:gd name="T83" fmla="*/ 2292 h 2635"/>
                    <a:gd name="T84" fmla="*/ 227 w 13989"/>
                    <a:gd name="T85" fmla="*/ 2228 h 2635"/>
                    <a:gd name="T86" fmla="*/ 146 w 13989"/>
                    <a:gd name="T87" fmla="*/ 2220 h 2635"/>
                    <a:gd name="T88" fmla="*/ 81 w 13989"/>
                    <a:gd name="T89" fmla="*/ 2244 h 2635"/>
                    <a:gd name="T90" fmla="*/ 32 w 13989"/>
                    <a:gd name="T91" fmla="*/ 2290 h 2635"/>
                    <a:gd name="T92" fmla="*/ 5 w 13989"/>
                    <a:gd name="T93" fmla="*/ 2353 h 2635"/>
                    <a:gd name="T94" fmla="*/ 2 w 13989"/>
                    <a:gd name="T95" fmla="*/ 2458 h 2635"/>
                    <a:gd name="T96" fmla="*/ 57 w 13989"/>
                    <a:gd name="T97" fmla="*/ 2581 h 2635"/>
                    <a:gd name="T98" fmla="*/ 171 w 13989"/>
                    <a:gd name="T99" fmla="*/ 2635 h 2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3989" h="2635">
                      <a:moveTo>
                        <a:pt x="13814" y="2635"/>
                      </a:moveTo>
                      <a:lnTo>
                        <a:pt x="13878" y="2621"/>
                      </a:lnTo>
                      <a:lnTo>
                        <a:pt x="13930" y="2581"/>
                      </a:lnTo>
                      <a:lnTo>
                        <a:pt x="13966" y="2525"/>
                      </a:lnTo>
                      <a:lnTo>
                        <a:pt x="13985" y="2458"/>
                      </a:lnTo>
                      <a:lnTo>
                        <a:pt x="13989" y="2386"/>
                      </a:lnTo>
                      <a:lnTo>
                        <a:pt x="13983" y="2353"/>
                      </a:lnTo>
                      <a:lnTo>
                        <a:pt x="13972" y="2319"/>
                      </a:lnTo>
                      <a:lnTo>
                        <a:pt x="13935" y="2264"/>
                      </a:lnTo>
                      <a:lnTo>
                        <a:pt x="13908" y="2244"/>
                      </a:lnTo>
                      <a:lnTo>
                        <a:pt x="13875" y="2229"/>
                      </a:lnTo>
                      <a:lnTo>
                        <a:pt x="13840" y="2220"/>
                      </a:lnTo>
                      <a:lnTo>
                        <a:pt x="13811" y="2217"/>
                      </a:lnTo>
                      <a:lnTo>
                        <a:pt x="13759" y="2228"/>
                      </a:lnTo>
                      <a:lnTo>
                        <a:pt x="13722" y="2254"/>
                      </a:lnTo>
                      <a:lnTo>
                        <a:pt x="13695" y="2292"/>
                      </a:lnTo>
                      <a:lnTo>
                        <a:pt x="13678" y="2333"/>
                      </a:lnTo>
                      <a:lnTo>
                        <a:pt x="13671" y="2371"/>
                      </a:lnTo>
                      <a:lnTo>
                        <a:pt x="13684" y="2420"/>
                      </a:lnTo>
                      <a:lnTo>
                        <a:pt x="7251" y="497"/>
                      </a:lnTo>
                      <a:lnTo>
                        <a:pt x="7216" y="480"/>
                      </a:lnTo>
                      <a:lnTo>
                        <a:pt x="7158" y="436"/>
                      </a:lnTo>
                      <a:lnTo>
                        <a:pt x="7139" y="408"/>
                      </a:lnTo>
                      <a:lnTo>
                        <a:pt x="7142" y="378"/>
                      </a:lnTo>
                      <a:lnTo>
                        <a:pt x="7172" y="348"/>
                      </a:lnTo>
                      <a:lnTo>
                        <a:pt x="7238" y="318"/>
                      </a:lnTo>
                      <a:lnTo>
                        <a:pt x="7257" y="335"/>
                      </a:lnTo>
                      <a:lnTo>
                        <a:pt x="7301" y="363"/>
                      </a:lnTo>
                      <a:lnTo>
                        <a:pt x="7366" y="366"/>
                      </a:lnTo>
                      <a:lnTo>
                        <a:pt x="7403" y="349"/>
                      </a:lnTo>
                      <a:lnTo>
                        <a:pt x="7440" y="318"/>
                      </a:lnTo>
                      <a:lnTo>
                        <a:pt x="7455" y="294"/>
                      </a:lnTo>
                      <a:lnTo>
                        <a:pt x="7462" y="273"/>
                      </a:lnTo>
                      <a:lnTo>
                        <a:pt x="7461" y="247"/>
                      </a:lnTo>
                      <a:lnTo>
                        <a:pt x="7453" y="223"/>
                      </a:lnTo>
                      <a:lnTo>
                        <a:pt x="7421" y="177"/>
                      </a:lnTo>
                      <a:lnTo>
                        <a:pt x="7372" y="139"/>
                      </a:lnTo>
                      <a:lnTo>
                        <a:pt x="7342" y="124"/>
                      </a:lnTo>
                      <a:lnTo>
                        <a:pt x="7313" y="115"/>
                      </a:lnTo>
                      <a:lnTo>
                        <a:pt x="7282" y="110"/>
                      </a:lnTo>
                      <a:lnTo>
                        <a:pt x="7249" y="110"/>
                      </a:lnTo>
                      <a:lnTo>
                        <a:pt x="7188" y="128"/>
                      </a:lnTo>
                      <a:lnTo>
                        <a:pt x="7159" y="148"/>
                      </a:lnTo>
                      <a:lnTo>
                        <a:pt x="7133" y="179"/>
                      </a:lnTo>
                      <a:lnTo>
                        <a:pt x="7135" y="151"/>
                      </a:lnTo>
                      <a:lnTo>
                        <a:pt x="7124" y="89"/>
                      </a:lnTo>
                      <a:lnTo>
                        <a:pt x="7109" y="56"/>
                      </a:lnTo>
                      <a:lnTo>
                        <a:pt x="7084" y="29"/>
                      </a:lnTo>
                      <a:lnTo>
                        <a:pt x="7048" y="8"/>
                      </a:lnTo>
                      <a:lnTo>
                        <a:pt x="6992" y="0"/>
                      </a:lnTo>
                      <a:lnTo>
                        <a:pt x="6938" y="8"/>
                      </a:lnTo>
                      <a:lnTo>
                        <a:pt x="6902" y="29"/>
                      </a:lnTo>
                      <a:lnTo>
                        <a:pt x="6877" y="56"/>
                      </a:lnTo>
                      <a:lnTo>
                        <a:pt x="6862" y="89"/>
                      </a:lnTo>
                      <a:lnTo>
                        <a:pt x="6854" y="122"/>
                      </a:lnTo>
                      <a:lnTo>
                        <a:pt x="6853" y="151"/>
                      </a:lnTo>
                      <a:lnTo>
                        <a:pt x="6853" y="179"/>
                      </a:lnTo>
                      <a:lnTo>
                        <a:pt x="6829" y="148"/>
                      </a:lnTo>
                      <a:lnTo>
                        <a:pt x="6800" y="128"/>
                      </a:lnTo>
                      <a:lnTo>
                        <a:pt x="6736" y="110"/>
                      </a:lnTo>
                      <a:lnTo>
                        <a:pt x="6671" y="115"/>
                      </a:lnTo>
                      <a:lnTo>
                        <a:pt x="6641" y="124"/>
                      </a:lnTo>
                      <a:lnTo>
                        <a:pt x="6612" y="139"/>
                      </a:lnTo>
                      <a:lnTo>
                        <a:pt x="6565" y="177"/>
                      </a:lnTo>
                      <a:lnTo>
                        <a:pt x="6532" y="223"/>
                      </a:lnTo>
                      <a:lnTo>
                        <a:pt x="6527" y="247"/>
                      </a:lnTo>
                      <a:lnTo>
                        <a:pt x="6524" y="273"/>
                      </a:lnTo>
                      <a:lnTo>
                        <a:pt x="6545" y="318"/>
                      </a:lnTo>
                      <a:lnTo>
                        <a:pt x="6583" y="349"/>
                      </a:lnTo>
                      <a:lnTo>
                        <a:pt x="6620" y="366"/>
                      </a:lnTo>
                      <a:lnTo>
                        <a:pt x="6684" y="363"/>
                      </a:lnTo>
                      <a:lnTo>
                        <a:pt x="6730" y="335"/>
                      </a:lnTo>
                      <a:lnTo>
                        <a:pt x="6746" y="318"/>
                      </a:lnTo>
                      <a:lnTo>
                        <a:pt x="6818" y="351"/>
                      </a:lnTo>
                      <a:lnTo>
                        <a:pt x="6850" y="384"/>
                      </a:lnTo>
                      <a:lnTo>
                        <a:pt x="6853" y="413"/>
                      </a:lnTo>
                      <a:lnTo>
                        <a:pt x="6833" y="441"/>
                      </a:lnTo>
                      <a:lnTo>
                        <a:pt x="6770" y="482"/>
                      </a:lnTo>
                      <a:lnTo>
                        <a:pt x="6734" y="497"/>
                      </a:lnTo>
                      <a:lnTo>
                        <a:pt x="300" y="2420"/>
                      </a:lnTo>
                      <a:lnTo>
                        <a:pt x="311" y="2402"/>
                      </a:lnTo>
                      <a:lnTo>
                        <a:pt x="315" y="2371"/>
                      </a:lnTo>
                      <a:lnTo>
                        <a:pt x="308" y="2333"/>
                      </a:lnTo>
                      <a:lnTo>
                        <a:pt x="291" y="2292"/>
                      </a:lnTo>
                      <a:lnTo>
                        <a:pt x="265" y="2254"/>
                      </a:lnTo>
                      <a:lnTo>
                        <a:pt x="227" y="2228"/>
                      </a:lnTo>
                      <a:lnTo>
                        <a:pt x="176" y="2217"/>
                      </a:lnTo>
                      <a:lnTo>
                        <a:pt x="146" y="2220"/>
                      </a:lnTo>
                      <a:lnTo>
                        <a:pt x="112" y="2229"/>
                      </a:lnTo>
                      <a:lnTo>
                        <a:pt x="81" y="2244"/>
                      </a:lnTo>
                      <a:lnTo>
                        <a:pt x="53" y="2264"/>
                      </a:lnTo>
                      <a:lnTo>
                        <a:pt x="32" y="2290"/>
                      </a:lnTo>
                      <a:lnTo>
                        <a:pt x="17" y="2319"/>
                      </a:lnTo>
                      <a:lnTo>
                        <a:pt x="5" y="2353"/>
                      </a:lnTo>
                      <a:lnTo>
                        <a:pt x="0" y="2386"/>
                      </a:lnTo>
                      <a:lnTo>
                        <a:pt x="2" y="2458"/>
                      </a:lnTo>
                      <a:lnTo>
                        <a:pt x="22" y="2525"/>
                      </a:lnTo>
                      <a:lnTo>
                        <a:pt x="57" y="2581"/>
                      </a:lnTo>
                      <a:lnTo>
                        <a:pt x="108" y="2621"/>
                      </a:lnTo>
                      <a:lnTo>
                        <a:pt x="171" y="2635"/>
                      </a:lnTo>
                      <a:lnTo>
                        <a:pt x="13814" y="2635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79" name="Freeform 11">
                  <a:extLst>
                    <a:ext uri="{FF2B5EF4-FFF2-40B4-BE49-F238E27FC236}">
                      <a16:creationId xmlns:a16="http://schemas.microsoft.com/office/drawing/2014/main" id="{6DCDD0A5-4DD1-58ED-036A-EF1FE0A374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" y="1095"/>
                  <a:ext cx="2634" cy="434"/>
                </a:xfrm>
                <a:custGeom>
                  <a:avLst/>
                  <a:gdLst>
                    <a:gd name="T0" fmla="*/ 6815 w 13648"/>
                    <a:gd name="T1" fmla="*/ 0 h 3080"/>
                    <a:gd name="T2" fmla="*/ 13648 w 13648"/>
                    <a:gd name="T3" fmla="*/ 2044 h 3080"/>
                    <a:gd name="T4" fmla="*/ 13648 w 13648"/>
                    <a:gd name="T5" fmla="*/ 3080 h 3080"/>
                    <a:gd name="T6" fmla="*/ 6824 w 13648"/>
                    <a:gd name="T7" fmla="*/ 3080 h 3080"/>
                    <a:gd name="T8" fmla="*/ 0 w 13648"/>
                    <a:gd name="T9" fmla="*/ 3080 h 3080"/>
                    <a:gd name="T10" fmla="*/ 0 w 13648"/>
                    <a:gd name="T11" fmla="*/ 2044 h 3080"/>
                    <a:gd name="T12" fmla="*/ 6815 w 13648"/>
                    <a:gd name="T13" fmla="*/ 0 h 3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648" h="3080">
                      <a:moveTo>
                        <a:pt x="6815" y="0"/>
                      </a:moveTo>
                      <a:lnTo>
                        <a:pt x="13648" y="2044"/>
                      </a:lnTo>
                      <a:lnTo>
                        <a:pt x="13648" y="3080"/>
                      </a:lnTo>
                      <a:lnTo>
                        <a:pt x="6824" y="3080"/>
                      </a:lnTo>
                      <a:lnTo>
                        <a:pt x="0" y="3080"/>
                      </a:lnTo>
                      <a:lnTo>
                        <a:pt x="0" y="2044"/>
                      </a:lnTo>
                      <a:lnTo>
                        <a:pt x="6815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80" name="Freeform 12">
                  <a:extLst>
                    <a:ext uri="{FF2B5EF4-FFF2-40B4-BE49-F238E27FC236}">
                      <a16:creationId xmlns:a16="http://schemas.microsoft.com/office/drawing/2014/main" id="{E8760BC7-2BB3-07B6-E3FF-04E0EB9B7A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5" y="1181"/>
                  <a:ext cx="92" cy="85"/>
                </a:xfrm>
                <a:custGeom>
                  <a:avLst/>
                  <a:gdLst>
                    <a:gd name="T0" fmla="*/ 480 w 480"/>
                    <a:gd name="T1" fmla="*/ 0 h 607"/>
                    <a:gd name="T2" fmla="*/ 415 w 480"/>
                    <a:gd name="T3" fmla="*/ 135 h 607"/>
                    <a:gd name="T4" fmla="*/ 459 w 480"/>
                    <a:gd name="T5" fmla="*/ 135 h 607"/>
                    <a:gd name="T6" fmla="*/ 459 w 480"/>
                    <a:gd name="T7" fmla="*/ 186 h 607"/>
                    <a:gd name="T8" fmla="*/ 392 w 480"/>
                    <a:gd name="T9" fmla="*/ 186 h 607"/>
                    <a:gd name="T10" fmla="*/ 320 w 480"/>
                    <a:gd name="T11" fmla="*/ 284 h 607"/>
                    <a:gd name="T12" fmla="*/ 274 w 480"/>
                    <a:gd name="T13" fmla="*/ 373 h 607"/>
                    <a:gd name="T14" fmla="*/ 261 w 480"/>
                    <a:gd name="T15" fmla="*/ 421 h 607"/>
                    <a:gd name="T16" fmla="*/ 257 w 480"/>
                    <a:gd name="T17" fmla="*/ 467 h 607"/>
                    <a:gd name="T18" fmla="*/ 265 w 480"/>
                    <a:gd name="T19" fmla="*/ 480 h 607"/>
                    <a:gd name="T20" fmla="*/ 276 w 480"/>
                    <a:gd name="T21" fmla="*/ 514 h 607"/>
                    <a:gd name="T22" fmla="*/ 274 w 480"/>
                    <a:gd name="T23" fmla="*/ 561 h 607"/>
                    <a:gd name="T24" fmla="*/ 262 w 480"/>
                    <a:gd name="T25" fmla="*/ 582 h 607"/>
                    <a:gd name="T26" fmla="*/ 239 w 480"/>
                    <a:gd name="T27" fmla="*/ 607 h 607"/>
                    <a:gd name="T28" fmla="*/ 217 w 480"/>
                    <a:gd name="T29" fmla="*/ 582 h 607"/>
                    <a:gd name="T30" fmla="*/ 204 w 480"/>
                    <a:gd name="T31" fmla="*/ 561 h 607"/>
                    <a:gd name="T32" fmla="*/ 203 w 480"/>
                    <a:gd name="T33" fmla="*/ 514 h 607"/>
                    <a:gd name="T34" fmla="*/ 213 w 480"/>
                    <a:gd name="T35" fmla="*/ 480 h 607"/>
                    <a:gd name="T36" fmla="*/ 221 w 480"/>
                    <a:gd name="T37" fmla="*/ 467 h 607"/>
                    <a:gd name="T38" fmla="*/ 219 w 480"/>
                    <a:gd name="T39" fmla="*/ 421 h 607"/>
                    <a:gd name="T40" fmla="*/ 206 w 480"/>
                    <a:gd name="T41" fmla="*/ 373 h 607"/>
                    <a:gd name="T42" fmla="*/ 160 w 480"/>
                    <a:gd name="T43" fmla="*/ 284 h 607"/>
                    <a:gd name="T44" fmla="*/ 88 w 480"/>
                    <a:gd name="T45" fmla="*/ 186 h 607"/>
                    <a:gd name="T46" fmla="*/ 19 w 480"/>
                    <a:gd name="T47" fmla="*/ 186 h 607"/>
                    <a:gd name="T48" fmla="*/ 19 w 480"/>
                    <a:gd name="T49" fmla="*/ 135 h 607"/>
                    <a:gd name="T50" fmla="*/ 63 w 480"/>
                    <a:gd name="T51" fmla="*/ 135 h 607"/>
                    <a:gd name="T52" fmla="*/ 0 w 480"/>
                    <a:gd name="T53" fmla="*/ 0 h 607"/>
                    <a:gd name="T54" fmla="*/ 480 w 480"/>
                    <a:gd name="T55" fmla="*/ 0 h 6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80" h="607">
                      <a:moveTo>
                        <a:pt x="480" y="0"/>
                      </a:moveTo>
                      <a:lnTo>
                        <a:pt x="415" y="135"/>
                      </a:lnTo>
                      <a:lnTo>
                        <a:pt x="459" y="135"/>
                      </a:lnTo>
                      <a:lnTo>
                        <a:pt x="459" y="186"/>
                      </a:lnTo>
                      <a:lnTo>
                        <a:pt x="392" y="186"/>
                      </a:lnTo>
                      <a:lnTo>
                        <a:pt x="320" y="284"/>
                      </a:lnTo>
                      <a:lnTo>
                        <a:pt x="274" y="373"/>
                      </a:lnTo>
                      <a:lnTo>
                        <a:pt x="261" y="421"/>
                      </a:lnTo>
                      <a:lnTo>
                        <a:pt x="257" y="467"/>
                      </a:lnTo>
                      <a:lnTo>
                        <a:pt x="265" y="480"/>
                      </a:lnTo>
                      <a:lnTo>
                        <a:pt x="276" y="514"/>
                      </a:lnTo>
                      <a:lnTo>
                        <a:pt x="274" y="561"/>
                      </a:lnTo>
                      <a:lnTo>
                        <a:pt x="262" y="582"/>
                      </a:lnTo>
                      <a:lnTo>
                        <a:pt x="239" y="607"/>
                      </a:lnTo>
                      <a:lnTo>
                        <a:pt x="217" y="582"/>
                      </a:lnTo>
                      <a:lnTo>
                        <a:pt x="204" y="561"/>
                      </a:lnTo>
                      <a:lnTo>
                        <a:pt x="203" y="514"/>
                      </a:lnTo>
                      <a:lnTo>
                        <a:pt x="213" y="480"/>
                      </a:lnTo>
                      <a:lnTo>
                        <a:pt x="221" y="467"/>
                      </a:lnTo>
                      <a:lnTo>
                        <a:pt x="219" y="421"/>
                      </a:lnTo>
                      <a:lnTo>
                        <a:pt x="206" y="373"/>
                      </a:lnTo>
                      <a:lnTo>
                        <a:pt x="160" y="284"/>
                      </a:lnTo>
                      <a:lnTo>
                        <a:pt x="88" y="186"/>
                      </a:lnTo>
                      <a:lnTo>
                        <a:pt x="19" y="186"/>
                      </a:lnTo>
                      <a:lnTo>
                        <a:pt x="19" y="135"/>
                      </a:lnTo>
                      <a:lnTo>
                        <a:pt x="63" y="135"/>
                      </a:lnTo>
                      <a:lnTo>
                        <a:pt x="0" y="0"/>
                      </a:lnTo>
                      <a:lnTo>
                        <a:pt x="480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81" name="Freeform 13">
                  <a:extLst>
                    <a:ext uri="{FF2B5EF4-FFF2-40B4-BE49-F238E27FC236}">
                      <a16:creationId xmlns:a16="http://schemas.microsoft.com/office/drawing/2014/main" id="{786B00BE-9FD0-6041-6F07-0D75101B38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8" y="1119"/>
                  <a:ext cx="243" cy="63"/>
                </a:xfrm>
                <a:custGeom>
                  <a:avLst/>
                  <a:gdLst>
                    <a:gd name="T0" fmla="*/ 1194 w 1266"/>
                    <a:gd name="T1" fmla="*/ 175 h 448"/>
                    <a:gd name="T2" fmla="*/ 1231 w 1266"/>
                    <a:gd name="T3" fmla="*/ 193 h 448"/>
                    <a:gd name="T4" fmla="*/ 1252 w 1266"/>
                    <a:gd name="T5" fmla="*/ 218 h 448"/>
                    <a:gd name="T6" fmla="*/ 1266 w 1266"/>
                    <a:gd name="T7" fmla="*/ 245 h 448"/>
                    <a:gd name="T8" fmla="*/ 1266 w 1266"/>
                    <a:gd name="T9" fmla="*/ 274 h 448"/>
                    <a:gd name="T10" fmla="*/ 1258 w 1266"/>
                    <a:gd name="T11" fmla="*/ 303 h 448"/>
                    <a:gd name="T12" fmla="*/ 1240 w 1266"/>
                    <a:gd name="T13" fmla="*/ 327 h 448"/>
                    <a:gd name="T14" fmla="*/ 1214 w 1266"/>
                    <a:gd name="T15" fmla="*/ 346 h 448"/>
                    <a:gd name="T16" fmla="*/ 1181 w 1266"/>
                    <a:gd name="T17" fmla="*/ 353 h 448"/>
                    <a:gd name="T18" fmla="*/ 1118 w 1266"/>
                    <a:gd name="T19" fmla="*/ 344 h 448"/>
                    <a:gd name="T20" fmla="*/ 1095 w 1266"/>
                    <a:gd name="T21" fmla="*/ 317 h 448"/>
                    <a:gd name="T22" fmla="*/ 1094 w 1266"/>
                    <a:gd name="T23" fmla="*/ 276 h 448"/>
                    <a:gd name="T24" fmla="*/ 1062 w 1266"/>
                    <a:gd name="T25" fmla="*/ 265 h 448"/>
                    <a:gd name="T26" fmla="*/ 1027 w 1266"/>
                    <a:gd name="T27" fmla="*/ 254 h 448"/>
                    <a:gd name="T28" fmla="*/ 987 w 1266"/>
                    <a:gd name="T29" fmla="*/ 248 h 448"/>
                    <a:gd name="T30" fmla="*/ 946 w 1266"/>
                    <a:gd name="T31" fmla="*/ 248 h 448"/>
                    <a:gd name="T32" fmla="*/ 906 w 1266"/>
                    <a:gd name="T33" fmla="*/ 259 h 448"/>
                    <a:gd name="T34" fmla="*/ 875 w 1266"/>
                    <a:gd name="T35" fmla="*/ 285 h 448"/>
                    <a:gd name="T36" fmla="*/ 853 w 1266"/>
                    <a:gd name="T37" fmla="*/ 327 h 448"/>
                    <a:gd name="T38" fmla="*/ 851 w 1266"/>
                    <a:gd name="T39" fmla="*/ 353 h 448"/>
                    <a:gd name="T40" fmla="*/ 858 w 1266"/>
                    <a:gd name="T41" fmla="*/ 373 h 448"/>
                    <a:gd name="T42" fmla="*/ 879 w 1266"/>
                    <a:gd name="T43" fmla="*/ 384 h 448"/>
                    <a:gd name="T44" fmla="*/ 960 w 1266"/>
                    <a:gd name="T45" fmla="*/ 384 h 448"/>
                    <a:gd name="T46" fmla="*/ 960 w 1266"/>
                    <a:gd name="T47" fmla="*/ 448 h 448"/>
                    <a:gd name="T48" fmla="*/ 632 w 1266"/>
                    <a:gd name="T49" fmla="*/ 448 h 448"/>
                    <a:gd name="T50" fmla="*/ 304 w 1266"/>
                    <a:gd name="T51" fmla="*/ 448 h 448"/>
                    <a:gd name="T52" fmla="*/ 304 w 1266"/>
                    <a:gd name="T53" fmla="*/ 384 h 448"/>
                    <a:gd name="T54" fmla="*/ 387 w 1266"/>
                    <a:gd name="T55" fmla="*/ 384 h 448"/>
                    <a:gd name="T56" fmla="*/ 405 w 1266"/>
                    <a:gd name="T57" fmla="*/ 373 h 448"/>
                    <a:gd name="T58" fmla="*/ 413 w 1266"/>
                    <a:gd name="T59" fmla="*/ 353 h 448"/>
                    <a:gd name="T60" fmla="*/ 410 w 1266"/>
                    <a:gd name="T61" fmla="*/ 327 h 448"/>
                    <a:gd name="T62" fmla="*/ 390 w 1266"/>
                    <a:gd name="T63" fmla="*/ 285 h 448"/>
                    <a:gd name="T64" fmla="*/ 359 w 1266"/>
                    <a:gd name="T65" fmla="*/ 259 h 448"/>
                    <a:gd name="T66" fmla="*/ 320 w 1266"/>
                    <a:gd name="T67" fmla="*/ 248 h 448"/>
                    <a:gd name="T68" fmla="*/ 279 w 1266"/>
                    <a:gd name="T69" fmla="*/ 248 h 448"/>
                    <a:gd name="T70" fmla="*/ 239 w 1266"/>
                    <a:gd name="T71" fmla="*/ 254 h 448"/>
                    <a:gd name="T72" fmla="*/ 205 w 1266"/>
                    <a:gd name="T73" fmla="*/ 265 h 448"/>
                    <a:gd name="T74" fmla="*/ 172 w 1266"/>
                    <a:gd name="T75" fmla="*/ 276 h 448"/>
                    <a:gd name="T76" fmla="*/ 170 w 1266"/>
                    <a:gd name="T77" fmla="*/ 317 h 448"/>
                    <a:gd name="T78" fmla="*/ 146 w 1266"/>
                    <a:gd name="T79" fmla="*/ 344 h 448"/>
                    <a:gd name="T80" fmla="*/ 84 w 1266"/>
                    <a:gd name="T81" fmla="*/ 353 h 448"/>
                    <a:gd name="T82" fmla="*/ 50 w 1266"/>
                    <a:gd name="T83" fmla="*/ 344 h 448"/>
                    <a:gd name="T84" fmla="*/ 26 w 1266"/>
                    <a:gd name="T85" fmla="*/ 326 h 448"/>
                    <a:gd name="T86" fmla="*/ 9 w 1266"/>
                    <a:gd name="T87" fmla="*/ 300 h 448"/>
                    <a:gd name="T88" fmla="*/ 0 w 1266"/>
                    <a:gd name="T89" fmla="*/ 270 h 448"/>
                    <a:gd name="T90" fmla="*/ 1 w 1266"/>
                    <a:gd name="T91" fmla="*/ 237 h 448"/>
                    <a:gd name="T92" fmla="*/ 12 w 1266"/>
                    <a:gd name="T93" fmla="*/ 207 h 448"/>
                    <a:gd name="T94" fmla="*/ 36 w 1266"/>
                    <a:gd name="T95" fmla="*/ 183 h 448"/>
                    <a:gd name="T96" fmla="*/ 71 w 1266"/>
                    <a:gd name="T97" fmla="*/ 164 h 448"/>
                    <a:gd name="T98" fmla="*/ 623 w 1266"/>
                    <a:gd name="T99" fmla="*/ 0 h 448"/>
                    <a:gd name="T100" fmla="*/ 1194 w 1266"/>
                    <a:gd name="T101" fmla="*/ 175 h 4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66" h="448">
                      <a:moveTo>
                        <a:pt x="1194" y="175"/>
                      </a:moveTo>
                      <a:lnTo>
                        <a:pt x="1231" y="193"/>
                      </a:lnTo>
                      <a:lnTo>
                        <a:pt x="1252" y="218"/>
                      </a:lnTo>
                      <a:lnTo>
                        <a:pt x="1266" y="245"/>
                      </a:lnTo>
                      <a:lnTo>
                        <a:pt x="1266" y="274"/>
                      </a:lnTo>
                      <a:lnTo>
                        <a:pt x="1258" y="303"/>
                      </a:lnTo>
                      <a:lnTo>
                        <a:pt x="1240" y="327"/>
                      </a:lnTo>
                      <a:lnTo>
                        <a:pt x="1214" y="346"/>
                      </a:lnTo>
                      <a:lnTo>
                        <a:pt x="1181" y="353"/>
                      </a:lnTo>
                      <a:lnTo>
                        <a:pt x="1118" y="344"/>
                      </a:lnTo>
                      <a:lnTo>
                        <a:pt x="1095" y="317"/>
                      </a:lnTo>
                      <a:lnTo>
                        <a:pt x="1094" y="276"/>
                      </a:lnTo>
                      <a:lnTo>
                        <a:pt x="1062" y="265"/>
                      </a:lnTo>
                      <a:lnTo>
                        <a:pt x="1027" y="254"/>
                      </a:lnTo>
                      <a:lnTo>
                        <a:pt x="987" y="248"/>
                      </a:lnTo>
                      <a:lnTo>
                        <a:pt x="946" y="248"/>
                      </a:lnTo>
                      <a:lnTo>
                        <a:pt x="906" y="259"/>
                      </a:lnTo>
                      <a:lnTo>
                        <a:pt x="875" y="285"/>
                      </a:lnTo>
                      <a:lnTo>
                        <a:pt x="853" y="327"/>
                      </a:lnTo>
                      <a:lnTo>
                        <a:pt x="851" y="353"/>
                      </a:lnTo>
                      <a:lnTo>
                        <a:pt x="858" y="373"/>
                      </a:lnTo>
                      <a:lnTo>
                        <a:pt x="879" y="384"/>
                      </a:lnTo>
                      <a:lnTo>
                        <a:pt x="960" y="384"/>
                      </a:lnTo>
                      <a:lnTo>
                        <a:pt x="960" y="448"/>
                      </a:lnTo>
                      <a:lnTo>
                        <a:pt x="632" y="448"/>
                      </a:lnTo>
                      <a:lnTo>
                        <a:pt x="304" y="448"/>
                      </a:lnTo>
                      <a:lnTo>
                        <a:pt x="304" y="384"/>
                      </a:lnTo>
                      <a:lnTo>
                        <a:pt x="387" y="384"/>
                      </a:lnTo>
                      <a:lnTo>
                        <a:pt x="405" y="373"/>
                      </a:lnTo>
                      <a:lnTo>
                        <a:pt x="413" y="353"/>
                      </a:lnTo>
                      <a:lnTo>
                        <a:pt x="410" y="327"/>
                      </a:lnTo>
                      <a:lnTo>
                        <a:pt x="390" y="285"/>
                      </a:lnTo>
                      <a:lnTo>
                        <a:pt x="359" y="259"/>
                      </a:lnTo>
                      <a:lnTo>
                        <a:pt x="320" y="248"/>
                      </a:lnTo>
                      <a:lnTo>
                        <a:pt x="279" y="248"/>
                      </a:lnTo>
                      <a:lnTo>
                        <a:pt x="239" y="254"/>
                      </a:lnTo>
                      <a:lnTo>
                        <a:pt x="205" y="265"/>
                      </a:lnTo>
                      <a:lnTo>
                        <a:pt x="172" y="276"/>
                      </a:lnTo>
                      <a:lnTo>
                        <a:pt x="170" y="317"/>
                      </a:lnTo>
                      <a:lnTo>
                        <a:pt x="146" y="344"/>
                      </a:lnTo>
                      <a:lnTo>
                        <a:pt x="84" y="353"/>
                      </a:lnTo>
                      <a:lnTo>
                        <a:pt x="50" y="344"/>
                      </a:lnTo>
                      <a:lnTo>
                        <a:pt x="26" y="326"/>
                      </a:lnTo>
                      <a:lnTo>
                        <a:pt x="9" y="300"/>
                      </a:lnTo>
                      <a:lnTo>
                        <a:pt x="0" y="270"/>
                      </a:lnTo>
                      <a:lnTo>
                        <a:pt x="1" y="237"/>
                      </a:lnTo>
                      <a:lnTo>
                        <a:pt x="12" y="207"/>
                      </a:lnTo>
                      <a:lnTo>
                        <a:pt x="36" y="183"/>
                      </a:lnTo>
                      <a:lnTo>
                        <a:pt x="71" y="164"/>
                      </a:lnTo>
                      <a:lnTo>
                        <a:pt x="623" y="0"/>
                      </a:lnTo>
                      <a:lnTo>
                        <a:pt x="1194" y="175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sp>
            <p:nvSpPr>
              <p:cNvPr id="135184" name="Rectangle 16">
                <a:extLst>
                  <a:ext uri="{FF2B5EF4-FFF2-40B4-BE49-F238E27FC236}">
                    <a16:creationId xmlns:a16="http://schemas.microsoft.com/office/drawing/2014/main" id="{FB054975-D60E-4DC9-363B-4B0F349E9D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4" y="673"/>
                <a:ext cx="2507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altLang="LID4096" sz="2400" b="0" i="1"/>
                  <a:t>Socially Natural Groupware</a:t>
                </a:r>
                <a:endParaRPr lang="en-US" altLang="LID4096" sz="2400" b="0">
                  <a:latin typeface="Helvetica" panose="020B0604020202020204" pitchFamily="34" charset="0"/>
                </a:endParaRPr>
              </a:p>
            </p:txBody>
          </p:sp>
        </p:grpSp>
        <p:grpSp>
          <p:nvGrpSpPr>
            <p:cNvPr id="135293" name="Group 125">
              <a:extLst>
                <a:ext uri="{FF2B5EF4-FFF2-40B4-BE49-F238E27FC236}">
                  <a16:creationId xmlns:a16="http://schemas.microsoft.com/office/drawing/2014/main" id="{88A070A2-3F2E-3295-7862-D7DA77EF6B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2" y="3139"/>
              <a:ext cx="3577" cy="846"/>
              <a:chOff x="1035" y="3474"/>
              <a:chExt cx="3577" cy="846"/>
            </a:xfrm>
          </p:grpSpPr>
          <p:grpSp>
            <p:nvGrpSpPr>
              <p:cNvPr id="135283" name="Group 115">
                <a:extLst>
                  <a:ext uri="{FF2B5EF4-FFF2-40B4-BE49-F238E27FC236}">
                    <a16:creationId xmlns:a16="http://schemas.microsoft.com/office/drawing/2014/main" id="{4EAD12F2-5768-999D-4643-5BD3B137A3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5" y="3474"/>
                <a:ext cx="3577" cy="423"/>
                <a:chOff x="959" y="3220"/>
                <a:chExt cx="3651" cy="432"/>
              </a:xfrm>
            </p:grpSpPr>
            <p:sp>
              <p:nvSpPr>
                <p:cNvPr id="135171" name="Freeform 3">
                  <a:extLst>
                    <a:ext uri="{FF2B5EF4-FFF2-40B4-BE49-F238E27FC236}">
                      <a16:creationId xmlns:a16="http://schemas.microsoft.com/office/drawing/2014/main" id="{C65A56D6-79F5-3222-9139-0D8788DC4B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9" y="3220"/>
                  <a:ext cx="3651" cy="432"/>
                </a:xfrm>
                <a:custGeom>
                  <a:avLst/>
                  <a:gdLst>
                    <a:gd name="T0" fmla="*/ 0 w 13712"/>
                    <a:gd name="T1" fmla="*/ 1182 h 1182"/>
                    <a:gd name="T2" fmla="*/ 0 w 13712"/>
                    <a:gd name="T3" fmla="*/ 0 h 1182"/>
                    <a:gd name="T4" fmla="*/ 2377 w 13712"/>
                    <a:gd name="T5" fmla="*/ 0 h 1182"/>
                    <a:gd name="T6" fmla="*/ 13712 w 13712"/>
                    <a:gd name="T7" fmla="*/ 0 h 1182"/>
                    <a:gd name="T8" fmla="*/ 13712 w 13712"/>
                    <a:gd name="T9" fmla="*/ 595 h 1182"/>
                    <a:gd name="T10" fmla="*/ 13712 w 13712"/>
                    <a:gd name="T11" fmla="*/ 1182 h 1182"/>
                    <a:gd name="T12" fmla="*/ 0 w 13712"/>
                    <a:gd name="T13" fmla="*/ 1182 h 1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712" h="1182">
                      <a:moveTo>
                        <a:pt x="0" y="1182"/>
                      </a:moveTo>
                      <a:lnTo>
                        <a:pt x="0" y="0"/>
                      </a:lnTo>
                      <a:lnTo>
                        <a:pt x="2377" y="0"/>
                      </a:lnTo>
                      <a:lnTo>
                        <a:pt x="13712" y="0"/>
                      </a:lnTo>
                      <a:lnTo>
                        <a:pt x="13712" y="595"/>
                      </a:lnTo>
                      <a:lnTo>
                        <a:pt x="13712" y="1182"/>
                      </a:lnTo>
                      <a:lnTo>
                        <a:pt x="0" y="1182"/>
                      </a:lnTo>
                      <a:close/>
                    </a:path>
                  </a:pathLst>
                </a:custGeom>
                <a:solidFill>
                  <a:srgbClr val="EBC009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72" name="Rectangle 4">
                  <a:extLst>
                    <a:ext uri="{FF2B5EF4-FFF2-40B4-BE49-F238E27FC236}">
                      <a16:creationId xmlns:a16="http://schemas.microsoft.com/office/drawing/2014/main" id="{1F0F21F0-8C66-261B-FF58-63000590A3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54" y="3220"/>
                  <a:ext cx="82" cy="432"/>
                </a:xfrm>
                <a:prstGeom prst="rect">
                  <a:avLst/>
                </a:prstGeom>
                <a:solidFill>
                  <a:srgbClr val="EBC009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73" name="Rectangle 5">
                  <a:extLst>
                    <a:ext uri="{FF2B5EF4-FFF2-40B4-BE49-F238E27FC236}">
                      <a16:creationId xmlns:a16="http://schemas.microsoft.com/office/drawing/2014/main" id="{770D07D5-1C15-6E0E-DFC2-ACE2B4DFD7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6" y="3220"/>
                  <a:ext cx="81" cy="432"/>
                </a:xfrm>
                <a:prstGeom prst="rect">
                  <a:avLst/>
                </a:prstGeom>
                <a:solidFill>
                  <a:srgbClr val="EBC009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74" name="Rectangle 6">
                  <a:extLst>
                    <a:ext uri="{FF2B5EF4-FFF2-40B4-BE49-F238E27FC236}">
                      <a16:creationId xmlns:a16="http://schemas.microsoft.com/office/drawing/2014/main" id="{CAA96AEC-C3B5-1957-40E9-585CC5E0B4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9" y="3220"/>
                  <a:ext cx="82" cy="432"/>
                </a:xfrm>
                <a:prstGeom prst="rect">
                  <a:avLst/>
                </a:prstGeom>
                <a:solidFill>
                  <a:srgbClr val="EBC009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82" name="Rectangle 14">
                  <a:extLst>
                    <a:ext uri="{FF2B5EF4-FFF2-40B4-BE49-F238E27FC236}">
                      <a16:creationId xmlns:a16="http://schemas.microsoft.com/office/drawing/2014/main" id="{C3369EB9-605C-CEDB-9B0B-6CDE9E90DF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4" y="3268"/>
                  <a:ext cx="1488" cy="2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altLang="LID4096" sz="2000" b="0"/>
                    <a:t>Communication</a:t>
                  </a:r>
                </a:p>
              </p:txBody>
            </p:sp>
            <p:sp>
              <p:nvSpPr>
                <p:cNvPr id="135186" name="Rectangle 18">
                  <a:extLst>
                    <a:ext uri="{FF2B5EF4-FFF2-40B4-BE49-F238E27FC236}">
                      <a16:creationId xmlns:a16="http://schemas.microsoft.com/office/drawing/2014/main" id="{54B56F2D-10B8-A937-5F78-7FC5F802A5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8" y="3268"/>
                  <a:ext cx="1486" cy="2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altLang="LID4096" sz="2000" b="0"/>
                    <a:t>Shared Artifacts</a:t>
                  </a:r>
                </a:p>
              </p:txBody>
            </p:sp>
          </p:grpSp>
          <p:grpSp>
            <p:nvGrpSpPr>
              <p:cNvPr id="135289" name="Group 121">
                <a:extLst>
                  <a:ext uri="{FF2B5EF4-FFF2-40B4-BE49-F238E27FC236}">
                    <a16:creationId xmlns:a16="http://schemas.microsoft.com/office/drawing/2014/main" id="{58136776-B1F3-2158-FD91-86C738EAE8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5" y="3897"/>
                <a:ext cx="3577" cy="423"/>
                <a:chOff x="959" y="3652"/>
                <a:chExt cx="3651" cy="432"/>
              </a:xfrm>
            </p:grpSpPr>
            <p:sp>
              <p:nvSpPr>
                <p:cNvPr id="135175" name="Freeform 7">
                  <a:extLst>
                    <a:ext uri="{FF2B5EF4-FFF2-40B4-BE49-F238E27FC236}">
                      <a16:creationId xmlns:a16="http://schemas.microsoft.com/office/drawing/2014/main" id="{6D2EF6F4-C145-AC2F-5E67-C2DAB35FBE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9" y="3652"/>
                  <a:ext cx="3651" cy="432"/>
                </a:xfrm>
                <a:custGeom>
                  <a:avLst/>
                  <a:gdLst>
                    <a:gd name="T0" fmla="*/ 0 w 13712"/>
                    <a:gd name="T1" fmla="*/ 1182 h 1182"/>
                    <a:gd name="T2" fmla="*/ 0 w 13712"/>
                    <a:gd name="T3" fmla="*/ 0 h 1182"/>
                    <a:gd name="T4" fmla="*/ 2377 w 13712"/>
                    <a:gd name="T5" fmla="*/ 0 h 1182"/>
                    <a:gd name="T6" fmla="*/ 13712 w 13712"/>
                    <a:gd name="T7" fmla="*/ 0 h 1182"/>
                    <a:gd name="T8" fmla="*/ 13712 w 13712"/>
                    <a:gd name="T9" fmla="*/ 595 h 1182"/>
                    <a:gd name="T10" fmla="*/ 13712 w 13712"/>
                    <a:gd name="T11" fmla="*/ 1182 h 1182"/>
                    <a:gd name="T12" fmla="*/ 0 w 13712"/>
                    <a:gd name="T13" fmla="*/ 1182 h 1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712" h="1182">
                      <a:moveTo>
                        <a:pt x="0" y="1182"/>
                      </a:moveTo>
                      <a:lnTo>
                        <a:pt x="0" y="0"/>
                      </a:lnTo>
                      <a:lnTo>
                        <a:pt x="2377" y="0"/>
                      </a:lnTo>
                      <a:lnTo>
                        <a:pt x="13712" y="0"/>
                      </a:lnTo>
                      <a:lnTo>
                        <a:pt x="13712" y="595"/>
                      </a:lnTo>
                      <a:lnTo>
                        <a:pt x="13712" y="1182"/>
                      </a:lnTo>
                      <a:lnTo>
                        <a:pt x="0" y="1182"/>
                      </a:lnTo>
                      <a:close/>
                    </a:path>
                  </a:pathLst>
                </a:custGeom>
                <a:solidFill>
                  <a:srgbClr val="DFB609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85" name="Rectangle 17">
                  <a:extLst>
                    <a:ext uri="{FF2B5EF4-FFF2-40B4-BE49-F238E27FC236}">
                      <a16:creationId xmlns:a16="http://schemas.microsoft.com/office/drawing/2014/main" id="{2843D2DA-B620-DE62-69E7-A3EA93BC72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1" y="3701"/>
                  <a:ext cx="3071" cy="2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9DD65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altLang="LID4096" sz="2400" b="0" i="1"/>
                    <a:t>Technically Possible Groupware</a:t>
                  </a:r>
                  <a:endParaRPr lang="en-US" altLang="LID4096" sz="2400" b="0"/>
                </a:p>
              </p:txBody>
            </p:sp>
          </p:grpSp>
        </p:grpSp>
      </p:grpSp>
      <p:sp>
        <p:nvSpPr>
          <p:cNvPr id="135292" name="Rectangle 124">
            <a:extLst>
              <a:ext uri="{FF2B5EF4-FFF2-40B4-BE49-F238E27FC236}">
                <a16:creationId xmlns:a16="http://schemas.microsoft.com/office/drawing/2014/main" id="{7F098EA9-B7E5-6CF7-D391-0BBC2F043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288" y="2471738"/>
            <a:ext cx="7466012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eaLnBrk="0" hangingPunct="0">
              <a:lnSpc>
                <a:spcPct val="90000"/>
              </a:lnSpc>
              <a:spcBef>
                <a:spcPct val="90000"/>
              </a:spcBef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285750" indent="-171450" eaLnBrk="0" hangingPunct="0">
              <a:spcBef>
                <a:spcPct val="1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71500" indent="-171450" eaLnBrk="0" hangingPunct="0">
              <a:buSzPct val="100000"/>
              <a:buChar char="-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800100" eaLnBrk="0" hangingPunct="0">
              <a:spcBef>
                <a:spcPct val="1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028700" eaLnBrk="0" hangingPunct="0">
              <a:spcBef>
                <a:spcPct val="1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485900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943100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400300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857500" eaLnBrk="0" fontAlgn="base" hangingPunct="0">
              <a:spcBef>
                <a:spcPct val="1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3200"/>
              <a:t>Real time groupware must be designed around human factors before it can become a socially natural setting for learning, work, and play.</a:t>
            </a:r>
          </a:p>
        </p:txBody>
      </p:sp>
      <p:grpSp>
        <p:nvGrpSpPr>
          <p:cNvPr id="135297" name="Group 129">
            <a:extLst>
              <a:ext uri="{FF2B5EF4-FFF2-40B4-BE49-F238E27FC236}">
                <a16:creationId xmlns:a16="http://schemas.microsoft.com/office/drawing/2014/main" id="{9F93C6A1-4A55-E8E4-47B2-14FD873A749F}"/>
              </a:ext>
            </a:extLst>
          </p:cNvPr>
          <p:cNvGrpSpPr>
            <a:grpSpLocks/>
          </p:cNvGrpSpPr>
          <p:nvPr/>
        </p:nvGrpSpPr>
        <p:grpSpPr bwMode="auto">
          <a:xfrm>
            <a:off x="1162050" y="1473200"/>
            <a:ext cx="7466013" cy="3509963"/>
            <a:chOff x="732" y="928"/>
            <a:chExt cx="4703" cy="2211"/>
          </a:xfrm>
        </p:grpSpPr>
        <p:grpSp>
          <p:nvGrpSpPr>
            <p:cNvPr id="135285" name="Group 117">
              <a:extLst>
                <a:ext uri="{FF2B5EF4-FFF2-40B4-BE49-F238E27FC236}">
                  <a16:creationId xmlns:a16="http://schemas.microsoft.com/office/drawing/2014/main" id="{524FAEA8-9082-F888-00AB-7D7656AAD0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5" y="928"/>
              <a:ext cx="705" cy="2211"/>
              <a:chOff x="962" y="964"/>
              <a:chExt cx="720" cy="2256"/>
            </a:xfrm>
          </p:grpSpPr>
          <p:sp>
            <p:nvSpPr>
              <p:cNvPr id="135188" name="Rectangle 20">
                <a:extLst>
                  <a:ext uri="{FF2B5EF4-FFF2-40B4-BE49-F238E27FC236}">
                    <a16:creationId xmlns:a16="http://schemas.microsoft.com/office/drawing/2014/main" id="{F71DE41D-01AD-0607-918F-01F610CEE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2" y="964"/>
                <a:ext cx="720" cy="457"/>
              </a:xfrm>
              <a:prstGeom prst="rect">
                <a:avLst/>
              </a:prstGeom>
              <a:solidFill>
                <a:srgbClr val="FCEDAE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46038" rIns="0" bIns="46038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altLang="LID4096" sz="2000" b="0"/>
                  <a:t>Tight coupling</a:t>
                </a:r>
              </a:p>
            </p:txBody>
          </p:sp>
          <p:grpSp>
            <p:nvGrpSpPr>
              <p:cNvPr id="135190" name="Group 22">
                <a:extLst>
                  <a:ext uri="{FF2B5EF4-FFF2-40B4-BE49-F238E27FC236}">
                    <a16:creationId xmlns:a16="http://schemas.microsoft.com/office/drawing/2014/main" id="{BB1C356C-FCFA-49BF-0F93-70E741C7BE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2" y="1412"/>
                <a:ext cx="463" cy="1808"/>
                <a:chOff x="432" y="1632"/>
                <a:chExt cx="463" cy="1776"/>
              </a:xfrm>
            </p:grpSpPr>
            <p:sp>
              <p:nvSpPr>
                <p:cNvPr id="135191" name="Freeform 23">
                  <a:extLst>
                    <a:ext uri="{FF2B5EF4-FFF2-40B4-BE49-F238E27FC236}">
                      <a16:creationId xmlns:a16="http://schemas.microsoft.com/office/drawing/2014/main" id="{354EFA84-4A56-4A5F-0D8C-742279BD73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" y="1632"/>
                  <a:ext cx="463" cy="1776"/>
                </a:xfrm>
                <a:custGeom>
                  <a:avLst/>
                  <a:gdLst>
                    <a:gd name="T0" fmla="*/ 492 w 2401"/>
                    <a:gd name="T1" fmla="*/ 435 h 13551"/>
                    <a:gd name="T2" fmla="*/ 448 w 2401"/>
                    <a:gd name="T3" fmla="*/ 505 h 13551"/>
                    <a:gd name="T4" fmla="*/ 336 w 2401"/>
                    <a:gd name="T5" fmla="*/ 571 h 13551"/>
                    <a:gd name="T6" fmla="*/ 217 w 2401"/>
                    <a:gd name="T7" fmla="*/ 571 h 13551"/>
                    <a:gd name="T8" fmla="*/ 114 w 2401"/>
                    <a:gd name="T9" fmla="*/ 524 h 13551"/>
                    <a:gd name="T10" fmla="*/ 41 w 2401"/>
                    <a:gd name="T11" fmla="*/ 439 h 13551"/>
                    <a:gd name="T12" fmla="*/ 0 w 2401"/>
                    <a:gd name="T13" fmla="*/ 288 h 13551"/>
                    <a:gd name="T14" fmla="*/ 28 w 2401"/>
                    <a:gd name="T15" fmla="*/ 178 h 13551"/>
                    <a:gd name="T16" fmla="*/ 92 w 2401"/>
                    <a:gd name="T17" fmla="*/ 87 h 13551"/>
                    <a:gd name="T18" fmla="*/ 191 w 2401"/>
                    <a:gd name="T19" fmla="*/ 24 h 13551"/>
                    <a:gd name="T20" fmla="*/ 316 w 2401"/>
                    <a:gd name="T21" fmla="*/ 0 h 13551"/>
                    <a:gd name="T22" fmla="*/ 2193 w 2401"/>
                    <a:gd name="T23" fmla="*/ 8 h 13551"/>
                    <a:gd name="T24" fmla="*/ 2305 w 2401"/>
                    <a:gd name="T25" fmla="*/ 67 h 13551"/>
                    <a:gd name="T26" fmla="*/ 2371 w 2401"/>
                    <a:gd name="T27" fmla="*/ 161 h 13551"/>
                    <a:gd name="T28" fmla="*/ 2401 w 2401"/>
                    <a:gd name="T29" fmla="*/ 323 h 13551"/>
                    <a:gd name="T30" fmla="*/ 2337 w 2401"/>
                    <a:gd name="T31" fmla="*/ 475 h 13551"/>
                    <a:gd name="T32" fmla="*/ 2198 w 2401"/>
                    <a:gd name="T33" fmla="*/ 568 h 13551"/>
                    <a:gd name="T34" fmla="*/ 2034 w 2401"/>
                    <a:gd name="T35" fmla="*/ 565 h 13551"/>
                    <a:gd name="T36" fmla="*/ 1923 w 2401"/>
                    <a:gd name="T37" fmla="*/ 484 h 13551"/>
                    <a:gd name="T38" fmla="*/ 1866 w 2401"/>
                    <a:gd name="T39" fmla="*/ 569 h 13551"/>
                    <a:gd name="T40" fmla="*/ 1894 w 2401"/>
                    <a:gd name="T41" fmla="*/ 13123 h 13551"/>
                    <a:gd name="T42" fmla="*/ 1958 w 2401"/>
                    <a:gd name="T43" fmla="*/ 13043 h 13551"/>
                    <a:gd name="T44" fmla="*/ 2116 w 2401"/>
                    <a:gd name="T45" fmla="*/ 12980 h 13551"/>
                    <a:gd name="T46" fmla="*/ 2276 w 2401"/>
                    <a:gd name="T47" fmla="*/ 13024 h 13551"/>
                    <a:gd name="T48" fmla="*/ 2381 w 2401"/>
                    <a:gd name="T49" fmla="*/ 13146 h 13551"/>
                    <a:gd name="T50" fmla="*/ 2389 w 2401"/>
                    <a:gd name="T51" fmla="*/ 13335 h 13551"/>
                    <a:gd name="T52" fmla="*/ 2343 w 2401"/>
                    <a:gd name="T53" fmla="*/ 13439 h 13551"/>
                    <a:gd name="T54" fmla="*/ 2255 w 2401"/>
                    <a:gd name="T55" fmla="*/ 13520 h 13551"/>
                    <a:gd name="T56" fmla="*/ 2116 w 2401"/>
                    <a:gd name="T57" fmla="*/ 13551 h 13551"/>
                    <a:gd name="T58" fmla="*/ 250 w 2401"/>
                    <a:gd name="T59" fmla="*/ 13544 h 13551"/>
                    <a:gd name="T60" fmla="*/ 137 w 2401"/>
                    <a:gd name="T61" fmla="*/ 13500 h 13551"/>
                    <a:gd name="T62" fmla="*/ 55 w 2401"/>
                    <a:gd name="T63" fmla="*/ 13421 h 13551"/>
                    <a:gd name="T64" fmla="*/ 9 w 2401"/>
                    <a:gd name="T65" fmla="*/ 13320 h 13551"/>
                    <a:gd name="T66" fmla="*/ 4 w 2401"/>
                    <a:gd name="T67" fmla="*/ 13213 h 13551"/>
                    <a:gd name="T68" fmla="*/ 38 w 2401"/>
                    <a:gd name="T69" fmla="*/ 13117 h 13551"/>
                    <a:gd name="T70" fmla="*/ 108 w 2401"/>
                    <a:gd name="T71" fmla="*/ 13038 h 13551"/>
                    <a:gd name="T72" fmla="*/ 209 w 2401"/>
                    <a:gd name="T73" fmla="*/ 12992 h 13551"/>
                    <a:gd name="T74" fmla="*/ 323 w 2401"/>
                    <a:gd name="T75" fmla="*/ 12992 h 13551"/>
                    <a:gd name="T76" fmla="*/ 437 w 2401"/>
                    <a:gd name="T77" fmla="*/ 13052 h 13551"/>
                    <a:gd name="T78" fmla="*/ 514 w 2401"/>
                    <a:gd name="T79" fmla="*/ 12997 h 13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401" h="13551">
                      <a:moveTo>
                        <a:pt x="514" y="554"/>
                      </a:moveTo>
                      <a:lnTo>
                        <a:pt x="492" y="435"/>
                      </a:lnTo>
                      <a:lnTo>
                        <a:pt x="483" y="457"/>
                      </a:lnTo>
                      <a:lnTo>
                        <a:pt x="448" y="505"/>
                      </a:lnTo>
                      <a:lnTo>
                        <a:pt x="384" y="554"/>
                      </a:lnTo>
                      <a:lnTo>
                        <a:pt x="336" y="571"/>
                      </a:lnTo>
                      <a:lnTo>
                        <a:pt x="277" y="579"/>
                      </a:lnTo>
                      <a:lnTo>
                        <a:pt x="217" y="571"/>
                      </a:lnTo>
                      <a:lnTo>
                        <a:pt x="162" y="553"/>
                      </a:lnTo>
                      <a:lnTo>
                        <a:pt x="114" y="524"/>
                      </a:lnTo>
                      <a:lnTo>
                        <a:pt x="72" y="484"/>
                      </a:lnTo>
                      <a:lnTo>
                        <a:pt x="41" y="439"/>
                      </a:lnTo>
                      <a:lnTo>
                        <a:pt x="17" y="390"/>
                      </a:lnTo>
                      <a:lnTo>
                        <a:pt x="0" y="288"/>
                      </a:lnTo>
                      <a:lnTo>
                        <a:pt x="9" y="231"/>
                      </a:lnTo>
                      <a:lnTo>
                        <a:pt x="28" y="178"/>
                      </a:lnTo>
                      <a:lnTo>
                        <a:pt x="55" y="129"/>
                      </a:lnTo>
                      <a:lnTo>
                        <a:pt x="92" y="87"/>
                      </a:lnTo>
                      <a:lnTo>
                        <a:pt x="137" y="50"/>
                      </a:lnTo>
                      <a:lnTo>
                        <a:pt x="191" y="24"/>
                      </a:lnTo>
                      <a:lnTo>
                        <a:pt x="250" y="6"/>
                      </a:lnTo>
                      <a:lnTo>
                        <a:pt x="316" y="0"/>
                      </a:lnTo>
                      <a:lnTo>
                        <a:pt x="2116" y="0"/>
                      </a:lnTo>
                      <a:lnTo>
                        <a:pt x="2193" y="8"/>
                      </a:lnTo>
                      <a:lnTo>
                        <a:pt x="2255" y="32"/>
                      </a:lnTo>
                      <a:lnTo>
                        <a:pt x="2305" y="67"/>
                      </a:lnTo>
                      <a:lnTo>
                        <a:pt x="2343" y="112"/>
                      </a:lnTo>
                      <a:lnTo>
                        <a:pt x="2371" y="161"/>
                      </a:lnTo>
                      <a:lnTo>
                        <a:pt x="2389" y="215"/>
                      </a:lnTo>
                      <a:lnTo>
                        <a:pt x="2401" y="323"/>
                      </a:lnTo>
                      <a:lnTo>
                        <a:pt x="2381" y="404"/>
                      </a:lnTo>
                      <a:lnTo>
                        <a:pt x="2337" y="475"/>
                      </a:lnTo>
                      <a:lnTo>
                        <a:pt x="2276" y="530"/>
                      </a:lnTo>
                      <a:lnTo>
                        <a:pt x="2198" y="568"/>
                      </a:lnTo>
                      <a:lnTo>
                        <a:pt x="2116" y="580"/>
                      </a:lnTo>
                      <a:lnTo>
                        <a:pt x="2034" y="565"/>
                      </a:lnTo>
                      <a:lnTo>
                        <a:pt x="1958" y="519"/>
                      </a:lnTo>
                      <a:lnTo>
                        <a:pt x="1923" y="484"/>
                      </a:lnTo>
                      <a:lnTo>
                        <a:pt x="1894" y="443"/>
                      </a:lnTo>
                      <a:lnTo>
                        <a:pt x="1866" y="569"/>
                      </a:lnTo>
                      <a:lnTo>
                        <a:pt x="1866" y="12984"/>
                      </a:lnTo>
                      <a:lnTo>
                        <a:pt x="1894" y="13123"/>
                      </a:lnTo>
                      <a:lnTo>
                        <a:pt x="1923" y="13078"/>
                      </a:lnTo>
                      <a:lnTo>
                        <a:pt x="1958" y="13043"/>
                      </a:lnTo>
                      <a:lnTo>
                        <a:pt x="2034" y="12997"/>
                      </a:lnTo>
                      <a:lnTo>
                        <a:pt x="2116" y="12980"/>
                      </a:lnTo>
                      <a:lnTo>
                        <a:pt x="2198" y="12992"/>
                      </a:lnTo>
                      <a:lnTo>
                        <a:pt x="2276" y="13024"/>
                      </a:lnTo>
                      <a:lnTo>
                        <a:pt x="2337" y="13078"/>
                      </a:lnTo>
                      <a:lnTo>
                        <a:pt x="2381" y="13146"/>
                      </a:lnTo>
                      <a:lnTo>
                        <a:pt x="2401" y="13228"/>
                      </a:lnTo>
                      <a:lnTo>
                        <a:pt x="2389" y="13335"/>
                      </a:lnTo>
                      <a:lnTo>
                        <a:pt x="2371" y="13388"/>
                      </a:lnTo>
                      <a:lnTo>
                        <a:pt x="2343" y="13439"/>
                      </a:lnTo>
                      <a:lnTo>
                        <a:pt x="2305" y="13483"/>
                      </a:lnTo>
                      <a:lnTo>
                        <a:pt x="2255" y="13520"/>
                      </a:lnTo>
                      <a:lnTo>
                        <a:pt x="2193" y="13542"/>
                      </a:lnTo>
                      <a:lnTo>
                        <a:pt x="2116" y="13551"/>
                      </a:lnTo>
                      <a:lnTo>
                        <a:pt x="316" y="13551"/>
                      </a:lnTo>
                      <a:lnTo>
                        <a:pt x="250" y="13544"/>
                      </a:lnTo>
                      <a:lnTo>
                        <a:pt x="191" y="13527"/>
                      </a:lnTo>
                      <a:lnTo>
                        <a:pt x="137" y="13500"/>
                      </a:lnTo>
                      <a:lnTo>
                        <a:pt x="92" y="13465"/>
                      </a:lnTo>
                      <a:lnTo>
                        <a:pt x="55" y="13421"/>
                      </a:lnTo>
                      <a:lnTo>
                        <a:pt x="28" y="13373"/>
                      </a:lnTo>
                      <a:lnTo>
                        <a:pt x="9" y="13320"/>
                      </a:lnTo>
                      <a:lnTo>
                        <a:pt x="0" y="13263"/>
                      </a:lnTo>
                      <a:lnTo>
                        <a:pt x="4" y="13213"/>
                      </a:lnTo>
                      <a:lnTo>
                        <a:pt x="17" y="13164"/>
                      </a:lnTo>
                      <a:lnTo>
                        <a:pt x="38" y="13117"/>
                      </a:lnTo>
                      <a:lnTo>
                        <a:pt x="68" y="13074"/>
                      </a:lnTo>
                      <a:lnTo>
                        <a:pt x="108" y="13038"/>
                      </a:lnTo>
                      <a:lnTo>
                        <a:pt x="154" y="13010"/>
                      </a:lnTo>
                      <a:lnTo>
                        <a:pt x="209" y="12992"/>
                      </a:lnTo>
                      <a:lnTo>
                        <a:pt x="270" y="12986"/>
                      </a:lnTo>
                      <a:lnTo>
                        <a:pt x="323" y="12992"/>
                      </a:lnTo>
                      <a:lnTo>
                        <a:pt x="367" y="13009"/>
                      </a:lnTo>
                      <a:lnTo>
                        <a:pt x="437" y="13052"/>
                      </a:lnTo>
                      <a:lnTo>
                        <a:pt x="492" y="13117"/>
                      </a:lnTo>
                      <a:lnTo>
                        <a:pt x="514" y="12997"/>
                      </a:lnTo>
                      <a:lnTo>
                        <a:pt x="514" y="554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92" name="Freeform 24">
                  <a:extLst>
                    <a:ext uri="{FF2B5EF4-FFF2-40B4-BE49-F238E27FC236}">
                      <a16:creationId xmlns:a16="http://schemas.microsoft.com/office/drawing/2014/main" id="{98758C8D-AB28-D598-3692-DED7B7D3E8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" y="1709"/>
                  <a:ext cx="242" cy="1630"/>
                </a:xfrm>
                <a:custGeom>
                  <a:avLst/>
                  <a:gdLst>
                    <a:gd name="T0" fmla="*/ 817 w 1255"/>
                    <a:gd name="T1" fmla="*/ 0 h 12432"/>
                    <a:gd name="T2" fmla="*/ 0 w 1255"/>
                    <a:gd name="T3" fmla="*/ 0 h 12432"/>
                    <a:gd name="T4" fmla="*/ 0 w 1255"/>
                    <a:gd name="T5" fmla="*/ 12432 h 12432"/>
                    <a:gd name="T6" fmla="*/ 1255 w 1255"/>
                    <a:gd name="T7" fmla="*/ 12432 h 12432"/>
                    <a:gd name="T8" fmla="*/ 1255 w 1255"/>
                    <a:gd name="T9" fmla="*/ 0 h 12432"/>
                    <a:gd name="T10" fmla="*/ 817 w 1255"/>
                    <a:gd name="T11" fmla="*/ 0 h 12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55" h="12432">
                      <a:moveTo>
                        <a:pt x="817" y="0"/>
                      </a:moveTo>
                      <a:lnTo>
                        <a:pt x="0" y="0"/>
                      </a:lnTo>
                      <a:lnTo>
                        <a:pt x="0" y="12432"/>
                      </a:lnTo>
                      <a:lnTo>
                        <a:pt x="1255" y="12432"/>
                      </a:lnTo>
                      <a:lnTo>
                        <a:pt x="1255" y="0"/>
                      </a:lnTo>
                      <a:lnTo>
                        <a:pt x="817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93" name="Freeform 25">
                  <a:extLst>
                    <a:ext uri="{FF2B5EF4-FFF2-40B4-BE49-F238E27FC236}">
                      <a16:creationId xmlns:a16="http://schemas.microsoft.com/office/drawing/2014/main" id="{E0FC2BF3-4432-15C5-1C8E-20B9EB66AE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" y="1709"/>
                  <a:ext cx="196" cy="1630"/>
                </a:xfrm>
                <a:custGeom>
                  <a:avLst/>
                  <a:gdLst>
                    <a:gd name="T0" fmla="*/ 0 w 1021"/>
                    <a:gd name="T1" fmla="*/ 0 h 12434"/>
                    <a:gd name="T2" fmla="*/ 663 w 1021"/>
                    <a:gd name="T3" fmla="*/ 0 h 12434"/>
                    <a:gd name="T4" fmla="*/ 1021 w 1021"/>
                    <a:gd name="T5" fmla="*/ 0 h 12434"/>
                    <a:gd name="T6" fmla="*/ 1021 w 1021"/>
                    <a:gd name="T7" fmla="*/ 12434 h 12434"/>
                    <a:gd name="T8" fmla="*/ 0 w 1021"/>
                    <a:gd name="T9" fmla="*/ 12434 h 12434"/>
                    <a:gd name="T10" fmla="*/ 0 w 1021"/>
                    <a:gd name="T11" fmla="*/ 0 h 1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21" h="12434">
                      <a:moveTo>
                        <a:pt x="0" y="0"/>
                      </a:moveTo>
                      <a:lnTo>
                        <a:pt x="663" y="0"/>
                      </a:lnTo>
                      <a:lnTo>
                        <a:pt x="1021" y="0"/>
                      </a:lnTo>
                      <a:lnTo>
                        <a:pt x="1021" y="12434"/>
                      </a:lnTo>
                      <a:lnTo>
                        <a:pt x="0" y="124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94" name="Freeform 26">
                  <a:extLst>
                    <a:ext uri="{FF2B5EF4-FFF2-40B4-BE49-F238E27FC236}">
                      <a16:creationId xmlns:a16="http://schemas.microsoft.com/office/drawing/2014/main" id="{962A4A7D-0817-BA93-7D86-7BDAB87095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5" y="1709"/>
                  <a:ext cx="151" cy="1630"/>
                </a:xfrm>
                <a:custGeom>
                  <a:avLst/>
                  <a:gdLst>
                    <a:gd name="T0" fmla="*/ 0 w 786"/>
                    <a:gd name="T1" fmla="*/ 0 h 12432"/>
                    <a:gd name="T2" fmla="*/ 510 w 786"/>
                    <a:gd name="T3" fmla="*/ 0 h 12432"/>
                    <a:gd name="T4" fmla="*/ 786 w 786"/>
                    <a:gd name="T5" fmla="*/ 0 h 12432"/>
                    <a:gd name="T6" fmla="*/ 786 w 786"/>
                    <a:gd name="T7" fmla="*/ 12432 h 12432"/>
                    <a:gd name="T8" fmla="*/ 0 w 786"/>
                    <a:gd name="T9" fmla="*/ 12432 h 12432"/>
                    <a:gd name="T10" fmla="*/ 0 w 786"/>
                    <a:gd name="T11" fmla="*/ 0 h 12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86" h="12432">
                      <a:moveTo>
                        <a:pt x="0" y="0"/>
                      </a:moveTo>
                      <a:lnTo>
                        <a:pt x="510" y="0"/>
                      </a:lnTo>
                      <a:lnTo>
                        <a:pt x="786" y="0"/>
                      </a:lnTo>
                      <a:lnTo>
                        <a:pt x="786" y="12432"/>
                      </a:lnTo>
                      <a:lnTo>
                        <a:pt x="0" y="12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F2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95" name="Freeform 27">
                  <a:extLst>
                    <a:ext uri="{FF2B5EF4-FFF2-40B4-BE49-F238E27FC236}">
                      <a16:creationId xmlns:a16="http://schemas.microsoft.com/office/drawing/2014/main" id="{655B1003-C3BF-FF09-89CB-347F634531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" y="1709"/>
                  <a:ext cx="106" cy="1630"/>
                </a:xfrm>
                <a:custGeom>
                  <a:avLst/>
                  <a:gdLst>
                    <a:gd name="T0" fmla="*/ 0 w 552"/>
                    <a:gd name="T1" fmla="*/ 0 h 12433"/>
                    <a:gd name="T2" fmla="*/ 358 w 552"/>
                    <a:gd name="T3" fmla="*/ 0 h 12433"/>
                    <a:gd name="T4" fmla="*/ 552 w 552"/>
                    <a:gd name="T5" fmla="*/ 0 h 12433"/>
                    <a:gd name="T6" fmla="*/ 552 w 552"/>
                    <a:gd name="T7" fmla="*/ 12433 h 12433"/>
                    <a:gd name="T8" fmla="*/ 0 w 552"/>
                    <a:gd name="T9" fmla="*/ 12433 h 12433"/>
                    <a:gd name="T10" fmla="*/ 0 w 552"/>
                    <a:gd name="T11" fmla="*/ 0 h 12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52" h="12433">
                      <a:moveTo>
                        <a:pt x="0" y="0"/>
                      </a:moveTo>
                      <a:lnTo>
                        <a:pt x="358" y="0"/>
                      </a:lnTo>
                      <a:lnTo>
                        <a:pt x="552" y="0"/>
                      </a:lnTo>
                      <a:lnTo>
                        <a:pt x="552" y="12433"/>
                      </a:lnTo>
                      <a:lnTo>
                        <a:pt x="0" y="124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96" name="Freeform 28">
                  <a:extLst>
                    <a:ext uri="{FF2B5EF4-FFF2-40B4-BE49-F238E27FC236}">
                      <a16:creationId xmlns:a16="http://schemas.microsoft.com/office/drawing/2014/main" id="{A60B6102-6558-8F38-13FE-DF31EE181F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" y="1709"/>
                  <a:ext cx="62" cy="1630"/>
                </a:xfrm>
                <a:custGeom>
                  <a:avLst/>
                  <a:gdLst>
                    <a:gd name="T0" fmla="*/ 206 w 318"/>
                    <a:gd name="T1" fmla="*/ 0 h 12433"/>
                    <a:gd name="T2" fmla="*/ 0 w 318"/>
                    <a:gd name="T3" fmla="*/ 0 h 12433"/>
                    <a:gd name="T4" fmla="*/ 0 w 318"/>
                    <a:gd name="T5" fmla="*/ 12433 h 12433"/>
                    <a:gd name="T6" fmla="*/ 318 w 318"/>
                    <a:gd name="T7" fmla="*/ 12433 h 12433"/>
                    <a:gd name="T8" fmla="*/ 318 w 318"/>
                    <a:gd name="T9" fmla="*/ 0 h 12433"/>
                    <a:gd name="T10" fmla="*/ 206 w 318"/>
                    <a:gd name="T11" fmla="*/ 0 h 12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8" h="12433">
                      <a:moveTo>
                        <a:pt x="206" y="0"/>
                      </a:moveTo>
                      <a:lnTo>
                        <a:pt x="0" y="0"/>
                      </a:lnTo>
                      <a:lnTo>
                        <a:pt x="0" y="12433"/>
                      </a:lnTo>
                      <a:lnTo>
                        <a:pt x="318" y="12433"/>
                      </a:lnTo>
                      <a:lnTo>
                        <a:pt x="318" y="0"/>
                      </a:lnTo>
                      <a:lnTo>
                        <a:pt x="206" y="0"/>
                      </a:lnTo>
                      <a:close/>
                    </a:path>
                  </a:pathLst>
                </a:custGeom>
                <a:solidFill>
                  <a:srgbClr val="EDFF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97" name="Line 29">
                  <a:extLst>
                    <a:ext uri="{FF2B5EF4-FFF2-40B4-BE49-F238E27FC236}">
                      <a16:creationId xmlns:a16="http://schemas.microsoft.com/office/drawing/2014/main" id="{20E6D7EB-7161-0F89-9E81-B4B6029B8A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35" y="1707"/>
                  <a:ext cx="253" cy="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98" name="Line 30">
                  <a:extLst>
                    <a:ext uri="{FF2B5EF4-FFF2-40B4-BE49-F238E27FC236}">
                      <a16:creationId xmlns:a16="http://schemas.microsoft.com/office/drawing/2014/main" id="{DED23175-CDDE-A32C-9604-423CDAEF19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35" y="3335"/>
                  <a:ext cx="253" cy="1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199" name="Freeform 31">
                  <a:extLst>
                    <a:ext uri="{FF2B5EF4-FFF2-40B4-BE49-F238E27FC236}">
                      <a16:creationId xmlns:a16="http://schemas.microsoft.com/office/drawing/2014/main" id="{955A279C-F669-1FCA-EAC2-CE7A01601E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" y="1714"/>
                  <a:ext cx="14" cy="1614"/>
                </a:xfrm>
                <a:custGeom>
                  <a:avLst/>
                  <a:gdLst>
                    <a:gd name="T0" fmla="*/ 69 w 69"/>
                    <a:gd name="T1" fmla="*/ 12310 h 12310"/>
                    <a:gd name="T2" fmla="*/ 69 w 69"/>
                    <a:gd name="T3" fmla="*/ 12190 h 12310"/>
                    <a:gd name="T4" fmla="*/ 69 w 69"/>
                    <a:gd name="T5" fmla="*/ 0 h 12310"/>
                    <a:gd name="T6" fmla="*/ 0 w 69"/>
                    <a:gd name="T7" fmla="*/ 0 h 12310"/>
                    <a:gd name="T8" fmla="*/ 0 w 69"/>
                    <a:gd name="T9" fmla="*/ 12310 h 12310"/>
                    <a:gd name="T10" fmla="*/ 69 w 69"/>
                    <a:gd name="T11" fmla="*/ 1231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9" h="12310">
                      <a:moveTo>
                        <a:pt x="69" y="12310"/>
                      </a:moveTo>
                      <a:lnTo>
                        <a:pt x="69" y="12190"/>
                      </a:lnTo>
                      <a:lnTo>
                        <a:pt x="69" y="0"/>
                      </a:lnTo>
                      <a:lnTo>
                        <a:pt x="0" y="0"/>
                      </a:lnTo>
                      <a:lnTo>
                        <a:pt x="0" y="12310"/>
                      </a:lnTo>
                      <a:lnTo>
                        <a:pt x="69" y="12310"/>
                      </a:lnTo>
                      <a:close/>
                    </a:path>
                  </a:pathLst>
                </a:custGeom>
                <a:solidFill>
                  <a:srgbClr val="6173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0" name="Freeform 32">
                  <a:extLst>
                    <a:ext uri="{FF2B5EF4-FFF2-40B4-BE49-F238E27FC236}">
                      <a16:creationId xmlns:a16="http://schemas.microsoft.com/office/drawing/2014/main" id="{32AEF9CE-0A04-B1B2-2618-AABE0907B4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0" y="1714"/>
                  <a:ext cx="23" cy="1614"/>
                </a:xfrm>
                <a:custGeom>
                  <a:avLst/>
                  <a:gdLst>
                    <a:gd name="T0" fmla="*/ 116 w 116"/>
                    <a:gd name="T1" fmla="*/ 0 h 12310"/>
                    <a:gd name="T2" fmla="*/ 116 w 116"/>
                    <a:gd name="T3" fmla="*/ 12190 h 12310"/>
                    <a:gd name="T4" fmla="*/ 116 w 116"/>
                    <a:gd name="T5" fmla="*/ 12310 h 12310"/>
                    <a:gd name="T6" fmla="*/ 0 w 116"/>
                    <a:gd name="T7" fmla="*/ 12310 h 12310"/>
                    <a:gd name="T8" fmla="*/ 0 w 116"/>
                    <a:gd name="T9" fmla="*/ 12202 h 12310"/>
                    <a:gd name="T10" fmla="*/ 0 w 116"/>
                    <a:gd name="T11" fmla="*/ 0 h 12310"/>
                    <a:gd name="T12" fmla="*/ 116 w 116"/>
                    <a:gd name="T13" fmla="*/ 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2310">
                      <a:moveTo>
                        <a:pt x="116" y="0"/>
                      </a:moveTo>
                      <a:lnTo>
                        <a:pt x="116" y="12190"/>
                      </a:lnTo>
                      <a:lnTo>
                        <a:pt x="116" y="12310"/>
                      </a:lnTo>
                      <a:lnTo>
                        <a:pt x="0" y="12310"/>
                      </a:lnTo>
                      <a:lnTo>
                        <a:pt x="0" y="12202"/>
                      </a:lnTo>
                      <a:lnTo>
                        <a:pt x="0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rgbClr val="6173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1" name="Freeform 33">
                  <a:extLst>
                    <a:ext uri="{FF2B5EF4-FFF2-40B4-BE49-F238E27FC236}">
                      <a16:creationId xmlns:a16="http://schemas.microsoft.com/office/drawing/2014/main" id="{CE5B63FD-7677-BC3F-2E92-E22B62F152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" y="1714"/>
                  <a:ext cx="37" cy="1614"/>
                </a:xfrm>
                <a:custGeom>
                  <a:avLst/>
                  <a:gdLst>
                    <a:gd name="T0" fmla="*/ 187 w 187"/>
                    <a:gd name="T1" fmla="*/ 12310 h 12310"/>
                    <a:gd name="T2" fmla="*/ 187 w 187"/>
                    <a:gd name="T3" fmla="*/ 0 h 12310"/>
                    <a:gd name="T4" fmla="*/ 0 w 187"/>
                    <a:gd name="T5" fmla="*/ 0 h 12310"/>
                    <a:gd name="T6" fmla="*/ 0 w 187"/>
                    <a:gd name="T7" fmla="*/ 12196 h 12310"/>
                    <a:gd name="T8" fmla="*/ 0 w 187"/>
                    <a:gd name="T9" fmla="*/ 12310 h 12310"/>
                    <a:gd name="T10" fmla="*/ 187 w 187"/>
                    <a:gd name="T11" fmla="*/ 1231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" h="12310">
                      <a:moveTo>
                        <a:pt x="187" y="12310"/>
                      </a:moveTo>
                      <a:lnTo>
                        <a:pt x="187" y="0"/>
                      </a:lnTo>
                      <a:lnTo>
                        <a:pt x="0" y="0"/>
                      </a:lnTo>
                      <a:lnTo>
                        <a:pt x="0" y="12196"/>
                      </a:lnTo>
                      <a:lnTo>
                        <a:pt x="0" y="12310"/>
                      </a:lnTo>
                      <a:lnTo>
                        <a:pt x="187" y="12310"/>
                      </a:lnTo>
                      <a:close/>
                    </a:path>
                  </a:pathLst>
                </a:custGeom>
                <a:solidFill>
                  <a:srgbClr val="6173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2" name="Freeform 34">
                  <a:extLst>
                    <a:ext uri="{FF2B5EF4-FFF2-40B4-BE49-F238E27FC236}">
                      <a16:creationId xmlns:a16="http://schemas.microsoft.com/office/drawing/2014/main" id="{D80D1F92-94F0-B237-50E5-B009C923C3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" y="1714"/>
                  <a:ext cx="14" cy="1614"/>
                </a:xfrm>
                <a:custGeom>
                  <a:avLst/>
                  <a:gdLst>
                    <a:gd name="T0" fmla="*/ 0 w 69"/>
                    <a:gd name="T1" fmla="*/ 12310 h 12310"/>
                    <a:gd name="T2" fmla="*/ 0 w 69"/>
                    <a:gd name="T3" fmla="*/ 12190 h 12310"/>
                    <a:gd name="T4" fmla="*/ 0 w 69"/>
                    <a:gd name="T5" fmla="*/ 0 h 12310"/>
                    <a:gd name="T6" fmla="*/ 69 w 69"/>
                    <a:gd name="T7" fmla="*/ 0 h 12310"/>
                    <a:gd name="T8" fmla="*/ 69 w 69"/>
                    <a:gd name="T9" fmla="*/ 12310 h 12310"/>
                    <a:gd name="T10" fmla="*/ 0 w 69"/>
                    <a:gd name="T11" fmla="*/ 1231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9" h="12310">
                      <a:moveTo>
                        <a:pt x="0" y="12310"/>
                      </a:moveTo>
                      <a:lnTo>
                        <a:pt x="0" y="12190"/>
                      </a:lnTo>
                      <a:lnTo>
                        <a:pt x="0" y="0"/>
                      </a:lnTo>
                      <a:lnTo>
                        <a:pt x="69" y="0"/>
                      </a:lnTo>
                      <a:lnTo>
                        <a:pt x="69" y="12310"/>
                      </a:lnTo>
                      <a:lnTo>
                        <a:pt x="0" y="1231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3" name="Freeform 35">
                  <a:extLst>
                    <a:ext uri="{FF2B5EF4-FFF2-40B4-BE49-F238E27FC236}">
                      <a16:creationId xmlns:a16="http://schemas.microsoft.com/office/drawing/2014/main" id="{CD74732C-7ADC-E0DE-DA30-F8F0553448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" y="1714"/>
                  <a:ext cx="23" cy="1614"/>
                </a:xfrm>
                <a:custGeom>
                  <a:avLst/>
                  <a:gdLst>
                    <a:gd name="T0" fmla="*/ 0 w 113"/>
                    <a:gd name="T1" fmla="*/ 0 h 12310"/>
                    <a:gd name="T2" fmla="*/ 0 w 113"/>
                    <a:gd name="T3" fmla="*/ 12197 h 12310"/>
                    <a:gd name="T4" fmla="*/ 0 w 113"/>
                    <a:gd name="T5" fmla="*/ 12310 h 12310"/>
                    <a:gd name="T6" fmla="*/ 113 w 113"/>
                    <a:gd name="T7" fmla="*/ 12310 h 12310"/>
                    <a:gd name="T8" fmla="*/ 113 w 113"/>
                    <a:gd name="T9" fmla="*/ 0 h 12310"/>
                    <a:gd name="T10" fmla="*/ 0 w 113"/>
                    <a:gd name="T11" fmla="*/ 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3" h="12310">
                      <a:moveTo>
                        <a:pt x="0" y="0"/>
                      </a:moveTo>
                      <a:lnTo>
                        <a:pt x="0" y="12197"/>
                      </a:lnTo>
                      <a:lnTo>
                        <a:pt x="0" y="12310"/>
                      </a:lnTo>
                      <a:lnTo>
                        <a:pt x="113" y="12310"/>
                      </a:lnTo>
                      <a:lnTo>
                        <a:pt x="11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173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4" name="Freeform 36">
                  <a:extLst>
                    <a:ext uri="{FF2B5EF4-FFF2-40B4-BE49-F238E27FC236}">
                      <a16:creationId xmlns:a16="http://schemas.microsoft.com/office/drawing/2014/main" id="{F2AB2444-CCA9-5C91-6C68-50D00FE2A8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" y="1719"/>
                  <a:ext cx="6" cy="1604"/>
                </a:xfrm>
                <a:custGeom>
                  <a:avLst/>
                  <a:gdLst>
                    <a:gd name="T0" fmla="*/ 34 w 34"/>
                    <a:gd name="T1" fmla="*/ 12240 h 12240"/>
                    <a:gd name="T2" fmla="*/ 34 w 34"/>
                    <a:gd name="T3" fmla="*/ 12155 h 12240"/>
                    <a:gd name="T4" fmla="*/ 34 w 34"/>
                    <a:gd name="T5" fmla="*/ 0 h 12240"/>
                    <a:gd name="T6" fmla="*/ 0 w 34"/>
                    <a:gd name="T7" fmla="*/ 0 h 12240"/>
                    <a:gd name="T8" fmla="*/ 0 w 34"/>
                    <a:gd name="T9" fmla="*/ 12240 h 12240"/>
                    <a:gd name="T10" fmla="*/ 34 w 34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12240">
                      <a:moveTo>
                        <a:pt x="34" y="12240"/>
                      </a:moveTo>
                      <a:lnTo>
                        <a:pt x="34" y="12155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12240"/>
                      </a:lnTo>
                      <a:lnTo>
                        <a:pt x="34" y="12240"/>
                      </a:lnTo>
                      <a:close/>
                    </a:path>
                  </a:pathLst>
                </a:custGeom>
                <a:solidFill>
                  <a:srgbClr val="D4E6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5" name="Freeform 37">
                  <a:extLst>
                    <a:ext uri="{FF2B5EF4-FFF2-40B4-BE49-F238E27FC236}">
                      <a16:creationId xmlns:a16="http://schemas.microsoft.com/office/drawing/2014/main" id="{4B6CB427-EBA5-AFE5-D5C3-7D07757E08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" y="1719"/>
                  <a:ext cx="11" cy="1604"/>
                </a:xfrm>
                <a:custGeom>
                  <a:avLst/>
                  <a:gdLst>
                    <a:gd name="T0" fmla="*/ 56 w 56"/>
                    <a:gd name="T1" fmla="*/ 12240 h 12240"/>
                    <a:gd name="T2" fmla="*/ 56 w 56"/>
                    <a:gd name="T3" fmla="*/ 0 h 12240"/>
                    <a:gd name="T4" fmla="*/ 0 w 56"/>
                    <a:gd name="T5" fmla="*/ 0 h 12240"/>
                    <a:gd name="T6" fmla="*/ 0 w 56"/>
                    <a:gd name="T7" fmla="*/ 12167 h 12240"/>
                    <a:gd name="T8" fmla="*/ 0 w 56"/>
                    <a:gd name="T9" fmla="*/ 12240 h 12240"/>
                    <a:gd name="T10" fmla="*/ 56 w 56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12240">
                      <a:moveTo>
                        <a:pt x="56" y="12240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12167"/>
                      </a:lnTo>
                      <a:lnTo>
                        <a:pt x="0" y="12240"/>
                      </a:lnTo>
                      <a:lnTo>
                        <a:pt x="56" y="1224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6" name="Freeform 38">
                  <a:extLst>
                    <a:ext uri="{FF2B5EF4-FFF2-40B4-BE49-F238E27FC236}">
                      <a16:creationId xmlns:a16="http://schemas.microsoft.com/office/drawing/2014/main" id="{1C699E4F-28A9-B2F5-DC33-BE0B92F1CC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" y="1719"/>
                  <a:ext cx="22" cy="1604"/>
                </a:xfrm>
                <a:custGeom>
                  <a:avLst/>
                  <a:gdLst>
                    <a:gd name="T0" fmla="*/ 113 w 113"/>
                    <a:gd name="T1" fmla="*/ 12240 h 12240"/>
                    <a:gd name="T2" fmla="*/ 113 w 113"/>
                    <a:gd name="T3" fmla="*/ 0 h 12240"/>
                    <a:gd name="T4" fmla="*/ 0 w 113"/>
                    <a:gd name="T5" fmla="*/ 0 h 12240"/>
                    <a:gd name="T6" fmla="*/ 0 w 113"/>
                    <a:gd name="T7" fmla="*/ 12161 h 12240"/>
                    <a:gd name="T8" fmla="*/ 0 w 113"/>
                    <a:gd name="T9" fmla="*/ 12240 h 12240"/>
                    <a:gd name="T10" fmla="*/ 113 w 113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3" h="12240">
                      <a:moveTo>
                        <a:pt x="113" y="12240"/>
                      </a:moveTo>
                      <a:lnTo>
                        <a:pt x="113" y="0"/>
                      </a:lnTo>
                      <a:lnTo>
                        <a:pt x="0" y="0"/>
                      </a:lnTo>
                      <a:lnTo>
                        <a:pt x="0" y="12161"/>
                      </a:lnTo>
                      <a:lnTo>
                        <a:pt x="0" y="12240"/>
                      </a:lnTo>
                      <a:lnTo>
                        <a:pt x="113" y="1224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7" name="Freeform 39">
                  <a:extLst>
                    <a:ext uri="{FF2B5EF4-FFF2-40B4-BE49-F238E27FC236}">
                      <a16:creationId xmlns:a16="http://schemas.microsoft.com/office/drawing/2014/main" id="{9A46FB29-BF67-9324-F471-6DAF1D62BE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" y="1719"/>
                  <a:ext cx="6" cy="1604"/>
                </a:xfrm>
                <a:custGeom>
                  <a:avLst/>
                  <a:gdLst>
                    <a:gd name="T0" fmla="*/ 0 w 35"/>
                    <a:gd name="T1" fmla="*/ 12240 h 12240"/>
                    <a:gd name="T2" fmla="*/ 0 w 35"/>
                    <a:gd name="T3" fmla="*/ 12161 h 12240"/>
                    <a:gd name="T4" fmla="*/ 0 w 35"/>
                    <a:gd name="T5" fmla="*/ 0 h 12240"/>
                    <a:gd name="T6" fmla="*/ 35 w 35"/>
                    <a:gd name="T7" fmla="*/ 0 h 12240"/>
                    <a:gd name="T8" fmla="*/ 35 w 35"/>
                    <a:gd name="T9" fmla="*/ 12240 h 12240"/>
                    <a:gd name="T10" fmla="*/ 0 w 35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12240">
                      <a:moveTo>
                        <a:pt x="0" y="12240"/>
                      </a:moveTo>
                      <a:lnTo>
                        <a:pt x="0" y="12161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2240"/>
                      </a:lnTo>
                      <a:lnTo>
                        <a:pt x="0" y="12240"/>
                      </a:lnTo>
                      <a:close/>
                    </a:path>
                  </a:pathLst>
                </a:custGeom>
                <a:solidFill>
                  <a:srgbClr val="D4E6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8" name="Freeform 40">
                  <a:extLst>
                    <a:ext uri="{FF2B5EF4-FFF2-40B4-BE49-F238E27FC236}">
                      <a16:creationId xmlns:a16="http://schemas.microsoft.com/office/drawing/2014/main" id="{EA1B85BE-F3EC-2A04-25F3-BC880CC22F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" y="1719"/>
                  <a:ext cx="11" cy="1604"/>
                </a:xfrm>
                <a:custGeom>
                  <a:avLst/>
                  <a:gdLst>
                    <a:gd name="T0" fmla="*/ 0 w 56"/>
                    <a:gd name="T1" fmla="*/ 12240 h 12240"/>
                    <a:gd name="T2" fmla="*/ 0 w 56"/>
                    <a:gd name="T3" fmla="*/ 12161 h 12240"/>
                    <a:gd name="T4" fmla="*/ 0 w 56"/>
                    <a:gd name="T5" fmla="*/ 0 h 12240"/>
                    <a:gd name="T6" fmla="*/ 56 w 56"/>
                    <a:gd name="T7" fmla="*/ 0 h 12240"/>
                    <a:gd name="T8" fmla="*/ 56 w 56"/>
                    <a:gd name="T9" fmla="*/ 12240 h 12240"/>
                    <a:gd name="T10" fmla="*/ 0 w 56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12240">
                      <a:moveTo>
                        <a:pt x="0" y="12240"/>
                      </a:moveTo>
                      <a:lnTo>
                        <a:pt x="0" y="12161"/>
                      </a:lnTo>
                      <a:lnTo>
                        <a:pt x="0" y="0"/>
                      </a:lnTo>
                      <a:lnTo>
                        <a:pt x="56" y="0"/>
                      </a:lnTo>
                      <a:lnTo>
                        <a:pt x="56" y="12240"/>
                      </a:lnTo>
                      <a:lnTo>
                        <a:pt x="0" y="1224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09" name="Freeform 41">
                  <a:extLst>
                    <a:ext uri="{FF2B5EF4-FFF2-40B4-BE49-F238E27FC236}">
                      <a16:creationId xmlns:a16="http://schemas.microsoft.com/office/drawing/2014/main" id="{EC0A5C7B-B3DD-D3B8-14F2-CE8937A8B3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5" y="1657"/>
                  <a:ext cx="55" cy="34"/>
                </a:xfrm>
                <a:custGeom>
                  <a:avLst/>
                  <a:gdLst>
                    <a:gd name="T0" fmla="*/ 17 w 286"/>
                    <a:gd name="T1" fmla="*/ 254 h 254"/>
                    <a:gd name="T2" fmla="*/ 0 w 286"/>
                    <a:gd name="T3" fmla="*/ 180 h 254"/>
                    <a:gd name="T4" fmla="*/ 4 w 286"/>
                    <a:gd name="T5" fmla="*/ 146 h 254"/>
                    <a:gd name="T6" fmla="*/ 11 w 286"/>
                    <a:gd name="T7" fmla="*/ 114 h 254"/>
                    <a:gd name="T8" fmla="*/ 43 w 286"/>
                    <a:gd name="T9" fmla="*/ 57 h 254"/>
                    <a:gd name="T10" fmla="*/ 87 w 286"/>
                    <a:gd name="T11" fmla="*/ 18 h 254"/>
                    <a:gd name="T12" fmla="*/ 114 w 286"/>
                    <a:gd name="T13" fmla="*/ 6 h 254"/>
                    <a:gd name="T14" fmla="*/ 143 w 286"/>
                    <a:gd name="T15" fmla="*/ 0 h 254"/>
                    <a:gd name="T16" fmla="*/ 204 w 286"/>
                    <a:gd name="T17" fmla="*/ 7 h 254"/>
                    <a:gd name="T18" fmla="*/ 233 w 286"/>
                    <a:gd name="T19" fmla="*/ 18 h 254"/>
                    <a:gd name="T20" fmla="*/ 257 w 286"/>
                    <a:gd name="T21" fmla="*/ 35 h 254"/>
                    <a:gd name="T22" fmla="*/ 276 w 286"/>
                    <a:gd name="T23" fmla="*/ 57 h 254"/>
                    <a:gd name="T24" fmla="*/ 286 w 286"/>
                    <a:gd name="T25" fmla="*/ 85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6" h="254">
                      <a:moveTo>
                        <a:pt x="17" y="254"/>
                      </a:moveTo>
                      <a:lnTo>
                        <a:pt x="0" y="180"/>
                      </a:lnTo>
                      <a:lnTo>
                        <a:pt x="4" y="146"/>
                      </a:lnTo>
                      <a:lnTo>
                        <a:pt x="11" y="114"/>
                      </a:lnTo>
                      <a:lnTo>
                        <a:pt x="43" y="57"/>
                      </a:lnTo>
                      <a:lnTo>
                        <a:pt x="87" y="18"/>
                      </a:lnTo>
                      <a:lnTo>
                        <a:pt x="114" y="6"/>
                      </a:lnTo>
                      <a:lnTo>
                        <a:pt x="143" y="0"/>
                      </a:lnTo>
                      <a:lnTo>
                        <a:pt x="204" y="7"/>
                      </a:lnTo>
                      <a:lnTo>
                        <a:pt x="233" y="18"/>
                      </a:lnTo>
                      <a:lnTo>
                        <a:pt x="257" y="35"/>
                      </a:lnTo>
                      <a:lnTo>
                        <a:pt x="276" y="57"/>
                      </a:lnTo>
                      <a:lnTo>
                        <a:pt x="286" y="85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10" name="Freeform 42">
                  <a:extLst>
                    <a:ext uri="{FF2B5EF4-FFF2-40B4-BE49-F238E27FC236}">
                      <a16:creationId xmlns:a16="http://schemas.microsoft.com/office/drawing/2014/main" id="{1136AE71-799B-48CE-6319-E5BF8E3924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" y="1657"/>
                  <a:ext cx="56" cy="34"/>
                </a:xfrm>
                <a:custGeom>
                  <a:avLst/>
                  <a:gdLst>
                    <a:gd name="T0" fmla="*/ 270 w 287"/>
                    <a:gd name="T1" fmla="*/ 254 h 254"/>
                    <a:gd name="T2" fmla="*/ 287 w 287"/>
                    <a:gd name="T3" fmla="*/ 180 h 254"/>
                    <a:gd name="T4" fmla="*/ 276 w 287"/>
                    <a:gd name="T5" fmla="*/ 114 h 254"/>
                    <a:gd name="T6" fmla="*/ 244 w 287"/>
                    <a:gd name="T7" fmla="*/ 57 h 254"/>
                    <a:gd name="T8" fmla="*/ 200 w 287"/>
                    <a:gd name="T9" fmla="*/ 18 h 254"/>
                    <a:gd name="T10" fmla="*/ 174 w 287"/>
                    <a:gd name="T11" fmla="*/ 6 h 254"/>
                    <a:gd name="T12" fmla="*/ 145 w 287"/>
                    <a:gd name="T13" fmla="*/ 0 h 254"/>
                    <a:gd name="T14" fmla="*/ 116 w 287"/>
                    <a:gd name="T15" fmla="*/ 0 h 254"/>
                    <a:gd name="T16" fmla="*/ 84 w 287"/>
                    <a:gd name="T17" fmla="*/ 7 h 254"/>
                    <a:gd name="T18" fmla="*/ 55 w 287"/>
                    <a:gd name="T19" fmla="*/ 18 h 254"/>
                    <a:gd name="T20" fmla="*/ 31 w 287"/>
                    <a:gd name="T21" fmla="*/ 35 h 254"/>
                    <a:gd name="T22" fmla="*/ 13 w 287"/>
                    <a:gd name="T23" fmla="*/ 57 h 254"/>
                    <a:gd name="T24" fmla="*/ 0 w 287"/>
                    <a:gd name="T25" fmla="*/ 85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7" h="254">
                      <a:moveTo>
                        <a:pt x="270" y="254"/>
                      </a:moveTo>
                      <a:lnTo>
                        <a:pt x="287" y="180"/>
                      </a:lnTo>
                      <a:lnTo>
                        <a:pt x="276" y="114"/>
                      </a:lnTo>
                      <a:lnTo>
                        <a:pt x="244" y="57"/>
                      </a:lnTo>
                      <a:lnTo>
                        <a:pt x="200" y="18"/>
                      </a:lnTo>
                      <a:lnTo>
                        <a:pt x="174" y="6"/>
                      </a:lnTo>
                      <a:lnTo>
                        <a:pt x="145" y="0"/>
                      </a:lnTo>
                      <a:lnTo>
                        <a:pt x="116" y="0"/>
                      </a:lnTo>
                      <a:lnTo>
                        <a:pt x="84" y="7"/>
                      </a:lnTo>
                      <a:lnTo>
                        <a:pt x="55" y="18"/>
                      </a:lnTo>
                      <a:lnTo>
                        <a:pt x="31" y="35"/>
                      </a:lnTo>
                      <a:lnTo>
                        <a:pt x="13" y="57"/>
                      </a:lnTo>
                      <a:lnTo>
                        <a:pt x="0" y="85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11" name="Freeform 43">
                  <a:extLst>
                    <a:ext uri="{FF2B5EF4-FFF2-40B4-BE49-F238E27FC236}">
                      <a16:creationId xmlns:a16="http://schemas.microsoft.com/office/drawing/2014/main" id="{6C33B695-77F2-1621-95FC-1564610B4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5" y="3353"/>
                  <a:ext cx="55" cy="33"/>
                </a:xfrm>
                <a:custGeom>
                  <a:avLst/>
                  <a:gdLst>
                    <a:gd name="T0" fmla="*/ 17 w 286"/>
                    <a:gd name="T1" fmla="*/ 0 h 252"/>
                    <a:gd name="T2" fmla="*/ 0 w 286"/>
                    <a:gd name="T3" fmla="*/ 72 h 252"/>
                    <a:gd name="T4" fmla="*/ 4 w 286"/>
                    <a:gd name="T5" fmla="*/ 107 h 252"/>
                    <a:gd name="T6" fmla="*/ 11 w 286"/>
                    <a:gd name="T7" fmla="*/ 140 h 252"/>
                    <a:gd name="T8" fmla="*/ 43 w 286"/>
                    <a:gd name="T9" fmla="*/ 195 h 252"/>
                    <a:gd name="T10" fmla="*/ 87 w 286"/>
                    <a:gd name="T11" fmla="*/ 235 h 252"/>
                    <a:gd name="T12" fmla="*/ 114 w 286"/>
                    <a:gd name="T13" fmla="*/ 247 h 252"/>
                    <a:gd name="T14" fmla="*/ 143 w 286"/>
                    <a:gd name="T15" fmla="*/ 252 h 252"/>
                    <a:gd name="T16" fmla="*/ 204 w 286"/>
                    <a:gd name="T17" fmla="*/ 247 h 252"/>
                    <a:gd name="T18" fmla="*/ 233 w 286"/>
                    <a:gd name="T19" fmla="*/ 235 h 252"/>
                    <a:gd name="T20" fmla="*/ 257 w 286"/>
                    <a:gd name="T21" fmla="*/ 219 h 252"/>
                    <a:gd name="T22" fmla="*/ 286 w 286"/>
                    <a:gd name="T23" fmla="*/ 169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6" h="252">
                      <a:moveTo>
                        <a:pt x="17" y="0"/>
                      </a:moveTo>
                      <a:lnTo>
                        <a:pt x="0" y="72"/>
                      </a:lnTo>
                      <a:lnTo>
                        <a:pt x="4" y="107"/>
                      </a:lnTo>
                      <a:lnTo>
                        <a:pt x="11" y="140"/>
                      </a:lnTo>
                      <a:lnTo>
                        <a:pt x="43" y="195"/>
                      </a:lnTo>
                      <a:lnTo>
                        <a:pt x="87" y="235"/>
                      </a:lnTo>
                      <a:lnTo>
                        <a:pt x="114" y="247"/>
                      </a:lnTo>
                      <a:lnTo>
                        <a:pt x="143" y="252"/>
                      </a:lnTo>
                      <a:lnTo>
                        <a:pt x="204" y="247"/>
                      </a:lnTo>
                      <a:lnTo>
                        <a:pt x="233" y="235"/>
                      </a:lnTo>
                      <a:lnTo>
                        <a:pt x="257" y="219"/>
                      </a:lnTo>
                      <a:lnTo>
                        <a:pt x="286" y="169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35212" name="Freeform 44">
                  <a:extLst>
                    <a:ext uri="{FF2B5EF4-FFF2-40B4-BE49-F238E27FC236}">
                      <a16:creationId xmlns:a16="http://schemas.microsoft.com/office/drawing/2014/main" id="{A4B6A2EB-75B6-6FCA-9D66-D0071FF914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" y="3353"/>
                  <a:ext cx="56" cy="33"/>
                </a:xfrm>
                <a:custGeom>
                  <a:avLst/>
                  <a:gdLst>
                    <a:gd name="T0" fmla="*/ 270 w 287"/>
                    <a:gd name="T1" fmla="*/ 0 h 252"/>
                    <a:gd name="T2" fmla="*/ 287 w 287"/>
                    <a:gd name="T3" fmla="*/ 72 h 252"/>
                    <a:gd name="T4" fmla="*/ 276 w 287"/>
                    <a:gd name="T5" fmla="*/ 140 h 252"/>
                    <a:gd name="T6" fmla="*/ 244 w 287"/>
                    <a:gd name="T7" fmla="*/ 195 h 252"/>
                    <a:gd name="T8" fmla="*/ 200 w 287"/>
                    <a:gd name="T9" fmla="*/ 235 h 252"/>
                    <a:gd name="T10" fmla="*/ 145 w 287"/>
                    <a:gd name="T11" fmla="*/ 252 h 252"/>
                    <a:gd name="T12" fmla="*/ 84 w 287"/>
                    <a:gd name="T13" fmla="*/ 247 h 252"/>
                    <a:gd name="T14" fmla="*/ 55 w 287"/>
                    <a:gd name="T15" fmla="*/ 235 h 252"/>
                    <a:gd name="T16" fmla="*/ 31 w 287"/>
                    <a:gd name="T17" fmla="*/ 219 h 252"/>
                    <a:gd name="T18" fmla="*/ 13 w 287"/>
                    <a:gd name="T19" fmla="*/ 195 h 252"/>
                    <a:gd name="T20" fmla="*/ 0 w 287"/>
                    <a:gd name="T21" fmla="*/ 169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7" h="252">
                      <a:moveTo>
                        <a:pt x="270" y="0"/>
                      </a:moveTo>
                      <a:lnTo>
                        <a:pt x="287" y="72"/>
                      </a:lnTo>
                      <a:lnTo>
                        <a:pt x="276" y="140"/>
                      </a:lnTo>
                      <a:lnTo>
                        <a:pt x="244" y="195"/>
                      </a:lnTo>
                      <a:lnTo>
                        <a:pt x="200" y="235"/>
                      </a:lnTo>
                      <a:lnTo>
                        <a:pt x="145" y="252"/>
                      </a:lnTo>
                      <a:lnTo>
                        <a:pt x="84" y="247"/>
                      </a:lnTo>
                      <a:lnTo>
                        <a:pt x="55" y="235"/>
                      </a:lnTo>
                      <a:lnTo>
                        <a:pt x="31" y="219"/>
                      </a:lnTo>
                      <a:lnTo>
                        <a:pt x="13" y="195"/>
                      </a:lnTo>
                      <a:lnTo>
                        <a:pt x="0" y="169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</p:grpSp>
        <p:sp>
          <p:nvSpPr>
            <p:cNvPr id="135296" name="Rectangle 128">
              <a:extLst>
                <a:ext uri="{FF2B5EF4-FFF2-40B4-BE49-F238E27FC236}">
                  <a16:creationId xmlns:a16="http://schemas.microsoft.com/office/drawing/2014/main" id="{9FA48C10-F753-C89C-429F-E24160210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" y="1559"/>
              <a:ext cx="4703" cy="1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eaLnBrk="0" hangingPunct="0">
                <a:lnSpc>
                  <a:spcPct val="90000"/>
                </a:lnSpc>
                <a:spcBef>
                  <a:spcPct val="90000"/>
                </a:spcBef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285750" indent="-171450" eaLnBrk="0" hangingPunct="0">
                <a:spcBef>
                  <a:spcPct val="1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571500" indent="-171450" eaLnBrk="0" hangingPunct="0">
                <a:buSzPct val="100000"/>
                <a:buChar char="-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800100" eaLnBrk="0" hangingPunct="0">
                <a:spcBef>
                  <a:spcPct val="1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028700" eaLnBrk="0" hangingPunct="0">
                <a:spcBef>
                  <a:spcPct val="1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14859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19431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24003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28575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3200">
                  <a:solidFill>
                    <a:srgbClr val="C0C0C0"/>
                  </a:solidFill>
                </a:rPr>
                <a:t>Real time groupware must be designed around human factors before it can become a socially natural setting for learning, work, and play.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75467508-5BCB-BEDE-6884-15736EAA9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85750"/>
            <a:ext cx="9142413" cy="1143000"/>
          </a:xfrm>
          <a:noFill/>
          <a:ln/>
        </p:spPr>
        <p:txBody>
          <a:bodyPr/>
          <a:lstStyle/>
          <a:p>
            <a:r>
              <a:rPr lang="en-US" altLang="LID4096"/>
              <a:t>Focus: A Shared Groupware Workspace</a:t>
            </a:r>
          </a:p>
        </p:txBody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C3B9B649-E815-BB9E-61A6-333433C207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24800" cy="1524000"/>
          </a:xfrm>
          <a:noFill/>
          <a:ln/>
        </p:spPr>
        <p:txBody>
          <a:bodyPr/>
          <a:lstStyle/>
          <a:p>
            <a:r>
              <a:rPr lang="en-US" altLang="LID4096"/>
              <a:t>Tabletops, whiteboards, shared visual areas, games...</a:t>
            </a:r>
          </a:p>
          <a:p>
            <a:pPr lvl="1"/>
            <a:endParaRPr lang="en-US" altLang="LID4096"/>
          </a:p>
        </p:txBody>
      </p:sp>
      <p:grpSp>
        <p:nvGrpSpPr>
          <p:cNvPr id="235524" name="Group 4">
            <a:extLst>
              <a:ext uri="{FF2B5EF4-FFF2-40B4-BE49-F238E27FC236}">
                <a16:creationId xmlns:a16="http://schemas.microsoft.com/office/drawing/2014/main" id="{EC554935-7712-8715-E559-B68B3342DD2C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3657600"/>
            <a:ext cx="2667000" cy="1889125"/>
            <a:chOff x="223" y="2642"/>
            <a:chExt cx="1899" cy="1238"/>
          </a:xfrm>
        </p:grpSpPr>
        <p:sp>
          <p:nvSpPr>
            <p:cNvPr id="235525" name="Oval 5">
              <a:extLst>
                <a:ext uri="{FF2B5EF4-FFF2-40B4-BE49-F238E27FC236}">
                  <a16:creationId xmlns:a16="http://schemas.microsoft.com/office/drawing/2014/main" id="{52956C4B-49FE-5485-7F07-F4D158129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3023"/>
              <a:ext cx="1655" cy="46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26" name="AutoShape 6">
              <a:extLst>
                <a:ext uri="{FF2B5EF4-FFF2-40B4-BE49-F238E27FC236}">
                  <a16:creationId xmlns:a16="http://schemas.microsoft.com/office/drawing/2014/main" id="{8467DD10-CC51-432F-6609-56187F4EAFC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42" y="3112"/>
              <a:ext cx="1000" cy="29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27" name="Oval 7">
              <a:extLst>
                <a:ext uri="{FF2B5EF4-FFF2-40B4-BE49-F238E27FC236}">
                  <a16:creationId xmlns:a16="http://schemas.microsoft.com/office/drawing/2014/main" id="{79B627E6-072D-6747-339B-6512784CB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" y="2642"/>
              <a:ext cx="162" cy="22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28" name="Arc 8">
              <a:extLst>
                <a:ext uri="{FF2B5EF4-FFF2-40B4-BE49-F238E27FC236}">
                  <a16:creationId xmlns:a16="http://schemas.microsoft.com/office/drawing/2014/main" id="{715C61B6-7FA0-221E-EF2D-6F7C026DE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" y="2784"/>
              <a:ext cx="119" cy="59"/>
            </a:xfrm>
            <a:custGeom>
              <a:avLst/>
              <a:gdLst>
                <a:gd name="G0" fmla="+- 21600 0 0"/>
                <a:gd name="G1" fmla="+- 21599 0 0"/>
                <a:gd name="G2" fmla="+- 21600 0 0"/>
                <a:gd name="T0" fmla="*/ 0 w 21600"/>
                <a:gd name="T1" fmla="*/ 21599 h 21599"/>
                <a:gd name="T2" fmla="*/ 21418 w 21600"/>
                <a:gd name="T3" fmla="*/ 0 h 21599"/>
                <a:gd name="T4" fmla="*/ 2160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0" y="21598"/>
                  </a:moveTo>
                  <a:cubicBezTo>
                    <a:pt x="0" y="9740"/>
                    <a:pt x="9560" y="99"/>
                    <a:pt x="21417" y="-1"/>
                  </a:cubicBezTo>
                </a:path>
                <a:path w="21600" h="21599" stroke="0" extrusionOk="0">
                  <a:moveTo>
                    <a:pt x="0" y="21598"/>
                  </a:moveTo>
                  <a:cubicBezTo>
                    <a:pt x="0" y="9740"/>
                    <a:pt x="9560" y="99"/>
                    <a:pt x="21417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29" name="Arc 9">
              <a:extLst>
                <a:ext uri="{FF2B5EF4-FFF2-40B4-BE49-F238E27FC236}">
                  <a16:creationId xmlns:a16="http://schemas.microsoft.com/office/drawing/2014/main" id="{9F4AB3CA-9B0E-D7B3-A4E5-F1C7FA2A7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" y="2784"/>
              <a:ext cx="119" cy="59"/>
            </a:xfrm>
            <a:custGeom>
              <a:avLst/>
              <a:gdLst>
                <a:gd name="G0" fmla="+- 182 0 0"/>
                <a:gd name="G1" fmla="+- 21600 0 0"/>
                <a:gd name="G2" fmla="+- 21600 0 0"/>
                <a:gd name="T0" fmla="*/ 0 w 21782"/>
                <a:gd name="T1" fmla="*/ 1 h 21600"/>
                <a:gd name="T2" fmla="*/ 21782 w 21782"/>
                <a:gd name="T3" fmla="*/ 21600 h 21600"/>
                <a:gd name="T4" fmla="*/ 182 w 2178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2" h="21600" fill="none" extrusionOk="0">
                  <a:moveTo>
                    <a:pt x="-1" y="0"/>
                  </a:moveTo>
                  <a:cubicBezTo>
                    <a:pt x="60" y="0"/>
                    <a:pt x="121" y="0"/>
                    <a:pt x="182" y="0"/>
                  </a:cubicBezTo>
                  <a:cubicBezTo>
                    <a:pt x="12111" y="0"/>
                    <a:pt x="21782" y="9670"/>
                    <a:pt x="21782" y="21600"/>
                  </a:cubicBezTo>
                </a:path>
                <a:path w="21782" h="21600" stroke="0" extrusionOk="0">
                  <a:moveTo>
                    <a:pt x="-1" y="0"/>
                  </a:moveTo>
                  <a:cubicBezTo>
                    <a:pt x="60" y="0"/>
                    <a:pt x="121" y="0"/>
                    <a:pt x="182" y="0"/>
                  </a:cubicBezTo>
                  <a:cubicBezTo>
                    <a:pt x="12111" y="0"/>
                    <a:pt x="21782" y="9670"/>
                    <a:pt x="21782" y="21600"/>
                  </a:cubicBezTo>
                  <a:lnTo>
                    <a:pt x="182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35530" name="Group 10">
              <a:extLst>
                <a:ext uri="{FF2B5EF4-FFF2-40B4-BE49-F238E27FC236}">
                  <a16:creationId xmlns:a16="http://schemas.microsoft.com/office/drawing/2014/main" id="{3776C6E8-F4F0-D727-6BC8-80485A344B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0" y="2842"/>
              <a:ext cx="179" cy="238"/>
              <a:chOff x="910" y="2842"/>
              <a:chExt cx="179" cy="238"/>
            </a:xfrm>
          </p:grpSpPr>
          <p:sp>
            <p:nvSpPr>
              <p:cNvPr id="235531" name="Line 11">
                <a:extLst>
                  <a:ext uri="{FF2B5EF4-FFF2-40B4-BE49-F238E27FC236}">
                    <a16:creationId xmlns:a16="http://schemas.microsoft.com/office/drawing/2014/main" id="{32512783-6EDE-BD11-DF21-835EEC9E7B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0" y="2842"/>
                <a:ext cx="60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32" name="Line 12">
                <a:extLst>
                  <a:ext uri="{FF2B5EF4-FFF2-40B4-BE49-F238E27FC236}">
                    <a16:creationId xmlns:a16="http://schemas.microsoft.com/office/drawing/2014/main" id="{6D4BFDB6-0505-54BE-95F7-C8E86157A3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70" y="2872"/>
                <a:ext cx="119" cy="20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35533" name="Group 13">
              <a:extLst>
                <a:ext uri="{FF2B5EF4-FFF2-40B4-BE49-F238E27FC236}">
                  <a16:creationId xmlns:a16="http://schemas.microsoft.com/office/drawing/2014/main" id="{B3907BB9-1E1C-C6F7-D835-693F783729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8" y="2842"/>
              <a:ext cx="178" cy="238"/>
              <a:chOff x="1138" y="2842"/>
              <a:chExt cx="178" cy="238"/>
            </a:xfrm>
          </p:grpSpPr>
          <p:sp>
            <p:nvSpPr>
              <p:cNvPr id="235534" name="Line 14">
                <a:extLst>
                  <a:ext uri="{FF2B5EF4-FFF2-40B4-BE49-F238E27FC236}">
                    <a16:creationId xmlns:a16="http://schemas.microsoft.com/office/drawing/2014/main" id="{16BD0449-DC50-ADD3-6CF3-C80C2E574D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56" y="2842"/>
                <a:ext cx="60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35" name="Line 15">
                <a:extLst>
                  <a:ext uri="{FF2B5EF4-FFF2-40B4-BE49-F238E27FC236}">
                    <a16:creationId xmlns:a16="http://schemas.microsoft.com/office/drawing/2014/main" id="{16061AB3-77ED-13C7-9750-B99259F865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38" y="2872"/>
                <a:ext cx="118" cy="20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35536" name="Line 16">
              <a:extLst>
                <a:ext uri="{FF2B5EF4-FFF2-40B4-BE49-F238E27FC236}">
                  <a16:creationId xmlns:a16="http://schemas.microsoft.com/office/drawing/2014/main" id="{9098AAF2-A134-F10C-CA90-EE79284A0C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6" y="3434"/>
              <a:ext cx="386" cy="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37" name="Line 17">
              <a:extLst>
                <a:ext uri="{FF2B5EF4-FFF2-40B4-BE49-F238E27FC236}">
                  <a16:creationId xmlns:a16="http://schemas.microsoft.com/office/drawing/2014/main" id="{7CCD50A6-3CD4-5CD9-5066-CC9F6AED2E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6" y="3524"/>
              <a:ext cx="208" cy="3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38" name="Line 18">
              <a:extLst>
                <a:ext uri="{FF2B5EF4-FFF2-40B4-BE49-F238E27FC236}">
                  <a16:creationId xmlns:a16="http://schemas.microsoft.com/office/drawing/2014/main" id="{8BCC6C88-CAD8-F5BF-6F42-470FFE849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96" y="3049"/>
              <a:ext cx="118" cy="2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39" name="Line 19">
              <a:extLst>
                <a:ext uri="{FF2B5EF4-FFF2-40B4-BE49-F238E27FC236}">
                  <a16:creationId xmlns:a16="http://schemas.microsoft.com/office/drawing/2014/main" id="{842BA1AD-C1E8-8DFD-E8D9-7296FADB6C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6" y="3019"/>
              <a:ext cx="30" cy="2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0" name="Line 20">
              <a:extLst>
                <a:ext uri="{FF2B5EF4-FFF2-40B4-BE49-F238E27FC236}">
                  <a16:creationId xmlns:a16="http://schemas.microsoft.com/office/drawing/2014/main" id="{B206E4BD-8211-066C-D01A-E2253D5785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3" y="3019"/>
              <a:ext cx="563" cy="17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1" name="Arc 21">
              <a:extLst>
                <a:ext uri="{FF2B5EF4-FFF2-40B4-BE49-F238E27FC236}">
                  <a16:creationId xmlns:a16="http://schemas.microsoft.com/office/drawing/2014/main" id="{C46D4647-3A5F-D5E2-5764-0C448FDEF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" y="2906"/>
              <a:ext cx="335" cy="229"/>
            </a:xfrm>
            <a:custGeom>
              <a:avLst/>
              <a:gdLst>
                <a:gd name="G0" fmla="+- 0 0 0"/>
                <a:gd name="G1" fmla="+- 18893 0 0"/>
                <a:gd name="G2" fmla="+- 21600 0 0"/>
                <a:gd name="T0" fmla="*/ 10470 w 20275"/>
                <a:gd name="T1" fmla="*/ 0 h 18893"/>
                <a:gd name="T2" fmla="*/ 20275 w 20275"/>
                <a:gd name="T3" fmla="*/ 11445 h 18893"/>
                <a:gd name="T4" fmla="*/ 0 w 20275"/>
                <a:gd name="T5" fmla="*/ 18893 h 18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75" h="18893" fill="none" extrusionOk="0">
                  <a:moveTo>
                    <a:pt x="10469" y="0"/>
                  </a:moveTo>
                  <a:cubicBezTo>
                    <a:pt x="15006" y="2514"/>
                    <a:pt x="18486" y="6576"/>
                    <a:pt x="20275" y="11444"/>
                  </a:cubicBezTo>
                </a:path>
                <a:path w="20275" h="18893" stroke="0" extrusionOk="0">
                  <a:moveTo>
                    <a:pt x="10469" y="0"/>
                  </a:moveTo>
                  <a:cubicBezTo>
                    <a:pt x="15006" y="2514"/>
                    <a:pt x="18486" y="6576"/>
                    <a:pt x="20275" y="11444"/>
                  </a:cubicBezTo>
                  <a:lnTo>
                    <a:pt x="0" y="18893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2" name="Oval 22">
              <a:extLst>
                <a:ext uri="{FF2B5EF4-FFF2-40B4-BE49-F238E27FC236}">
                  <a16:creationId xmlns:a16="http://schemas.microsoft.com/office/drawing/2014/main" id="{CFD44F6F-0228-2B89-005B-F0E6C7BB9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" y="2791"/>
              <a:ext cx="161" cy="22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3" name="Line 23">
              <a:extLst>
                <a:ext uri="{FF2B5EF4-FFF2-40B4-BE49-F238E27FC236}">
                  <a16:creationId xmlns:a16="http://schemas.microsoft.com/office/drawing/2014/main" id="{4B07AC00-FC49-E5D3-E69E-8E95FE845A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7" y="3043"/>
              <a:ext cx="57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4" name="Line 24">
              <a:extLst>
                <a:ext uri="{FF2B5EF4-FFF2-40B4-BE49-F238E27FC236}">
                  <a16:creationId xmlns:a16="http://schemas.microsoft.com/office/drawing/2014/main" id="{E7ACF419-DC81-9248-2200-70450BCEA8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3" y="3168"/>
              <a:ext cx="89" cy="2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5" name="Oval 25">
              <a:extLst>
                <a:ext uri="{FF2B5EF4-FFF2-40B4-BE49-F238E27FC236}">
                  <a16:creationId xmlns:a16="http://schemas.microsoft.com/office/drawing/2014/main" id="{5232D1F2-74EA-6957-065D-36607FF8F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" y="2672"/>
              <a:ext cx="161" cy="22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6" name="Line 26">
              <a:extLst>
                <a:ext uri="{FF2B5EF4-FFF2-40B4-BE49-F238E27FC236}">
                  <a16:creationId xmlns:a16="http://schemas.microsoft.com/office/drawing/2014/main" id="{CED246BA-EF79-4F6F-0386-4628D8FBE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" y="3434"/>
              <a:ext cx="386" cy="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7" name="Line 27">
              <a:extLst>
                <a:ext uri="{FF2B5EF4-FFF2-40B4-BE49-F238E27FC236}">
                  <a16:creationId xmlns:a16="http://schemas.microsoft.com/office/drawing/2014/main" id="{5BAC7510-F8FC-0217-2697-6170E6685F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" y="3521"/>
              <a:ext cx="267" cy="3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8" name="Line 28">
              <a:extLst>
                <a:ext uri="{FF2B5EF4-FFF2-40B4-BE49-F238E27FC236}">
                  <a16:creationId xmlns:a16="http://schemas.microsoft.com/office/drawing/2014/main" id="{D179BAE7-70FF-EBC1-432B-5057FF04D5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" y="3019"/>
              <a:ext cx="90" cy="2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49" name="Line 29">
              <a:extLst>
                <a:ext uri="{FF2B5EF4-FFF2-40B4-BE49-F238E27FC236}">
                  <a16:creationId xmlns:a16="http://schemas.microsoft.com/office/drawing/2014/main" id="{9035CBBA-179F-C0F7-620C-CC3902B37B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1" y="3139"/>
              <a:ext cx="30" cy="1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0" name="Line 30">
              <a:extLst>
                <a:ext uri="{FF2B5EF4-FFF2-40B4-BE49-F238E27FC236}">
                  <a16:creationId xmlns:a16="http://schemas.microsoft.com/office/drawing/2014/main" id="{4ADAA7DE-AD13-6288-44F6-D8730DF522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" y="2960"/>
              <a:ext cx="89" cy="17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1" name="Arc 31">
              <a:extLst>
                <a:ext uri="{FF2B5EF4-FFF2-40B4-BE49-F238E27FC236}">
                  <a16:creationId xmlns:a16="http://schemas.microsoft.com/office/drawing/2014/main" id="{B5E0241B-3C6B-3513-CEC5-0FC52B00C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" y="2877"/>
              <a:ext cx="118" cy="293"/>
            </a:xfrm>
            <a:custGeom>
              <a:avLst/>
              <a:gdLst>
                <a:gd name="G0" fmla="+- 20304 0 0"/>
                <a:gd name="G1" fmla="+- 18834 0 0"/>
                <a:gd name="G2" fmla="+- 21600 0 0"/>
                <a:gd name="T0" fmla="*/ 0 w 20304"/>
                <a:gd name="T1" fmla="*/ 11465 h 18834"/>
                <a:gd name="T2" fmla="*/ 9728 w 20304"/>
                <a:gd name="T3" fmla="*/ 0 h 18834"/>
                <a:gd name="T4" fmla="*/ 20304 w 20304"/>
                <a:gd name="T5" fmla="*/ 18834 h 18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4" h="18834" fill="none" extrusionOk="0">
                  <a:moveTo>
                    <a:pt x="-1" y="11464"/>
                  </a:moveTo>
                  <a:cubicBezTo>
                    <a:pt x="1764" y="6601"/>
                    <a:pt x="5216" y="2533"/>
                    <a:pt x="9728" y="0"/>
                  </a:cubicBezTo>
                </a:path>
                <a:path w="20304" h="18834" stroke="0" extrusionOk="0">
                  <a:moveTo>
                    <a:pt x="-1" y="11464"/>
                  </a:moveTo>
                  <a:cubicBezTo>
                    <a:pt x="1764" y="6601"/>
                    <a:pt x="5216" y="2533"/>
                    <a:pt x="9728" y="0"/>
                  </a:cubicBezTo>
                  <a:lnTo>
                    <a:pt x="20304" y="18834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2" name="Line 32">
              <a:extLst>
                <a:ext uri="{FF2B5EF4-FFF2-40B4-BE49-F238E27FC236}">
                  <a16:creationId xmlns:a16="http://schemas.microsoft.com/office/drawing/2014/main" id="{4E0847EA-16A5-2A41-217E-149FAF4C5D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" y="3045"/>
              <a:ext cx="65" cy="38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3" name="Line 33">
              <a:extLst>
                <a:ext uri="{FF2B5EF4-FFF2-40B4-BE49-F238E27FC236}">
                  <a16:creationId xmlns:a16="http://schemas.microsoft.com/office/drawing/2014/main" id="{380D0B99-DA15-9720-6F9B-531AC71957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1" y="3139"/>
              <a:ext cx="89" cy="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4" name="Oval 34">
              <a:extLst>
                <a:ext uri="{FF2B5EF4-FFF2-40B4-BE49-F238E27FC236}">
                  <a16:creationId xmlns:a16="http://schemas.microsoft.com/office/drawing/2014/main" id="{4B865992-FA16-6D10-7EE7-B3DEFE705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" y="3143"/>
              <a:ext cx="81" cy="2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5" name="Oval 35">
              <a:extLst>
                <a:ext uri="{FF2B5EF4-FFF2-40B4-BE49-F238E27FC236}">
                  <a16:creationId xmlns:a16="http://schemas.microsoft.com/office/drawing/2014/main" id="{5784EF1E-2BF0-9980-09AC-1E545A948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" y="3204"/>
              <a:ext cx="119" cy="2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6" name="Oval 36">
              <a:extLst>
                <a:ext uri="{FF2B5EF4-FFF2-40B4-BE49-F238E27FC236}">
                  <a16:creationId xmlns:a16="http://schemas.microsoft.com/office/drawing/2014/main" id="{BE08FA9A-5C4D-05E4-FFDE-7B5A556955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4" y="3143"/>
              <a:ext cx="81" cy="2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7" name="Oval 37">
              <a:extLst>
                <a:ext uri="{FF2B5EF4-FFF2-40B4-BE49-F238E27FC236}">
                  <a16:creationId xmlns:a16="http://schemas.microsoft.com/office/drawing/2014/main" id="{096300F4-BE90-7554-023D-39AFFBA20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5" y="3261"/>
              <a:ext cx="121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8" name="Oval 38">
              <a:extLst>
                <a:ext uri="{FF2B5EF4-FFF2-40B4-BE49-F238E27FC236}">
                  <a16:creationId xmlns:a16="http://schemas.microsoft.com/office/drawing/2014/main" id="{3AB3E06E-C5C7-75D4-08A6-A67EF15A0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8" y="3320"/>
              <a:ext cx="149" cy="5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59" name="Oval 39">
              <a:extLst>
                <a:ext uri="{FF2B5EF4-FFF2-40B4-BE49-F238E27FC236}">
                  <a16:creationId xmlns:a16="http://schemas.microsoft.com/office/drawing/2014/main" id="{777F4A30-EB7A-A1AA-FE3F-7C05C4801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" y="3261"/>
              <a:ext cx="138" cy="3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60" name="Line 40">
              <a:extLst>
                <a:ext uri="{FF2B5EF4-FFF2-40B4-BE49-F238E27FC236}">
                  <a16:creationId xmlns:a16="http://schemas.microsoft.com/office/drawing/2014/main" id="{4F944E56-E88F-CDF1-5E9E-A3F52D0788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81" y="3166"/>
              <a:ext cx="8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61" name="Line 41">
              <a:extLst>
                <a:ext uri="{FF2B5EF4-FFF2-40B4-BE49-F238E27FC236}">
                  <a16:creationId xmlns:a16="http://schemas.microsoft.com/office/drawing/2014/main" id="{99AB264C-4B19-1A4A-7CDD-7CB4A53F61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20" y="3226"/>
              <a:ext cx="202" cy="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62" name="Line 42">
              <a:extLst>
                <a:ext uri="{FF2B5EF4-FFF2-40B4-BE49-F238E27FC236}">
                  <a16:creationId xmlns:a16="http://schemas.microsoft.com/office/drawing/2014/main" id="{DCA5172D-4E06-CA52-8FB5-DD9336A494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3235"/>
              <a:ext cx="33" cy="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63" name="Line 43">
              <a:extLst>
                <a:ext uri="{FF2B5EF4-FFF2-40B4-BE49-F238E27FC236}">
                  <a16:creationId xmlns:a16="http://schemas.microsoft.com/office/drawing/2014/main" id="{2F7754AE-8338-5864-5A88-28AFC2E400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06" y="3168"/>
              <a:ext cx="8" cy="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64" name="Line 44">
              <a:extLst>
                <a:ext uri="{FF2B5EF4-FFF2-40B4-BE49-F238E27FC236}">
                  <a16:creationId xmlns:a16="http://schemas.microsoft.com/office/drawing/2014/main" id="{75D9FA72-0A63-84C4-6152-3D436EF9F2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296"/>
              <a:ext cx="123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35565" name="Group 45">
            <a:extLst>
              <a:ext uri="{FF2B5EF4-FFF2-40B4-BE49-F238E27FC236}">
                <a16:creationId xmlns:a16="http://schemas.microsoft.com/office/drawing/2014/main" id="{E6E6FA57-224F-A84B-8918-0C15B02FD57F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3962400"/>
            <a:ext cx="1706563" cy="1498600"/>
            <a:chOff x="4396" y="2866"/>
            <a:chExt cx="1075" cy="944"/>
          </a:xfrm>
        </p:grpSpPr>
        <p:grpSp>
          <p:nvGrpSpPr>
            <p:cNvPr id="235566" name="Group 46">
              <a:extLst>
                <a:ext uri="{FF2B5EF4-FFF2-40B4-BE49-F238E27FC236}">
                  <a16:creationId xmlns:a16="http://schemas.microsoft.com/office/drawing/2014/main" id="{D6277733-BF78-0741-EB9C-A48645E4C1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6" y="2989"/>
              <a:ext cx="802" cy="484"/>
              <a:chOff x="4396" y="2989"/>
              <a:chExt cx="802" cy="484"/>
            </a:xfrm>
          </p:grpSpPr>
          <p:grpSp>
            <p:nvGrpSpPr>
              <p:cNvPr id="235567" name="Group 47">
                <a:extLst>
                  <a:ext uri="{FF2B5EF4-FFF2-40B4-BE49-F238E27FC236}">
                    <a16:creationId xmlns:a16="http://schemas.microsoft.com/office/drawing/2014/main" id="{099FB9AD-2505-4029-9150-99006E2B96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6" y="3180"/>
                <a:ext cx="802" cy="293"/>
                <a:chOff x="4396" y="3180"/>
                <a:chExt cx="802" cy="293"/>
              </a:xfrm>
            </p:grpSpPr>
            <p:sp>
              <p:nvSpPr>
                <p:cNvPr id="235568" name="Oval 48">
                  <a:extLst>
                    <a:ext uri="{FF2B5EF4-FFF2-40B4-BE49-F238E27FC236}">
                      <a16:creationId xmlns:a16="http://schemas.microsoft.com/office/drawing/2014/main" id="{69F689A7-F049-29DE-BB77-F2D0B39DD4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3194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35569" name="Oval 49">
                  <a:extLst>
                    <a:ext uri="{FF2B5EF4-FFF2-40B4-BE49-F238E27FC236}">
                      <a16:creationId xmlns:a16="http://schemas.microsoft.com/office/drawing/2014/main" id="{DF455520-9C4F-C248-46FA-B8693246E4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3180"/>
                  <a:ext cx="802" cy="27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35570" name="Group 50">
                <a:extLst>
                  <a:ext uri="{FF2B5EF4-FFF2-40B4-BE49-F238E27FC236}">
                    <a16:creationId xmlns:a16="http://schemas.microsoft.com/office/drawing/2014/main" id="{529999FB-CB3B-461A-22CE-6B02DF31FC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3" y="2989"/>
                <a:ext cx="292" cy="365"/>
                <a:chOff x="4413" y="2989"/>
                <a:chExt cx="292" cy="365"/>
              </a:xfrm>
            </p:grpSpPr>
            <p:sp>
              <p:nvSpPr>
                <p:cNvPr id="235571" name="AutoShape 51">
                  <a:extLst>
                    <a:ext uri="{FF2B5EF4-FFF2-40B4-BE49-F238E27FC236}">
                      <a16:creationId xmlns:a16="http://schemas.microsoft.com/office/drawing/2014/main" id="{ADFED738-0301-3555-E0B6-71785A70D8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386" y="3059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35572" name="Rectangle 52">
                  <a:extLst>
                    <a:ext uri="{FF2B5EF4-FFF2-40B4-BE49-F238E27FC236}">
                      <a16:creationId xmlns:a16="http://schemas.microsoft.com/office/drawing/2014/main" id="{FB90EEC8-676B-9AB5-07D6-A03230897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680" y="2989"/>
                  <a:ext cx="25" cy="355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35573" name="Group 53">
                <a:extLst>
                  <a:ext uri="{FF2B5EF4-FFF2-40B4-BE49-F238E27FC236}">
                    <a16:creationId xmlns:a16="http://schemas.microsoft.com/office/drawing/2014/main" id="{384734A3-50C3-D170-511E-8F7106AD5C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1" y="3275"/>
                <a:ext cx="130" cy="41"/>
                <a:chOff x="4761" y="3275"/>
                <a:chExt cx="130" cy="41"/>
              </a:xfrm>
            </p:grpSpPr>
            <p:grpSp>
              <p:nvGrpSpPr>
                <p:cNvPr id="235574" name="Group 54">
                  <a:extLst>
                    <a:ext uri="{FF2B5EF4-FFF2-40B4-BE49-F238E27FC236}">
                      <a16:creationId xmlns:a16="http://schemas.microsoft.com/office/drawing/2014/main" id="{12D115B5-F875-98A5-B5B2-ADA85277C1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62" y="3275"/>
                  <a:ext cx="129" cy="41"/>
                  <a:chOff x="4762" y="3275"/>
                  <a:chExt cx="129" cy="41"/>
                </a:xfrm>
              </p:grpSpPr>
              <p:sp>
                <p:nvSpPr>
                  <p:cNvPr id="235575" name="Arc 55">
                    <a:extLst>
                      <a:ext uri="{FF2B5EF4-FFF2-40B4-BE49-F238E27FC236}">
                        <a16:creationId xmlns:a16="http://schemas.microsoft.com/office/drawing/2014/main" id="{A504824B-C70A-9096-10C4-C126D41332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62" y="3276"/>
                    <a:ext cx="65" cy="40"/>
                  </a:xfrm>
                  <a:custGeom>
                    <a:avLst/>
                    <a:gdLst>
                      <a:gd name="G0" fmla="+- 21593 0 0"/>
                      <a:gd name="G1" fmla="+- 21598 0 0"/>
                      <a:gd name="G2" fmla="+- 21600 0 0"/>
                      <a:gd name="T0" fmla="*/ 0 w 21593"/>
                      <a:gd name="T1" fmla="*/ 21065 h 21598"/>
                      <a:gd name="T2" fmla="*/ 21265 w 21593"/>
                      <a:gd name="T3" fmla="*/ 0 h 21598"/>
                      <a:gd name="T4" fmla="*/ 21593 w 21593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598" fill="none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</a:path>
                      <a:path w="21593" h="21598" stroke="0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  <a:lnTo>
                          <a:pt x="21593" y="21598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35576" name="Arc 56">
                    <a:extLst>
                      <a:ext uri="{FF2B5EF4-FFF2-40B4-BE49-F238E27FC236}">
                        <a16:creationId xmlns:a16="http://schemas.microsoft.com/office/drawing/2014/main" id="{F77729E3-7643-4961-5D6C-7C7FEBB249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26" y="3275"/>
                    <a:ext cx="65" cy="41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3"/>
                      <a:gd name="T1" fmla="*/ 0 h 21600"/>
                      <a:gd name="T2" fmla="*/ 21593 w 21593"/>
                      <a:gd name="T3" fmla="*/ 21067 h 21600"/>
                      <a:gd name="T4" fmla="*/ 0 w 21593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600" fill="none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</a:path>
                      <a:path w="21593" h="21600" stroke="0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35577" name="Line 57">
                  <a:extLst>
                    <a:ext uri="{FF2B5EF4-FFF2-40B4-BE49-F238E27FC236}">
                      <a16:creationId xmlns:a16="http://schemas.microsoft.com/office/drawing/2014/main" id="{BE38E783-D958-E7BB-B27E-54DDB3C279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61" y="3314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35578" name="Line 58">
                <a:extLst>
                  <a:ext uri="{FF2B5EF4-FFF2-40B4-BE49-F238E27FC236}">
                    <a16:creationId xmlns:a16="http://schemas.microsoft.com/office/drawing/2014/main" id="{BC38DFD6-EABA-4253-D8F5-C50350750E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26" y="3303"/>
                <a:ext cx="38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35579" name="Group 59">
              <a:extLst>
                <a:ext uri="{FF2B5EF4-FFF2-40B4-BE49-F238E27FC236}">
                  <a16:creationId xmlns:a16="http://schemas.microsoft.com/office/drawing/2014/main" id="{C2B583F3-A81F-B346-971B-16F4D995A6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4" y="2866"/>
              <a:ext cx="627" cy="944"/>
              <a:chOff x="4844" y="2866"/>
              <a:chExt cx="627" cy="944"/>
            </a:xfrm>
          </p:grpSpPr>
          <p:sp>
            <p:nvSpPr>
              <p:cNvPr id="235580" name="Line 60">
                <a:extLst>
                  <a:ext uri="{FF2B5EF4-FFF2-40B4-BE49-F238E27FC236}">
                    <a16:creationId xmlns:a16="http://schemas.microsoft.com/office/drawing/2014/main" id="{4475116D-52C6-96D4-153D-4487E045C1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7" y="3439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81" name="Line 61">
                <a:extLst>
                  <a:ext uri="{FF2B5EF4-FFF2-40B4-BE49-F238E27FC236}">
                    <a16:creationId xmlns:a16="http://schemas.microsoft.com/office/drawing/2014/main" id="{F170BF93-2C54-2100-465D-8475A6DBF7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27" y="3519"/>
                <a:ext cx="185" cy="2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82" name="Line 62">
                <a:extLst>
                  <a:ext uri="{FF2B5EF4-FFF2-40B4-BE49-F238E27FC236}">
                    <a16:creationId xmlns:a16="http://schemas.microsoft.com/office/drawing/2014/main" id="{4524B171-1D9E-970C-3DDF-7E42E3E5C7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9" y="3095"/>
                <a:ext cx="157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83" name="Line 63">
                <a:extLst>
                  <a:ext uri="{FF2B5EF4-FFF2-40B4-BE49-F238E27FC236}">
                    <a16:creationId xmlns:a16="http://schemas.microsoft.com/office/drawing/2014/main" id="{F7684764-BD96-44BF-AD37-69FE213C8D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92" y="3208"/>
                <a:ext cx="34" cy="1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84" name="Line 64">
                <a:extLst>
                  <a:ext uri="{FF2B5EF4-FFF2-40B4-BE49-F238E27FC236}">
                    <a16:creationId xmlns:a16="http://schemas.microsoft.com/office/drawing/2014/main" id="{2708A7BB-BF8C-48B2-8C32-5EFE12A0E6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55" y="3092"/>
                <a:ext cx="50" cy="1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85" name="Arc 65">
                <a:extLst>
                  <a:ext uri="{FF2B5EF4-FFF2-40B4-BE49-F238E27FC236}">
                    <a16:creationId xmlns:a16="http://schemas.microsoft.com/office/drawing/2014/main" id="{04840119-A368-9C20-5291-38C5242BB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8" y="2970"/>
                <a:ext cx="298" cy="201"/>
              </a:xfrm>
              <a:custGeom>
                <a:avLst/>
                <a:gdLst>
                  <a:gd name="G0" fmla="+- 0 0 0"/>
                  <a:gd name="G1" fmla="+- 18651 0 0"/>
                  <a:gd name="G2" fmla="+- 21600 0 0"/>
                  <a:gd name="T0" fmla="*/ 10895 w 20285"/>
                  <a:gd name="T1" fmla="*/ 0 h 18651"/>
                  <a:gd name="T2" fmla="*/ 20285 w 20285"/>
                  <a:gd name="T3" fmla="*/ 11230 h 18651"/>
                  <a:gd name="T4" fmla="*/ 0 w 20285"/>
                  <a:gd name="T5" fmla="*/ 18651 h 18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5" h="18651" fill="none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</a:path>
                  <a:path w="20285" h="18651" stroke="0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  <a:lnTo>
                      <a:pt x="0" y="1865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86" name="Oval 66">
                <a:extLst>
                  <a:ext uri="{FF2B5EF4-FFF2-40B4-BE49-F238E27FC236}">
                    <a16:creationId xmlns:a16="http://schemas.microsoft.com/office/drawing/2014/main" id="{5386F515-D60C-48A1-6692-B38B01EF2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5" y="2866"/>
                <a:ext cx="143" cy="19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87" name="Line 67">
                <a:extLst>
                  <a:ext uri="{FF2B5EF4-FFF2-40B4-BE49-F238E27FC236}">
                    <a16:creationId xmlns:a16="http://schemas.microsoft.com/office/drawing/2014/main" id="{76DB4E3D-99C3-EA95-BC15-BB19AB581D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41" y="3089"/>
                <a:ext cx="52" cy="1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88" name="Line 68">
                <a:extLst>
                  <a:ext uri="{FF2B5EF4-FFF2-40B4-BE49-F238E27FC236}">
                    <a16:creationId xmlns:a16="http://schemas.microsoft.com/office/drawing/2014/main" id="{D01F0CCE-3965-10E6-261D-710A92E28D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2" y="3201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589" name="Line 69">
                <a:extLst>
                  <a:ext uri="{FF2B5EF4-FFF2-40B4-BE49-F238E27FC236}">
                    <a16:creationId xmlns:a16="http://schemas.microsoft.com/office/drawing/2014/main" id="{DB356642-EA46-D668-BFFA-EE234F5B47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4" y="3224"/>
                <a:ext cx="211" cy="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35590" name="Group 70">
            <a:extLst>
              <a:ext uri="{FF2B5EF4-FFF2-40B4-BE49-F238E27FC236}">
                <a16:creationId xmlns:a16="http://schemas.microsoft.com/office/drawing/2014/main" id="{A17DCF5D-9594-1981-0729-46AE8BFFEC10}"/>
              </a:ext>
            </a:extLst>
          </p:cNvPr>
          <p:cNvGrpSpPr>
            <a:grpSpLocks/>
          </p:cNvGrpSpPr>
          <p:nvPr/>
        </p:nvGrpSpPr>
        <p:grpSpPr bwMode="auto">
          <a:xfrm>
            <a:off x="4857750" y="3775075"/>
            <a:ext cx="1439863" cy="1711325"/>
            <a:chOff x="2992" y="2748"/>
            <a:chExt cx="907" cy="1078"/>
          </a:xfrm>
        </p:grpSpPr>
        <p:grpSp>
          <p:nvGrpSpPr>
            <p:cNvPr id="235591" name="Group 71">
              <a:extLst>
                <a:ext uri="{FF2B5EF4-FFF2-40B4-BE49-F238E27FC236}">
                  <a16:creationId xmlns:a16="http://schemas.microsoft.com/office/drawing/2014/main" id="{515D5AF9-0392-0251-B430-6E4F33DC42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7" y="2956"/>
              <a:ext cx="802" cy="485"/>
              <a:chOff x="3097" y="2956"/>
              <a:chExt cx="802" cy="485"/>
            </a:xfrm>
          </p:grpSpPr>
          <p:grpSp>
            <p:nvGrpSpPr>
              <p:cNvPr id="235592" name="Group 72">
                <a:extLst>
                  <a:ext uri="{FF2B5EF4-FFF2-40B4-BE49-F238E27FC236}">
                    <a16:creationId xmlns:a16="http://schemas.microsoft.com/office/drawing/2014/main" id="{D0649829-5B28-5908-132B-BB910D1E52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97" y="3146"/>
                <a:ext cx="802" cy="295"/>
                <a:chOff x="3097" y="3146"/>
                <a:chExt cx="802" cy="295"/>
              </a:xfrm>
            </p:grpSpPr>
            <p:sp>
              <p:nvSpPr>
                <p:cNvPr id="235593" name="Oval 73">
                  <a:extLst>
                    <a:ext uri="{FF2B5EF4-FFF2-40B4-BE49-F238E27FC236}">
                      <a16:creationId xmlns:a16="http://schemas.microsoft.com/office/drawing/2014/main" id="{F03F58E4-F887-AE38-8988-EC217E824F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7" y="3162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35594" name="Oval 74">
                  <a:extLst>
                    <a:ext uri="{FF2B5EF4-FFF2-40B4-BE49-F238E27FC236}">
                      <a16:creationId xmlns:a16="http://schemas.microsoft.com/office/drawing/2014/main" id="{5645136B-3837-308C-0D27-59056B892C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7" y="3146"/>
                  <a:ext cx="802" cy="2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35595" name="Group 75">
                <a:extLst>
                  <a:ext uri="{FF2B5EF4-FFF2-40B4-BE49-F238E27FC236}">
                    <a16:creationId xmlns:a16="http://schemas.microsoft.com/office/drawing/2014/main" id="{4AD437E5-23FF-1737-5F0D-28500EBC22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90" y="2956"/>
                <a:ext cx="291" cy="366"/>
                <a:chOff x="3590" y="2956"/>
                <a:chExt cx="291" cy="366"/>
              </a:xfrm>
            </p:grpSpPr>
            <p:sp>
              <p:nvSpPr>
                <p:cNvPr id="235596" name="AutoShape 76">
                  <a:extLst>
                    <a:ext uri="{FF2B5EF4-FFF2-40B4-BE49-F238E27FC236}">
                      <a16:creationId xmlns:a16="http://schemas.microsoft.com/office/drawing/2014/main" id="{5D06967F-8DB8-DC7B-7B78-E441873EBF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586" y="3027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35597" name="Rectangle 77">
                  <a:extLst>
                    <a:ext uri="{FF2B5EF4-FFF2-40B4-BE49-F238E27FC236}">
                      <a16:creationId xmlns:a16="http://schemas.microsoft.com/office/drawing/2014/main" id="{1354960C-452C-D74C-EAE1-0CF9A8A9FF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590" y="2956"/>
                  <a:ext cx="25" cy="35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35598" name="Group 78">
                <a:extLst>
                  <a:ext uri="{FF2B5EF4-FFF2-40B4-BE49-F238E27FC236}">
                    <a16:creationId xmlns:a16="http://schemas.microsoft.com/office/drawing/2014/main" id="{A831C32B-A92B-B0B2-17B8-2711412EA7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9" y="3343"/>
                <a:ext cx="130" cy="40"/>
                <a:chOff x="3299" y="3343"/>
                <a:chExt cx="130" cy="40"/>
              </a:xfrm>
            </p:grpSpPr>
            <p:grpSp>
              <p:nvGrpSpPr>
                <p:cNvPr id="235599" name="Group 79">
                  <a:extLst>
                    <a:ext uri="{FF2B5EF4-FFF2-40B4-BE49-F238E27FC236}">
                      <a16:creationId xmlns:a16="http://schemas.microsoft.com/office/drawing/2014/main" id="{9F39D562-3228-6AE8-E239-5C9761135E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00" y="3343"/>
                  <a:ext cx="129" cy="40"/>
                  <a:chOff x="3300" y="3343"/>
                  <a:chExt cx="129" cy="40"/>
                </a:xfrm>
              </p:grpSpPr>
              <p:sp>
                <p:nvSpPr>
                  <p:cNvPr id="235600" name="Arc 80">
                    <a:extLst>
                      <a:ext uri="{FF2B5EF4-FFF2-40B4-BE49-F238E27FC236}">
                        <a16:creationId xmlns:a16="http://schemas.microsoft.com/office/drawing/2014/main" id="{6C63ED8C-4AC3-05AD-62E9-33CB1E288D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4" y="3343"/>
                    <a:ext cx="65" cy="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35601" name="Arc 81">
                    <a:extLst>
                      <a:ext uri="{FF2B5EF4-FFF2-40B4-BE49-F238E27FC236}">
                        <a16:creationId xmlns:a16="http://schemas.microsoft.com/office/drawing/2014/main" id="{A27E4FFA-012E-36C0-B448-3DE1205986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00" y="3343"/>
                    <a:ext cx="65" cy="40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68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35602" name="Line 82">
                  <a:extLst>
                    <a:ext uri="{FF2B5EF4-FFF2-40B4-BE49-F238E27FC236}">
                      <a16:creationId xmlns:a16="http://schemas.microsoft.com/office/drawing/2014/main" id="{6B328C8C-EB0B-9B6B-72D6-39208145BF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99" y="3381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35603" name="Freeform 83">
                <a:extLst>
                  <a:ext uri="{FF2B5EF4-FFF2-40B4-BE49-F238E27FC236}">
                    <a16:creationId xmlns:a16="http://schemas.microsoft.com/office/drawing/2014/main" id="{C849E442-5E40-C07B-0230-2B36BD5F1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3305"/>
                <a:ext cx="365" cy="71"/>
              </a:xfrm>
              <a:custGeom>
                <a:avLst/>
                <a:gdLst>
                  <a:gd name="T0" fmla="*/ 0 w 365"/>
                  <a:gd name="T1" fmla="*/ 70 h 71"/>
                  <a:gd name="T2" fmla="*/ 16 w 365"/>
                  <a:gd name="T3" fmla="*/ 66 h 71"/>
                  <a:gd name="T4" fmla="*/ 45 w 365"/>
                  <a:gd name="T5" fmla="*/ 66 h 71"/>
                  <a:gd name="T6" fmla="*/ 61 w 365"/>
                  <a:gd name="T7" fmla="*/ 66 h 71"/>
                  <a:gd name="T8" fmla="*/ 78 w 365"/>
                  <a:gd name="T9" fmla="*/ 70 h 71"/>
                  <a:gd name="T10" fmla="*/ 91 w 365"/>
                  <a:gd name="T11" fmla="*/ 70 h 71"/>
                  <a:gd name="T12" fmla="*/ 111 w 365"/>
                  <a:gd name="T13" fmla="*/ 70 h 71"/>
                  <a:gd name="T14" fmla="*/ 127 w 365"/>
                  <a:gd name="T15" fmla="*/ 70 h 71"/>
                  <a:gd name="T16" fmla="*/ 140 w 365"/>
                  <a:gd name="T17" fmla="*/ 70 h 71"/>
                  <a:gd name="T18" fmla="*/ 157 w 365"/>
                  <a:gd name="T19" fmla="*/ 70 h 71"/>
                  <a:gd name="T20" fmla="*/ 169 w 365"/>
                  <a:gd name="T21" fmla="*/ 70 h 71"/>
                  <a:gd name="T22" fmla="*/ 185 w 365"/>
                  <a:gd name="T23" fmla="*/ 66 h 71"/>
                  <a:gd name="T24" fmla="*/ 198 w 365"/>
                  <a:gd name="T25" fmla="*/ 66 h 71"/>
                  <a:gd name="T26" fmla="*/ 210 w 365"/>
                  <a:gd name="T27" fmla="*/ 61 h 71"/>
                  <a:gd name="T28" fmla="*/ 223 w 365"/>
                  <a:gd name="T29" fmla="*/ 57 h 71"/>
                  <a:gd name="T30" fmla="*/ 235 w 365"/>
                  <a:gd name="T31" fmla="*/ 45 h 71"/>
                  <a:gd name="T32" fmla="*/ 248 w 365"/>
                  <a:gd name="T33" fmla="*/ 33 h 71"/>
                  <a:gd name="T34" fmla="*/ 264 w 365"/>
                  <a:gd name="T35" fmla="*/ 28 h 71"/>
                  <a:gd name="T36" fmla="*/ 276 w 365"/>
                  <a:gd name="T37" fmla="*/ 24 h 71"/>
                  <a:gd name="T38" fmla="*/ 306 w 365"/>
                  <a:gd name="T39" fmla="*/ 16 h 71"/>
                  <a:gd name="T40" fmla="*/ 318 w 365"/>
                  <a:gd name="T41" fmla="*/ 12 h 71"/>
                  <a:gd name="T42" fmla="*/ 330 w 365"/>
                  <a:gd name="T43" fmla="*/ 12 h 71"/>
                  <a:gd name="T44" fmla="*/ 343 w 365"/>
                  <a:gd name="T45" fmla="*/ 8 h 71"/>
                  <a:gd name="T46" fmla="*/ 355 w 365"/>
                  <a:gd name="T47" fmla="*/ 0 h 71"/>
                  <a:gd name="T48" fmla="*/ 364 w 365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5" h="71">
                    <a:moveTo>
                      <a:pt x="0" y="70"/>
                    </a:moveTo>
                    <a:lnTo>
                      <a:pt x="16" y="66"/>
                    </a:lnTo>
                    <a:lnTo>
                      <a:pt x="45" y="66"/>
                    </a:lnTo>
                    <a:lnTo>
                      <a:pt x="61" y="66"/>
                    </a:lnTo>
                    <a:lnTo>
                      <a:pt x="78" y="70"/>
                    </a:lnTo>
                    <a:lnTo>
                      <a:pt x="91" y="70"/>
                    </a:lnTo>
                    <a:lnTo>
                      <a:pt x="111" y="70"/>
                    </a:lnTo>
                    <a:lnTo>
                      <a:pt x="127" y="70"/>
                    </a:lnTo>
                    <a:lnTo>
                      <a:pt x="140" y="70"/>
                    </a:lnTo>
                    <a:lnTo>
                      <a:pt x="157" y="70"/>
                    </a:lnTo>
                    <a:lnTo>
                      <a:pt x="169" y="70"/>
                    </a:lnTo>
                    <a:lnTo>
                      <a:pt x="185" y="66"/>
                    </a:lnTo>
                    <a:lnTo>
                      <a:pt x="198" y="66"/>
                    </a:lnTo>
                    <a:lnTo>
                      <a:pt x="210" y="61"/>
                    </a:lnTo>
                    <a:lnTo>
                      <a:pt x="223" y="57"/>
                    </a:lnTo>
                    <a:lnTo>
                      <a:pt x="235" y="45"/>
                    </a:lnTo>
                    <a:lnTo>
                      <a:pt x="248" y="33"/>
                    </a:lnTo>
                    <a:lnTo>
                      <a:pt x="264" y="28"/>
                    </a:lnTo>
                    <a:lnTo>
                      <a:pt x="276" y="24"/>
                    </a:lnTo>
                    <a:lnTo>
                      <a:pt x="306" y="16"/>
                    </a:lnTo>
                    <a:lnTo>
                      <a:pt x="318" y="12"/>
                    </a:lnTo>
                    <a:lnTo>
                      <a:pt x="330" y="12"/>
                    </a:lnTo>
                    <a:lnTo>
                      <a:pt x="343" y="8"/>
                    </a:lnTo>
                    <a:lnTo>
                      <a:pt x="355" y="0"/>
                    </a:lnTo>
                    <a:lnTo>
                      <a:pt x="364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35604" name="Group 84">
              <a:extLst>
                <a:ext uri="{FF2B5EF4-FFF2-40B4-BE49-F238E27FC236}">
                  <a16:creationId xmlns:a16="http://schemas.microsoft.com/office/drawing/2014/main" id="{887818CB-5903-8ADF-689E-E2B70A6C2A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2" y="2748"/>
              <a:ext cx="583" cy="1078"/>
              <a:chOff x="2992" y="2748"/>
              <a:chExt cx="583" cy="1078"/>
            </a:xfrm>
          </p:grpSpPr>
          <p:sp>
            <p:nvSpPr>
              <p:cNvPr id="235605" name="Oval 85">
                <a:extLst>
                  <a:ext uri="{FF2B5EF4-FFF2-40B4-BE49-F238E27FC236}">
                    <a16:creationId xmlns:a16="http://schemas.microsoft.com/office/drawing/2014/main" id="{E34CF422-B7F2-2FD2-8DFC-FEAD1651F4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9" y="2748"/>
                <a:ext cx="143" cy="19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06" name="Line 86">
                <a:extLst>
                  <a:ext uri="{FF2B5EF4-FFF2-40B4-BE49-F238E27FC236}">
                    <a16:creationId xmlns:a16="http://schemas.microsoft.com/office/drawing/2014/main" id="{B79769D9-E1F1-798D-9B54-699E8ED98C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2" y="3428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07" name="Line 87">
                <a:extLst>
                  <a:ext uri="{FF2B5EF4-FFF2-40B4-BE49-F238E27FC236}">
                    <a16:creationId xmlns:a16="http://schemas.microsoft.com/office/drawing/2014/main" id="{3CAAF342-D03A-2839-9D6B-BF2A3F7E11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7" y="3505"/>
                <a:ext cx="238" cy="3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08" name="Line 88">
                <a:extLst>
                  <a:ext uri="{FF2B5EF4-FFF2-40B4-BE49-F238E27FC236}">
                    <a16:creationId xmlns:a16="http://schemas.microsoft.com/office/drawing/2014/main" id="{4C7A2EE0-5816-84DF-88F7-C4CA0096D3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8" y="3058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09" name="Line 89">
                <a:extLst>
                  <a:ext uri="{FF2B5EF4-FFF2-40B4-BE49-F238E27FC236}">
                    <a16:creationId xmlns:a16="http://schemas.microsoft.com/office/drawing/2014/main" id="{61874196-A6AE-62FC-A87F-FFF31360E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7" y="3296"/>
                <a:ext cx="201" cy="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10" name="Line 90">
                <a:extLst>
                  <a:ext uri="{FF2B5EF4-FFF2-40B4-BE49-F238E27FC236}">
                    <a16:creationId xmlns:a16="http://schemas.microsoft.com/office/drawing/2014/main" id="{179922CF-1D6D-2377-C966-0BFA71C0F5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7" y="3005"/>
                <a:ext cx="8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11" name="Arc 91">
                <a:extLst>
                  <a:ext uri="{FF2B5EF4-FFF2-40B4-BE49-F238E27FC236}">
                    <a16:creationId xmlns:a16="http://schemas.microsoft.com/office/drawing/2014/main" id="{35B608B6-29DA-DC4A-4270-1D5E7A386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6" y="2930"/>
                <a:ext cx="106" cy="261"/>
              </a:xfrm>
              <a:custGeom>
                <a:avLst/>
                <a:gdLst>
                  <a:gd name="G0" fmla="+- 20321 0 0"/>
                  <a:gd name="G1" fmla="+- 18883 0 0"/>
                  <a:gd name="G2" fmla="+- 21600 0 0"/>
                  <a:gd name="T0" fmla="*/ 0 w 20321"/>
                  <a:gd name="T1" fmla="*/ 11562 h 18883"/>
                  <a:gd name="T2" fmla="*/ 9832 w 20321"/>
                  <a:gd name="T3" fmla="*/ 0 h 18883"/>
                  <a:gd name="T4" fmla="*/ 20321 w 20321"/>
                  <a:gd name="T5" fmla="*/ 18883 h 18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883" fill="none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</a:path>
                  <a:path w="20321" h="18883" stroke="0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  <a:lnTo>
                      <a:pt x="20321" y="1888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12" name="Line 92">
                <a:extLst>
                  <a:ext uri="{FF2B5EF4-FFF2-40B4-BE49-F238E27FC236}">
                    <a16:creationId xmlns:a16="http://schemas.microsoft.com/office/drawing/2014/main" id="{68DD28A9-89E0-6A04-48A3-1ED57458BA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92" y="3080"/>
                <a:ext cx="59" cy="3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13" name="Line 93">
                <a:extLst>
                  <a:ext uri="{FF2B5EF4-FFF2-40B4-BE49-F238E27FC236}">
                    <a16:creationId xmlns:a16="http://schemas.microsoft.com/office/drawing/2014/main" id="{C29048EE-F40D-D961-993C-BD4E09CB7B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77" y="3164"/>
                <a:ext cx="80" cy="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35614" name="Freeform 94">
            <a:extLst>
              <a:ext uri="{FF2B5EF4-FFF2-40B4-BE49-F238E27FC236}">
                <a16:creationId xmlns:a16="http://schemas.microsoft.com/office/drawing/2014/main" id="{095759B3-CA55-A8A3-D2CF-0F2FEFFD1B5C}"/>
              </a:ext>
            </a:extLst>
          </p:cNvPr>
          <p:cNvSpPr>
            <a:spLocks/>
          </p:cNvSpPr>
          <p:nvPr/>
        </p:nvSpPr>
        <p:spPr bwMode="auto">
          <a:xfrm>
            <a:off x="6621463" y="3746500"/>
            <a:ext cx="212725" cy="1882775"/>
          </a:xfrm>
          <a:custGeom>
            <a:avLst/>
            <a:gdLst>
              <a:gd name="T0" fmla="*/ 49 w 134"/>
              <a:gd name="T1" fmla="*/ 1185 h 1186"/>
              <a:gd name="T2" fmla="*/ 108 w 134"/>
              <a:gd name="T3" fmla="*/ 865 h 1186"/>
              <a:gd name="T4" fmla="*/ 34 w 134"/>
              <a:gd name="T5" fmla="*/ 865 h 1186"/>
              <a:gd name="T6" fmla="*/ 128 w 134"/>
              <a:gd name="T7" fmla="*/ 528 h 1186"/>
              <a:gd name="T8" fmla="*/ 3 w 134"/>
              <a:gd name="T9" fmla="*/ 539 h 1186"/>
              <a:gd name="T10" fmla="*/ 119 w 134"/>
              <a:gd name="T11" fmla="*/ 261 h 1186"/>
              <a:gd name="T12" fmla="*/ 0 w 134"/>
              <a:gd name="T13" fmla="*/ 252 h 1186"/>
              <a:gd name="T14" fmla="*/ 133 w 134"/>
              <a:gd name="T15" fmla="*/ 0 h 1186"/>
              <a:gd name="T16" fmla="*/ 129 w 134"/>
              <a:gd name="T17" fmla="*/ 2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4" h="1186">
                <a:moveTo>
                  <a:pt x="49" y="1185"/>
                </a:moveTo>
                <a:lnTo>
                  <a:pt x="108" y="865"/>
                </a:lnTo>
                <a:lnTo>
                  <a:pt x="34" y="865"/>
                </a:lnTo>
                <a:lnTo>
                  <a:pt x="128" y="528"/>
                </a:lnTo>
                <a:lnTo>
                  <a:pt x="3" y="539"/>
                </a:lnTo>
                <a:lnTo>
                  <a:pt x="119" y="261"/>
                </a:lnTo>
                <a:lnTo>
                  <a:pt x="0" y="252"/>
                </a:lnTo>
                <a:lnTo>
                  <a:pt x="133" y="0"/>
                </a:lnTo>
                <a:lnTo>
                  <a:pt x="129" y="2"/>
                </a:lnTo>
              </a:path>
            </a:pathLst>
          </a:custGeom>
          <a:noFill/>
          <a:ln w="25400" cap="rnd" cmpd="sng">
            <a:solidFill>
              <a:srgbClr val="FF33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615" name="Line 95">
            <a:extLst>
              <a:ext uri="{FF2B5EF4-FFF2-40B4-BE49-F238E27FC236}">
                <a16:creationId xmlns:a16="http://schemas.microsoft.com/office/drawing/2014/main" id="{2E05E652-EFAC-6C58-0655-452A34CB59B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4551363"/>
            <a:ext cx="120015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Freeform 2051">
            <a:extLst>
              <a:ext uri="{FF2B5EF4-FFF2-40B4-BE49-F238E27FC236}">
                <a16:creationId xmlns:a16="http://schemas.microsoft.com/office/drawing/2014/main" id="{D284427F-0DF0-F119-1370-B0AB773DD5D2}"/>
              </a:ext>
            </a:extLst>
          </p:cNvPr>
          <p:cNvSpPr>
            <a:spLocks/>
          </p:cNvSpPr>
          <p:nvPr/>
        </p:nvSpPr>
        <p:spPr bwMode="auto">
          <a:xfrm>
            <a:off x="71438" y="5410200"/>
            <a:ext cx="2979737" cy="685800"/>
          </a:xfrm>
          <a:custGeom>
            <a:avLst/>
            <a:gdLst>
              <a:gd name="T0" fmla="*/ 0 w 13712"/>
              <a:gd name="T1" fmla="*/ 1182 h 1182"/>
              <a:gd name="T2" fmla="*/ 0 w 13712"/>
              <a:gd name="T3" fmla="*/ 0 h 1182"/>
              <a:gd name="T4" fmla="*/ 2377 w 13712"/>
              <a:gd name="T5" fmla="*/ 0 h 1182"/>
              <a:gd name="T6" fmla="*/ 13712 w 13712"/>
              <a:gd name="T7" fmla="*/ 0 h 1182"/>
              <a:gd name="T8" fmla="*/ 13712 w 13712"/>
              <a:gd name="T9" fmla="*/ 595 h 1182"/>
              <a:gd name="T10" fmla="*/ 13712 w 13712"/>
              <a:gd name="T11" fmla="*/ 1182 h 1182"/>
              <a:gd name="T12" fmla="*/ 0 w 13712"/>
              <a:gd name="T13" fmla="*/ 1182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712" h="1182">
                <a:moveTo>
                  <a:pt x="0" y="1182"/>
                </a:moveTo>
                <a:lnTo>
                  <a:pt x="0" y="0"/>
                </a:lnTo>
                <a:lnTo>
                  <a:pt x="2377" y="0"/>
                </a:lnTo>
                <a:lnTo>
                  <a:pt x="13712" y="0"/>
                </a:lnTo>
                <a:lnTo>
                  <a:pt x="13712" y="595"/>
                </a:lnTo>
                <a:lnTo>
                  <a:pt x="13712" y="1182"/>
                </a:lnTo>
                <a:lnTo>
                  <a:pt x="0" y="1182"/>
                </a:lnTo>
                <a:close/>
              </a:path>
            </a:pathLst>
          </a:custGeom>
          <a:solidFill>
            <a:srgbClr val="EBC009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LID4096"/>
          </a:p>
        </p:txBody>
      </p:sp>
      <p:sp>
        <p:nvSpPr>
          <p:cNvPr id="137220" name="Rectangle 2052">
            <a:extLst>
              <a:ext uri="{FF2B5EF4-FFF2-40B4-BE49-F238E27FC236}">
                <a16:creationId xmlns:a16="http://schemas.microsoft.com/office/drawing/2014/main" id="{780DCC1B-7D87-761F-E4BE-EE5D12AB3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0" y="5410200"/>
            <a:ext cx="130175" cy="685800"/>
          </a:xfrm>
          <a:prstGeom prst="rect">
            <a:avLst/>
          </a:prstGeom>
          <a:solidFill>
            <a:srgbClr val="EBC009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ID4096"/>
          </a:p>
        </p:txBody>
      </p:sp>
      <p:sp>
        <p:nvSpPr>
          <p:cNvPr id="137222" name="Rectangle 2054">
            <a:extLst>
              <a:ext uri="{FF2B5EF4-FFF2-40B4-BE49-F238E27FC236}">
                <a16:creationId xmlns:a16="http://schemas.microsoft.com/office/drawing/2014/main" id="{FD20E830-9671-D6CC-A8B0-C1F2EF8C1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5410200"/>
            <a:ext cx="130175" cy="685800"/>
          </a:xfrm>
          <a:prstGeom prst="rect">
            <a:avLst/>
          </a:prstGeom>
          <a:solidFill>
            <a:srgbClr val="EBC009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ID4096"/>
          </a:p>
        </p:txBody>
      </p:sp>
      <p:sp>
        <p:nvSpPr>
          <p:cNvPr id="137223" name="Freeform 2055">
            <a:extLst>
              <a:ext uri="{FF2B5EF4-FFF2-40B4-BE49-F238E27FC236}">
                <a16:creationId xmlns:a16="http://schemas.microsoft.com/office/drawing/2014/main" id="{5E385C9F-0083-30A6-B6B7-401DE49831D4}"/>
              </a:ext>
            </a:extLst>
          </p:cNvPr>
          <p:cNvSpPr>
            <a:spLocks/>
          </p:cNvSpPr>
          <p:nvPr/>
        </p:nvSpPr>
        <p:spPr bwMode="auto">
          <a:xfrm>
            <a:off x="71438" y="6096000"/>
            <a:ext cx="5795962" cy="685800"/>
          </a:xfrm>
          <a:custGeom>
            <a:avLst/>
            <a:gdLst>
              <a:gd name="T0" fmla="*/ 0 w 13712"/>
              <a:gd name="T1" fmla="*/ 1182 h 1182"/>
              <a:gd name="T2" fmla="*/ 0 w 13712"/>
              <a:gd name="T3" fmla="*/ 0 h 1182"/>
              <a:gd name="T4" fmla="*/ 2377 w 13712"/>
              <a:gd name="T5" fmla="*/ 0 h 1182"/>
              <a:gd name="T6" fmla="*/ 13712 w 13712"/>
              <a:gd name="T7" fmla="*/ 0 h 1182"/>
              <a:gd name="T8" fmla="*/ 13712 w 13712"/>
              <a:gd name="T9" fmla="*/ 595 h 1182"/>
              <a:gd name="T10" fmla="*/ 13712 w 13712"/>
              <a:gd name="T11" fmla="*/ 1182 h 1182"/>
              <a:gd name="T12" fmla="*/ 0 w 13712"/>
              <a:gd name="T13" fmla="*/ 1182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712" h="1182">
                <a:moveTo>
                  <a:pt x="0" y="1182"/>
                </a:moveTo>
                <a:lnTo>
                  <a:pt x="0" y="0"/>
                </a:lnTo>
                <a:lnTo>
                  <a:pt x="2377" y="0"/>
                </a:lnTo>
                <a:lnTo>
                  <a:pt x="13712" y="0"/>
                </a:lnTo>
                <a:lnTo>
                  <a:pt x="13712" y="595"/>
                </a:lnTo>
                <a:lnTo>
                  <a:pt x="13712" y="1182"/>
                </a:lnTo>
                <a:lnTo>
                  <a:pt x="0" y="1182"/>
                </a:lnTo>
                <a:close/>
              </a:path>
            </a:pathLst>
          </a:custGeom>
          <a:solidFill>
            <a:srgbClr val="DFB609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LID4096"/>
          </a:p>
        </p:txBody>
      </p:sp>
      <p:sp>
        <p:nvSpPr>
          <p:cNvPr id="137230" name="Rectangle 2062">
            <a:extLst>
              <a:ext uri="{FF2B5EF4-FFF2-40B4-BE49-F238E27FC236}">
                <a16:creationId xmlns:a16="http://schemas.microsoft.com/office/drawing/2014/main" id="{B0EC1200-320E-35CF-3EBB-1421078FC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/>
              <a:t>Communication</a:t>
            </a:r>
          </a:p>
        </p:txBody>
      </p:sp>
      <p:sp>
        <p:nvSpPr>
          <p:cNvPr id="137233" name="Rectangle 2065">
            <a:extLst>
              <a:ext uri="{FF2B5EF4-FFF2-40B4-BE49-F238E27FC236}">
                <a16:creationId xmlns:a16="http://schemas.microsoft.com/office/drawing/2014/main" id="{4790A548-DA48-A42A-FD76-9DBF661F5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1722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9DD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/>
              <a:t>Technically Possible Groupware</a:t>
            </a:r>
            <a:endParaRPr lang="en-US" altLang="LID4096" sz="2400" b="0"/>
          </a:p>
        </p:txBody>
      </p:sp>
      <p:sp>
        <p:nvSpPr>
          <p:cNvPr id="137330" name="Rectangle 2162">
            <a:extLst>
              <a:ext uri="{FF2B5EF4-FFF2-40B4-BE49-F238E27FC236}">
                <a16:creationId xmlns:a16="http://schemas.microsoft.com/office/drawing/2014/main" id="{A7F170FA-D39F-4178-76D1-677243DD9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8363" y="5340350"/>
            <a:ext cx="28749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96838" indent="-9683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LID4096" b="0">
                <a:latin typeface="Helvetica" panose="020B0604020202020204" pitchFamily="34" charset="0"/>
              </a:rPr>
              <a:t>makes discourse possible</a:t>
            </a:r>
          </a:p>
        </p:txBody>
      </p:sp>
      <p:grpSp>
        <p:nvGrpSpPr>
          <p:cNvPr id="137331" name="Group 2163">
            <a:extLst>
              <a:ext uri="{FF2B5EF4-FFF2-40B4-BE49-F238E27FC236}">
                <a16:creationId xmlns:a16="http://schemas.microsoft.com/office/drawing/2014/main" id="{1FFDD372-E3BF-4B8B-CF63-B183CB072BBB}"/>
              </a:ext>
            </a:extLst>
          </p:cNvPr>
          <p:cNvGrpSpPr>
            <a:grpSpLocks/>
          </p:cNvGrpSpPr>
          <p:nvPr/>
        </p:nvGrpSpPr>
        <p:grpSpPr bwMode="auto">
          <a:xfrm>
            <a:off x="5873750" y="2154238"/>
            <a:ext cx="2782888" cy="2962275"/>
            <a:chOff x="4271" y="1063"/>
            <a:chExt cx="715" cy="737"/>
          </a:xfrm>
        </p:grpSpPr>
        <p:sp>
          <p:nvSpPr>
            <p:cNvPr id="137332" name="Line 2164">
              <a:extLst>
                <a:ext uri="{FF2B5EF4-FFF2-40B4-BE49-F238E27FC236}">
                  <a16:creationId xmlns:a16="http://schemas.microsoft.com/office/drawing/2014/main" id="{493D62FE-8DF5-2505-A29F-3D97E5D55E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8" y="1536"/>
              <a:ext cx="73" cy="2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33" name="Line 2165">
              <a:extLst>
                <a:ext uri="{FF2B5EF4-FFF2-40B4-BE49-F238E27FC236}">
                  <a16:creationId xmlns:a16="http://schemas.microsoft.com/office/drawing/2014/main" id="{A856DBC6-B027-A37D-0E74-2A093197BB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1" y="1262"/>
              <a:ext cx="106" cy="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34" name="Line 2166">
              <a:extLst>
                <a:ext uri="{FF2B5EF4-FFF2-40B4-BE49-F238E27FC236}">
                  <a16:creationId xmlns:a16="http://schemas.microsoft.com/office/drawing/2014/main" id="{F77F835F-3799-D15C-E2E2-D78288B8E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7" y="1319"/>
              <a:ext cx="172" cy="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35" name="Line 2167">
              <a:extLst>
                <a:ext uri="{FF2B5EF4-FFF2-40B4-BE49-F238E27FC236}">
                  <a16:creationId xmlns:a16="http://schemas.microsoft.com/office/drawing/2014/main" id="{947C8641-4C52-70EB-D389-F860A6DD1D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5" y="1257"/>
              <a:ext cx="104" cy="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36" name="Arc 2168">
              <a:extLst>
                <a:ext uri="{FF2B5EF4-FFF2-40B4-BE49-F238E27FC236}">
                  <a16:creationId xmlns:a16="http://schemas.microsoft.com/office/drawing/2014/main" id="{2123D38C-7CDA-1028-0B34-E3D038BCF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3" y="1217"/>
              <a:ext cx="152" cy="229"/>
            </a:xfrm>
            <a:custGeom>
              <a:avLst/>
              <a:gdLst>
                <a:gd name="G0" fmla="+- 0 0 0"/>
                <a:gd name="G1" fmla="+- 18691 0 0"/>
                <a:gd name="G2" fmla="+- 21600 0 0"/>
                <a:gd name="T0" fmla="*/ 10826 w 19346"/>
                <a:gd name="T1" fmla="*/ 0 h 18691"/>
                <a:gd name="T2" fmla="*/ 19346 w 19346"/>
                <a:gd name="T3" fmla="*/ 9085 h 18691"/>
                <a:gd name="T4" fmla="*/ 0 w 19346"/>
                <a:gd name="T5" fmla="*/ 18691 h 18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46" h="18691" fill="none" extrusionOk="0">
                  <a:moveTo>
                    <a:pt x="10826" y="-1"/>
                  </a:moveTo>
                  <a:cubicBezTo>
                    <a:pt x="14496" y="2125"/>
                    <a:pt x="17459" y="5285"/>
                    <a:pt x="19346" y="9084"/>
                  </a:cubicBezTo>
                </a:path>
                <a:path w="19346" h="18691" stroke="0" extrusionOk="0">
                  <a:moveTo>
                    <a:pt x="10826" y="-1"/>
                  </a:moveTo>
                  <a:cubicBezTo>
                    <a:pt x="14496" y="2125"/>
                    <a:pt x="17459" y="5285"/>
                    <a:pt x="19346" y="9084"/>
                  </a:cubicBezTo>
                  <a:lnTo>
                    <a:pt x="0" y="18691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37" name="Oval 2169">
              <a:extLst>
                <a:ext uri="{FF2B5EF4-FFF2-40B4-BE49-F238E27FC236}">
                  <a16:creationId xmlns:a16="http://schemas.microsoft.com/office/drawing/2014/main" id="{1B818C2C-1B27-D324-A3E7-C45821E4D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4" y="1063"/>
              <a:ext cx="145" cy="14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38" name="Line 2170">
              <a:extLst>
                <a:ext uri="{FF2B5EF4-FFF2-40B4-BE49-F238E27FC236}">
                  <a16:creationId xmlns:a16="http://schemas.microsoft.com/office/drawing/2014/main" id="{8AD0446A-B00D-A091-2C93-D852137AC4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3" y="1541"/>
              <a:ext cx="89" cy="2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39" name="Line 2171">
              <a:extLst>
                <a:ext uri="{FF2B5EF4-FFF2-40B4-BE49-F238E27FC236}">
                  <a16:creationId xmlns:a16="http://schemas.microsoft.com/office/drawing/2014/main" id="{8BCB0C61-3C73-14A3-4BB9-F8F0AD5333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7" y="1337"/>
              <a:ext cx="28" cy="20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0" name="Line 2172">
              <a:extLst>
                <a:ext uri="{FF2B5EF4-FFF2-40B4-BE49-F238E27FC236}">
                  <a16:creationId xmlns:a16="http://schemas.microsoft.com/office/drawing/2014/main" id="{BE0FAB90-0ED0-5A0D-38C0-8DDD713CEE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39" y="1314"/>
              <a:ext cx="70" cy="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1" name="Line 2173">
              <a:extLst>
                <a:ext uri="{FF2B5EF4-FFF2-40B4-BE49-F238E27FC236}">
                  <a16:creationId xmlns:a16="http://schemas.microsoft.com/office/drawing/2014/main" id="{1B1D2CD1-ED3C-FDA7-A838-8F73040653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11" y="1536"/>
              <a:ext cx="73" cy="2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2" name="Line 2174">
              <a:extLst>
                <a:ext uri="{FF2B5EF4-FFF2-40B4-BE49-F238E27FC236}">
                  <a16:creationId xmlns:a16="http://schemas.microsoft.com/office/drawing/2014/main" id="{7FACED0B-DC1D-0D48-658C-632538CA11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04" y="1263"/>
              <a:ext cx="107" cy="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3" name="Line 2175">
              <a:extLst>
                <a:ext uri="{FF2B5EF4-FFF2-40B4-BE49-F238E27FC236}">
                  <a16:creationId xmlns:a16="http://schemas.microsoft.com/office/drawing/2014/main" id="{85201333-0B20-1E21-1D8E-BA4EEC7713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30" y="1273"/>
              <a:ext cx="81" cy="4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4" name="Line 2176">
              <a:extLst>
                <a:ext uri="{FF2B5EF4-FFF2-40B4-BE49-F238E27FC236}">
                  <a16:creationId xmlns:a16="http://schemas.microsoft.com/office/drawing/2014/main" id="{1FFD498F-85FC-AF03-3D23-13E1C89A59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8" y="1257"/>
              <a:ext cx="104" cy="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5" name="Arc 2177">
              <a:extLst>
                <a:ext uri="{FF2B5EF4-FFF2-40B4-BE49-F238E27FC236}">
                  <a16:creationId xmlns:a16="http://schemas.microsoft.com/office/drawing/2014/main" id="{5B68E211-9EBA-72B0-0527-1ED006E4F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" y="1218"/>
              <a:ext cx="152" cy="228"/>
            </a:xfrm>
            <a:custGeom>
              <a:avLst/>
              <a:gdLst>
                <a:gd name="G0" fmla="+- 0 0 0"/>
                <a:gd name="G1" fmla="+- 18650 0 0"/>
                <a:gd name="G2" fmla="+- 21600 0 0"/>
                <a:gd name="T0" fmla="*/ 10897 w 19360"/>
                <a:gd name="T1" fmla="*/ 0 h 18650"/>
                <a:gd name="T2" fmla="*/ 19360 w 19360"/>
                <a:gd name="T3" fmla="*/ 9072 h 18650"/>
                <a:gd name="T4" fmla="*/ 0 w 19360"/>
                <a:gd name="T5" fmla="*/ 18650 h 1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60" h="18650" fill="none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</a:path>
                <a:path w="19360" h="18650" stroke="0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  <a:lnTo>
                    <a:pt x="0" y="1865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6" name="Oval 2178">
              <a:extLst>
                <a:ext uri="{FF2B5EF4-FFF2-40B4-BE49-F238E27FC236}">
                  <a16:creationId xmlns:a16="http://schemas.microsoft.com/office/drawing/2014/main" id="{FC1ED10A-54FA-D867-D6E6-2F652AB1D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8" y="1064"/>
              <a:ext cx="145" cy="14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7" name="Line 2179">
              <a:extLst>
                <a:ext uri="{FF2B5EF4-FFF2-40B4-BE49-F238E27FC236}">
                  <a16:creationId xmlns:a16="http://schemas.microsoft.com/office/drawing/2014/main" id="{33DCB88F-0876-6A6B-44BD-08034D4430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" y="1542"/>
              <a:ext cx="89" cy="2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8" name="Line 2180">
              <a:extLst>
                <a:ext uri="{FF2B5EF4-FFF2-40B4-BE49-F238E27FC236}">
                  <a16:creationId xmlns:a16="http://schemas.microsoft.com/office/drawing/2014/main" id="{87B89053-D070-7639-3BD2-4D2671450D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1" y="1337"/>
              <a:ext cx="28" cy="20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7349" name="Line 2181">
              <a:extLst>
                <a:ext uri="{FF2B5EF4-FFF2-40B4-BE49-F238E27FC236}">
                  <a16:creationId xmlns:a16="http://schemas.microsoft.com/office/drawing/2014/main" id="{8731B060-7ADE-29F6-3165-1FB9C741E8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71" y="1314"/>
              <a:ext cx="71" cy="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37350" name="Rectangle 2182">
            <a:extLst>
              <a:ext uri="{FF2B5EF4-FFF2-40B4-BE49-F238E27FC236}">
                <a16:creationId xmlns:a16="http://schemas.microsoft.com/office/drawing/2014/main" id="{1E60A83C-70C4-6D58-A9A0-802E283554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Technically Possible Groupware</a:t>
            </a:r>
          </a:p>
        </p:txBody>
      </p:sp>
      <p:sp>
        <p:nvSpPr>
          <p:cNvPr id="137352" name="AutoShape 2184">
            <a:extLst>
              <a:ext uri="{FF2B5EF4-FFF2-40B4-BE49-F238E27FC236}">
                <a16:creationId xmlns:a16="http://schemas.microsoft.com/office/drawing/2014/main" id="{ABC9C470-C0CD-3D14-7D6D-B4EFA626475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08325" y="5605463"/>
            <a:ext cx="2695575" cy="180975"/>
          </a:xfrm>
          <a:custGeom>
            <a:avLst/>
            <a:gdLst>
              <a:gd name="G0" fmla="+- 18114 0 0"/>
              <a:gd name="G1" fmla="+- 7199 0 0"/>
              <a:gd name="G2" fmla="+- 21600 0 7199"/>
              <a:gd name="G3" fmla="+- 10800 0 7199"/>
              <a:gd name="G4" fmla="+- 21600 0 18114"/>
              <a:gd name="G5" fmla="*/ G4 G3 10800"/>
              <a:gd name="G6" fmla="+- 21600 0 G5"/>
              <a:gd name="T0" fmla="*/ 18114 w 21600"/>
              <a:gd name="T1" fmla="*/ 0 h 21600"/>
              <a:gd name="T2" fmla="*/ 0 w 21600"/>
              <a:gd name="T3" fmla="*/ 10800 h 21600"/>
              <a:gd name="T4" fmla="*/ 18114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114" y="0"/>
                </a:moveTo>
                <a:lnTo>
                  <a:pt x="18114" y="7199"/>
                </a:lnTo>
                <a:lnTo>
                  <a:pt x="3375" y="7199"/>
                </a:lnTo>
                <a:lnTo>
                  <a:pt x="3375" y="14401"/>
                </a:lnTo>
                <a:lnTo>
                  <a:pt x="18114" y="14401"/>
                </a:lnTo>
                <a:lnTo>
                  <a:pt x="18114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7199"/>
                </a:moveTo>
                <a:lnTo>
                  <a:pt x="1350" y="14401"/>
                </a:lnTo>
                <a:lnTo>
                  <a:pt x="2700" y="14401"/>
                </a:lnTo>
                <a:lnTo>
                  <a:pt x="2700" y="7199"/>
                </a:lnTo>
                <a:close/>
              </a:path>
              <a:path w="21600" h="21600">
                <a:moveTo>
                  <a:pt x="0" y="7199"/>
                </a:moveTo>
                <a:lnTo>
                  <a:pt x="0" y="14401"/>
                </a:lnTo>
                <a:lnTo>
                  <a:pt x="675" y="14401"/>
                </a:lnTo>
                <a:lnTo>
                  <a:pt x="675" y="7199"/>
                </a:lnTo>
                <a:close/>
              </a:path>
            </a:pathLst>
          </a:custGeom>
          <a:solidFill>
            <a:srgbClr val="EBC009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2" name="Group 1026">
            <a:extLst>
              <a:ext uri="{FF2B5EF4-FFF2-40B4-BE49-F238E27FC236}">
                <a16:creationId xmlns:a16="http://schemas.microsoft.com/office/drawing/2014/main" id="{4152783D-D546-C1B7-BFA1-B550171F7D36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5410200"/>
            <a:ext cx="5795962" cy="1371600"/>
            <a:chOff x="144" y="3408"/>
            <a:chExt cx="3221" cy="864"/>
          </a:xfrm>
        </p:grpSpPr>
        <p:sp>
          <p:nvSpPr>
            <p:cNvPr id="138243" name="Freeform 1027">
              <a:extLst>
                <a:ext uri="{FF2B5EF4-FFF2-40B4-BE49-F238E27FC236}">
                  <a16:creationId xmlns:a16="http://schemas.microsoft.com/office/drawing/2014/main" id="{E7C5497D-28E3-E4B5-1FFF-C405D9544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408"/>
              <a:ext cx="322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EBC0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8244" name="Rectangle 1028">
              <a:extLst>
                <a:ext uri="{FF2B5EF4-FFF2-40B4-BE49-F238E27FC236}">
                  <a16:creationId xmlns:a16="http://schemas.microsoft.com/office/drawing/2014/main" id="{D33EECA9-5BE1-A35F-650F-124A35882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8245" name="Rectangle 1029">
              <a:extLst>
                <a:ext uri="{FF2B5EF4-FFF2-40B4-BE49-F238E27FC236}">
                  <a16:creationId xmlns:a16="http://schemas.microsoft.com/office/drawing/2014/main" id="{F0FA6C59-B017-8DFC-0E7C-B2B14C62F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8246" name="Rectangle 1030">
              <a:extLst>
                <a:ext uri="{FF2B5EF4-FFF2-40B4-BE49-F238E27FC236}">
                  <a16:creationId xmlns:a16="http://schemas.microsoft.com/office/drawing/2014/main" id="{685FFA78-9670-081C-3657-F233D9B1D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8247" name="Freeform 1031">
              <a:extLst>
                <a:ext uri="{FF2B5EF4-FFF2-40B4-BE49-F238E27FC236}">
                  <a16:creationId xmlns:a16="http://schemas.microsoft.com/office/drawing/2014/main" id="{AB0B45FD-FC7A-5D3D-2D7B-D8451280A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840"/>
              <a:ext cx="322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DFB6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38248" name="Rectangle 1032">
            <a:extLst>
              <a:ext uri="{FF2B5EF4-FFF2-40B4-BE49-F238E27FC236}">
                <a16:creationId xmlns:a16="http://schemas.microsoft.com/office/drawing/2014/main" id="{2B833B0E-DE9F-50BB-BCE1-E27CE50A83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Technically Possible Groupware</a:t>
            </a:r>
          </a:p>
        </p:txBody>
      </p:sp>
      <p:sp>
        <p:nvSpPr>
          <p:cNvPr id="138254" name="Rectangle 1038">
            <a:extLst>
              <a:ext uri="{FF2B5EF4-FFF2-40B4-BE49-F238E27FC236}">
                <a16:creationId xmlns:a16="http://schemas.microsoft.com/office/drawing/2014/main" id="{80D5428D-1889-03EB-94B2-6F62A66CC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Communication</a:t>
            </a:r>
            <a:endParaRPr lang="en-US" altLang="LID4096" sz="2000" b="0"/>
          </a:p>
        </p:txBody>
      </p:sp>
      <p:sp>
        <p:nvSpPr>
          <p:cNvPr id="138257" name="Rectangle 1041">
            <a:extLst>
              <a:ext uri="{FF2B5EF4-FFF2-40B4-BE49-F238E27FC236}">
                <a16:creationId xmlns:a16="http://schemas.microsoft.com/office/drawing/2014/main" id="{DA3592B2-B17A-4663-DF74-B779D247C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172200"/>
            <a:ext cx="4876800" cy="466725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9DD6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>
                <a:solidFill>
                  <a:srgbClr val="5F5F5F"/>
                </a:solidFill>
              </a:rPr>
              <a:t>Technically Possible Groupware</a:t>
            </a:r>
            <a:endParaRPr lang="en-US" altLang="LID4096" sz="2400" b="0"/>
          </a:p>
        </p:txBody>
      </p:sp>
      <p:sp>
        <p:nvSpPr>
          <p:cNvPr id="138258" name="Rectangle 1042">
            <a:extLst>
              <a:ext uri="{FF2B5EF4-FFF2-40B4-BE49-F238E27FC236}">
                <a16:creationId xmlns:a16="http://schemas.microsoft.com/office/drawing/2014/main" id="{E1135CB3-F3BC-C11D-6A6B-67E9F2179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486400"/>
            <a:ext cx="2359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/>
              <a:t>Shared Artifacts</a:t>
            </a:r>
          </a:p>
        </p:txBody>
      </p:sp>
      <p:sp>
        <p:nvSpPr>
          <p:cNvPr id="138355" name="Rectangle 1139">
            <a:extLst>
              <a:ext uri="{FF2B5EF4-FFF2-40B4-BE49-F238E27FC236}">
                <a16:creationId xmlns:a16="http://schemas.microsoft.com/office/drawing/2014/main" id="{B28AEAB1-D3A3-A3B4-4B31-4BA069F9C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9338" y="5273675"/>
            <a:ext cx="3014662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96838" indent="-9683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LID4096" b="0">
                <a:latin typeface="Helvetica" panose="020B0604020202020204" pitchFamily="34" charset="0"/>
              </a:rPr>
              <a:t>makes collaboration possible</a:t>
            </a:r>
            <a:r>
              <a:rPr lang="en-US" altLang="LID4096" b="0">
                <a:solidFill>
                  <a:srgbClr val="5F5F5F"/>
                </a:solidFill>
                <a:latin typeface="Helvetica" panose="020B0604020202020204" pitchFamily="34" charset="0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makes discourse possible</a:t>
            </a:r>
            <a:endParaRPr lang="en-US" altLang="LID4096" b="0">
              <a:solidFill>
                <a:srgbClr val="5F5F5F"/>
              </a:solidFill>
              <a:latin typeface="Helvetica" panose="020B0604020202020204" pitchFamily="34" charset="0"/>
            </a:endParaRPr>
          </a:p>
        </p:txBody>
      </p:sp>
      <p:grpSp>
        <p:nvGrpSpPr>
          <p:cNvPr id="138356" name="Group 1140">
            <a:extLst>
              <a:ext uri="{FF2B5EF4-FFF2-40B4-BE49-F238E27FC236}">
                <a16:creationId xmlns:a16="http://schemas.microsoft.com/office/drawing/2014/main" id="{20DA7A3D-79C6-2B87-7F36-58362CB43974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711325"/>
            <a:ext cx="3595688" cy="2800350"/>
            <a:chOff x="4140" y="2733"/>
            <a:chExt cx="1237" cy="908"/>
          </a:xfrm>
        </p:grpSpPr>
        <p:sp>
          <p:nvSpPr>
            <p:cNvPr id="138357" name="Oval 1141">
              <a:extLst>
                <a:ext uri="{FF2B5EF4-FFF2-40B4-BE49-F238E27FC236}">
                  <a16:creationId xmlns:a16="http://schemas.microsoft.com/office/drawing/2014/main" id="{B05F6219-A7EA-6CE3-1FE9-648FE42FC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1" y="3013"/>
              <a:ext cx="1075" cy="3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58" name="Oval 1142">
              <a:extLst>
                <a:ext uri="{FF2B5EF4-FFF2-40B4-BE49-F238E27FC236}">
                  <a16:creationId xmlns:a16="http://schemas.microsoft.com/office/drawing/2014/main" id="{60A900FE-98DF-A4B3-C4C7-62F39356A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0" y="2733"/>
              <a:ext cx="100" cy="15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59" name="Arc 1143">
              <a:extLst>
                <a:ext uri="{FF2B5EF4-FFF2-40B4-BE49-F238E27FC236}">
                  <a16:creationId xmlns:a16="http://schemas.microsoft.com/office/drawing/2014/main" id="{99FEC042-A0B9-3EE3-3FF9-006B48ABB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" y="2836"/>
              <a:ext cx="77" cy="43"/>
            </a:xfrm>
            <a:custGeom>
              <a:avLst/>
              <a:gdLst>
                <a:gd name="G0" fmla="+- 21594 0 0"/>
                <a:gd name="G1" fmla="+- 21598 0 0"/>
                <a:gd name="G2" fmla="+- 21600 0 0"/>
                <a:gd name="T0" fmla="*/ 0 w 21594"/>
                <a:gd name="T1" fmla="*/ 21102 h 21598"/>
                <a:gd name="T2" fmla="*/ 21317 w 21594"/>
                <a:gd name="T3" fmla="*/ 0 h 21598"/>
                <a:gd name="T4" fmla="*/ 21594 w 21594"/>
                <a:gd name="T5" fmla="*/ 21598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4" h="21598" fill="none" extrusionOk="0">
                  <a:moveTo>
                    <a:pt x="-1" y="21101"/>
                  </a:moveTo>
                  <a:cubicBezTo>
                    <a:pt x="266" y="9476"/>
                    <a:pt x="9689" y="148"/>
                    <a:pt x="21316" y="-1"/>
                  </a:cubicBezTo>
                </a:path>
                <a:path w="21594" h="21598" stroke="0" extrusionOk="0">
                  <a:moveTo>
                    <a:pt x="-1" y="21101"/>
                  </a:moveTo>
                  <a:cubicBezTo>
                    <a:pt x="266" y="9476"/>
                    <a:pt x="9689" y="148"/>
                    <a:pt x="21316" y="-1"/>
                  </a:cubicBezTo>
                  <a:lnTo>
                    <a:pt x="21594" y="2159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60" name="Arc 1144">
              <a:extLst>
                <a:ext uri="{FF2B5EF4-FFF2-40B4-BE49-F238E27FC236}">
                  <a16:creationId xmlns:a16="http://schemas.microsoft.com/office/drawing/2014/main" id="{330DEE64-D863-180F-F100-037B7266B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" y="2835"/>
              <a:ext cx="77" cy="4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4"/>
                <a:gd name="T1" fmla="*/ 0 h 21600"/>
                <a:gd name="T2" fmla="*/ 21594 w 21594"/>
                <a:gd name="T3" fmla="*/ 21104 h 21600"/>
                <a:gd name="T4" fmla="*/ 0 w 2159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4" h="21600" fill="none" extrusionOk="0">
                  <a:moveTo>
                    <a:pt x="0" y="0"/>
                  </a:moveTo>
                  <a:cubicBezTo>
                    <a:pt x="11736" y="0"/>
                    <a:pt x="21324" y="9370"/>
                    <a:pt x="21594" y="21103"/>
                  </a:cubicBezTo>
                </a:path>
                <a:path w="21594" h="21600" stroke="0" extrusionOk="0">
                  <a:moveTo>
                    <a:pt x="0" y="0"/>
                  </a:moveTo>
                  <a:cubicBezTo>
                    <a:pt x="11736" y="0"/>
                    <a:pt x="21324" y="9370"/>
                    <a:pt x="21594" y="2110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38361" name="Group 1145">
              <a:extLst>
                <a:ext uri="{FF2B5EF4-FFF2-40B4-BE49-F238E27FC236}">
                  <a16:creationId xmlns:a16="http://schemas.microsoft.com/office/drawing/2014/main" id="{87DE06DA-7BEE-00CD-BF3A-0BB96A21A5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88" y="2878"/>
              <a:ext cx="116" cy="174"/>
              <a:chOff x="4588" y="2878"/>
              <a:chExt cx="116" cy="174"/>
            </a:xfrm>
          </p:grpSpPr>
          <p:sp>
            <p:nvSpPr>
              <p:cNvPr id="138362" name="Line 1146">
                <a:extLst>
                  <a:ext uri="{FF2B5EF4-FFF2-40B4-BE49-F238E27FC236}">
                    <a16:creationId xmlns:a16="http://schemas.microsoft.com/office/drawing/2014/main" id="{ED5E408D-D73F-AB54-C69B-29F4E3BC88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8" y="2878"/>
                <a:ext cx="38" cy="17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8363" name="Line 1147">
                <a:extLst>
                  <a:ext uri="{FF2B5EF4-FFF2-40B4-BE49-F238E27FC236}">
                    <a16:creationId xmlns:a16="http://schemas.microsoft.com/office/drawing/2014/main" id="{554A3278-D15B-1DC9-A3B2-97E3ADE092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26" y="2899"/>
                <a:ext cx="78" cy="1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38364" name="Group 1148">
              <a:extLst>
                <a:ext uri="{FF2B5EF4-FFF2-40B4-BE49-F238E27FC236}">
                  <a16:creationId xmlns:a16="http://schemas.microsoft.com/office/drawing/2014/main" id="{6B8FB8B4-C33B-72F8-2B66-3FAB42BE7C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6" y="2878"/>
              <a:ext cx="116" cy="174"/>
              <a:chOff x="4736" y="2878"/>
              <a:chExt cx="116" cy="174"/>
            </a:xfrm>
          </p:grpSpPr>
          <p:sp>
            <p:nvSpPr>
              <p:cNvPr id="138365" name="Line 1149">
                <a:extLst>
                  <a:ext uri="{FF2B5EF4-FFF2-40B4-BE49-F238E27FC236}">
                    <a16:creationId xmlns:a16="http://schemas.microsoft.com/office/drawing/2014/main" id="{C472239F-BF92-0630-8123-3DC02495D5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13" y="2878"/>
                <a:ext cx="39" cy="17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8366" name="Line 1150">
                <a:extLst>
                  <a:ext uri="{FF2B5EF4-FFF2-40B4-BE49-F238E27FC236}">
                    <a16:creationId xmlns:a16="http://schemas.microsoft.com/office/drawing/2014/main" id="{5AD1E808-A3A6-20C8-E5B0-C11F141606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36" y="2899"/>
                <a:ext cx="77" cy="1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38367" name="Line 1151">
              <a:extLst>
                <a:ext uri="{FF2B5EF4-FFF2-40B4-BE49-F238E27FC236}">
                  <a16:creationId xmlns:a16="http://schemas.microsoft.com/office/drawing/2014/main" id="{085A12A1-983C-A6DE-27DB-33BE8EB93C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26" y="3314"/>
              <a:ext cx="251" cy="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68" name="Line 1152">
              <a:extLst>
                <a:ext uri="{FF2B5EF4-FFF2-40B4-BE49-F238E27FC236}">
                  <a16:creationId xmlns:a16="http://schemas.microsoft.com/office/drawing/2014/main" id="{56EC6126-7DDE-7864-3B3C-9FD72164B4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6" y="3379"/>
              <a:ext cx="135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69" name="Line 1153">
              <a:extLst>
                <a:ext uri="{FF2B5EF4-FFF2-40B4-BE49-F238E27FC236}">
                  <a16:creationId xmlns:a16="http://schemas.microsoft.com/office/drawing/2014/main" id="{19B8A882-9A96-42A6-0F8D-DD28E8CAC9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64" y="3030"/>
              <a:ext cx="78" cy="1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0" name="Line 1154">
              <a:extLst>
                <a:ext uri="{FF2B5EF4-FFF2-40B4-BE49-F238E27FC236}">
                  <a16:creationId xmlns:a16="http://schemas.microsoft.com/office/drawing/2014/main" id="{FE9151F5-E2FA-6F55-B425-DAD09A59B5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45" y="3009"/>
              <a:ext cx="19" cy="1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1" name="Line 1155">
              <a:extLst>
                <a:ext uri="{FF2B5EF4-FFF2-40B4-BE49-F238E27FC236}">
                  <a16:creationId xmlns:a16="http://schemas.microsoft.com/office/drawing/2014/main" id="{4D68A8FE-2721-3850-B39E-9285CBDF7C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20" y="3009"/>
              <a:ext cx="367" cy="1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2" name="Arc 1156">
              <a:extLst>
                <a:ext uri="{FF2B5EF4-FFF2-40B4-BE49-F238E27FC236}">
                  <a16:creationId xmlns:a16="http://schemas.microsoft.com/office/drawing/2014/main" id="{C4F6BF52-F564-AC21-5604-493B3A410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2925"/>
              <a:ext cx="218" cy="168"/>
            </a:xfrm>
            <a:custGeom>
              <a:avLst/>
              <a:gdLst>
                <a:gd name="G0" fmla="+- 0 0 0"/>
                <a:gd name="G1" fmla="+- 18912 0 0"/>
                <a:gd name="G2" fmla="+- 21600 0 0"/>
                <a:gd name="T0" fmla="*/ 10434 w 20285"/>
                <a:gd name="T1" fmla="*/ 0 h 18912"/>
                <a:gd name="T2" fmla="*/ 20285 w 20285"/>
                <a:gd name="T3" fmla="*/ 11491 h 18912"/>
                <a:gd name="T4" fmla="*/ 0 w 20285"/>
                <a:gd name="T5" fmla="*/ 18912 h 18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5" h="18912" fill="none" extrusionOk="0">
                  <a:moveTo>
                    <a:pt x="10434" y="-1"/>
                  </a:moveTo>
                  <a:cubicBezTo>
                    <a:pt x="14996" y="2516"/>
                    <a:pt x="18495" y="6597"/>
                    <a:pt x="20285" y="11490"/>
                  </a:cubicBezTo>
                </a:path>
                <a:path w="20285" h="18912" stroke="0" extrusionOk="0">
                  <a:moveTo>
                    <a:pt x="10434" y="-1"/>
                  </a:moveTo>
                  <a:cubicBezTo>
                    <a:pt x="14996" y="2516"/>
                    <a:pt x="18495" y="6597"/>
                    <a:pt x="20285" y="11490"/>
                  </a:cubicBezTo>
                  <a:lnTo>
                    <a:pt x="0" y="1891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3" name="Oval 1157">
              <a:extLst>
                <a:ext uri="{FF2B5EF4-FFF2-40B4-BE49-F238E27FC236}">
                  <a16:creationId xmlns:a16="http://schemas.microsoft.com/office/drawing/2014/main" id="{4DF55B7E-12A0-0A6B-5B97-7847D972C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6" y="2842"/>
              <a:ext cx="100" cy="15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4" name="Line 1158">
              <a:extLst>
                <a:ext uri="{FF2B5EF4-FFF2-40B4-BE49-F238E27FC236}">
                  <a16:creationId xmlns:a16="http://schemas.microsoft.com/office/drawing/2014/main" id="{2CB2AAF6-7F30-AB25-E588-6CD3AB704D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2" y="3025"/>
              <a:ext cx="38" cy="9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5" name="Line 1159">
              <a:extLst>
                <a:ext uri="{FF2B5EF4-FFF2-40B4-BE49-F238E27FC236}">
                  <a16:creationId xmlns:a16="http://schemas.microsoft.com/office/drawing/2014/main" id="{7AA42DA9-B412-AA20-504B-F52E157781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9" y="3118"/>
              <a:ext cx="58" cy="1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6" name="Oval 1160">
              <a:extLst>
                <a:ext uri="{FF2B5EF4-FFF2-40B4-BE49-F238E27FC236}">
                  <a16:creationId xmlns:a16="http://schemas.microsoft.com/office/drawing/2014/main" id="{A92A984F-C236-D143-78BA-98B826D9E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6" y="2755"/>
              <a:ext cx="100" cy="15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7" name="Line 1161">
              <a:extLst>
                <a:ext uri="{FF2B5EF4-FFF2-40B4-BE49-F238E27FC236}">
                  <a16:creationId xmlns:a16="http://schemas.microsoft.com/office/drawing/2014/main" id="{3ECF1DFF-01AD-227E-0E5C-ED89872F7F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0" y="3314"/>
              <a:ext cx="251" cy="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8" name="Line 1162">
              <a:extLst>
                <a:ext uri="{FF2B5EF4-FFF2-40B4-BE49-F238E27FC236}">
                  <a16:creationId xmlns:a16="http://schemas.microsoft.com/office/drawing/2014/main" id="{8D100395-C570-8EA9-FBD2-5C7CEAFD5E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2" y="3377"/>
              <a:ext cx="173" cy="2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79" name="Line 1163">
              <a:extLst>
                <a:ext uri="{FF2B5EF4-FFF2-40B4-BE49-F238E27FC236}">
                  <a16:creationId xmlns:a16="http://schemas.microsoft.com/office/drawing/2014/main" id="{D4C9F347-A6DE-B903-AAD6-B8E0B24BB4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7" y="3009"/>
              <a:ext cx="58" cy="1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80" name="Line 1164">
              <a:extLst>
                <a:ext uri="{FF2B5EF4-FFF2-40B4-BE49-F238E27FC236}">
                  <a16:creationId xmlns:a16="http://schemas.microsoft.com/office/drawing/2014/main" id="{ED93E912-4BDD-A511-5407-E3B6652B0C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5" y="3096"/>
              <a:ext cx="20" cy="1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81" name="Line 1165">
              <a:extLst>
                <a:ext uri="{FF2B5EF4-FFF2-40B4-BE49-F238E27FC236}">
                  <a16:creationId xmlns:a16="http://schemas.microsoft.com/office/drawing/2014/main" id="{EC1A75C0-8D83-CE63-C92F-11FDFF2C7C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5" y="2965"/>
              <a:ext cx="58" cy="13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82" name="Arc 1166">
              <a:extLst>
                <a:ext uri="{FF2B5EF4-FFF2-40B4-BE49-F238E27FC236}">
                  <a16:creationId xmlns:a16="http://schemas.microsoft.com/office/drawing/2014/main" id="{3951CDAD-B7B0-6C8C-0B36-9164FC348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0" y="2904"/>
              <a:ext cx="77" cy="215"/>
            </a:xfrm>
            <a:custGeom>
              <a:avLst/>
              <a:gdLst>
                <a:gd name="G0" fmla="+- 20307 0 0"/>
                <a:gd name="G1" fmla="+- 18873 0 0"/>
                <a:gd name="G2" fmla="+- 21600 0 0"/>
                <a:gd name="T0" fmla="*/ 0 w 20307"/>
                <a:gd name="T1" fmla="*/ 11512 h 18873"/>
                <a:gd name="T2" fmla="*/ 9801 w 20307"/>
                <a:gd name="T3" fmla="*/ 0 h 18873"/>
                <a:gd name="T4" fmla="*/ 20307 w 20307"/>
                <a:gd name="T5" fmla="*/ 18873 h 18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7" h="18873" fill="none" extrusionOk="0">
                  <a:moveTo>
                    <a:pt x="-1" y="11511"/>
                  </a:moveTo>
                  <a:cubicBezTo>
                    <a:pt x="1773" y="6619"/>
                    <a:pt x="5253" y="2531"/>
                    <a:pt x="9801" y="0"/>
                  </a:cubicBezTo>
                </a:path>
                <a:path w="20307" h="18873" stroke="0" extrusionOk="0">
                  <a:moveTo>
                    <a:pt x="-1" y="11511"/>
                  </a:moveTo>
                  <a:cubicBezTo>
                    <a:pt x="1773" y="6619"/>
                    <a:pt x="5253" y="2531"/>
                    <a:pt x="9801" y="0"/>
                  </a:cubicBezTo>
                  <a:lnTo>
                    <a:pt x="20307" y="18873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83" name="Line 1167">
              <a:extLst>
                <a:ext uri="{FF2B5EF4-FFF2-40B4-BE49-F238E27FC236}">
                  <a16:creationId xmlns:a16="http://schemas.microsoft.com/office/drawing/2014/main" id="{9494D0BF-1731-98F8-B34A-120F5F063F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40" y="3028"/>
              <a:ext cx="43" cy="2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84" name="Line 1168">
              <a:extLst>
                <a:ext uri="{FF2B5EF4-FFF2-40B4-BE49-F238E27FC236}">
                  <a16:creationId xmlns:a16="http://schemas.microsoft.com/office/drawing/2014/main" id="{36308948-9BB1-C978-EEC0-407998117F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5" y="3096"/>
              <a:ext cx="58" cy="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85" name="Line 1169">
              <a:extLst>
                <a:ext uri="{FF2B5EF4-FFF2-40B4-BE49-F238E27FC236}">
                  <a16:creationId xmlns:a16="http://schemas.microsoft.com/office/drawing/2014/main" id="{02AF917B-1A70-5BC2-6217-248ADDE627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9" y="3074"/>
              <a:ext cx="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86" name="Line 1170">
              <a:extLst>
                <a:ext uri="{FF2B5EF4-FFF2-40B4-BE49-F238E27FC236}">
                  <a16:creationId xmlns:a16="http://schemas.microsoft.com/office/drawing/2014/main" id="{F288B1D1-0BE2-7F79-7A0B-D5CFA985C6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1" y="3292"/>
              <a:ext cx="6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87" name="Line 1171">
              <a:extLst>
                <a:ext uri="{FF2B5EF4-FFF2-40B4-BE49-F238E27FC236}">
                  <a16:creationId xmlns:a16="http://schemas.microsoft.com/office/drawing/2014/main" id="{4FF83388-D347-C121-5B59-3493421C4C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11" y="3074"/>
              <a:ext cx="58" cy="2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88" name="Line 1172">
              <a:extLst>
                <a:ext uri="{FF2B5EF4-FFF2-40B4-BE49-F238E27FC236}">
                  <a16:creationId xmlns:a16="http://schemas.microsoft.com/office/drawing/2014/main" id="{27D7D5B0-2F9C-1E01-2AE9-C8F29AC737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29" y="3074"/>
              <a:ext cx="39" cy="2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38389" name="Oval 1173">
              <a:extLst>
                <a:ext uri="{FF2B5EF4-FFF2-40B4-BE49-F238E27FC236}">
                  <a16:creationId xmlns:a16="http://schemas.microsoft.com/office/drawing/2014/main" id="{5A7E2690-B5A1-EEF1-AE27-07592EDC3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0" y="3100"/>
              <a:ext cx="50" cy="14"/>
            </a:xfrm>
            <a:prstGeom prst="ellipse">
              <a:avLst/>
            </a:prstGeom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38390" name="Oval 1174">
              <a:extLst>
                <a:ext uri="{FF2B5EF4-FFF2-40B4-BE49-F238E27FC236}">
                  <a16:creationId xmlns:a16="http://schemas.microsoft.com/office/drawing/2014/main" id="{15C5AA44-B59D-7D96-66BC-4B4171214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145"/>
              <a:ext cx="76" cy="19"/>
            </a:xfrm>
            <a:prstGeom prst="ellipse">
              <a:avLst/>
            </a:prstGeom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38391" name="Oval 1175">
              <a:extLst>
                <a:ext uri="{FF2B5EF4-FFF2-40B4-BE49-F238E27FC236}">
                  <a16:creationId xmlns:a16="http://schemas.microsoft.com/office/drawing/2014/main" id="{1B7BA0B1-2A57-3CC5-7CD4-1D02D6B7A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" y="3100"/>
              <a:ext cx="50" cy="14"/>
            </a:xfrm>
            <a:prstGeom prst="ellipse">
              <a:avLst/>
            </a:prstGeom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38392" name="Oval 1176">
              <a:extLst>
                <a:ext uri="{FF2B5EF4-FFF2-40B4-BE49-F238E27FC236}">
                  <a16:creationId xmlns:a16="http://schemas.microsoft.com/office/drawing/2014/main" id="{336D1975-691F-E9A4-FB3B-7FCD61C35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9" y="3187"/>
              <a:ext cx="77" cy="19"/>
            </a:xfrm>
            <a:prstGeom prst="ellipse">
              <a:avLst/>
            </a:prstGeom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38393" name="Oval 1177">
              <a:extLst>
                <a:ext uri="{FF2B5EF4-FFF2-40B4-BE49-F238E27FC236}">
                  <a16:creationId xmlns:a16="http://schemas.microsoft.com/office/drawing/2014/main" id="{B7158FD4-149A-6793-5A79-59C5C3853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5" y="3231"/>
              <a:ext cx="95" cy="35"/>
            </a:xfrm>
            <a:prstGeom prst="ellipse">
              <a:avLst/>
            </a:prstGeom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38394" name="Oval 1178">
              <a:extLst>
                <a:ext uri="{FF2B5EF4-FFF2-40B4-BE49-F238E27FC236}">
                  <a16:creationId xmlns:a16="http://schemas.microsoft.com/office/drawing/2014/main" id="{3887242A-0E85-80DF-8998-9F47972BA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0" y="3187"/>
              <a:ext cx="87" cy="21"/>
            </a:xfrm>
            <a:prstGeom prst="ellipse">
              <a:avLst/>
            </a:prstGeom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95" name="Line 1179">
              <a:extLst>
                <a:ext uri="{FF2B5EF4-FFF2-40B4-BE49-F238E27FC236}">
                  <a16:creationId xmlns:a16="http://schemas.microsoft.com/office/drawing/2014/main" id="{DC0ADA1D-3F27-BA67-ABCE-6DFB42825D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94" y="3116"/>
              <a:ext cx="6" cy="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96" name="Line 1180">
              <a:extLst>
                <a:ext uri="{FF2B5EF4-FFF2-40B4-BE49-F238E27FC236}">
                  <a16:creationId xmlns:a16="http://schemas.microsoft.com/office/drawing/2014/main" id="{A97A3692-AE4A-5ADC-2B55-C88FB79B09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25" y="3160"/>
              <a:ext cx="131" cy="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97" name="Line 1181">
              <a:extLst>
                <a:ext uri="{FF2B5EF4-FFF2-40B4-BE49-F238E27FC236}">
                  <a16:creationId xmlns:a16="http://schemas.microsoft.com/office/drawing/2014/main" id="{1CF6BE63-A48D-ED11-1D98-78BD525226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8" y="3167"/>
              <a:ext cx="22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98" name="Line 1182">
              <a:extLst>
                <a:ext uri="{FF2B5EF4-FFF2-40B4-BE49-F238E27FC236}">
                  <a16:creationId xmlns:a16="http://schemas.microsoft.com/office/drawing/2014/main" id="{982D0FF0-51AC-5351-D159-BA0F39D185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85" y="3118"/>
              <a:ext cx="6" cy="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8399" name="Line 1183">
              <a:extLst>
                <a:ext uri="{FF2B5EF4-FFF2-40B4-BE49-F238E27FC236}">
                  <a16:creationId xmlns:a16="http://schemas.microsoft.com/office/drawing/2014/main" id="{3D204DEA-011F-5CF7-7938-E4EC9793A2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1" y="3212"/>
              <a:ext cx="80" cy="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38400" name="AutoShape 1184">
            <a:extLst>
              <a:ext uri="{FF2B5EF4-FFF2-40B4-BE49-F238E27FC236}">
                <a16:creationId xmlns:a16="http://schemas.microsoft.com/office/drawing/2014/main" id="{9D74EE26-5EDB-F2A5-C2BD-4592E3E517F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73750" y="5673725"/>
            <a:ext cx="423863" cy="233363"/>
          </a:xfrm>
          <a:custGeom>
            <a:avLst/>
            <a:gdLst>
              <a:gd name="G0" fmla="+- 13400 0 0"/>
              <a:gd name="G1" fmla="+- 7053 0 0"/>
              <a:gd name="G2" fmla="+- 21600 0 7053"/>
              <a:gd name="G3" fmla="+- 10800 0 7053"/>
              <a:gd name="G4" fmla="+- 21600 0 13400"/>
              <a:gd name="G5" fmla="*/ G4 G3 10800"/>
              <a:gd name="G6" fmla="+- 21600 0 G5"/>
              <a:gd name="T0" fmla="*/ 13400 w 21600"/>
              <a:gd name="T1" fmla="*/ 0 h 21600"/>
              <a:gd name="T2" fmla="*/ 0 w 21600"/>
              <a:gd name="T3" fmla="*/ 10800 h 21600"/>
              <a:gd name="T4" fmla="*/ 134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3400" y="0"/>
                </a:moveTo>
                <a:lnTo>
                  <a:pt x="13400" y="7053"/>
                </a:lnTo>
                <a:lnTo>
                  <a:pt x="3375" y="7053"/>
                </a:lnTo>
                <a:lnTo>
                  <a:pt x="3375" y="14547"/>
                </a:lnTo>
                <a:lnTo>
                  <a:pt x="13400" y="14547"/>
                </a:lnTo>
                <a:lnTo>
                  <a:pt x="134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7053"/>
                </a:moveTo>
                <a:lnTo>
                  <a:pt x="1350" y="14547"/>
                </a:lnTo>
                <a:lnTo>
                  <a:pt x="2700" y="14547"/>
                </a:lnTo>
                <a:lnTo>
                  <a:pt x="2700" y="7053"/>
                </a:lnTo>
                <a:close/>
              </a:path>
              <a:path w="21600" h="21600">
                <a:moveTo>
                  <a:pt x="0" y="7053"/>
                </a:moveTo>
                <a:lnTo>
                  <a:pt x="0" y="14547"/>
                </a:lnTo>
                <a:lnTo>
                  <a:pt x="675" y="14547"/>
                </a:lnTo>
                <a:lnTo>
                  <a:pt x="675" y="7053"/>
                </a:lnTo>
                <a:close/>
              </a:path>
            </a:pathLst>
          </a:custGeom>
          <a:solidFill>
            <a:srgbClr val="EBC009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>
            <a:extLst>
              <a:ext uri="{FF2B5EF4-FFF2-40B4-BE49-F238E27FC236}">
                <a16:creationId xmlns:a16="http://schemas.microsoft.com/office/drawing/2014/main" id="{E4D25A0B-0105-4BFE-E101-30D910E6E4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Technically Possible Groupware</a:t>
            </a:r>
          </a:p>
        </p:txBody>
      </p:sp>
      <p:pic>
        <p:nvPicPr>
          <p:cNvPr id="263171" name="Picture 3">
            <a:extLst>
              <a:ext uri="{FF2B5EF4-FFF2-40B4-BE49-F238E27FC236}">
                <a16:creationId xmlns:a16="http://schemas.microsoft.com/office/drawing/2014/main" id="{7D32FD2B-B010-A4A4-2C2A-CE8153F7B28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3" b="14839"/>
          <a:stretch>
            <a:fillRect/>
          </a:stretch>
        </p:blipFill>
        <p:spPr bwMode="auto">
          <a:xfrm>
            <a:off x="0" y="5181600"/>
            <a:ext cx="105886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3172" name="Picture 4">
            <a:extLst>
              <a:ext uri="{FF2B5EF4-FFF2-40B4-BE49-F238E27FC236}">
                <a16:creationId xmlns:a16="http://schemas.microsoft.com/office/drawing/2014/main" id="{7E5FD84D-9E8F-07F7-B128-639DE4929B10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77" b="13393"/>
          <a:stretch>
            <a:fillRect/>
          </a:stretch>
        </p:blipFill>
        <p:spPr bwMode="auto">
          <a:xfrm>
            <a:off x="7878763" y="5105400"/>
            <a:ext cx="1265237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3173" name="Freeform 5">
            <a:extLst>
              <a:ext uri="{FF2B5EF4-FFF2-40B4-BE49-F238E27FC236}">
                <a16:creationId xmlns:a16="http://schemas.microsoft.com/office/drawing/2014/main" id="{EE40825A-B506-6387-B8FF-36B0D6D73D54}"/>
              </a:ext>
            </a:extLst>
          </p:cNvPr>
          <p:cNvSpPr>
            <a:spLocks/>
          </p:cNvSpPr>
          <p:nvPr/>
        </p:nvSpPr>
        <p:spPr bwMode="auto">
          <a:xfrm>
            <a:off x="4316413" y="1395413"/>
            <a:ext cx="76200" cy="5462587"/>
          </a:xfrm>
          <a:custGeom>
            <a:avLst/>
            <a:gdLst>
              <a:gd name="T0" fmla="*/ 18 w 48"/>
              <a:gd name="T1" fmla="*/ 528 h 529"/>
              <a:gd name="T2" fmla="*/ 38 w 48"/>
              <a:gd name="T3" fmla="*/ 385 h 529"/>
              <a:gd name="T4" fmla="*/ 12 w 48"/>
              <a:gd name="T5" fmla="*/ 385 h 529"/>
              <a:gd name="T6" fmla="*/ 45 w 48"/>
              <a:gd name="T7" fmla="*/ 235 h 529"/>
              <a:gd name="T8" fmla="*/ 1 w 48"/>
              <a:gd name="T9" fmla="*/ 240 h 529"/>
              <a:gd name="T10" fmla="*/ 43 w 48"/>
              <a:gd name="T11" fmla="*/ 116 h 529"/>
              <a:gd name="T12" fmla="*/ 0 w 48"/>
              <a:gd name="T13" fmla="*/ 112 h 529"/>
              <a:gd name="T14" fmla="*/ 47 w 48"/>
              <a:gd name="T15" fmla="*/ 0 h 529"/>
              <a:gd name="T16" fmla="*/ 46 w 48"/>
              <a:gd name="T17" fmla="*/ 1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529">
                <a:moveTo>
                  <a:pt x="18" y="528"/>
                </a:moveTo>
                <a:lnTo>
                  <a:pt x="38" y="385"/>
                </a:lnTo>
                <a:lnTo>
                  <a:pt x="12" y="385"/>
                </a:lnTo>
                <a:lnTo>
                  <a:pt x="45" y="235"/>
                </a:lnTo>
                <a:lnTo>
                  <a:pt x="1" y="240"/>
                </a:lnTo>
                <a:lnTo>
                  <a:pt x="43" y="116"/>
                </a:lnTo>
                <a:lnTo>
                  <a:pt x="0" y="112"/>
                </a:lnTo>
                <a:lnTo>
                  <a:pt x="47" y="0"/>
                </a:lnTo>
                <a:lnTo>
                  <a:pt x="46" y="1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63174" name="Text Box 6">
            <a:extLst>
              <a:ext uri="{FF2B5EF4-FFF2-40B4-BE49-F238E27FC236}">
                <a16:creationId xmlns:a16="http://schemas.microsoft.com/office/drawing/2014/main" id="{117ECE41-D24C-12C1-46C1-EC06A04BE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081088"/>
            <a:ext cx="2085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pPr eaLnBrk="0" hangingPunct="0"/>
            <a:endParaRPr lang="en-US" altLang="LID4096" sz="1200" b="0">
              <a:latin typeface="Times New Roman" panose="02020603050405020304" pitchFamily="18" charset="0"/>
            </a:endParaRPr>
          </a:p>
          <a:p>
            <a:endParaRPr lang="en-US" altLang="LID4096" sz="1200" b="0"/>
          </a:p>
        </p:txBody>
      </p:sp>
      <p:sp>
        <p:nvSpPr>
          <p:cNvPr id="263177" name="AutoShape 9">
            <a:extLst>
              <a:ext uri="{FF2B5EF4-FFF2-40B4-BE49-F238E27FC236}">
                <a16:creationId xmlns:a16="http://schemas.microsoft.com/office/drawing/2014/main" id="{94C72F55-2528-3BCD-966F-E218A38FE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688" y="1136650"/>
            <a:ext cx="3789362" cy="3070225"/>
          </a:xfrm>
          <a:prstGeom prst="cube">
            <a:avLst>
              <a:gd name="adj" fmla="val 3310"/>
            </a:avLst>
          </a:prstGeom>
          <a:solidFill>
            <a:srgbClr val="F9DD65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pPr algn="ctr"/>
            <a:endParaRPr lang="LID4096" altLang="LID4096"/>
          </a:p>
        </p:txBody>
      </p:sp>
      <p:grpSp>
        <p:nvGrpSpPr>
          <p:cNvPr id="263180" name="Group 12">
            <a:extLst>
              <a:ext uri="{FF2B5EF4-FFF2-40B4-BE49-F238E27FC236}">
                <a16:creationId xmlns:a16="http://schemas.microsoft.com/office/drawing/2014/main" id="{3CE0B105-86C1-D092-8E21-0176EC3B4B6B}"/>
              </a:ext>
            </a:extLst>
          </p:cNvPr>
          <p:cNvGrpSpPr>
            <a:grpSpLocks/>
          </p:cNvGrpSpPr>
          <p:nvPr/>
        </p:nvGrpSpPr>
        <p:grpSpPr bwMode="auto">
          <a:xfrm>
            <a:off x="5692775" y="4854575"/>
            <a:ext cx="2154238" cy="1890713"/>
            <a:chOff x="3855" y="3467"/>
            <a:chExt cx="801" cy="703"/>
          </a:xfrm>
        </p:grpSpPr>
        <p:grpSp>
          <p:nvGrpSpPr>
            <p:cNvPr id="263181" name="Group 13">
              <a:extLst>
                <a:ext uri="{FF2B5EF4-FFF2-40B4-BE49-F238E27FC236}">
                  <a16:creationId xmlns:a16="http://schemas.microsoft.com/office/drawing/2014/main" id="{EFC1F4E4-8437-A7E2-D79F-3E7DAAA67A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3558"/>
              <a:ext cx="596" cy="360"/>
              <a:chOff x="3855" y="3558"/>
              <a:chExt cx="596" cy="360"/>
            </a:xfrm>
          </p:grpSpPr>
          <p:grpSp>
            <p:nvGrpSpPr>
              <p:cNvPr id="263182" name="Group 14">
                <a:extLst>
                  <a:ext uri="{FF2B5EF4-FFF2-40B4-BE49-F238E27FC236}">
                    <a16:creationId xmlns:a16="http://schemas.microsoft.com/office/drawing/2014/main" id="{2B0721FD-1779-FEFE-73FC-58A6876887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700"/>
                <a:ext cx="596" cy="218"/>
                <a:chOff x="3855" y="3700"/>
                <a:chExt cx="596" cy="218"/>
              </a:xfrm>
            </p:grpSpPr>
            <p:sp>
              <p:nvSpPr>
                <p:cNvPr id="263183" name="Oval 15">
                  <a:extLst>
                    <a:ext uri="{FF2B5EF4-FFF2-40B4-BE49-F238E27FC236}">
                      <a16:creationId xmlns:a16="http://schemas.microsoft.com/office/drawing/2014/main" id="{6FECCA5F-4707-BEAA-0756-EBDF57912F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11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3184" name="Oval 16">
                  <a:extLst>
                    <a:ext uri="{FF2B5EF4-FFF2-40B4-BE49-F238E27FC236}">
                      <a16:creationId xmlns:a16="http://schemas.microsoft.com/office/drawing/2014/main" id="{3F12EA42-E69B-84A7-CCAA-8BDB0B8D4B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00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3185" name="Group 17">
                <a:extLst>
                  <a:ext uri="{FF2B5EF4-FFF2-40B4-BE49-F238E27FC236}">
                    <a16:creationId xmlns:a16="http://schemas.microsoft.com/office/drawing/2014/main" id="{669457C5-1950-A9AA-6599-95754B0078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7" y="3558"/>
                <a:ext cx="216" cy="270"/>
                <a:chOff x="3867" y="3558"/>
                <a:chExt cx="216" cy="270"/>
              </a:xfrm>
            </p:grpSpPr>
            <p:sp>
              <p:nvSpPr>
                <p:cNvPr id="263186" name="AutoShape 18">
                  <a:extLst>
                    <a:ext uri="{FF2B5EF4-FFF2-40B4-BE49-F238E27FC236}">
                      <a16:creationId xmlns:a16="http://schemas.microsoft.com/office/drawing/2014/main" id="{616BC81C-ED3A-B795-A1B4-DCC7CEE8A4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847" y="3610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3187" name="Rectangle 19">
                  <a:extLst>
                    <a:ext uri="{FF2B5EF4-FFF2-40B4-BE49-F238E27FC236}">
                      <a16:creationId xmlns:a16="http://schemas.microsoft.com/office/drawing/2014/main" id="{9AA24560-A53B-B0BE-CA33-CE1BB99ADC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066" y="3558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3188" name="Group 20">
                <a:extLst>
                  <a:ext uri="{FF2B5EF4-FFF2-40B4-BE49-F238E27FC236}">
                    <a16:creationId xmlns:a16="http://schemas.microsoft.com/office/drawing/2014/main" id="{10812BAB-AAFA-BAA5-F7DA-20BAB2B641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7" y="3771"/>
                <a:ext cx="98" cy="31"/>
                <a:chOff x="4127" y="3771"/>
                <a:chExt cx="98" cy="31"/>
              </a:xfrm>
            </p:grpSpPr>
            <p:grpSp>
              <p:nvGrpSpPr>
                <p:cNvPr id="263189" name="Group 21">
                  <a:extLst>
                    <a:ext uri="{FF2B5EF4-FFF2-40B4-BE49-F238E27FC236}">
                      <a16:creationId xmlns:a16="http://schemas.microsoft.com/office/drawing/2014/main" id="{39EFE47A-5E05-001A-D707-835500D594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9" y="3771"/>
                  <a:ext cx="96" cy="31"/>
                  <a:chOff x="4129" y="3771"/>
                  <a:chExt cx="96" cy="31"/>
                </a:xfrm>
              </p:grpSpPr>
              <p:sp>
                <p:nvSpPr>
                  <p:cNvPr id="263190" name="Arc 22">
                    <a:extLst>
                      <a:ext uri="{FF2B5EF4-FFF2-40B4-BE49-F238E27FC236}">
                        <a16:creationId xmlns:a16="http://schemas.microsoft.com/office/drawing/2014/main" id="{88B061FD-43C3-359C-9859-9090B5EA6F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9" y="3772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63191" name="Arc 23">
                    <a:extLst>
                      <a:ext uri="{FF2B5EF4-FFF2-40B4-BE49-F238E27FC236}">
                        <a16:creationId xmlns:a16="http://schemas.microsoft.com/office/drawing/2014/main" id="{2A4B4EAF-5955-F6D7-37F5-7C361A5893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6" y="3771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63192" name="Line 24">
                  <a:extLst>
                    <a:ext uri="{FF2B5EF4-FFF2-40B4-BE49-F238E27FC236}">
                      <a16:creationId xmlns:a16="http://schemas.microsoft.com/office/drawing/2014/main" id="{B67FBAC4-1736-58F5-0C68-6FD8DA90EC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7" y="380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3193" name="Line 25">
                <a:extLst>
                  <a:ext uri="{FF2B5EF4-FFF2-40B4-BE49-F238E27FC236}">
                    <a16:creationId xmlns:a16="http://schemas.microsoft.com/office/drawing/2014/main" id="{01B4F239-0360-A374-28E3-25D932CBFE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9" y="3792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63194" name="Group 26">
              <a:extLst>
                <a:ext uri="{FF2B5EF4-FFF2-40B4-BE49-F238E27FC236}">
                  <a16:creationId xmlns:a16="http://schemas.microsoft.com/office/drawing/2014/main" id="{6CFF0F3C-8573-F5AF-6620-4B84EBD36A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8" y="3467"/>
              <a:ext cx="468" cy="703"/>
              <a:chOff x="4188" y="3467"/>
              <a:chExt cx="468" cy="703"/>
            </a:xfrm>
          </p:grpSpPr>
          <p:sp>
            <p:nvSpPr>
              <p:cNvPr id="263195" name="Line 27">
                <a:extLst>
                  <a:ext uri="{FF2B5EF4-FFF2-40B4-BE49-F238E27FC236}">
                    <a16:creationId xmlns:a16="http://schemas.microsoft.com/office/drawing/2014/main" id="{C7ED8B1B-302A-FD77-4095-FB14314BD2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9" y="3893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196" name="Line 28">
                <a:extLst>
                  <a:ext uri="{FF2B5EF4-FFF2-40B4-BE49-F238E27FC236}">
                    <a16:creationId xmlns:a16="http://schemas.microsoft.com/office/drawing/2014/main" id="{FFCDE12A-97D1-1D47-D6EF-47C6564515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3953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197" name="Line 29">
                <a:extLst>
                  <a:ext uri="{FF2B5EF4-FFF2-40B4-BE49-F238E27FC236}">
                    <a16:creationId xmlns:a16="http://schemas.microsoft.com/office/drawing/2014/main" id="{C5A603AD-9149-1659-806F-ED29E36751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1" y="3637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198" name="Line 30">
                <a:extLst>
                  <a:ext uri="{FF2B5EF4-FFF2-40B4-BE49-F238E27FC236}">
                    <a16:creationId xmlns:a16="http://schemas.microsoft.com/office/drawing/2014/main" id="{88E92D9B-AADA-21E3-5402-20F9AFB71D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74" y="3721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199" name="Line 31">
                <a:extLst>
                  <a:ext uri="{FF2B5EF4-FFF2-40B4-BE49-F238E27FC236}">
                    <a16:creationId xmlns:a16="http://schemas.microsoft.com/office/drawing/2014/main" id="{B15518EC-C90C-DE76-2C41-6EA8C91155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5" y="3635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00" name="Arc 32">
                <a:extLst>
                  <a:ext uri="{FF2B5EF4-FFF2-40B4-BE49-F238E27FC236}">
                    <a16:creationId xmlns:a16="http://schemas.microsoft.com/office/drawing/2014/main" id="{52D75D23-CA21-6BC2-4BE6-C3B7439A0B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3544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01" name="Oval 33">
                <a:extLst>
                  <a:ext uri="{FF2B5EF4-FFF2-40B4-BE49-F238E27FC236}">
                    <a16:creationId xmlns:a16="http://schemas.microsoft.com/office/drawing/2014/main" id="{D4E8DFEA-D20D-C8FF-D497-9B233C3BC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3467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02" name="Line 34">
                <a:extLst>
                  <a:ext uri="{FF2B5EF4-FFF2-40B4-BE49-F238E27FC236}">
                    <a16:creationId xmlns:a16="http://schemas.microsoft.com/office/drawing/2014/main" id="{8D9EC6AE-76FB-FA8B-A26A-DF84B81AD7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632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03" name="Line 35">
                <a:extLst>
                  <a:ext uri="{FF2B5EF4-FFF2-40B4-BE49-F238E27FC236}">
                    <a16:creationId xmlns:a16="http://schemas.microsoft.com/office/drawing/2014/main" id="{D6C4D057-D6C8-3AA7-9A9F-B1A53DABE5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7" y="3716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04" name="Line 36">
                <a:extLst>
                  <a:ext uri="{FF2B5EF4-FFF2-40B4-BE49-F238E27FC236}">
                    <a16:creationId xmlns:a16="http://schemas.microsoft.com/office/drawing/2014/main" id="{36065968-5EA2-DDFA-7FB2-3BE4523CD9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" y="3733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63205" name="Group 37">
            <a:extLst>
              <a:ext uri="{FF2B5EF4-FFF2-40B4-BE49-F238E27FC236}">
                <a16:creationId xmlns:a16="http://schemas.microsoft.com/office/drawing/2014/main" id="{C30D400D-E4D1-8E6F-143E-743F0EA58EF5}"/>
              </a:ext>
            </a:extLst>
          </p:cNvPr>
          <p:cNvGrpSpPr>
            <a:grpSpLocks/>
          </p:cNvGrpSpPr>
          <p:nvPr/>
        </p:nvGrpSpPr>
        <p:grpSpPr bwMode="auto">
          <a:xfrm>
            <a:off x="1303338" y="4808538"/>
            <a:ext cx="1727200" cy="2049462"/>
            <a:chOff x="904" y="3439"/>
            <a:chExt cx="676" cy="802"/>
          </a:xfrm>
        </p:grpSpPr>
        <p:grpSp>
          <p:nvGrpSpPr>
            <p:cNvPr id="263206" name="Group 38">
              <a:extLst>
                <a:ext uri="{FF2B5EF4-FFF2-40B4-BE49-F238E27FC236}">
                  <a16:creationId xmlns:a16="http://schemas.microsoft.com/office/drawing/2014/main" id="{AF464EC7-5BCB-64EF-AEBB-439AAF26CF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263207" name="Group 39">
                <a:extLst>
                  <a:ext uri="{FF2B5EF4-FFF2-40B4-BE49-F238E27FC236}">
                    <a16:creationId xmlns:a16="http://schemas.microsoft.com/office/drawing/2014/main" id="{119F0050-CEF6-F2E4-65F5-DF384FE55C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263208" name="Oval 40">
                  <a:extLst>
                    <a:ext uri="{FF2B5EF4-FFF2-40B4-BE49-F238E27FC236}">
                      <a16:creationId xmlns:a16="http://schemas.microsoft.com/office/drawing/2014/main" id="{1403EE46-E838-C71E-98F7-426EBA6A73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3209" name="Oval 41">
                  <a:extLst>
                    <a:ext uri="{FF2B5EF4-FFF2-40B4-BE49-F238E27FC236}">
                      <a16:creationId xmlns:a16="http://schemas.microsoft.com/office/drawing/2014/main" id="{9F10A7ED-8CD4-F945-69EC-C5AFF4C89A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3210" name="Group 42">
                <a:extLst>
                  <a:ext uri="{FF2B5EF4-FFF2-40B4-BE49-F238E27FC236}">
                    <a16:creationId xmlns:a16="http://schemas.microsoft.com/office/drawing/2014/main" id="{3F2E474A-11E1-A711-5D35-836EC9EB0C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263211" name="AutoShape 43">
                  <a:extLst>
                    <a:ext uri="{FF2B5EF4-FFF2-40B4-BE49-F238E27FC236}">
                      <a16:creationId xmlns:a16="http://schemas.microsoft.com/office/drawing/2014/main" id="{4A6EA4D5-9A2E-1803-09FF-3BECF787FF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3212" name="Rectangle 44">
                  <a:extLst>
                    <a:ext uri="{FF2B5EF4-FFF2-40B4-BE49-F238E27FC236}">
                      <a16:creationId xmlns:a16="http://schemas.microsoft.com/office/drawing/2014/main" id="{EBC1C06C-EBBD-70BE-8C7E-F919922E9F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3213" name="Group 45">
                <a:extLst>
                  <a:ext uri="{FF2B5EF4-FFF2-40B4-BE49-F238E27FC236}">
                    <a16:creationId xmlns:a16="http://schemas.microsoft.com/office/drawing/2014/main" id="{AAAC27F7-06A9-2968-3B59-A278ED69A6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263214" name="Group 46">
                  <a:extLst>
                    <a:ext uri="{FF2B5EF4-FFF2-40B4-BE49-F238E27FC236}">
                      <a16:creationId xmlns:a16="http://schemas.microsoft.com/office/drawing/2014/main" id="{16E1E202-E908-41E8-54D0-3501E321C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263215" name="Arc 47">
                    <a:extLst>
                      <a:ext uri="{FF2B5EF4-FFF2-40B4-BE49-F238E27FC236}">
                        <a16:creationId xmlns:a16="http://schemas.microsoft.com/office/drawing/2014/main" id="{3F0ADC4C-C47E-835B-1EBA-68EA9652F9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63216" name="Arc 48">
                    <a:extLst>
                      <a:ext uri="{FF2B5EF4-FFF2-40B4-BE49-F238E27FC236}">
                        <a16:creationId xmlns:a16="http://schemas.microsoft.com/office/drawing/2014/main" id="{8A4A46DC-FEFD-9C40-1B89-45E4B26336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63217" name="Line 49">
                  <a:extLst>
                    <a:ext uri="{FF2B5EF4-FFF2-40B4-BE49-F238E27FC236}">
                      <a16:creationId xmlns:a16="http://schemas.microsoft.com/office/drawing/2014/main" id="{93FB0B75-68CB-4D7D-E003-B95BB04F9B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3218" name="Freeform 50">
                <a:extLst>
                  <a:ext uri="{FF2B5EF4-FFF2-40B4-BE49-F238E27FC236}">
                    <a16:creationId xmlns:a16="http://schemas.microsoft.com/office/drawing/2014/main" id="{6C1A590E-E77A-BC87-8485-3E474D2E21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63219" name="Group 51">
              <a:extLst>
                <a:ext uri="{FF2B5EF4-FFF2-40B4-BE49-F238E27FC236}">
                  <a16:creationId xmlns:a16="http://schemas.microsoft.com/office/drawing/2014/main" id="{CD18314C-59D5-E30A-D649-A04BF463DD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263220" name="Oval 52">
                <a:extLst>
                  <a:ext uri="{FF2B5EF4-FFF2-40B4-BE49-F238E27FC236}">
                    <a16:creationId xmlns:a16="http://schemas.microsoft.com/office/drawing/2014/main" id="{AA60364C-5098-1A0A-1A72-0BFD5C60FF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21" name="Line 53">
                <a:extLst>
                  <a:ext uri="{FF2B5EF4-FFF2-40B4-BE49-F238E27FC236}">
                    <a16:creationId xmlns:a16="http://schemas.microsoft.com/office/drawing/2014/main" id="{15C65F8B-45AE-5395-3D90-14ADDB6F39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22" name="Line 54">
                <a:extLst>
                  <a:ext uri="{FF2B5EF4-FFF2-40B4-BE49-F238E27FC236}">
                    <a16:creationId xmlns:a16="http://schemas.microsoft.com/office/drawing/2014/main" id="{5433A316-7C82-0E9C-3443-30259F570D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23" name="Line 55">
                <a:extLst>
                  <a:ext uri="{FF2B5EF4-FFF2-40B4-BE49-F238E27FC236}">
                    <a16:creationId xmlns:a16="http://schemas.microsoft.com/office/drawing/2014/main" id="{14325C2F-D832-ED11-C451-4260BA0874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24" name="Line 56">
                <a:extLst>
                  <a:ext uri="{FF2B5EF4-FFF2-40B4-BE49-F238E27FC236}">
                    <a16:creationId xmlns:a16="http://schemas.microsoft.com/office/drawing/2014/main" id="{BA7F239E-9388-F1A3-F637-5A4C39C836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25" name="Line 57">
                <a:extLst>
                  <a:ext uri="{FF2B5EF4-FFF2-40B4-BE49-F238E27FC236}">
                    <a16:creationId xmlns:a16="http://schemas.microsoft.com/office/drawing/2014/main" id="{F7C110F3-6D9D-80AB-823F-B4060C6DE4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26" name="Arc 58">
                <a:extLst>
                  <a:ext uri="{FF2B5EF4-FFF2-40B4-BE49-F238E27FC236}">
                    <a16:creationId xmlns:a16="http://schemas.microsoft.com/office/drawing/2014/main" id="{5AE0D65B-B2C1-5AA1-DAAA-3A2BE25AD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27" name="Line 59">
                <a:extLst>
                  <a:ext uri="{FF2B5EF4-FFF2-40B4-BE49-F238E27FC236}">
                    <a16:creationId xmlns:a16="http://schemas.microsoft.com/office/drawing/2014/main" id="{3CBC9C8A-1872-6111-1E84-CA73E77C7C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3228" name="Line 60">
                <a:extLst>
                  <a:ext uri="{FF2B5EF4-FFF2-40B4-BE49-F238E27FC236}">
                    <a16:creationId xmlns:a16="http://schemas.microsoft.com/office/drawing/2014/main" id="{507C18CF-3F66-9B80-D77A-41B50F67B9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63229" name="Group 61">
            <a:extLst>
              <a:ext uri="{FF2B5EF4-FFF2-40B4-BE49-F238E27FC236}">
                <a16:creationId xmlns:a16="http://schemas.microsoft.com/office/drawing/2014/main" id="{1FDFD1C1-C6C2-B9E2-EF13-0DB6FC8D4C48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5943600"/>
            <a:ext cx="3048000" cy="285750"/>
            <a:chOff x="2172" y="1992"/>
            <a:chExt cx="1561" cy="337"/>
          </a:xfrm>
        </p:grpSpPr>
        <p:sp>
          <p:nvSpPr>
            <p:cNvPr id="263230" name="Freeform 62">
              <a:extLst>
                <a:ext uri="{FF2B5EF4-FFF2-40B4-BE49-F238E27FC236}">
                  <a16:creationId xmlns:a16="http://schemas.microsoft.com/office/drawing/2014/main" id="{55457EE4-9D57-58C5-8BBF-E59316258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2" y="2106"/>
              <a:ext cx="290" cy="118"/>
            </a:xfrm>
            <a:custGeom>
              <a:avLst/>
              <a:gdLst>
                <a:gd name="T0" fmla="*/ 0 w 290"/>
                <a:gd name="T1" fmla="*/ 55 h 118"/>
                <a:gd name="T2" fmla="*/ 3 w 290"/>
                <a:gd name="T3" fmla="*/ 45 h 118"/>
                <a:gd name="T4" fmla="*/ 9 w 290"/>
                <a:gd name="T5" fmla="*/ 35 h 118"/>
                <a:gd name="T6" fmla="*/ 13 w 290"/>
                <a:gd name="T7" fmla="*/ 28 h 118"/>
                <a:gd name="T8" fmla="*/ 20 w 290"/>
                <a:gd name="T9" fmla="*/ 25 h 118"/>
                <a:gd name="T10" fmla="*/ 27 w 290"/>
                <a:gd name="T11" fmla="*/ 22 h 118"/>
                <a:gd name="T12" fmla="*/ 34 w 290"/>
                <a:gd name="T13" fmla="*/ 22 h 118"/>
                <a:gd name="T14" fmla="*/ 43 w 290"/>
                <a:gd name="T15" fmla="*/ 23 h 118"/>
                <a:gd name="T16" fmla="*/ 51 w 290"/>
                <a:gd name="T17" fmla="*/ 26 h 118"/>
                <a:gd name="T18" fmla="*/ 55 w 290"/>
                <a:gd name="T19" fmla="*/ 30 h 118"/>
                <a:gd name="T20" fmla="*/ 58 w 290"/>
                <a:gd name="T21" fmla="*/ 36 h 118"/>
                <a:gd name="T22" fmla="*/ 73 w 290"/>
                <a:gd name="T23" fmla="*/ 72 h 118"/>
                <a:gd name="T24" fmla="*/ 77 w 290"/>
                <a:gd name="T25" fmla="*/ 77 h 118"/>
                <a:gd name="T26" fmla="*/ 80 w 290"/>
                <a:gd name="T27" fmla="*/ 81 h 118"/>
                <a:gd name="T28" fmla="*/ 89 w 290"/>
                <a:gd name="T29" fmla="*/ 83 h 118"/>
                <a:gd name="T30" fmla="*/ 98 w 290"/>
                <a:gd name="T31" fmla="*/ 84 h 118"/>
                <a:gd name="T32" fmla="*/ 106 w 290"/>
                <a:gd name="T33" fmla="*/ 82 h 118"/>
                <a:gd name="T34" fmla="*/ 111 w 290"/>
                <a:gd name="T35" fmla="*/ 78 h 118"/>
                <a:gd name="T36" fmla="*/ 114 w 290"/>
                <a:gd name="T37" fmla="*/ 72 h 118"/>
                <a:gd name="T38" fmla="*/ 134 w 290"/>
                <a:gd name="T39" fmla="*/ 18 h 118"/>
                <a:gd name="T40" fmla="*/ 137 w 290"/>
                <a:gd name="T41" fmla="*/ 11 h 118"/>
                <a:gd name="T42" fmla="*/ 141 w 290"/>
                <a:gd name="T43" fmla="*/ 6 h 118"/>
                <a:gd name="T44" fmla="*/ 146 w 290"/>
                <a:gd name="T45" fmla="*/ 2 h 118"/>
                <a:gd name="T46" fmla="*/ 152 w 290"/>
                <a:gd name="T47" fmla="*/ 0 h 118"/>
                <a:gd name="T48" fmla="*/ 160 w 290"/>
                <a:gd name="T49" fmla="*/ 0 h 118"/>
                <a:gd name="T50" fmla="*/ 170 w 290"/>
                <a:gd name="T51" fmla="*/ 0 h 118"/>
                <a:gd name="T52" fmla="*/ 177 w 290"/>
                <a:gd name="T53" fmla="*/ 5 h 118"/>
                <a:gd name="T54" fmla="*/ 181 w 290"/>
                <a:gd name="T55" fmla="*/ 9 h 118"/>
                <a:gd name="T56" fmla="*/ 184 w 290"/>
                <a:gd name="T57" fmla="*/ 14 h 118"/>
                <a:gd name="T58" fmla="*/ 215 w 290"/>
                <a:gd name="T59" fmla="*/ 100 h 118"/>
                <a:gd name="T60" fmla="*/ 218 w 290"/>
                <a:gd name="T61" fmla="*/ 107 h 118"/>
                <a:gd name="T62" fmla="*/ 224 w 290"/>
                <a:gd name="T63" fmla="*/ 113 h 118"/>
                <a:gd name="T64" fmla="*/ 230 w 290"/>
                <a:gd name="T65" fmla="*/ 115 h 118"/>
                <a:gd name="T66" fmla="*/ 241 w 290"/>
                <a:gd name="T67" fmla="*/ 117 h 118"/>
                <a:gd name="T68" fmla="*/ 250 w 290"/>
                <a:gd name="T69" fmla="*/ 113 h 118"/>
                <a:gd name="T70" fmla="*/ 255 w 290"/>
                <a:gd name="T71" fmla="*/ 108 h 118"/>
                <a:gd name="T72" fmla="*/ 259 w 290"/>
                <a:gd name="T73" fmla="*/ 100 h 118"/>
                <a:gd name="T74" fmla="*/ 289 w 290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0" h="118">
                  <a:moveTo>
                    <a:pt x="0" y="55"/>
                  </a:moveTo>
                  <a:lnTo>
                    <a:pt x="3" y="45"/>
                  </a:lnTo>
                  <a:lnTo>
                    <a:pt x="9" y="35"/>
                  </a:lnTo>
                  <a:lnTo>
                    <a:pt x="13" y="28"/>
                  </a:lnTo>
                  <a:lnTo>
                    <a:pt x="20" y="25"/>
                  </a:lnTo>
                  <a:lnTo>
                    <a:pt x="27" y="22"/>
                  </a:lnTo>
                  <a:lnTo>
                    <a:pt x="34" y="22"/>
                  </a:lnTo>
                  <a:lnTo>
                    <a:pt x="43" y="23"/>
                  </a:lnTo>
                  <a:lnTo>
                    <a:pt x="51" y="26"/>
                  </a:lnTo>
                  <a:lnTo>
                    <a:pt x="55" y="30"/>
                  </a:lnTo>
                  <a:lnTo>
                    <a:pt x="58" y="36"/>
                  </a:lnTo>
                  <a:lnTo>
                    <a:pt x="73" y="72"/>
                  </a:lnTo>
                  <a:lnTo>
                    <a:pt x="77" y="77"/>
                  </a:lnTo>
                  <a:lnTo>
                    <a:pt x="80" y="81"/>
                  </a:lnTo>
                  <a:lnTo>
                    <a:pt x="89" y="83"/>
                  </a:lnTo>
                  <a:lnTo>
                    <a:pt x="98" y="84"/>
                  </a:lnTo>
                  <a:lnTo>
                    <a:pt x="106" y="82"/>
                  </a:lnTo>
                  <a:lnTo>
                    <a:pt x="111" y="78"/>
                  </a:lnTo>
                  <a:lnTo>
                    <a:pt x="114" y="72"/>
                  </a:lnTo>
                  <a:lnTo>
                    <a:pt x="134" y="18"/>
                  </a:lnTo>
                  <a:lnTo>
                    <a:pt x="137" y="11"/>
                  </a:lnTo>
                  <a:lnTo>
                    <a:pt x="141" y="6"/>
                  </a:lnTo>
                  <a:lnTo>
                    <a:pt x="146" y="2"/>
                  </a:lnTo>
                  <a:lnTo>
                    <a:pt x="152" y="0"/>
                  </a:lnTo>
                  <a:lnTo>
                    <a:pt x="160" y="0"/>
                  </a:lnTo>
                  <a:lnTo>
                    <a:pt x="170" y="0"/>
                  </a:lnTo>
                  <a:lnTo>
                    <a:pt x="177" y="5"/>
                  </a:lnTo>
                  <a:lnTo>
                    <a:pt x="181" y="9"/>
                  </a:lnTo>
                  <a:lnTo>
                    <a:pt x="184" y="14"/>
                  </a:lnTo>
                  <a:lnTo>
                    <a:pt x="215" y="100"/>
                  </a:lnTo>
                  <a:lnTo>
                    <a:pt x="218" y="107"/>
                  </a:lnTo>
                  <a:lnTo>
                    <a:pt x="224" y="113"/>
                  </a:lnTo>
                  <a:lnTo>
                    <a:pt x="230" y="115"/>
                  </a:lnTo>
                  <a:lnTo>
                    <a:pt x="241" y="117"/>
                  </a:lnTo>
                  <a:lnTo>
                    <a:pt x="250" y="113"/>
                  </a:lnTo>
                  <a:lnTo>
                    <a:pt x="255" y="108"/>
                  </a:lnTo>
                  <a:lnTo>
                    <a:pt x="259" y="100"/>
                  </a:lnTo>
                  <a:lnTo>
                    <a:pt x="289" y="23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3231" name="Freeform 63">
              <a:extLst>
                <a:ext uri="{FF2B5EF4-FFF2-40B4-BE49-F238E27FC236}">
                  <a16:creationId xmlns:a16="http://schemas.microsoft.com/office/drawing/2014/main" id="{738E9DCC-038B-ACFA-5E40-93E85B7DD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1" y="1992"/>
              <a:ext cx="495" cy="337"/>
            </a:xfrm>
            <a:custGeom>
              <a:avLst/>
              <a:gdLst>
                <a:gd name="T0" fmla="*/ 0 w 495"/>
                <a:gd name="T1" fmla="*/ 136 h 337"/>
                <a:gd name="T2" fmla="*/ 25 w 495"/>
                <a:gd name="T3" fmla="*/ 73 h 337"/>
                <a:gd name="T4" fmla="*/ 28 w 495"/>
                <a:gd name="T5" fmla="*/ 68 h 337"/>
                <a:gd name="T6" fmla="*/ 37 w 495"/>
                <a:gd name="T7" fmla="*/ 66 h 337"/>
                <a:gd name="T8" fmla="*/ 43 w 495"/>
                <a:gd name="T9" fmla="*/ 65 h 337"/>
                <a:gd name="T10" fmla="*/ 55 w 495"/>
                <a:gd name="T11" fmla="*/ 66 h 337"/>
                <a:gd name="T12" fmla="*/ 60 w 495"/>
                <a:gd name="T13" fmla="*/ 69 h 337"/>
                <a:gd name="T14" fmla="*/ 63 w 495"/>
                <a:gd name="T15" fmla="*/ 73 h 337"/>
                <a:gd name="T16" fmla="*/ 123 w 495"/>
                <a:gd name="T17" fmla="*/ 256 h 337"/>
                <a:gd name="T18" fmla="*/ 129 w 495"/>
                <a:gd name="T19" fmla="*/ 265 h 337"/>
                <a:gd name="T20" fmla="*/ 134 w 495"/>
                <a:gd name="T21" fmla="*/ 269 h 337"/>
                <a:gd name="T22" fmla="*/ 144 w 495"/>
                <a:gd name="T23" fmla="*/ 270 h 337"/>
                <a:gd name="T24" fmla="*/ 151 w 495"/>
                <a:gd name="T25" fmla="*/ 272 h 337"/>
                <a:gd name="T26" fmla="*/ 161 w 495"/>
                <a:gd name="T27" fmla="*/ 270 h 337"/>
                <a:gd name="T28" fmla="*/ 169 w 495"/>
                <a:gd name="T29" fmla="*/ 266 h 337"/>
                <a:gd name="T30" fmla="*/ 175 w 495"/>
                <a:gd name="T31" fmla="*/ 256 h 337"/>
                <a:gd name="T32" fmla="*/ 234 w 495"/>
                <a:gd name="T33" fmla="*/ 45 h 337"/>
                <a:gd name="T34" fmla="*/ 237 w 495"/>
                <a:gd name="T35" fmla="*/ 34 h 337"/>
                <a:gd name="T36" fmla="*/ 241 w 495"/>
                <a:gd name="T37" fmla="*/ 31 h 337"/>
                <a:gd name="T38" fmla="*/ 245 w 495"/>
                <a:gd name="T39" fmla="*/ 28 h 337"/>
                <a:gd name="T40" fmla="*/ 253 w 495"/>
                <a:gd name="T41" fmla="*/ 26 h 337"/>
                <a:gd name="T42" fmla="*/ 261 w 495"/>
                <a:gd name="T43" fmla="*/ 25 h 337"/>
                <a:gd name="T44" fmla="*/ 271 w 495"/>
                <a:gd name="T45" fmla="*/ 27 h 337"/>
                <a:gd name="T46" fmla="*/ 278 w 495"/>
                <a:gd name="T47" fmla="*/ 29 h 337"/>
                <a:gd name="T48" fmla="*/ 283 w 495"/>
                <a:gd name="T49" fmla="*/ 31 h 337"/>
                <a:gd name="T50" fmla="*/ 287 w 495"/>
                <a:gd name="T51" fmla="*/ 34 h 337"/>
                <a:gd name="T52" fmla="*/ 291 w 495"/>
                <a:gd name="T53" fmla="*/ 43 h 337"/>
                <a:gd name="T54" fmla="*/ 344 w 495"/>
                <a:gd name="T55" fmla="*/ 314 h 337"/>
                <a:gd name="T56" fmla="*/ 348 w 495"/>
                <a:gd name="T57" fmla="*/ 326 h 337"/>
                <a:gd name="T58" fmla="*/ 353 w 495"/>
                <a:gd name="T59" fmla="*/ 331 h 337"/>
                <a:gd name="T60" fmla="*/ 362 w 495"/>
                <a:gd name="T61" fmla="*/ 334 h 337"/>
                <a:gd name="T62" fmla="*/ 372 w 495"/>
                <a:gd name="T63" fmla="*/ 336 h 337"/>
                <a:gd name="T64" fmla="*/ 381 w 495"/>
                <a:gd name="T65" fmla="*/ 334 h 337"/>
                <a:gd name="T66" fmla="*/ 386 w 495"/>
                <a:gd name="T67" fmla="*/ 331 h 337"/>
                <a:gd name="T68" fmla="*/ 389 w 495"/>
                <a:gd name="T69" fmla="*/ 327 h 337"/>
                <a:gd name="T70" fmla="*/ 392 w 495"/>
                <a:gd name="T71" fmla="*/ 315 h 337"/>
                <a:gd name="T72" fmla="*/ 462 w 495"/>
                <a:gd name="T73" fmla="*/ 19 h 337"/>
                <a:gd name="T74" fmla="*/ 465 w 495"/>
                <a:gd name="T75" fmla="*/ 13 h 337"/>
                <a:gd name="T76" fmla="*/ 470 w 495"/>
                <a:gd name="T77" fmla="*/ 7 h 337"/>
                <a:gd name="T78" fmla="*/ 475 w 495"/>
                <a:gd name="T79" fmla="*/ 3 h 337"/>
                <a:gd name="T80" fmla="*/ 481 w 495"/>
                <a:gd name="T81" fmla="*/ 1 h 337"/>
                <a:gd name="T82" fmla="*/ 487 w 495"/>
                <a:gd name="T83" fmla="*/ 0 h 337"/>
                <a:gd name="T84" fmla="*/ 494 w 495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5" h="337">
                  <a:moveTo>
                    <a:pt x="0" y="136"/>
                  </a:moveTo>
                  <a:lnTo>
                    <a:pt x="25" y="73"/>
                  </a:lnTo>
                  <a:lnTo>
                    <a:pt x="28" y="68"/>
                  </a:lnTo>
                  <a:lnTo>
                    <a:pt x="37" y="66"/>
                  </a:lnTo>
                  <a:lnTo>
                    <a:pt x="43" y="65"/>
                  </a:lnTo>
                  <a:lnTo>
                    <a:pt x="55" y="66"/>
                  </a:lnTo>
                  <a:lnTo>
                    <a:pt x="60" y="69"/>
                  </a:lnTo>
                  <a:lnTo>
                    <a:pt x="63" y="73"/>
                  </a:lnTo>
                  <a:lnTo>
                    <a:pt x="123" y="256"/>
                  </a:lnTo>
                  <a:lnTo>
                    <a:pt x="129" y="265"/>
                  </a:lnTo>
                  <a:lnTo>
                    <a:pt x="134" y="269"/>
                  </a:lnTo>
                  <a:lnTo>
                    <a:pt x="144" y="270"/>
                  </a:lnTo>
                  <a:lnTo>
                    <a:pt x="151" y="272"/>
                  </a:lnTo>
                  <a:lnTo>
                    <a:pt x="161" y="270"/>
                  </a:lnTo>
                  <a:lnTo>
                    <a:pt x="169" y="266"/>
                  </a:lnTo>
                  <a:lnTo>
                    <a:pt x="175" y="256"/>
                  </a:lnTo>
                  <a:lnTo>
                    <a:pt x="234" y="45"/>
                  </a:lnTo>
                  <a:lnTo>
                    <a:pt x="237" y="34"/>
                  </a:lnTo>
                  <a:lnTo>
                    <a:pt x="241" y="31"/>
                  </a:lnTo>
                  <a:lnTo>
                    <a:pt x="245" y="28"/>
                  </a:lnTo>
                  <a:lnTo>
                    <a:pt x="253" y="26"/>
                  </a:lnTo>
                  <a:lnTo>
                    <a:pt x="261" y="25"/>
                  </a:lnTo>
                  <a:lnTo>
                    <a:pt x="271" y="27"/>
                  </a:lnTo>
                  <a:lnTo>
                    <a:pt x="278" y="29"/>
                  </a:lnTo>
                  <a:lnTo>
                    <a:pt x="283" y="31"/>
                  </a:lnTo>
                  <a:lnTo>
                    <a:pt x="287" y="34"/>
                  </a:lnTo>
                  <a:lnTo>
                    <a:pt x="291" y="43"/>
                  </a:lnTo>
                  <a:lnTo>
                    <a:pt x="344" y="314"/>
                  </a:lnTo>
                  <a:lnTo>
                    <a:pt x="348" y="326"/>
                  </a:lnTo>
                  <a:lnTo>
                    <a:pt x="353" y="331"/>
                  </a:lnTo>
                  <a:lnTo>
                    <a:pt x="362" y="334"/>
                  </a:lnTo>
                  <a:lnTo>
                    <a:pt x="372" y="336"/>
                  </a:lnTo>
                  <a:lnTo>
                    <a:pt x="381" y="334"/>
                  </a:lnTo>
                  <a:lnTo>
                    <a:pt x="386" y="331"/>
                  </a:lnTo>
                  <a:lnTo>
                    <a:pt x="389" y="327"/>
                  </a:lnTo>
                  <a:lnTo>
                    <a:pt x="392" y="315"/>
                  </a:lnTo>
                  <a:lnTo>
                    <a:pt x="462" y="19"/>
                  </a:lnTo>
                  <a:lnTo>
                    <a:pt x="465" y="13"/>
                  </a:lnTo>
                  <a:lnTo>
                    <a:pt x="470" y="7"/>
                  </a:lnTo>
                  <a:lnTo>
                    <a:pt x="475" y="3"/>
                  </a:lnTo>
                  <a:lnTo>
                    <a:pt x="481" y="1"/>
                  </a:lnTo>
                  <a:lnTo>
                    <a:pt x="487" y="0"/>
                  </a:lnTo>
                  <a:lnTo>
                    <a:pt x="494" y="0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3232" name="Freeform 64">
              <a:extLst>
                <a:ext uri="{FF2B5EF4-FFF2-40B4-BE49-F238E27FC236}">
                  <a16:creationId xmlns:a16="http://schemas.microsoft.com/office/drawing/2014/main" id="{BA6B6E84-2EB1-3A0D-3EFE-206C60674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2106"/>
              <a:ext cx="290" cy="118"/>
            </a:xfrm>
            <a:custGeom>
              <a:avLst/>
              <a:gdLst>
                <a:gd name="T0" fmla="*/ 289 w 290"/>
                <a:gd name="T1" fmla="*/ 55 h 118"/>
                <a:gd name="T2" fmla="*/ 285 w 290"/>
                <a:gd name="T3" fmla="*/ 45 h 118"/>
                <a:gd name="T4" fmla="*/ 279 w 290"/>
                <a:gd name="T5" fmla="*/ 35 h 118"/>
                <a:gd name="T6" fmla="*/ 275 w 290"/>
                <a:gd name="T7" fmla="*/ 28 h 118"/>
                <a:gd name="T8" fmla="*/ 269 w 290"/>
                <a:gd name="T9" fmla="*/ 25 h 118"/>
                <a:gd name="T10" fmla="*/ 261 w 290"/>
                <a:gd name="T11" fmla="*/ 22 h 118"/>
                <a:gd name="T12" fmla="*/ 254 w 290"/>
                <a:gd name="T13" fmla="*/ 22 h 118"/>
                <a:gd name="T14" fmla="*/ 245 w 290"/>
                <a:gd name="T15" fmla="*/ 23 h 118"/>
                <a:gd name="T16" fmla="*/ 238 w 290"/>
                <a:gd name="T17" fmla="*/ 26 h 118"/>
                <a:gd name="T18" fmla="*/ 234 w 290"/>
                <a:gd name="T19" fmla="*/ 30 h 118"/>
                <a:gd name="T20" fmla="*/ 230 w 290"/>
                <a:gd name="T21" fmla="*/ 36 h 118"/>
                <a:gd name="T22" fmla="*/ 215 w 290"/>
                <a:gd name="T23" fmla="*/ 72 h 118"/>
                <a:gd name="T24" fmla="*/ 211 w 290"/>
                <a:gd name="T25" fmla="*/ 77 h 118"/>
                <a:gd name="T26" fmla="*/ 208 w 290"/>
                <a:gd name="T27" fmla="*/ 81 h 118"/>
                <a:gd name="T28" fmla="*/ 199 w 290"/>
                <a:gd name="T29" fmla="*/ 83 h 118"/>
                <a:gd name="T30" fmla="*/ 191 w 290"/>
                <a:gd name="T31" fmla="*/ 84 h 118"/>
                <a:gd name="T32" fmla="*/ 182 w 290"/>
                <a:gd name="T33" fmla="*/ 82 h 118"/>
                <a:gd name="T34" fmla="*/ 179 w 290"/>
                <a:gd name="T35" fmla="*/ 78 h 118"/>
                <a:gd name="T36" fmla="*/ 174 w 290"/>
                <a:gd name="T37" fmla="*/ 72 h 118"/>
                <a:gd name="T38" fmla="*/ 154 w 290"/>
                <a:gd name="T39" fmla="*/ 18 h 118"/>
                <a:gd name="T40" fmla="*/ 151 w 290"/>
                <a:gd name="T41" fmla="*/ 11 h 118"/>
                <a:gd name="T42" fmla="*/ 147 w 290"/>
                <a:gd name="T43" fmla="*/ 6 h 118"/>
                <a:gd name="T44" fmla="*/ 142 w 290"/>
                <a:gd name="T45" fmla="*/ 2 h 118"/>
                <a:gd name="T46" fmla="*/ 136 w 290"/>
                <a:gd name="T47" fmla="*/ 0 h 118"/>
                <a:gd name="T48" fmla="*/ 127 w 290"/>
                <a:gd name="T49" fmla="*/ 0 h 118"/>
                <a:gd name="T50" fmla="*/ 118 w 290"/>
                <a:gd name="T51" fmla="*/ 0 h 118"/>
                <a:gd name="T52" fmla="*/ 110 w 290"/>
                <a:gd name="T53" fmla="*/ 5 h 118"/>
                <a:gd name="T54" fmla="*/ 107 w 290"/>
                <a:gd name="T55" fmla="*/ 9 h 118"/>
                <a:gd name="T56" fmla="*/ 104 w 290"/>
                <a:gd name="T57" fmla="*/ 14 h 118"/>
                <a:gd name="T58" fmla="*/ 74 w 290"/>
                <a:gd name="T59" fmla="*/ 100 h 118"/>
                <a:gd name="T60" fmla="*/ 70 w 290"/>
                <a:gd name="T61" fmla="*/ 107 h 118"/>
                <a:gd name="T62" fmla="*/ 65 w 290"/>
                <a:gd name="T63" fmla="*/ 113 h 118"/>
                <a:gd name="T64" fmla="*/ 58 w 290"/>
                <a:gd name="T65" fmla="*/ 115 h 118"/>
                <a:gd name="T66" fmla="*/ 47 w 290"/>
                <a:gd name="T67" fmla="*/ 117 h 118"/>
                <a:gd name="T68" fmla="*/ 38 w 290"/>
                <a:gd name="T69" fmla="*/ 113 h 118"/>
                <a:gd name="T70" fmla="*/ 33 w 290"/>
                <a:gd name="T71" fmla="*/ 108 h 118"/>
                <a:gd name="T72" fmla="*/ 30 w 290"/>
                <a:gd name="T73" fmla="*/ 100 h 118"/>
                <a:gd name="T74" fmla="*/ 0 w 290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0" h="118">
                  <a:moveTo>
                    <a:pt x="289" y="55"/>
                  </a:moveTo>
                  <a:lnTo>
                    <a:pt x="285" y="45"/>
                  </a:lnTo>
                  <a:lnTo>
                    <a:pt x="279" y="35"/>
                  </a:lnTo>
                  <a:lnTo>
                    <a:pt x="275" y="28"/>
                  </a:lnTo>
                  <a:lnTo>
                    <a:pt x="269" y="25"/>
                  </a:lnTo>
                  <a:lnTo>
                    <a:pt x="261" y="22"/>
                  </a:lnTo>
                  <a:lnTo>
                    <a:pt x="254" y="22"/>
                  </a:lnTo>
                  <a:lnTo>
                    <a:pt x="245" y="23"/>
                  </a:lnTo>
                  <a:lnTo>
                    <a:pt x="238" y="26"/>
                  </a:lnTo>
                  <a:lnTo>
                    <a:pt x="234" y="30"/>
                  </a:lnTo>
                  <a:lnTo>
                    <a:pt x="230" y="36"/>
                  </a:lnTo>
                  <a:lnTo>
                    <a:pt x="215" y="72"/>
                  </a:lnTo>
                  <a:lnTo>
                    <a:pt x="211" y="77"/>
                  </a:lnTo>
                  <a:lnTo>
                    <a:pt x="208" y="81"/>
                  </a:lnTo>
                  <a:lnTo>
                    <a:pt x="199" y="83"/>
                  </a:lnTo>
                  <a:lnTo>
                    <a:pt x="191" y="84"/>
                  </a:lnTo>
                  <a:lnTo>
                    <a:pt x="182" y="82"/>
                  </a:lnTo>
                  <a:lnTo>
                    <a:pt x="179" y="78"/>
                  </a:lnTo>
                  <a:lnTo>
                    <a:pt x="174" y="72"/>
                  </a:lnTo>
                  <a:lnTo>
                    <a:pt x="154" y="18"/>
                  </a:lnTo>
                  <a:lnTo>
                    <a:pt x="151" y="11"/>
                  </a:lnTo>
                  <a:lnTo>
                    <a:pt x="147" y="6"/>
                  </a:lnTo>
                  <a:lnTo>
                    <a:pt x="142" y="2"/>
                  </a:lnTo>
                  <a:lnTo>
                    <a:pt x="136" y="0"/>
                  </a:lnTo>
                  <a:lnTo>
                    <a:pt x="127" y="0"/>
                  </a:lnTo>
                  <a:lnTo>
                    <a:pt x="118" y="0"/>
                  </a:lnTo>
                  <a:lnTo>
                    <a:pt x="110" y="5"/>
                  </a:lnTo>
                  <a:lnTo>
                    <a:pt x="107" y="9"/>
                  </a:lnTo>
                  <a:lnTo>
                    <a:pt x="104" y="14"/>
                  </a:lnTo>
                  <a:lnTo>
                    <a:pt x="74" y="100"/>
                  </a:lnTo>
                  <a:lnTo>
                    <a:pt x="70" y="107"/>
                  </a:lnTo>
                  <a:lnTo>
                    <a:pt x="65" y="113"/>
                  </a:lnTo>
                  <a:lnTo>
                    <a:pt x="58" y="115"/>
                  </a:lnTo>
                  <a:lnTo>
                    <a:pt x="47" y="117"/>
                  </a:lnTo>
                  <a:lnTo>
                    <a:pt x="38" y="113"/>
                  </a:lnTo>
                  <a:lnTo>
                    <a:pt x="33" y="108"/>
                  </a:lnTo>
                  <a:lnTo>
                    <a:pt x="30" y="100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3233" name="Freeform 65">
              <a:extLst>
                <a:ext uri="{FF2B5EF4-FFF2-40B4-BE49-F238E27FC236}">
                  <a16:creationId xmlns:a16="http://schemas.microsoft.com/office/drawing/2014/main" id="{8096AF3B-AE65-66A7-7090-399400B90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1992"/>
              <a:ext cx="496" cy="337"/>
            </a:xfrm>
            <a:custGeom>
              <a:avLst/>
              <a:gdLst>
                <a:gd name="T0" fmla="*/ 495 w 496"/>
                <a:gd name="T1" fmla="*/ 137 h 337"/>
                <a:gd name="T2" fmla="*/ 468 w 496"/>
                <a:gd name="T3" fmla="*/ 73 h 337"/>
                <a:gd name="T4" fmla="*/ 465 w 496"/>
                <a:gd name="T5" fmla="*/ 68 h 337"/>
                <a:gd name="T6" fmla="*/ 457 w 496"/>
                <a:gd name="T7" fmla="*/ 66 h 337"/>
                <a:gd name="T8" fmla="*/ 450 w 496"/>
                <a:gd name="T9" fmla="*/ 65 h 337"/>
                <a:gd name="T10" fmla="*/ 438 w 496"/>
                <a:gd name="T11" fmla="*/ 66 h 337"/>
                <a:gd name="T12" fmla="*/ 433 w 496"/>
                <a:gd name="T13" fmla="*/ 69 h 337"/>
                <a:gd name="T14" fmla="*/ 429 w 496"/>
                <a:gd name="T15" fmla="*/ 73 h 337"/>
                <a:gd name="T16" fmla="*/ 370 w 496"/>
                <a:gd name="T17" fmla="*/ 256 h 337"/>
                <a:gd name="T18" fmla="*/ 364 w 496"/>
                <a:gd name="T19" fmla="*/ 265 h 337"/>
                <a:gd name="T20" fmla="*/ 359 w 496"/>
                <a:gd name="T21" fmla="*/ 269 h 337"/>
                <a:gd name="T22" fmla="*/ 349 w 496"/>
                <a:gd name="T23" fmla="*/ 270 h 337"/>
                <a:gd name="T24" fmla="*/ 342 w 496"/>
                <a:gd name="T25" fmla="*/ 272 h 337"/>
                <a:gd name="T26" fmla="*/ 332 w 496"/>
                <a:gd name="T27" fmla="*/ 270 h 337"/>
                <a:gd name="T28" fmla="*/ 324 w 496"/>
                <a:gd name="T29" fmla="*/ 266 h 337"/>
                <a:gd name="T30" fmla="*/ 319 w 496"/>
                <a:gd name="T31" fmla="*/ 256 h 337"/>
                <a:gd name="T32" fmla="*/ 259 w 496"/>
                <a:gd name="T33" fmla="*/ 45 h 337"/>
                <a:gd name="T34" fmla="*/ 255 w 496"/>
                <a:gd name="T35" fmla="*/ 34 h 337"/>
                <a:gd name="T36" fmla="*/ 253 w 496"/>
                <a:gd name="T37" fmla="*/ 31 h 337"/>
                <a:gd name="T38" fmla="*/ 248 w 496"/>
                <a:gd name="T39" fmla="*/ 28 h 337"/>
                <a:gd name="T40" fmla="*/ 240 w 496"/>
                <a:gd name="T41" fmla="*/ 26 h 337"/>
                <a:gd name="T42" fmla="*/ 233 w 496"/>
                <a:gd name="T43" fmla="*/ 25 h 337"/>
                <a:gd name="T44" fmla="*/ 223 w 496"/>
                <a:gd name="T45" fmla="*/ 27 h 337"/>
                <a:gd name="T46" fmla="*/ 215 w 496"/>
                <a:gd name="T47" fmla="*/ 29 h 337"/>
                <a:gd name="T48" fmla="*/ 210 w 496"/>
                <a:gd name="T49" fmla="*/ 31 h 337"/>
                <a:gd name="T50" fmla="*/ 207 w 496"/>
                <a:gd name="T51" fmla="*/ 34 h 337"/>
                <a:gd name="T52" fmla="*/ 203 w 496"/>
                <a:gd name="T53" fmla="*/ 43 h 337"/>
                <a:gd name="T54" fmla="*/ 149 w 496"/>
                <a:gd name="T55" fmla="*/ 314 h 337"/>
                <a:gd name="T56" fmla="*/ 145 w 496"/>
                <a:gd name="T57" fmla="*/ 326 h 337"/>
                <a:gd name="T58" fmla="*/ 140 w 496"/>
                <a:gd name="T59" fmla="*/ 331 h 337"/>
                <a:gd name="T60" fmla="*/ 131 w 496"/>
                <a:gd name="T61" fmla="*/ 334 h 337"/>
                <a:gd name="T62" fmla="*/ 122 w 496"/>
                <a:gd name="T63" fmla="*/ 336 h 337"/>
                <a:gd name="T64" fmla="*/ 113 w 496"/>
                <a:gd name="T65" fmla="*/ 334 h 337"/>
                <a:gd name="T66" fmla="*/ 108 w 496"/>
                <a:gd name="T67" fmla="*/ 331 h 337"/>
                <a:gd name="T68" fmla="*/ 104 w 496"/>
                <a:gd name="T69" fmla="*/ 327 h 337"/>
                <a:gd name="T70" fmla="*/ 101 w 496"/>
                <a:gd name="T71" fmla="*/ 315 h 337"/>
                <a:gd name="T72" fmla="*/ 31 w 496"/>
                <a:gd name="T73" fmla="*/ 19 h 337"/>
                <a:gd name="T74" fmla="*/ 29 w 496"/>
                <a:gd name="T75" fmla="*/ 13 h 337"/>
                <a:gd name="T76" fmla="*/ 24 w 496"/>
                <a:gd name="T77" fmla="*/ 7 h 337"/>
                <a:gd name="T78" fmla="*/ 18 w 496"/>
                <a:gd name="T79" fmla="*/ 3 h 337"/>
                <a:gd name="T80" fmla="*/ 13 w 496"/>
                <a:gd name="T81" fmla="*/ 1 h 337"/>
                <a:gd name="T82" fmla="*/ 6 w 496"/>
                <a:gd name="T83" fmla="*/ 0 h 337"/>
                <a:gd name="T84" fmla="*/ 0 w 496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6" h="337">
                  <a:moveTo>
                    <a:pt x="495" y="137"/>
                  </a:moveTo>
                  <a:lnTo>
                    <a:pt x="468" y="73"/>
                  </a:lnTo>
                  <a:lnTo>
                    <a:pt x="465" y="68"/>
                  </a:lnTo>
                  <a:lnTo>
                    <a:pt x="457" y="66"/>
                  </a:lnTo>
                  <a:lnTo>
                    <a:pt x="450" y="65"/>
                  </a:lnTo>
                  <a:lnTo>
                    <a:pt x="438" y="66"/>
                  </a:lnTo>
                  <a:lnTo>
                    <a:pt x="433" y="69"/>
                  </a:lnTo>
                  <a:lnTo>
                    <a:pt x="429" y="73"/>
                  </a:lnTo>
                  <a:lnTo>
                    <a:pt x="370" y="256"/>
                  </a:lnTo>
                  <a:lnTo>
                    <a:pt x="364" y="265"/>
                  </a:lnTo>
                  <a:lnTo>
                    <a:pt x="359" y="269"/>
                  </a:lnTo>
                  <a:lnTo>
                    <a:pt x="349" y="270"/>
                  </a:lnTo>
                  <a:lnTo>
                    <a:pt x="342" y="272"/>
                  </a:lnTo>
                  <a:lnTo>
                    <a:pt x="332" y="270"/>
                  </a:lnTo>
                  <a:lnTo>
                    <a:pt x="324" y="266"/>
                  </a:lnTo>
                  <a:lnTo>
                    <a:pt x="319" y="256"/>
                  </a:lnTo>
                  <a:lnTo>
                    <a:pt x="259" y="45"/>
                  </a:lnTo>
                  <a:lnTo>
                    <a:pt x="255" y="34"/>
                  </a:lnTo>
                  <a:lnTo>
                    <a:pt x="253" y="31"/>
                  </a:lnTo>
                  <a:lnTo>
                    <a:pt x="248" y="28"/>
                  </a:lnTo>
                  <a:lnTo>
                    <a:pt x="240" y="26"/>
                  </a:lnTo>
                  <a:lnTo>
                    <a:pt x="233" y="25"/>
                  </a:lnTo>
                  <a:lnTo>
                    <a:pt x="223" y="27"/>
                  </a:lnTo>
                  <a:lnTo>
                    <a:pt x="215" y="29"/>
                  </a:lnTo>
                  <a:lnTo>
                    <a:pt x="210" y="31"/>
                  </a:lnTo>
                  <a:lnTo>
                    <a:pt x="207" y="34"/>
                  </a:lnTo>
                  <a:lnTo>
                    <a:pt x="203" y="43"/>
                  </a:lnTo>
                  <a:lnTo>
                    <a:pt x="149" y="314"/>
                  </a:lnTo>
                  <a:lnTo>
                    <a:pt x="145" y="326"/>
                  </a:lnTo>
                  <a:lnTo>
                    <a:pt x="140" y="331"/>
                  </a:lnTo>
                  <a:lnTo>
                    <a:pt x="131" y="334"/>
                  </a:lnTo>
                  <a:lnTo>
                    <a:pt x="122" y="336"/>
                  </a:lnTo>
                  <a:lnTo>
                    <a:pt x="113" y="334"/>
                  </a:lnTo>
                  <a:lnTo>
                    <a:pt x="108" y="331"/>
                  </a:lnTo>
                  <a:lnTo>
                    <a:pt x="104" y="327"/>
                  </a:lnTo>
                  <a:lnTo>
                    <a:pt x="101" y="315"/>
                  </a:lnTo>
                  <a:lnTo>
                    <a:pt x="31" y="19"/>
                  </a:lnTo>
                  <a:lnTo>
                    <a:pt x="29" y="13"/>
                  </a:lnTo>
                  <a:lnTo>
                    <a:pt x="24" y="7"/>
                  </a:lnTo>
                  <a:lnTo>
                    <a:pt x="18" y="3"/>
                  </a:lnTo>
                  <a:lnTo>
                    <a:pt x="13" y="1"/>
                  </a:lnTo>
                  <a:lnTo>
                    <a:pt x="6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63235" name="AutoShape 67">
            <a:extLst>
              <a:ext uri="{FF2B5EF4-FFF2-40B4-BE49-F238E27FC236}">
                <a16:creationId xmlns:a16="http://schemas.microsoft.com/office/drawing/2014/main" id="{16F6025F-60F9-BFDC-1E98-CFE700E0D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103313"/>
            <a:ext cx="3789363" cy="3070225"/>
          </a:xfrm>
          <a:prstGeom prst="cube">
            <a:avLst>
              <a:gd name="adj" fmla="val 3310"/>
            </a:avLst>
          </a:prstGeom>
          <a:solidFill>
            <a:srgbClr val="F9DD65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63237" name="Text Box 69">
            <a:extLst>
              <a:ext uri="{FF2B5EF4-FFF2-40B4-BE49-F238E27FC236}">
                <a16:creationId xmlns:a16="http://schemas.microsoft.com/office/drawing/2014/main" id="{CBCA12E3-136E-4BB7-F415-C4F4D3A00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3663950"/>
            <a:ext cx="353695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/>
              <a:t>Saul:</a:t>
            </a:r>
            <a:r>
              <a:rPr lang="en-US" altLang="LID4096" sz="1200" b="0"/>
              <a:t> What about his one? Is this large enough?</a:t>
            </a:r>
            <a:br>
              <a:rPr lang="en-US" altLang="LID4096" sz="1200" b="0"/>
            </a:br>
            <a:r>
              <a:rPr lang="en-US" altLang="LID4096" sz="1200"/>
              <a:t>Judy:</a:t>
            </a:r>
            <a:r>
              <a:rPr lang="en-US" altLang="LID4096" sz="1200" b="0"/>
              <a:t> I suppose so...</a:t>
            </a:r>
            <a:endParaRPr lang="en-US" altLang="LID4096"/>
          </a:p>
        </p:txBody>
      </p:sp>
      <p:sp>
        <p:nvSpPr>
          <p:cNvPr id="263238" name="Text Box 70">
            <a:extLst>
              <a:ext uri="{FF2B5EF4-FFF2-40B4-BE49-F238E27FC236}">
                <a16:creationId xmlns:a16="http://schemas.microsoft.com/office/drawing/2014/main" id="{F970F4A2-608A-D76E-0274-65AA879BD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9500" y="3656013"/>
            <a:ext cx="353695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/>
              <a:t>Saul:</a:t>
            </a:r>
            <a:r>
              <a:rPr lang="en-US" altLang="LID4096" sz="1200" b="0"/>
              <a:t> What about his one? Is this large enough?</a:t>
            </a:r>
            <a:br>
              <a:rPr lang="en-US" altLang="LID4096" sz="1200" b="0"/>
            </a:br>
            <a:r>
              <a:rPr lang="en-US" altLang="LID4096" sz="1200"/>
              <a:t>Judy:</a:t>
            </a:r>
            <a:r>
              <a:rPr lang="en-US" altLang="LID4096" sz="1200" b="0"/>
              <a:t> I suppose so...</a:t>
            </a:r>
            <a:endParaRPr lang="en-US" altLang="LID4096"/>
          </a:p>
        </p:txBody>
      </p:sp>
      <p:grpSp>
        <p:nvGrpSpPr>
          <p:cNvPr id="263245" name="Group 77">
            <a:extLst>
              <a:ext uri="{FF2B5EF4-FFF2-40B4-BE49-F238E27FC236}">
                <a16:creationId xmlns:a16="http://schemas.microsoft.com/office/drawing/2014/main" id="{2E0A573D-0060-373C-53E8-63291DB08721}"/>
              </a:ext>
            </a:extLst>
          </p:cNvPr>
          <p:cNvGrpSpPr>
            <a:grpSpLocks/>
          </p:cNvGrpSpPr>
          <p:nvPr/>
        </p:nvGrpSpPr>
        <p:grpSpPr bwMode="auto">
          <a:xfrm>
            <a:off x="346075" y="1298575"/>
            <a:ext cx="3500438" cy="2314575"/>
            <a:chOff x="218" y="818"/>
            <a:chExt cx="2205" cy="1458"/>
          </a:xfrm>
        </p:grpSpPr>
        <p:sp>
          <p:nvSpPr>
            <p:cNvPr id="263239" name="Rectangle 71">
              <a:extLst>
                <a:ext uri="{FF2B5EF4-FFF2-40B4-BE49-F238E27FC236}">
                  <a16:creationId xmlns:a16="http://schemas.microsoft.com/office/drawing/2014/main" id="{9EFCE45A-6C80-0A32-33BE-DCAFB2013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" y="818"/>
              <a:ext cx="2205" cy="1458"/>
            </a:xfrm>
            <a:prstGeom prst="rect">
              <a:avLst/>
            </a:prstGeom>
            <a:solidFill>
              <a:srgbClr val="DDDDDD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63240" name="Rectangle 72">
              <a:extLst>
                <a:ext uri="{FF2B5EF4-FFF2-40B4-BE49-F238E27FC236}">
                  <a16:creationId xmlns:a16="http://schemas.microsoft.com/office/drawing/2014/main" id="{934358BB-7DC9-D6FC-41D0-1BE8AB0D2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" y="818"/>
              <a:ext cx="2198" cy="94"/>
            </a:xfrm>
            <a:prstGeom prst="rect">
              <a:avLst/>
            </a:prstGeom>
            <a:solidFill>
              <a:schemeClr val="tx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263246" name="Group 78">
            <a:extLst>
              <a:ext uri="{FF2B5EF4-FFF2-40B4-BE49-F238E27FC236}">
                <a16:creationId xmlns:a16="http://schemas.microsoft.com/office/drawing/2014/main" id="{8B707F84-F9E0-9A98-4BBC-EA2A5493F66B}"/>
              </a:ext>
            </a:extLst>
          </p:cNvPr>
          <p:cNvGrpSpPr>
            <a:grpSpLocks/>
          </p:cNvGrpSpPr>
          <p:nvPr/>
        </p:nvGrpSpPr>
        <p:grpSpPr bwMode="auto">
          <a:xfrm>
            <a:off x="4940300" y="1277938"/>
            <a:ext cx="3500438" cy="2314575"/>
            <a:chOff x="218" y="818"/>
            <a:chExt cx="2205" cy="1458"/>
          </a:xfrm>
        </p:grpSpPr>
        <p:sp>
          <p:nvSpPr>
            <p:cNvPr id="263247" name="Rectangle 79">
              <a:extLst>
                <a:ext uri="{FF2B5EF4-FFF2-40B4-BE49-F238E27FC236}">
                  <a16:creationId xmlns:a16="http://schemas.microsoft.com/office/drawing/2014/main" id="{028881C5-D22F-2F78-2CD0-DD392DDD14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" y="818"/>
              <a:ext cx="2205" cy="1458"/>
            </a:xfrm>
            <a:prstGeom prst="rect">
              <a:avLst/>
            </a:prstGeom>
            <a:solidFill>
              <a:srgbClr val="DDDDDD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63248" name="Rectangle 80">
              <a:extLst>
                <a:ext uri="{FF2B5EF4-FFF2-40B4-BE49-F238E27FC236}">
                  <a16:creationId xmlns:a16="http://schemas.microsoft.com/office/drawing/2014/main" id="{E6A96586-530E-1083-B05C-3C29AC4AC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" y="818"/>
              <a:ext cx="2198" cy="94"/>
            </a:xfrm>
            <a:prstGeom prst="rect">
              <a:avLst/>
            </a:prstGeom>
            <a:solidFill>
              <a:schemeClr val="tx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263254" name="Oval 86">
            <a:extLst>
              <a:ext uri="{FF2B5EF4-FFF2-40B4-BE49-F238E27FC236}">
                <a16:creationId xmlns:a16="http://schemas.microsoft.com/office/drawing/2014/main" id="{DF0C9E96-07D9-BC65-60C9-ECF82A6E0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1695450"/>
            <a:ext cx="568325" cy="531813"/>
          </a:xfrm>
          <a:prstGeom prst="ellipse">
            <a:avLst/>
          </a:prstGeom>
          <a:solidFill>
            <a:schemeClr val="accent2"/>
          </a:solidFill>
          <a:ln w="12699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63255" name="Line 87">
            <a:extLst>
              <a:ext uri="{FF2B5EF4-FFF2-40B4-BE49-F238E27FC236}">
                <a16:creationId xmlns:a16="http://schemas.microsoft.com/office/drawing/2014/main" id="{710629BC-7C3F-3903-1F7D-2A635D1902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55938" y="2201863"/>
            <a:ext cx="134937" cy="46990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63256" name="Rectangle 88">
            <a:extLst>
              <a:ext uri="{FF2B5EF4-FFF2-40B4-BE49-F238E27FC236}">
                <a16:creationId xmlns:a16="http://schemas.microsoft.com/office/drawing/2014/main" id="{B7AAD8D7-C645-29E2-0D04-D2CECAE19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588" y="2660650"/>
            <a:ext cx="815975" cy="604838"/>
          </a:xfrm>
          <a:prstGeom prst="rect">
            <a:avLst/>
          </a:prstGeom>
          <a:solidFill>
            <a:schemeClr val="accent2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263282" name="Group 114">
            <a:extLst>
              <a:ext uri="{FF2B5EF4-FFF2-40B4-BE49-F238E27FC236}">
                <a16:creationId xmlns:a16="http://schemas.microsoft.com/office/drawing/2014/main" id="{34F76046-5113-E0B4-2B9A-F284C9080287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2006600"/>
            <a:ext cx="349250" cy="366713"/>
            <a:chOff x="528" y="1264"/>
            <a:chExt cx="220" cy="231"/>
          </a:xfrm>
        </p:grpSpPr>
        <p:sp>
          <p:nvSpPr>
            <p:cNvPr id="263249" name="Rectangle 81">
              <a:extLst>
                <a:ext uri="{FF2B5EF4-FFF2-40B4-BE49-F238E27FC236}">
                  <a16:creationId xmlns:a16="http://schemas.microsoft.com/office/drawing/2014/main" id="{AB6E58C6-F289-B83A-F8AE-7C6695EF4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264"/>
              <a:ext cx="78" cy="94"/>
            </a:xfrm>
            <a:prstGeom prst="rect">
              <a:avLst/>
            </a:prstGeom>
            <a:solidFill>
              <a:schemeClr val="accent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63269" name="Line 101">
              <a:extLst>
                <a:ext uri="{FF2B5EF4-FFF2-40B4-BE49-F238E27FC236}">
                  <a16:creationId xmlns:a16="http://schemas.microsoft.com/office/drawing/2014/main" id="{76828B08-9C2D-5E38-53EE-39011594FA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1" y="1348"/>
              <a:ext cx="147" cy="14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263278" name="Group 110">
            <a:extLst>
              <a:ext uri="{FF2B5EF4-FFF2-40B4-BE49-F238E27FC236}">
                <a16:creationId xmlns:a16="http://schemas.microsoft.com/office/drawing/2014/main" id="{69434D88-642A-0BB5-918D-6C4E8694F6F0}"/>
              </a:ext>
            </a:extLst>
          </p:cNvPr>
          <p:cNvGrpSpPr>
            <a:grpSpLocks/>
          </p:cNvGrpSpPr>
          <p:nvPr/>
        </p:nvGrpSpPr>
        <p:grpSpPr bwMode="auto">
          <a:xfrm>
            <a:off x="844550" y="2000250"/>
            <a:ext cx="458788" cy="514350"/>
            <a:chOff x="-949" y="3278"/>
            <a:chExt cx="289" cy="324"/>
          </a:xfrm>
        </p:grpSpPr>
        <p:sp>
          <p:nvSpPr>
            <p:cNvPr id="263250" name="Rectangle 82">
              <a:extLst>
                <a:ext uri="{FF2B5EF4-FFF2-40B4-BE49-F238E27FC236}">
                  <a16:creationId xmlns:a16="http://schemas.microsoft.com/office/drawing/2014/main" id="{C93B30B6-D182-2F8B-C984-E58DF5D95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49" y="3278"/>
              <a:ext cx="148" cy="172"/>
            </a:xfrm>
            <a:prstGeom prst="rect">
              <a:avLst/>
            </a:prstGeom>
            <a:solidFill>
              <a:schemeClr val="accent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63271" name="Line 103">
              <a:extLst>
                <a:ext uri="{FF2B5EF4-FFF2-40B4-BE49-F238E27FC236}">
                  <a16:creationId xmlns:a16="http://schemas.microsoft.com/office/drawing/2014/main" id="{C8E362B5-6186-D065-5E0E-307DBC6088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07" y="3455"/>
              <a:ext cx="147" cy="14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263279" name="Group 111">
            <a:extLst>
              <a:ext uri="{FF2B5EF4-FFF2-40B4-BE49-F238E27FC236}">
                <a16:creationId xmlns:a16="http://schemas.microsoft.com/office/drawing/2014/main" id="{0A4C15E8-758D-DF8D-07AB-0B90469C0074}"/>
              </a:ext>
            </a:extLst>
          </p:cNvPr>
          <p:cNvGrpSpPr>
            <a:grpSpLocks/>
          </p:cNvGrpSpPr>
          <p:nvPr/>
        </p:nvGrpSpPr>
        <p:grpSpPr bwMode="auto">
          <a:xfrm>
            <a:off x="836613" y="1992313"/>
            <a:ext cx="746125" cy="747712"/>
            <a:chOff x="-1009" y="1037"/>
            <a:chExt cx="470" cy="471"/>
          </a:xfrm>
        </p:grpSpPr>
        <p:sp>
          <p:nvSpPr>
            <p:cNvPr id="263251" name="Rectangle 83">
              <a:extLst>
                <a:ext uri="{FF2B5EF4-FFF2-40B4-BE49-F238E27FC236}">
                  <a16:creationId xmlns:a16="http://schemas.microsoft.com/office/drawing/2014/main" id="{9F080B67-B3CB-C000-2572-7814756FC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09" y="1037"/>
              <a:ext cx="320" cy="336"/>
            </a:xfrm>
            <a:prstGeom prst="rect">
              <a:avLst/>
            </a:prstGeom>
            <a:solidFill>
              <a:schemeClr val="accent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63275" name="Line 107">
              <a:extLst>
                <a:ext uri="{FF2B5EF4-FFF2-40B4-BE49-F238E27FC236}">
                  <a16:creationId xmlns:a16="http://schemas.microsoft.com/office/drawing/2014/main" id="{162243CF-5FA1-0B55-1A56-A6B618D8D0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86" y="1361"/>
              <a:ext cx="147" cy="14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263276" name="Line 108">
            <a:extLst>
              <a:ext uri="{FF2B5EF4-FFF2-40B4-BE49-F238E27FC236}">
                <a16:creationId xmlns:a16="http://schemas.microsoft.com/office/drawing/2014/main" id="{86C3D0DB-640B-6B49-7490-A67042993CF9}"/>
              </a:ext>
            </a:extLst>
          </p:cNvPr>
          <p:cNvSpPr>
            <a:spLocks noChangeShapeType="1"/>
          </p:cNvSpPr>
          <p:nvPr/>
        </p:nvSpPr>
        <p:spPr bwMode="auto">
          <a:xfrm>
            <a:off x="7837488" y="3257550"/>
            <a:ext cx="233362" cy="2333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263280" name="Group 112">
            <a:extLst>
              <a:ext uri="{FF2B5EF4-FFF2-40B4-BE49-F238E27FC236}">
                <a16:creationId xmlns:a16="http://schemas.microsoft.com/office/drawing/2014/main" id="{6D083C90-311C-2701-902E-812675F11A68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995488"/>
            <a:ext cx="941388" cy="968375"/>
            <a:chOff x="-593" y="719"/>
            <a:chExt cx="593" cy="610"/>
          </a:xfrm>
        </p:grpSpPr>
        <p:sp>
          <p:nvSpPr>
            <p:cNvPr id="263273" name="Line 105">
              <a:extLst>
                <a:ext uri="{FF2B5EF4-FFF2-40B4-BE49-F238E27FC236}">
                  <a16:creationId xmlns:a16="http://schemas.microsoft.com/office/drawing/2014/main" id="{5506BB3F-71D1-E5E4-5546-A3D5A2C809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47" y="1182"/>
              <a:ext cx="147" cy="14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63277" name="Rectangle 109">
              <a:extLst>
                <a:ext uri="{FF2B5EF4-FFF2-40B4-BE49-F238E27FC236}">
                  <a16:creationId xmlns:a16="http://schemas.microsoft.com/office/drawing/2014/main" id="{63910976-0EBF-982D-8B40-C02E9C6BB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93" y="719"/>
              <a:ext cx="445" cy="467"/>
            </a:xfrm>
            <a:prstGeom prst="rect">
              <a:avLst/>
            </a:prstGeom>
            <a:solidFill>
              <a:schemeClr val="accent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263281" name="Group 113">
            <a:extLst>
              <a:ext uri="{FF2B5EF4-FFF2-40B4-BE49-F238E27FC236}">
                <a16:creationId xmlns:a16="http://schemas.microsoft.com/office/drawing/2014/main" id="{22D9DAC4-8549-970B-8A3F-77C9E964D088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992313"/>
            <a:ext cx="1360487" cy="1158875"/>
            <a:chOff x="-578" y="1979"/>
            <a:chExt cx="857" cy="730"/>
          </a:xfrm>
        </p:grpSpPr>
        <p:sp>
          <p:nvSpPr>
            <p:cNvPr id="263252" name="Rectangle 84">
              <a:extLst>
                <a:ext uri="{FF2B5EF4-FFF2-40B4-BE49-F238E27FC236}">
                  <a16:creationId xmlns:a16="http://schemas.microsoft.com/office/drawing/2014/main" id="{23EA3988-F2B5-278D-251E-9B0865E20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8" y="1979"/>
              <a:ext cx="709" cy="593"/>
            </a:xfrm>
            <a:prstGeom prst="rect">
              <a:avLst/>
            </a:prstGeom>
            <a:solidFill>
              <a:schemeClr val="accent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63274" name="Line 106">
              <a:extLst>
                <a:ext uri="{FF2B5EF4-FFF2-40B4-BE49-F238E27FC236}">
                  <a16:creationId xmlns:a16="http://schemas.microsoft.com/office/drawing/2014/main" id="{82C6C070-7B56-3A40-282B-14AC6C40B3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" y="2562"/>
              <a:ext cx="147" cy="14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263253" name="Rectangle 85">
            <a:extLst>
              <a:ext uri="{FF2B5EF4-FFF2-40B4-BE49-F238E27FC236}">
                <a16:creationId xmlns:a16="http://schemas.microsoft.com/office/drawing/2014/main" id="{C14778EF-434C-14F8-A201-0317F675C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8938" y="2047875"/>
            <a:ext cx="1125537" cy="941388"/>
          </a:xfrm>
          <a:prstGeom prst="rect">
            <a:avLst/>
          </a:prstGeom>
          <a:solidFill>
            <a:schemeClr val="accent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263286" name="Group 118">
            <a:extLst>
              <a:ext uri="{FF2B5EF4-FFF2-40B4-BE49-F238E27FC236}">
                <a16:creationId xmlns:a16="http://schemas.microsoft.com/office/drawing/2014/main" id="{3D7912B5-2364-8AB9-7DF1-DECAF40BC5F5}"/>
              </a:ext>
            </a:extLst>
          </p:cNvPr>
          <p:cNvGrpSpPr>
            <a:grpSpLocks/>
          </p:cNvGrpSpPr>
          <p:nvPr/>
        </p:nvGrpSpPr>
        <p:grpSpPr bwMode="auto">
          <a:xfrm>
            <a:off x="7324725" y="1681163"/>
            <a:ext cx="901700" cy="1570037"/>
            <a:chOff x="4614" y="1059"/>
            <a:chExt cx="568" cy="989"/>
          </a:xfrm>
        </p:grpSpPr>
        <p:sp>
          <p:nvSpPr>
            <p:cNvPr id="263283" name="Oval 115">
              <a:extLst>
                <a:ext uri="{FF2B5EF4-FFF2-40B4-BE49-F238E27FC236}">
                  <a16:creationId xmlns:a16="http://schemas.microsoft.com/office/drawing/2014/main" id="{BDBCB9D8-12C2-4AF5-98DE-4F3524C4E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4" y="1059"/>
              <a:ext cx="358" cy="335"/>
            </a:xfrm>
            <a:prstGeom prst="ellipse">
              <a:avLst/>
            </a:prstGeom>
            <a:solidFill>
              <a:schemeClr val="accent2"/>
            </a:solidFill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63284" name="Line 116">
              <a:extLst>
                <a:ext uri="{FF2B5EF4-FFF2-40B4-BE49-F238E27FC236}">
                  <a16:creationId xmlns:a16="http://schemas.microsoft.com/office/drawing/2014/main" id="{0309B93B-9E87-9F6D-72BA-2B2E908567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2" y="1378"/>
              <a:ext cx="85" cy="296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63285" name="Rectangle 117">
              <a:extLst>
                <a:ext uri="{FF2B5EF4-FFF2-40B4-BE49-F238E27FC236}">
                  <a16:creationId xmlns:a16="http://schemas.microsoft.com/office/drawing/2014/main" id="{125F3320-FB2B-1F06-F758-162EC1768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8" y="1667"/>
              <a:ext cx="514" cy="381"/>
            </a:xfrm>
            <a:prstGeom prst="rect">
              <a:avLst/>
            </a:prstGeom>
            <a:solidFill>
              <a:schemeClr val="accent2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32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855FC829-CB5E-2282-05B5-751B7A5B8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Problem</a:t>
            </a:r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D1DA702F-4FA1-2321-4BCA-A96DB8A35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Early systems awkward compared to physical counterparts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How do we design </a:t>
            </a:r>
            <a:r>
              <a:rPr lang="en-US" altLang="LID4096" i="1"/>
              <a:t>natural </a:t>
            </a:r>
            <a:r>
              <a:rPr lang="en-US" altLang="LID4096"/>
              <a:t>groupware to support what people really do?</a:t>
            </a:r>
          </a:p>
        </p:txBody>
      </p:sp>
      <p:grpSp>
        <p:nvGrpSpPr>
          <p:cNvPr id="145412" name="Group 4">
            <a:extLst>
              <a:ext uri="{FF2B5EF4-FFF2-40B4-BE49-F238E27FC236}">
                <a16:creationId xmlns:a16="http://schemas.microsoft.com/office/drawing/2014/main" id="{FE54AF43-D7D0-3B3C-6E38-293BB79E6F61}"/>
              </a:ext>
            </a:extLst>
          </p:cNvPr>
          <p:cNvGrpSpPr>
            <a:grpSpLocks/>
          </p:cNvGrpSpPr>
          <p:nvPr/>
        </p:nvGrpSpPr>
        <p:grpSpPr bwMode="auto">
          <a:xfrm>
            <a:off x="628650" y="4886325"/>
            <a:ext cx="2667000" cy="1889125"/>
            <a:chOff x="223" y="2642"/>
            <a:chExt cx="1899" cy="1238"/>
          </a:xfrm>
        </p:grpSpPr>
        <p:sp>
          <p:nvSpPr>
            <p:cNvPr id="145413" name="Oval 5">
              <a:extLst>
                <a:ext uri="{FF2B5EF4-FFF2-40B4-BE49-F238E27FC236}">
                  <a16:creationId xmlns:a16="http://schemas.microsoft.com/office/drawing/2014/main" id="{56C70F27-D237-97C2-9E3B-B0D019C46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3023"/>
              <a:ext cx="1655" cy="46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14" name="AutoShape 6">
              <a:extLst>
                <a:ext uri="{FF2B5EF4-FFF2-40B4-BE49-F238E27FC236}">
                  <a16:creationId xmlns:a16="http://schemas.microsoft.com/office/drawing/2014/main" id="{2A0F6793-724A-035E-B241-25085E948E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42" y="3112"/>
              <a:ext cx="1000" cy="29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15" name="Oval 7">
              <a:extLst>
                <a:ext uri="{FF2B5EF4-FFF2-40B4-BE49-F238E27FC236}">
                  <a16:creationId xmlns:a16="http://schemas.microsoft.com/office/drawing/2014/main" id="{E8D2F13C-45FF-C91E-7CAD-E8FEA1208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" y="2642"/>
              <a:ext cx="162" cy="22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16" name="Arc 8">
              <a:extLst>
                <a:ext uri="{FF2B5EF4-FFF2-40B4-BE49-F238E27FC236}">
                  <a16:creationId xmlns:a16="http://schemas.microsoft.com/office/drawing/2014/main" id="{5E1A9527-DF1C-E3E5-18D7-90C03FACE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" y="2784"/>
              <a:ext cx="119" cy="59"/>
            </a:xfrm>
            <a:custGeom>
              <a:avLst/>
              <a:gdLst>
                <a:gd name="G0" fmla="+- 21600 0 0"/>
                <a:gd name="G1" fmla="+- 21599 0 0"/>
                <a:gd name="G2" fmla="+- 21600 0 0"/>
                <a:gd name="T0" fmla="*/ 0 w 21600"/>
                <a:gd name="T1" fmla="*/ 21599 h 21599"/>
                <a:gd name="T2" fmla="*/ 21418 w 21600"/>
                <a:gd name="T3" fmla="*/ 0 h 21599"/>
                <a:gd name="T4" fmla="*/ 2160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0" y="21598"/>
                  </a:moveTo>
                  <a:cubicBezTo>
                    <a:pt x="0" y="9740"/>
                    <a:pt x="9560" y="99"/>
                    <a:pt x="21417" y="-1"/>
                  </a:cubicBezTo>
                </a:path>
                <a:path w="21600" h="21599" stroke="0" extrusionOk="0">
                  <a:moveTo>
                    <a:pt x="0" y="21598"/>
                  </a:moveTo>
                  <a:cubicBezTo>
                    <a:pt x="0" y="9740"/>
                    <a:pt x="9560" y="99"/>
                    <a:pt x="21417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17" name="Arc 9">
              <a:extLst>
                <a:ext uri="{FF2B5EF4-FFF2-40B4-BE49-F238E27FC236}">
                  <a16:creationId xmlns:a16="http://schemas.microsoft.com/office/drawing/2014/main" id="{F0A8E1D0-4080-647F-2D5D-A4D959B61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" y="2784"/>
              <a:ext cx="119" cy="59"/>
            </a:xfrm>
            <a:custGeom>
              <a:avLst/>
              <a:gdLst>
                <a:gd name="G0" fmla="+- 182 0 0"/>
                <a:gd name="G1" fmla="+- 21600 0 0"/>
                <a:gd name="G2" fmla="+- 21600 0 0"/>
                <a:gd name="T0" fmla="*/ 0 w 21782"/>
                <a:gd name="T1" fmla="*/ 1 h 21600"/>
                <a:gd name="T2" fmla="*/ 21782 w 21782"/>
                <a:gd name="T3" fmla="*/ 21600 h 21600"/>
                <a:gd name="T4" fmla="*/ 182 w 2178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2" h="21600" fill="none" extrusionOk="0">
                  <a:moveTo>
                    <a:pt x="-1" y="0"/>
                  </a:moveTo>
                  <a:cubicBezTo>
                    <a:pt x="60" y="0"/>
                    <a:pt x="121" y="0"/>
                    <a:pt x="182" y="0"/>
                  </a:cubicBezTo>
                  <a:cubicBezTo>
                    <a:pt x="12111" y="0"/>
                    <a:pt x="21782" y="9670"/>
                    <a:pt x="21782" y="21600"/>
                  </a:cubicBezTo>
                </a:path>
                <a:path w="21782" h="21600" stroke="0" extrusionOk="0">
                  <a:moveTo>
                    <a:pt x="-1" y="0"/>
                  </a:moveTo>
                  <a:cubicBezTo>
                    <a:pt x="60" y="0"/>
                    <a:pt x="121" y="0"/>
                    <a:pt x="182" y="0"/>
                  </a:cubicBezTo>
                  <a:cubicBezTo>
                    <a:pt x="12111" y="0"/>
                    <a:pt x="21782" y="9670"/>
                    <a:pt x="21782" y="21600"/>
                  </a:cubicBezTo>
                  <a:lnTo>
                    <a:pt x="182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45418" name="Group 10">
              <a:extLst>
                <a:ext uri="{FF2B5EF4-FFF2-40B4-BE49-F238E27FC236}">
                  <a16:creationId xmlns:a16="http://schemas.microsoft.com/office/drawing/2014/main" id="{1447DED6-8E6F-5FDA-CC85-8E13EA3EB5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0" y="2842"/>
              <a:ext cx="179" cy="238"/>
              <a:chOff x="910" y="2842"/>
              <a:chExt cx="179" cy="238"/>
            </a:xfrm>
          </p:grpSpPr>
          <p:sp>
            <p:nvSpPr>
              <p:cNvPr id="145419" name="Line 11">
                <a:extLst>
                  <a:ext uri="{FF2B5EF4-FFF2-40B4-BE49-F238E27FC236}">
                    <a16:creationId xmlns:a16="http://schemas.microsoft.com/office/drawing/2014/main" id="{0FC3CAA6-91CB-C35E-21A1-916BDBEE0B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0" y="2842"/>
                <a:ext cx="60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20" name="Line 12">
                <a:extLst>
                  <a:ext uri="{FF2B5EF4-FFF2-40B4-BE49-F238E27FC236}">
                    <a16:creationId xmlns:a16="http://schemas.microsoft.com/office/drawing/2014/main" id="{D698A4FB-BB07-33A3-2EC7-D33E59679C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70" y="2872"/>
                <a:ext cx="119" cy="20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45421" name="Group 13">
              <a:extLst>
                <a:ext uri="{FF2B5EF4-FFF2-40B4-BE49-F238E27FC236}">
                  <a16:creationId xmlns:a16="http://schemas.microsoft.com/office/drawing/2014/main" id="{C0CE0057-D61A-5428-8C17-505942321D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8" y="2842"/>
              <a:ext cx="178" cy="238"/>
              <a:chOff x="1138" y="2842"/>
              <a:chExt cx="178" cy="238"/>
            </a:xfrm>
          </p:grpSpPr>
          <p:sp>
            <p:nvSpPr>
              <p:cNvPr id="145422" name="Line 14">
                <a:extLst>
                  <a:ext uri="{FF2B5EF4-FFF2-40B4-BE49-F238E27FC236}">
                    <a16:creationId xmlns:a16="http://schemas.microsoft.com/office/drawing/2014/main" id="{FCA96EAE-0988-AE88-5105-CD1B1BBF7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56" y="2842"/>
                <a:ext cx="60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23" name="Line 15">
                <a:extLst>
                  <a:ext uri="{FF2B5EF4-FFF2-40B4-BE49-F238E27FC236}">
                    <a16:creationId xmlns:a16="http://schemas.microsoft.com/office/drawing/2014/main" id="{B04B9480-977C-9ADE-9552-7416D654B9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38" y="2872"/>
                <a:ext cx="118" cy="20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45424" name="Line 16">
              <a:extLst>
                <a:ext uri="{FF2B5EF4-FFF2-40B4-BE49-F238E27FC236}">
                  <a16:creationId xmlns:a16="http://schemas.microsoft.com/office/drawing/2014/main" id="{0210EFE2-FF5D-9668-DDB6-77590F0544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6" y="3434"/>
              <a:ext cx="386" cy="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25" name="Line 17">
              <a:extLst>
                <a:ext uri="{FF2B5EF4-FFF2-40B4-BE49-F238E27FC236}">
                  <a16:creationId xmlns:a16="http://schemas.microsoft.com/office/drawing/2014/main" id="{92EA2B58-6495-99A4-0B14-8EB2032EC6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6" y="3524"/>
              <a:ext cx="208" cy="3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26" name="Line 18">
              <a:extLst>
                <a:ext uri="{FF2B5EF4-FFF2-40B4-BE49-F238E27FC236}">
                  <a16:creationId xmlns:a16="http://schemas.microsoft.com/office/drawing/2014/main" id="{3602FED5-F676-E7D8-80FD-E025AF3A8E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96" y="3049"/>
              <a:ext cx="118" cy="2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27" name="Line 19">
              <a:extLst>
                <a:ext uri="{FF2B5EF4-FFF2-40B4-BE49-F238E27FC236}">
                  <a16:creationId xmlns:a16="http://schemas.microsoft.com/office/drawing/2014/main" id="{DDB39B28-DB41-B9C6-3183-20BC43CC3E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6" y="3019"/>
              <a:ext cx="30" cy="2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28" name="Line 20">
              <a:extLst>
                <a:ext uri="{FF2B5EF4-FFF2-40B4-BE49-F238E27FC236}">
                  <a16:creationId xmlns:a16="http://schemas.microsoft.com/office/drawing/2014/main" id="{266BE81F-64B8-4723-3DE7-C3E854101E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3" y="3019"/>
              <a:ext cx="563" cy="17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29" name="Arc 21">
              <a:extLst>
                <a:ext uri="{FF2B5EF4-FFF2-40B4-BE49-F238E27FC236}">
                  <a16:creationId xmlns:a16="http://schemas.microsoft.com/office/drawing/2014/main" id="{60FBA5FB-1C6E-858E-98FD-1B05831DC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" y="2906"/>
              <a:ext cx="335" cy="229"/>
            </a:xfrm>
            <a:custGeom>
              <a:avLst/>
              <a:gdLst>
                <a:gd name="G0" fmla="+- 0 0 0"/>
                <a:gd name="G1" fmla="+- 18893 0 0"/>
                <a:gd name="G2" fmla="+- 21600 0 0"/>
                <a:gd name="T0" fmla="*/ 10470 w 20275"/>
                <a:gd name="T1" fmla="*/ 0 h 18893"/>
                <a:gd name="T2" fmla="*/ 20275 w 20275"/>
                <a:gd name="T3" fmla="*/ 11445 h 18893"/>
                <a:gd name="T4" fmla="*/ 0 w 20275"/>
                <a:gd name="T5" fmla="*/ 18893 h 18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75" h="18893" fill="none" extrusionOk="0">
                  <a:moveTo>
                    <a:pt x="10469" y="0"/>
                  </a:moveTo>
                  <a:cubicBezTo>
                    <a:pt x="15006" y="2514"/>
                    <a:pt x="18486" y="6576"/>
                    <a:pt x="20275" y="11444"/>
                  </a:cubicBezTo>
                </a:path>
                <a:path w="20275" h="18893" stroke="0" extrusionOk="0">
                  <a:moveTo>
                    <a:pt x="10469" y="0"/>
                  </a:moveTo>
                  <a:cubicBezTo>
                    <a:pt x="15006" y="2514"/>
                    <a:pt x="18486" y="6576"/>
                    <a:pt x="20275" y="11444"/>
                  </a:cubicBezTo>
                  <a:lnTo>
                    <a:pt x="0" y="18893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0" name="Oval 22">
              <a:extLst>
                <a:ext uri="{FF2B5EF4-FFF2-40B4-BE49-F238E27FC236}">
                  <a16:creationId xmlns:a16="http://schemas.microsoft.com/office/drawing/2014/main" id="{505791F6-A3F1-E3CC-A931-18022C31C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" y="2791"/>
              <a:ext cx="161" cy="22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1" name="Line 23">
              <a:extLst>
                <a:ext uri="{FF2B5EF4-FFF2-40B4-BE49-F238E27FC236}">
                  <a16:creationId xmlns:a16="http://schemas.microsoft.com/office/drawing/2014/main" id="{F25F4D46-E77A-8591-360A-A70D0DF523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7" y="3043"/>
              <a:ext cx="57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2" name="Line 24">
              <a:extLst>
                <a:ext uri="{FF2B5EF4-FFF2-40B4-BE49-F238E27FC236}">
                  <a16:creationId xmlns:a16="http://schemas.microsoft.com/office/drawing/2014/main" id="{533DC3B4-D477-05D3-1334-DF30E8CDE1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3" y="3168"/>
              <a:ext cx="89" cy="2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3" name="Oval 25">
              <a:extLst>
                <a:ext uri="{FF2B5EF4-FFF2-40B4-BE49-F238E27FC236}">
                  <a16:creationId xmlns:a16="http://schemas.microsoft.com/office/drawing/2014/main" id="{0012095D-7244-B6C7-3099-7A07CCB1F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" y="2672"/>
              <a:ext cx="161" cy="22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4" name="Line 26">
              <a:extLst>
                <a:ext uri="{FF2B5EF4-FFF2-40B4-BE49-F238E27FC236}">
                  <a16:creationId xmlns:a16="http://schemas.microsoft.com/office/drawing/2014/main" id="{AB92D6E2-7A09-6EE1-F49D-6B8080A512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" y="3434"/>
              <a:ext cx="386" cy="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5" name="Line 27">
              <a:extLst>
                <a:ext uri="{FF2B5EF4-FFF2-40B4-BE49-F238E27FC236}">
                  <a16:creationId xmlns:a16="http://schemas.microsoft.com/office/drawing/2014/main" id="{A1BEEEB8-8814-3C26-D89D-F50A4CA7CA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" y="3521"/>
              <a:ext cx="267" cy="3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6" name="Line 28">
              <a:extLst>
                <a:ext uri="{FF2B5EF4-FFF2-40B4-BE49-F238E27FC236}">
                  <a16:creationId xmlns:a16="http://schemas.microsoft.com/office/drawing/2014/main" id="{D808B5C6-2A67-A354-AAE5-3B5EB39B35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" y="3019"/>
              <a:ext cx="90" cy="2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7" name="Line 29">
              <a:extLst>
                <a:ext uri="{FF2B5EF4-FFF2-40B4-BE49-F238E27FC236}">
                  <a16:creationId xmlns:a16="http://schemas.microsoft.com/office/drawing/2014/main" id="{BFCE0F4A-33BB-91AE-22EC-816B1EC413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1" y="3139"/>
              <a:ext cx="30" cy="1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8" name="Line 30">
              <a:extLst>
                <a:ext uri="{FF2B5EF4-FFF2-40B4-BE49-F238E27FC236}">
                  <a16:creationId xmlns:a16="http://schemas.microsoft.com/office/drawing/2014/main" id="{1999543C-23FF-58A2-BC28-AA809C0A86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" y="2960"/>
              <a:ext cx="89" cy="17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39" name="Arc 31">
              <a:extLst>
                <a:ext uri="{FF2B5EF4-FFF2-40B4-BE49-F238E27FC236}">
                  <a16:creationId xmlns:a16="http://schemas.microsoft.com/office/drawing/2014/main" id="{90E3B3DB-81B5-658B-F9AC-9B622BC80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" y="2877"/>
              <a:ext cx="118" cy="293"/>
            </a:xfrm>
            <a:custGeom>
              <a:avLst/>
              <a:gdLst>
                <a:gd name="G0" fmla="+- 20304 0 0"/>
                <a:gd name="G1" fmla="+- 18834 0 0"/>
                <a:gd name="G2" fmla="+- 21600 0 0"/>
                <a:gd name="T0" fmla="*/ 0 w 20304"/>
                <a:gd name="T1" fmla="*/ 11465 h 18834"/>
                <a:gd name="T2" fmla="*/ 9728 w 20304"/>
                <a:gd name="T3" fmla="*/ 0 h 18834"/>
                <a:gd name="T4" fmla="*/ 20304 w 20304"/>
                <a:gd name="T5" fmla="*/ 18834 h 18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4" h="18834" fill="none" extrusionOk="0">
                  <a:moveTo>
                    <a:pt x="-1" y="11464"/>
                  </a:moveTo>
                  <a:cubicBezTo>
                    <a:pt x="1764" y="6601"/>
                    <a:pt x="5216" y="2533"/>
                    <a:pt x="9728" y="0"/>
                  </a:cubicBezTo>
                </a:path>
                <a:path w="20304" h="18834" stroke="0" extrusionOk="0">
                  <a:moveTo>
                    <a:pt x="-1" y="11464"/>
                  </a:moveTo>
                  <a:cubicBezTo>
                    <a:pt x="1764" y="6601"/>
                    <a:pt x="5216" y="2533"/>
                    <a:pt x="9728" y="0"/>
                  </a:cubicBezTo>
                  <a:lnTo>
                    <a:pt x="20304" y="18834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0" name="Line 32">
              <a:extLst>
                <a:ext uri="{FF2B5EF4-FFF2-40B4-BE49-F238E27FC236}">
                  <a16:creationId xmlns:a16="http://schemas.microsoft.com/office/drawing/2014/main" id="{1FB7C208-42AF-DA11-158C-059EF07563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" y="3045"/>
              <a:ext cx="65" cy="38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1" name="Line 33">
              <a:extLst>
                <a:ext uri="{FF2B5EF4-FFF2-40B4-BE49-F238E27FC236}">
                  <a16:creationId xmlns:a16="http://schemas.microsoft.com/office/drawing/2014/main" id="{92D7B946-D001-F058-6002-9A3CADA34B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1" y="3139"/>
              <a:ext cx="89" cy="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2" name="Oval 34">
              <a:extLst>
                <a:ext uri="{FF2B5EF4-FFF2-40B4-BE49-F238E27FC236}">
                  <a16:creationId xmlns:a16="http://schemas.microsoft.com/office/drawing/2014/main" id="{65D422C4-0333-FAAB-1F8C-744D4B00A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" y="3143"/>
              <a:ext cx="81" cy="2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3" name="Oval 35">
              <a:extLst>
                <a:ext uri="{FF2B5EF4-FFF2-40B4-BE49-F238E27FC236}">
                  <a16:creationId xmlns:a16="http://schemas.microsoft.com/office/drawing/2014/main" id="{D6DA782F-2E4F-1798-89D4-2C09FB663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" y="3204"/>
              <a:ext cx="119" cy="2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4" name="Oval 36">
              <a:extLst>
                <a:ext uri="{FF2B5EF4-FFF2-40B4-BE49-F238E27FC236}">
                  <a16:creationId xmlns:a16="http://schemas.microsoft.com/office/drawing/2014/main" id="{144D4CEE-AAD5-699C-E5F6-A59EDECF5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4" y="3143"/>
              <a:ext cx="81" cy="2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5" name="Oval 37">
              <a:extLst>
                <a:ext uri="{FF2B5EF4-FFF2-40B4-BE49-F238E27FC236}">
                  <a16:creationId xmlns:a16="http://schemas.microsoft.com/office/drawing/2014/main" id="{6E2D8E58-FB37-28F5-85A3-4ED85C8C7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5" y="3261"/>
              <a:ext cx="121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6" name="Oval 38">
              <a:extLst>
                <a:ext uri="{FF2B5EF4-FFF2-40B4-BE49-F238E27FC236}">
                  <a16:creationId xmlns:a16="http://schemas.microsoft.com/office/drawing/2014/main" id="{05E10DDA-1D94-34DD-5D24-4B657DC07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8" y="3320"/>
              <a:ext cx="149" cy="5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7" name="Oval 39">
              <a:extLst>
                <a:ext uri="{FF2B5EF4-FFF2-40B4-BE49-F238E27FC236}">
                  <a16:creationId xmlns:a16="http://schemas.microsoft.com/office/drawing/2014/main" id="{0E9F6405-3BE0-613F-9F6D-5A8922FA0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" y="3261"/>
              <a:ext cx="138" cy="3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8" name="Line 40">
              <a:extLst>
                <a:ext uri="{FF2B5EF4-FFF2-40B4-BE49-F238E27FC236}">
                  <a16:creationId xmlns:a16="http://schemas.microsoft.com/office/drawing/2014/main" id="{3625BC53-80EA-68EE-8197-98D526C13D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81" y="3166"/>
              <a:ext cx="8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49" name="Line 41">
              <a:extLst>
                <a:ext uri="{FF2B5EF4-FFF2-40B4-BE49-F238E27FC236}">
                  <a16:creationId xmlns:a16="http://schemas.microsoft.com/office/drawing/2014/main" id="{0C9DC3AA-4CE5-39E9-E278-071BB46EFC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20" y="3226"/>
              <a:ext cx="202" cy="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50" name="Line 42">
              <a:extLst>
                <a:ext uri="{FF2B5EF4-FFF2-40B4-BE49-F238E27FC236}">
                  <a16:creationId xmlns:a16="http://schemas.microsoft.com/office/drawing/2014/main" id="{D48877A3-5263-76F4-6D84-6CECDDF1D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3235"/>
              <a:ext cx="33" cy="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51" name="Line 43">
              <a:extLst>
                <a:ext uri="{FF2B5EF4-FFF2-40B4-BE49-F238E27FC236}">
                  <a16:creationId xmlns:a16="http://schemas.microsoft.com/office/drawing/2014/main" id="{7320399B-9956-1D28-26DD-35B2D3E3E1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06" y="3168"/>
              <a:ext cx="8" cy="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5452" name="Line 44">
              <a:extLst>
                <a:ext uri="{FF2B5EF4-FFF2-40B4-BE49-F238E27FC236}">
                  <a16:creationId xmlns:a16="http://schemas.microsoft.com/office/drawing/2014/main" id="{4ADF16CB-94A5-6EAA-D5DC-C24AD67E8D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296"/>
              <a:ext cx="123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145453" name="Group 45">
            <a:extLst>
              <a:ext uri="{FF2B5EF4-FFF2-40B4-BE49-F238E27FC236}">
                <a16:creationId xmlns:a16="http://schemas.microsoft.com/office/drawing/2014/main" id="{590A7BDD-C8CA-AD7D-BCD4-1D61E6EBBA0C}"/>
              </a:ext>
            </a:extLst>
          </p:cNvPr>
          <p:cNvGrpSpPr>
            <a:grpSpLocks/>
          </p:cNvGrpSpPr>
          <p:nvPr/>
        </p:nvGrpSpPr>
        <p:grpSpPr bwMode="auto">
          <a:xfrm>
            <a:off x="7029450" y="5191125"/>
            <a:ext cx="1706563" cy="1498600"/>
            <a:chOff x="4396" y="2866"/>
            <a:chExt cx="1075" cy="944"/>
          </a:xfrm>
        </p:grpSpPr>
        <p:grpSp>
          <p:nvGrpSpPr>
            <p:cNvPr id="145454" name="Group 46">
              <a:extLst>
                <a:ext uri="{FF2B5EF4-FFF2-40B4-BE49-F238E27FC236}">
                  <a16:creationId xmlns:a16="http://schemas.microsoft.com/office/drawing/2014/main" id="{D022170C-5408-EB03-4824-15CCA3F6AE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6" y="2989"/>
              <a:ext cx="802" cy="484"/>
              <a:chOff x="4396" y="2989"/>
              <a:chExt cx="802" cy="484"/>
            </a:xfrm>
          </p:grpSpPr>
          <p:grpSp>
            <p:nvGrpSpPr>
              <p:cNvPr id="145455" name="Group 47">
                <a:extLst>
                  <a:ext uri="{FF2B5EF4-FFF2-40B4-BE49-F238E27FC236}">
                    <a16:creationId xmlns:a16="http://schemas.microsoft.com/office/drawing/2014/main" id="{B550AC50-A83E-6658-CDAB-6885A33A00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6" y="3180"/>
                <a:ext cx="802" cy="293"/>
                <a:chOff x="4396" y="3180"/>
                <a:chExt cx="802" cy="293"/>
              </a:xfrm>
            </p:grpSpPr>
            <p:sp>
              <p:nvSpPr>
                <p:cNvPr id="145456" name="Oval 48">
                  <a:extLst>
                    <a:ext uri="{FF2B5EF4-FFF2-40B4-BE49-F238E27FC236}">
                      <a16:creationId xmlns:a16="http://schemas.microsoft.com/office/drawing/2014/main" id="{E8EAB8BA-450E-F843-3FA7-61CB8D4914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3194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5457" name="Oval 49">
                  <a:extLst>
                    <a:ext uri="{FF2B5EF4-FFF2-40B4-BE49-F238E27FC236}">
                      <a16:creationId xmlns:a16="http://schemas.microsoft.com/office/drawing/2014/main" id="{01D1A8A8-2F24-895A-4036-91EEC56A58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3180"/>
                  <a:ext cx="802" cy="27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5458" name="Group 50">
                <a:extLst>
                  <a:ext uri="{FF2B5EF4-FFF2-40B4-BE49-F238E27FC236}">
                    <a16:creationId xmlns:a16="http://schemas.microsoft.com/office/drawing/2014/main" id="{2F9E1625-1E7C-AB7B-1ECE-F7B6D39254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3" y="2989"/>
                <a:ext cx="292" cy="365"/>
                <a:chOff x="4413" y="2989"/>
                <a:chExt cx="292" cy="365"/>
              </a:xfrm>
            </p:grpSpPr>
            <p:sp>
              <p:nvSpPr>
                <p:cNvPr id="145459" name="AutoShape 51">
                  <a:extLst>
                    <a:ext uri="{FF2B5EF4-FFF2-40B4-BE49-F238E27FC236}">
                      <a16:creationId xmlns:a16="http://schemas.microsoft.com/office/drawing/2014/main" id="{AF6505E5-A275-F9DD-2FF1-37DC37DCA0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386" y="3059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5460" name="Rectangle 52">
                  <a:extLst>
                    <a:ext uri="{FF2B5EF4-FFF2-40B4-BE49-F238E27FC236}">
                      <a16:creationId xmlns:a16="http://schemas.microsoft.com/office/drawing/2014/main" id="{169A6473-EDAF-D6E1-1A7E-3B119F1C9A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680" y="2989"/>
                  <a:ext cx="25" cy="355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5461" name="Group 53">
                <a:extLst>
                  <a:ext uri="{FF2B5EF4-FFF2-40B4-BE49-F238E27FC236}">
                    <a16:creationId xmlns:a16="http://schemas.microsoft.com/office/drawing/2014/main" id="{316A3439-4DFB-4D40-528B-EE5307CFA9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1" y="3275"/>
                <a:ext cx="130" cy="41"/>
                <a:chOff x="4761" y="3275"/>
                <a:chExt cx="130" cy="41"/>
              </a:xfrm>
            </p:grpSpPr>
            <p:grpSp>
              <p:nvGrpSpPr>
                <p:cNvPr id="145462" name="Group 54">
                  <a:extLst>
                    <a:ext uri="{FF2B5EF4-FFF2-40B4-BE49-F238E27FC236}">
                      <a16:creationId xmlns:a16="http://schemas.microsoft.com/office/drawing/2014/main" id="{4E902C16-CAAF-17CD-8653-9C5F1161C4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62" y="3275"/>
                  <a:ext cx="129" cy="41"/>
                  <a:chOff x="4762" y="3275"/>
                  <a:chExt cx="129" cy="41"/>
                </a:xfrm>
              </p:grpSpPr>
              <p:sp>
                <p:nvSpPr>
                  <p:cNvPr id="145463" name="Arc 55">
                    <a:extLst>
                      <a:ext uri="{FF2B5EF4-FFF2-40B4-BE49-F238E27FC236}">
                        <a16:creationId xmlns:a16="http://schemas.microsoft.com/office/drawing/2014/main" id="{E84FCA8C-9E3D-2761-9EF6-5ACEB7F6BA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62" y="3276"/>
                    <a:ext cx="65" cy="40"/>
                  </a:xfrm>
                  <a:custGeom>
                    <a:avLst/>
                    <a:gdLst>
                      <a:gd name="G0" fmla="+- 21593 0 0"/>
                      <a:gd name="G1" fmla="+- 21598 0 0"/>
                      <a:gd name="G2" fmla="+- 21600 0 0"/>
                      <a:gd name="T0" fmla="*/ 0 w 21593"/>
                      <a:gd name="T1" fmla="*/ 21065 h 21598"/>
                      <a:gd name="T2" fmla="*/ 21265 w 21593"/>
                      <a:gd name="T3" fmla="*/ 0 h 21598"/>
                      <a:gd name="T4" fmla="*/ 21593 w 21593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598" fill="none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</a:path>
                      <a:path w="21593" h="21598" stroke="0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  <a:lnTo>
                          <a:pt x="21593" y="21598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5464" name="Arc 56">
                    <a:extLst>
                      <a:ext uri="{FF2B5EF4-FFF2-40B4-BE49-F238E27FC236}">
                        <a16:creationId xmlns:a16="http://schemas.microsoft.com/office/drawing/2014/main" id="{54FBF549-F442-9EED-9F88-9AB8DCF778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26" y="3275"/>
                    <a:ext cx="65" cy="41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3"/>
                      <a:gd name="T1" fmla="*/ 0 h 21600"/>
                      <a:gd name="T2" fmla="*/ 21593 w 21593"/>
                      <a:gd name="T3" fmla="*/ 21067 h 21600"/>
                      <a:gd name="T4" fmla="*/ 0 w 21593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600" fill="none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</a:path>
                      <a:path w="21593" h="21600" stroke="0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45465" name="Line 57">
                  <a:extLst>
                    <a:ext uri="{FF2B5EF4-FFF2-40B4-BE49-F238E27FC236}">
                      <a16:creationId xmlns:a16="http://schemas.microsoft.com/office/drawing/2014/main" id="{938A7779-0228-DC7D-4129-86CBCB03F2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61" y="3314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45466" name="Line 58">
                <a:extLst>
                  <a:ext uri="{FF2B5EF4-FFF2-40B4-BE49-F238E27FC236}">
                    <a16:creationId xmlns:a16="http://schemas.microsoft.com/office/drawing/2014/main" id="{00BD71AB-04C9-8DDC-E11F-0D33232C0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26" y="3303"/>
                <a:ext cx="38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45467" name="Group 59">
              <a:extLst>
                <a:ext uri="{FF2B5EF4-FFF2-40B4-BE49-F238E27FC236}">
                  <a16:creationId xmlns:a16="http://schemas.microsoft.com/office/drawing/2014/main" id="{E3AABD94-F571-E772-7878-3851B509EC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4" y="2866"/>
              <a:ext cx="627" cy="944"/>
              <a:chOff x="4844" y="2866"/>
              <a:chExt cx="627" cy="944"/>
            </a:xfrm>
          </p:grpSpPr>
          <p:sp>
            <p:nvSpPr>
              <p:cNvPr id="145468" name="Line 60">
                <a:extLst>
                  <a:ext uri="{FF2B5EF4-FFF2-40B4-BE49-F238E27FC236}">
                    <a16:creationId xmlns:a16="http://schemas.microsoft.com/office/drawing/2014/main" id="{C1B231CB-9883-BF7D-E70E-A5278AE5CC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7" y="3439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69" name="Line 61">
                <a:extLst>
                  <a:ext uri="{FF2B5EF4-FFF2-40B4-BE49-F238E27FC236}">
                    <a16:creationId xmlns:a16="http://schemas.microsoft.com/office/drawing/2014/main" id="{0786A894-88BB-49C8-DF0C-C0A441B173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27" y="3519"/>
                <a:ext cx="185" cy="2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70" name="Line 62">
                <a:extLst>
                  <a:ext uri="{FF2B5EF4-FFF2-40B4-BE49-F238E27FC236}">
                    <a16:creationId xmlns:a16="http://schemas.microsoft.com/office/drawing/2014/main" id="{7431DD92-B6F9-EE1C-3AF1-4DBC35E0DF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9" y="3095"/>
                <a:ext cx="157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71" name="Line 63">
                <a:extLst>
                  <a:ext uri="{FF2B5EF4-FFF2-40B4-BE49-F238E27FC236}">
                    <a16:creationId xmlns:a16="http://schemas.microsoft.com/office/drawing/2014/main" id="{65BC0212-1372-C8E7-1ECE-BF2F796598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92" y="3208"/>
                <a:ext cx="34" cy="1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72" name="Line 64">
                <a:extLst>
                  <a:ext uri="{FF2B5EF4-FFF2-40B4-BE49-F238E27FC236}">
                    <a16:creationId xmlns:a16="http://schemas.microsoft.com/office/drawing/2014/main" id="{AD95531D-10D7-0369-AC5A-280EE3699C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55" y="3092"/>
                <a:ext cx="50" cy="1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73" name="Arc 65">
                <a:extLst>
                  <a:ext uri="{FF2B5EF4-FFF2-40B4-BE49-F238E27FC236}">
                    <a16:creationId xmlns:a16="http://schemas.microsoft.com/office/drawing/2014/main" id="{7A89104E-AD82-E0DA-4624-ACF01AE0B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8" y="2970"/>
                <a:ext cx="298" cy="201"/>
              </a:xfrm>
              <a:custGeom>
                <a:avLst/>
                <a:gdLst>
                  <a:gd name="G0" fmla="+- 0 0 0"/>
                  <a:gd name="G1" fmla="+- 18651 0 0"/>
                  <a:gd name="G2" fmla="+- 21600 0 0"/>
                  <a:gd name="T0" fmla="*/ 10895 w 20285"/>
                  <a:gd name="T1" fmla="*/ 0 h 18651"/>
                  <a:gd name="T2" fmla="*/ 20285 w 20285"/>
                  <a:gd name="T3" fmla="*/ 11230 h 18651"/>
                  <a:gd name="T4" fmla="*/ 0 w 20285"/>
                  <a:gd name="T5" fmla="*/ 18651 h 18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5" h="18651" fill="none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</a:path>
                  <a:path w="20285" h="18651" stroke="0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  <a:lnTo>
                      <a:pt x="0" y="1865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74" name="Oval 66">
                <a:extLst>
                  <a:ext uri="{FF2B5EF4-FFF2-40B4-BE49-F238E27FC236}">
                    <a16:creationId xmlns:a16="http://schemas.microsoft.com/office/drawing/2014/main" id="{B62941B8-E339-AD83-3AE1-BA1043D37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5" y="2866"/>
                <a:ext cx="143" cy="19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75" name="Line 67">
                <a:extLst>
                  <a:ext uri="{FF2B5EF4-FFF2-40B4-BE49-F238E27FC236}">
                    <a16:creationId xmlns:a16="http://schemas.microsoft.com/office/drawing/2014/main" id="{CEFCA018-D47A-A7CF-8C00-4873450F76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41" y="3089"/>
                <a:ext cx="52" cy="1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76" name="Line 68">
                <a:extLst>
                  <a:ext uri="{FF2B5EF4-FFF2-40B4-BE49-F238E27FC236}">
                    <a16:creationId xmlns:a16="http://schemas.microsoft.com/office/drawing/2014/main" id="{F0C2D594-3147-A71C-5E66-81309161F7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2" y="3201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77" name="Line 69">
                <a:extLst>
                  <a:ext uri="{FF2B5EF4-FFF2-40B4-BE49-F238E27FC236}">
                    <a16:creationId xmlns:a16="http://schemas.microsoft.com/office/drawing/2014/main" id="{34D30A2A-70D6-A1BF-4B3B-5208953018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4" y="3224"/>
                <a:ext cx="211" cy="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45478" name="Group 70">
            <a:extLst>
              <a:ext uri="{FF2B5EF4-FFF2-40B4-BE49-F238E27FC236}">
                <a16:creationId xmlns:a16="http://schemas.microsoft.com/office/drawing/2014/main" id="{799942B5-361A-E99F-FC23-3E492ECB13A4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5003800"/>
            <a:ext cx="1439863" cy="1711325"/>
            <a:chOff x="2992" y="2748"/>
            <a:chExt cx="907" cy="1078"/>
          </a:xfrm>
        </p:grpSpPr>
        <p:grpSp>
          <p:nvGrpSpPr>
            <p:cNvPr id="145479" name="Group 71">
              <a:extLst>
                <a:ext uri="{FF2B5EF4-FFF2-40B4-BE49-F238E27FC236}">
                  <a16:creationId xmlns:a16="http://schemas.microsoft.com/office/drawing/2014/main" id="{50B7E521-F371-6A1F-B167-FFC93BCF5E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7" y="2956"/>
              <a:ext cx="802" cy="485"/>
              <a:chOff x="3097" y="2956"/>
              <a:chExt cx="802" cy="485"/>
            </a:xfrm>
          </p:grpSpPr>
          <p:grpSp>
            <p:nvGrpSpPr>
              <p:cNvPr id="145480" name="Group 72">
                <a:extLst>
                  <a:ext uri="{FF2B5EF4-FFF2-40B4-BE49-F238E27FC236}">
                    <a16:creationId xmlns:a16="http://schemas.microsoft.com/office/drawing/2014/main" id="{C9F39AAA-307F-AAEF-6922-3EE6C60B98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97" y="3146"/>
                <a:ext cx="802" cy="295"/>
                <a:chOff x="3097" y="3146"/>
                <a:chExt cx="802" cy="295"/>
              </a:xfrm>
            </p:grpSpPr>
            <p:sp>
              <p:nvSpPr>
                <p:cNvPr id="145481" name="Oval 73">
                  <a:extLst>
                    <a:ext uri="{FF2B5EF4-FFF2-40B4-BE49-F238E27FC236}">
                      <a16:creationId xmlns:a16="http://schemas.microsoft.com/office/drawing/2014/main" id="{6C5AE184-6B84-117B-208C-A7D78126F5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7" y="3162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5482" name="Oval 74">
                  <a:extLst>
                    <a:ext uri="{FF2B5EF4-FFF2-40B4-BE49-F238E27FC236}">
                      <a16:creationId xmlns:a16="http://schemas.microsoft.com/office/drawing/2014/main" id="{21DCC19F-E8B6-2D03-1FA0-E29466C3D7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7" y="3146"/>
                  <a:ext cx="802" cy="2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5483" name="Group 75">
                <a:extLst>
                  <a:ext uri="{FF2B5EF4-FFF2-40B4-BE49-F238E27FC236}">
                    <a16:creationId xmlns:a16="http://schemas.microsoft.com/office/drawing/2014/main" id="{B7608713-3AA9-B5C1-9F1D-EF8DA8E52B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90" y="2956"/>
                <a:ext cx="291" cy="366"/>
                <a:chOff x="3590" y="2956"/>
                <a:chExt cx="291" cy="366"/>
              </a:xfrm>
            </p:grpSpPr>
            <p:sp>
              <p:nvSpPr>
                <p:cNvPr id="145484" name="AutoShape 76">
                  <a:extLst>
                    <a:ext uri="{FF2B5EF4-FFF2-40B4-BE49-F238E27FC236}">
                      <a16:creationId xmlns:a16="http://schemas.microsoft.com/office/drawing/2014/main" id="{12BB8B28-A8A9-944D-F262-44EC6203E9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586" y="3027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5485" name="Rectangle 77">
                  <a:extLst>
                    <a:ext uri="{FF2B5EF4-FFF2-40B4-BE49-F238E27FC236}">
                      <a16:creationId xmlns:a16="http://schemas.microsoft.com/office/drawing/2014/main" id="{148C030B-AD56-DAF3-8E9E-83C8F73584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590" y="2956"/>
                  <a:ext cx="25" cy="35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5486" name="Group 78">
                <a:extLst>
                  <a:ext uri="{FF2B5EF4-FFF2-40B4-BE49-F238E27FC236}">
                    <a16:creationId xmlns:a16="http://schemas.microsoft.com/office/drawing/2014/main" id="{1D4C80BF-6A71-D3C6-9C53-6940F6C263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9" y="3343"/>
                <a:ext cx="130" cy="40"/>
                <a:chOff x="3299" y="3343"/>
                <a:chExt cx="130" cy="40"/>
              </a:xfrm>
            </p:grpSpPr>
            <p:grpSp>
              <p:nvGrpSpPr>
                <p:cNvPr id="145487" name="Group 79">
                  <a:extLst>
                    <a:ext uri="{FF2B5EF4-FFF2-40B4-BE49-F238E27FC236}">
                      <a16:creationId xmlns:a16="http://schemas.microsoft.com/office/drawing/2014/main" id="{EBF0B8EF-832C-6449-437A-3E055B22DB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00" y="3343"/>
                  <a:ext cx="129" cy="40"/>
                  <a:chOff x="3300" y="3343"/>
                  <a:chExt cx="129" cy="40"/>
                </a:xfrm>
              </p:grpSpPr>
              <p:sp>
                <p:nvSpPr>
                  <p:cNvPr id="145488" name="Arc 80">
                    <a:extLst>
                      <a:ext uri="{FF2B5EF4-FFF2-40B4-BE49-F238E27FC236}">
                        <a16:creationId xmlns:a16="http://schemas.microsoft.com/office/drawing/2014/main" id="{9C8BBA95-6879-E976-2000-24E1ED97AE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4" y="3343"/>
                    <a:ext cx="65" cy="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5489" name="Arc 81">
                    <a:extLst>
                      <a:ext uri="{FF2B5EF4-FFF2-40B4-BE49-F238E27FC236}">
                        <a16:creationId xmlns:a16="http://schemas.microsoft.com/office/drawing/2014/main" id="{FE95C24A-8606-127F-8011-3B4BA6424E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00" y="3343"/>
                    <a:ext cx="65" cy="40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68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45490" name="Line 82">
                  <a:extLst>
                    <a:ext uri="{FF2B5EF4-FFF2-40B4-BE49-F238E27FC236}">
                      <a16:creationId xmlns:a16="http://schemas.microsoft.com/office/drawing/2014/main" id="{AD41D889-7154-A145-FEBF-AEF170C857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99" y="3381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45491" name="Freeform 83">
                <a:extLst>
                  <a:ext uri="{FF2B5EF4-FFF2-40B4-BE49-F238E27FC236}">
                    <a16:creationId xmlns:a16="http://schemas.microsoft.com/office/drawing/2014/main" id="{0A939494-7B32-1B24-3CEB-AE1386389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3305"/>
                <a:ext cx="365" cy="71"/>
              </a:xfrm>
              <a:custGeom>
                <a:avLst/>
                <a:gdLst>
                  <a:gd name="T0" fmla="*/ 0 w 365"/>
                  <a:gd name="T1" fmla="*/ 70 h 71"/>
                  <a:gd name="T2" fmla="*/ 16 w 365"/>
                  <a:gd name="T3" fmla="*/ 66 h 71"/>
                  <a:gd name="T4" fmla="*/ 45 w 365"/>
                  <a:gd name="T5" fmla="*/ 66 h 71"/>
                  <a:gd name="T6" fmla="*/ 61 w 365"/>
                  <a:gd name="T7" fmla="*/ 66 h 71"/>
                  <a:gd name="T8" fmla="*/ 78 w 365"/>
                  <a:gd name="T9" fmla="*/ 70 h 71"/>
                  <a:gd name="T10" fmla="*/ 91 w 365"/>
                  <a:gd name="T11" fmla="*/ 70 h 71"/>
                  <a:gd name="T12" fmla="*/ 111 w 365"/>
                  <a:gd name="T13" fmla="*/ 70 h 71"/>
                  <a:gd name="T14" fmla="*/ 127 w 365"/>
                  <a:gd name="T15" fmla="*/ 70 h 71"/>
                  <a:gd name="T16" fmla="*/ 140 w 365"/>
                  <a:gd name="T17" fmla="*/ 70 h 71"/>
                  <a:gd name="T18" fmla="*/ 157 w 365"/>
                  <a:gd name="T19" fmla="*/ 70 h 71"/>
                  <a:gd name="T20" fmla="*/ 169 w 365"/>
                  <a:gd name="T21" fmla="*/ 70 h 71"/>
                  <a:gd name="T22" fmla="*/ 185 w 365"/>
                  <a:gd name="T23" fmla="*/ 66 h 71"/>
                  <a:gd name="T24" fmla="*/ 198 w 365"/>
                  <a:gd name="T25" fmla="*/ 66 h 71"/>
                  <a:gd name="T26" fmla="*/ 210 w 365"/>
                  <a:gd name="T27" fmla="*/ 61 h 71"/>
                  <a:gd name="T28" fmla="*/ 223 w 365"/>
                  <a:gd name="T29" fmla="*/ 57 h 71"/>
                  <a:gd name="T30" fmla="*/ 235 w 365"/>
                  <a:gd name="T31" fmla="*/ 45 h 71"/>
                  <a:gd name="T32" fmla="*/ 248 w 365"/>
                  <a:gd name="T33" fmla="*/ 33 h 71"/>
                  <a:gd name="T34" fmla="*/ 264 w 365"/>
                  <a:gd name="T35" fmla="*/ 28 h 71"/>
                  <a:gd name="T36" fmla="*/ 276 w 365"/>
                  <a:gd name="T37" fmla="*/ 24 h 71"/>
                  <a:gd name="T38" fmla="*/ 306 w 365"/>
                  <a:gd name="T39" fmla="*/ 16 h 71"/>
                  <a:gd name="T40" fmla="*/ 318 w 365"/>
                  <a:gd name="T41" fmla="*/ 12 h 71"/>
                  <a:gd name="T42" fmla="*/ 330 w 365"/>
                  <a:gd name="T43" fmla="*/ 12 h 71"/>
                  <a:gd name="T44" fmla="*/ 343 w 365"/>
                  <a:gd name="T45" fmla="*/ 8 h 71"/>
                  <a:gd name="T46" fmla="*/ 355 w 365"/>
                  <a:gd name="T47" fmla="*/ 0 h 71"/>
                  <a:gd name="T48" fmla="*/ 364 w 365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5" h="71">
                    <a:moveTo>
                      <a:pt x="0" y="70"/>
                    </a:moveTo>
                    <a:lnTo>
                      <a:pt x="16" y="66"/>
                    </a:lnTo>
                    <a:lnTo>
                      <a:pt x="45" y="66"/>
                    </a:lnTo>
                    <a:lnTo>
                      <a:pt x="61" y="66"/>
                    </a:lnTo>
                    <a:lnTo>
                      <a:pt x="78" y="70"/>
                    </a:lnTo>
                    <a:lnTo>
                      <a:pt x="91" y="70"/>
                    </a:lnTo>
                    <a:lnTo>
                      <a:pt x="111" y="70"/>
                    </a:lnTo>
                    <a:lnTo>
                      <a:pt x="127" y="70"/>
                    </a:lnTo>
                    <a:lnTo>
                      <a:pt x="140" y="70"/>
                    </a:lnTo>
                    <a:lnTo>
                      <a:pt x="157" y="70"/>
                    </a:lnTo>
                    <a:lnTo>
                      <a:pt x="169" y="70"/>
                    </a:lnTo>
                    <a:lnTo>
                      <a:pt x="185" y="66"/>
                    </a:lnTo>
                    <a:lnTo>
                      <a:pt x="198" y="66"/>
                    </a:lnTo>
                    <a:lnTo>
                      <a:pt x="210" y="61"/>
                    </a:lnTo>
                    <a:lnTo>
                      <a:pt x="223" y="57"/>
                    </a:lnTo>
                    <a:lnTo>
                      <a:pt x="235" y="45"/>
                    </a:lnTo>
                    <a:lnTo>
                      <a:pt x="248" y="33"/>
                    </a:lnTo>
                    <a:lnTo>
                      <a:pt x="264" y="28"/>
                    </a:lnTo>
                    <a:lnTo>
                      <a:pt x="276" y="24"/>
                    </a:lnTo>
                    <a:lnTo>
                      <a:pt x="306" y="16"/>
                    </a:lnTo>
                    <a:lnTo>
                      <a:pt x="318" y="12"/>
                    </a:lnTo>
                    <a:lnTo>
                      <a:pt x="330" y="12"/>
                    </a:lnTo>
                    <a:lnTo>
                      <a:pt x="343" y="8"/>
                    </a:lnTo>
                    <a:lnTo>
                      <a:pt x="355" y="0"/>
                    </a:lnTo>
                    <a:lnTo>
                      <a:pt x="364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45492" name="Group 84">
              <a:extLst>
                <a:ext uri="{FF2B5EF4-FFF2-40B4-BE49-F238E27FC236}">
                  <a16:creationId xmlns:a16="http://schemas.microsoft.com/office/drawing/2014/main" id="{84836F40-6EC4-6BF8-1DAA-EB5BB065E5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2" y="2748"/>
              <a:ext cx="583" cy="1078"/>
              <a:chOff x="2992" y="2748"/>
              <a:chExt cx="583" cy="1078"/>
            </a:xfrm>
          </p:grpSpPr>
          <p:sp>
            <p:nvSpPr>
              <p:cNvPr id="145493" name="Oval 85">
                <a:extLst>
                  <a:ext uri="{FF2B5EF4-FFF2-40B4-BE49-F238E27FC236}">
                    <a16:creationId xmlns:a16="http://schemas.microsoft.com/office/drawing/2014/main" id="{519AF51E-CAA8-1E4F-5166-118AEB0B2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9" y="2748"/>
                <a:ext cx="143" cy="19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94" name="Line 86">
                <a:extLst>
                  <a:ext uri="{FF2B5EF4-FFF2-40B4-BE49-F238E27FC236}">
                    <a16:creationId xmlns:a16="http://schemas.microsoft.com/office/drawing/2014/main" id="{0E2DB2A6-4E7B-19F8-FE6D-D642AEE60E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2" y="3428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95" name="Line 87">
                <a:extLst>
                  <a:ext uri="{FF2B5EF4-FFF2-40B4-BE49-F238E27FC236}">
                    <a16:creationId xmlns:a16="http://schemas.microsoft.com/office/drawing/2014/main" id="{C5BE26F0-FE84-322A-7F05-35653EB45E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7" y="3505"/>
                <a:ext cx="238" cy="3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96" name="Line 88">
                <a:extLst>
                  <a:ext uri="{FF2B5EF4-FFF2-40B4-BE49-F238E27FC236}">
                    <a16:creationId xmlns:a16="http://schemas.microsoft.com/office/drawing/2014/main" id="{A49AC3A9-03F8-F4CC-57AE-28165B9B79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8" y="3058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97" name="Line 89">
                <a:extLst>
                  <a:ext uri="{FF2B5EF4-FFF2-40B4-BE49-F238E27FC236}">
                    <a16:creationId xmlns:a16="http://schemas.microsoft.com/office/drawing/2014/main" id="{1C7AB12D-2839-ADC5-3265-0F71CE92C7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7" y="3296"/>
                <a:ext cx="201" cy="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98" name="Line 90">
                <a:extLst>
                  <a:ext uri="{FF2B5EF4-FFF2-40B4-BE49-F238E27FC236}">
                    <a16:creationId xmlns:a16="http://schemas.microsoft.com/office/drawing/2014/main" id="{F92943B6-66DE-6403-CD5C-6FEB0F8A1B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7" y="3005"/>
                <a:ext cx="8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499" name="Arc 91">
                <a:extLst>
                  <a:ext uri="{FF2B5EF4-FFF2-40B4-BE49-F238E27FC236}">
                    <a16:creationId xmlns:a16="http://schemas.microsoft.com/office/drawing/2014/main" id="{144B8425-A26E-F2BE-E7A0-48E8799D2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6" y="2930"/>
                <a:ext cx="106" cy="261"/>
              </a:xfrm>
              <a:custGeom>
                <a:avLst/>
                <a:gdLst>
                  <a:gd name="G0" fmla="+- 20321 0 0"/>
                  <a:gd name="G1" fmla="+- 18883 0 0"/>
                  <a:gd name="G2" fmla="+- 21600 0 0"/>
                  <a:gd name="T0" fmla="*/ 0 w 20321"/>
                  <a:gd name="T1" fmla="*/ 11562 h 18883"/>
                  <a:gd name="T2" fmla="*/ 9832 w 20321"/>
                  <a:gd name="T3" fmla="*/ 0 h 18883"/>
                  <a:gd name="T4" fmla="*/ 20321 w 20321"/>
                  <a:gd name="T5" fmla="*/ 18883 h 18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883" fill="none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</a:path>
                  <a:path w="20321" h="18883" stroke="0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  <a:lnTo>
                      <a:pt x="20321" y="1888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500" name="Line 92">
                <a:extLst>
                  <a:ext uri="{FF2B5EF4-FFF2-40B4-BE49-F238E27FC236}">
                    <a16:creationId xmlns:a16="http://schemas.microsoft.com/office/drawing/2014/main" id="{C538A024-AE92-B840-A255-1743EB6AD9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92" y="3080"/>
                <a:ext cx="59" cy="3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5501" name="Line 93">
                <a:extLst>
                  <a:ext uri="{FF2B5EF4-FFF2-40B4-BE49-F238E27FC236}">
                    <a16:creationId xmlns:a16="http://schemas.microsoft.com/office/drawing/2014/main" id="{CF890B4F-8551-A9B1-D75A-344952ADA1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77" y="3164"/>
                <a:ext cx="80" cy="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45502" name="Freeform 94">
            <a:extLst>
              <a:ext uri="{FF2B5EF4-FFF2-40B4-BE49-F238E27FC236}">
                <a16:creationId xmlns:a16="http://schemas.microsoft.com/office/drawing/2014/main" id="{D37C8AEB-1FD8-F270-866D-5C1F6C9025EC}"/>
              </a:ext>
            </a:extLst>
          </p:cNvPr>
          <p:cNvSpPr>
            <a:spLocks/>
          </p:cNvSpPr>
          <p:nvPr/>
        </p:nvSpPr>
        <p:spPr bwMode="auto">
          <a:xfrm>
            <a:off x="6564313" y="4975225"/>
            <a:ext cx="212725" cy="1882775"/>
          </a:xfrm>
          <a:custGeom>
            <a:avLst/>
            <a:gdLst>
              <a:gd name="T0" fmla="*/ 49 w 134"/>
              <a:gd name="T1" fmla="*/ 1185 h 1186"/>
              <a:gd name="T2" fmla="*/ 108 w 134"/>
              <a:gd name="T3" fmla="*/ 865 h 1186"/>
              <a:gd name="T4" fmla="*/ 34 w 134"/>
              <a:gd name="T5" fmla="*/ 865 h 1186"/>
              <a:gd name="T6" fmla="*/ 128 w 134"/>
              <a:gd name="T7" fmla="*/ 528 h 1186"/>
              <a:gd name="T8" fmla="*/ 3 w 134"/>
              <a:gd name="T9" fmla="*/ 539 h 1186"/>
              <a:gd name="T10" fmla="*/ 119 w 134"/>
              <a:gd name="T11" fmla="*/ 261 h 1186"/>
              <a:gd name="T12" fmla="*/ 0 w 134"/>
              <a:gd name="T13" fmla="*/ 252 h 1186"/>
              <a:gd name="T14" fmla="*/ 133 w 134"/>
              <a:gd name="T15" fmla="*/ 0 h 1186"/>
              <a:gd name="T16" fmla="*/ 129 w 134"/>
              <a:gd name="T17" fmla="*/ 2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4" h="1186">
                <a:moveTo>
                  <a:pt x="49" y="1185"/>
                </a:moveTo>
                <a:lnTo>
                  <a:pt x="108" y="865"/>
                </a:lnTo>
                <a:lnTo>
                  <a:pt x="34" y="865"/>
                </a:lnTo>
                <a:lnTo>
                  <a:pt x="128" y="528"/>
                </a:lnTo>
                <a:lnTo>
                  <a:pt x="3" y="539"/>
                </a:lnTo>
                <a:lnTo>
                  <a:pt x="119" y="261"/>
                </a:lnTo>
                <a:lnTo>
                  <a:pt x="0" y="252"/>
                </a:lnTo>
                <a:lnTo>
                  <a:pt x="133" y="0"/>
                </a:lnTo>
                <a:lnTo>
                  <a:pt x="129" y="2"/>
                </a:lnTo>
              </a:path>
            </a:pathLst>
          </a:custGeom>
          <a:noFill/>
          <a:ln w="25400" cap="rnd" cmpd="sng">
            <a:solidFill>
              <a:srgbClr val="FF33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45503" name="Line 95">
            <a:extLst>
              <a:ext uri="{FF2B5EF4-FFF2-40B4-BE49-F238E27FC236}">
                <a16:creationId xmlns:a16="http://schemas.microsoft.com/office/drawing/2014/main" id="{9CA95E5A-2419-D3CD-D004-8A3209353A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2950" y="5780088"/>
            <a:ext cx="120015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386" name="Group 1026">
            <a:extLst>
              <a:ext uri="{FF2B5EF4-FFF2-40B4-BE49-F238E27FC236}">
                <a16:creationId xmlns:a16="http://schemas.microsoft.com/office/drawing/2014/main" id="{2A622A63-EFB8-2A70-3FA4-9AB2F52E5BF8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5410200"/>
            <a:ext cx="5795962" cy="1371600"/>
            <a:chOff x="144" y="3408"/>
            <a:chExt cx="3221" cy="864"/>
          </a:xfrm>
        </p:grpSpPr>
        <p:sp>
          <p:nvSpPr>
            <p:cNvPr id="144387" name="Freeform 1027">
              <a:extLst>
                <a:ext uri="{FF2B5EF4-FFF2-40B4-BE49-F238E27FC236}">
                  <a16:creationId xmlns:a16="http://schemas.microsoft.com/office/drawing/2014/main" id="{BDB67B68-CF0C-15E2-1049-7E2639B60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408"/>
              <a:ext cx="322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EBC0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4388" name="Rectangle 1028">
              <a:extLst>
                <a:ext uri="{FF2B5EF4-FFF2-40B4-BE49-F238E27FC236}">
                  <a16:creationId xmlns:a16="http://schemas.microsoft.com/office/drawing/2014/main" id="{D6A6E26E-F23E-8D02-A19D-A14DE8AA7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4389" name="Rectangle 1029">
              <a:extLst>
                <a:ext uri="{FF2B5EF4-FFF2-40B4-BE49-F238E27FC236}">
                  <a16:creationId xmlns:a16="http://schemas.microsoft.com/office/drawing/2014/main" id="{F649D866-41A4-1ABE-7E8A-A150C6CDA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4390" name="Rectangle 1030">
              <a:extLst>
                <a:ext uri="{FF2B5EF4-FFF2-40B4-BE49-F238E27FC236}">
                  <a16:creationId xmlns:a16="http://schemas.microsoft.com/office/drawing/2014/main" id="{C8A1449A-B7DA-3E38-6D30-6D809969A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4391" name="Freeform 1031">
              <a:extLst>
                <a:ext uri="{FF2B5EF4-FFF2-40B4-BE49-F238E27FC236}">
                  <a16:creationId xmlns:a16="http://schemas.microsoft.com/office/drawing/2014/main" id="{F0294DD3-69A1-700C-8879-79F2CF6C8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840"/>
              <a:ext cx="322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DFB6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44393" name="Group 1033">
            <a:extLst>
              <a:ext uri="{FF2B5EF4-FFF2-40B4-BE49-F238E27FC236}">
                <a16:creationId xmlns:a16="http://schemas.microsoft.com/office/drawing/2014/main" id="{3B339267-574D-3656-711E-359172E35503}"/>
              </a:ext>
            </a:extLst>
          </p:cNvPr>
          <p:cNvGrpSpPr>
            <a:grpSpLocks/>
          </p:cNvGrpSpPr>
          <p:nvPr/>
        </p:nvGrpSpPr>
        <p:grpSpPr bwMode="auto">
          <a:xfrm>
            <a:off x="0" y="990600"/>
            <a:ext cx="6019800" cy="819150"/>
            <a:chOff x="699" y="1013"/>
            <a:chExt cx="2698" cy="516"/>
          </a:xfrm>
        </p:grpSpPr>
        <p:sp>
          <p:nvSpPr>
            <p:cNvPr id="144394" name="Freeform 1034">
              <a:extLst>
                <a:ext uri="{FF2B5EF4-FFF2-40B4-BE49-F238E27FC236}">
                  <a16:creationId xmlns:a16="http://schemas.microsoft.com/office/drawing/2014/main" id="{CC4B21CB-3106-BA9D-961D-44BE860A8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" y="1013"/>
              <a:ext cx="2698" cy="370"/>
            </a:xfrm>
            <a:custGeom>
              <a:avLst/>
              <a:gdLst>
                <a:gd name="T0" fmla="*/ 13878 w 13989"/>
                <a:gd name="T1" fmla="*/ 2621 h 2635"/>
                <a:gd name="T2" fmla="*/ 13966 w 13989"/>
                <a:gd name="T3" fmla="*/ 2525 h 2635"/>
                <a:gd name="T4" fmla="*/ 13989 w 13989"/>
                <a:gd name="T5" fmla="*/ 2386 h 2635"/>
                <a:gd name="T6" fmla="*/ 13972 w 13989"/>
                <a:gd name="T7" fmla="*/ 2319 h 2635"/>
                <a:gd name="T8" fmla="*/ 13908 w 13989"/>
                <a:gd name="T9" fmla="*/ 2244 h 2635"/>
                <a:gd name="T10" fmla="*/ 13840 w 13989"/>
                <a:gd name="T11" fmla="*/ 2220 h 2635"/>
                <a:gd name="T12" fmla="*/ 13759 w 13989"/>
                <a:gd name="T13" fmla="*/ 2228 h 2635"/>
                <a:gd name="T14" fmla="*/ 13695 w 13989"/>
                <a:gd name="T15" fmla="*/ 2292 h 2635"/>
                <a:gd name="T16" fmla="*/ 13671 w 13989"/>
                <a:gd name="T17" fmla="*/ 2371 h 2635"/>
                <a:gd name="T18" fmla="*/ 7251 w 13989"/>
                <a:gd name="T19" fmla="*/ 497 h 2635"/>
                <a:gd name="T20" fmla="*/ 7158 w 13989"/>
                <a:gd name="T21" fmla="*/ 436 h 2635"/>
                <a:gd name="T22" fmla="*/ 7142 w 13989"/>
                <a:gd name="T23" fmla="*/ 378 h 2635"/>
                <a:gd name="T24" fmla="*/ 7238 w 13989"/>
                <a:gd name="T25" fmla="*/ 318 h 2635"/>
                <a:gd name="T26" fmla="*/ 7301 w 13989"/>
                <a:gd name="T27" fmla="*/ 363 h 2635"/>
                <a:gd name="T28" fmla="*/ 7403 w 13989"/>
                <a:gd name="T29" fmla="*/ 349 h 2635"/>
                <a:gd name="T30" fmla="*/ 7455 w 13989"/>
                <a:gd name="T31" fmla="*/ 294 h 2635"/>
                <a:gd name="T32" fmla="*/ 7461 w 13989"/>
                <a:gd name="T33" fmla="*/ 247 h 2635"/>
                <a:gd name="T34" fmla="*/ 7421 w 13989"/>
                <a:gd name="T35" fmla="*/ 177 h 2635"/>
                <a:gd name="T36" fmla="*/ 7342 w 13989"/>
                <a:gd name="T37" fmla="*/ 124 h 2635"/>
                <a:gd name="T38" fmla="*/ 7282 w 13989"/>
                <a:gd name="T39" fmla="*/ 110 h 2635"/>
                <a:gd name="T40" fmla="*/ 7188 w 13989"/>
                <a:gd name="T41" fmla="*/ 128 h 2635"/>
                <a:gd name="T42" fmla="*/ 7133 w 13989"/>
                <a:gd name="T43" fmla="*/ 179 h 2635"/>
                <a:gd name="T44" fmla="*/ 7124 w 13989"/>
                <a:gd name="T45" fmla="*/ 89 h 2635"/>
                <a:gd name="T46" fmla="*/ 7084 w 13989"/>
                <a:gd name="T47" fmla="*/ 29 h 2635"/>
                <a:gd name="T48" fmla="*/ 6992 w 13989"/>
                <a:gd name="T49" fmla="*/ 0 h 2635"/>
                <a:gd name="T50" fmla="*/ 6902 w 13989"/>
                <a:gd name="T51" fmla="*/ 29 h 2635"/>
                <a:gd name="T52" fmla="*/ 6862 w 13989"/>
                <a:gd name="T53" fmla="*/ 89 h 2635"/>
                <a:gd name="T54" fmla="*/ 6853 w 13989"/>
                <a:gd name="T55" fmla="*/ 151 h 2635"/>
                <a:gd name="T56" fmla="*/ 6829 w 13989"/>
                <a:gd name="T57" fmla="*/ 148 h 2635"/>
                <a:gd name="T58" fmla="*/ 6736 w 13989"/>
                <a:gd name="T59" fmla="*/ 110 h 2635"/>
                <a:gd name="T60" fmla="*/ 6641 w 13989"/>
                <a:gd name="T61" fmla="*/ 124 h 2635"/>
                <a:gd name="T62" fmla="*/ 6565 w 13989"/>
                <a:gd name="T63" fmla="*/ 177 h 2635"/>
                <a:gd name="T64" fmla="*/ 6527 w 13989"/>
                <a:gd name="T65" fmla="*/ 247 h 2635"/>
                <a:gd name="T66" fmla="*/ 6545 w 13989"/>
                <a:gd name="T67" fmla="*/ 318 h 2635"/>
                <a:gd name="T68" fmla="*/ 6620 w 13989"/>
                <a:gd name="T69" fmla="*/ 366 h 2635"/>
                <a:gd name="T70" fmla="*/ 6730 w 13989"/>
                <a:gd name="T71" fmla="*/ 335 h 2635"/>
                <a:gd name="T72" fmla="*/ 6818 w 13989"/>
                <a:gd name="T73" fmla="*/ 351 h 2635"/>
                <a:gd name="T74" fmla="*/ 6853 w 13989"/>
                <a:gd name="T75" fmla="*/ 413 h 2635"/>
                <a:gd name="T76" fmla="*/ 6770 w 13989"/>
                <a:gd name="T77" fmla="*/ 482 h 2635"/>
                <a:gd name="T78" fmla="*/ 300 w 13989"/>
                <a:gd name="T79" fmla="*/ 2420 h 2635"/>
                <a:gd name="T80" fmla="*/ 315 w 13989"/>
                <a:gd name="T81" fmla="*/ 2371 h 2635"/>
                <a:gd name="T82" fmla="*/ 291 w 13989"/>
                <a:gd name="T83" fmla="*/ 2292 h 2635"/>
                <a:gd name="T84" fmla="*/ 227 w 13989"/>
                <a:gd name="T85" fmla="*/ 2228 h 2635"/>
                <a:gd name="T86" fmla="*/ 146 w 13989"/>
                <a:gd name="T87" fmla="*/ 2220 h 2635"/>
                <a:gd name="T88" fmla="*/ 81 w 13989"/>
                <a:gd name="T89" fmla="*/ 2244 h 2635"/>
                <a:gd name="T90" fmla="*/ 32 w 13989"/>
                <a:gd name="T91" fmla="*/ 2290 h 2635"/>
                <a:gd name="T92" fmla="*/ 5 w 13989"/>
                <a:gd name="T93" fmla="*/ 2353 h 2635"/>
                <a:gd name="T94" fmla="*/ 2 w 13989"/>
                <a:gd name="T95" fmla="*/ 2458 h 2635"/>
                <a:gd name="T96" fmla="*/ 57 w 13989"/>
                <a:gd name="T97" fmla="*/ 2581 h 2635"/>
                <a:gd name="T98" fmla="*/ 171 w 13989"/>
                <a:gd name="T99" fmla="*/ 2635 h 2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989" h="2635">
                  <a:moveTo>
                    <a:pt x="13814" y="2635"/>
                  </a:moveTo>
                  <a:lnTo>
                    <a:pt x="13878" y="2621"/>
                  </a:lnTo>
                  <a:lnTo>
                    <a:pt x="13930" y="2581"/>
                  </a:lnTo>
                  <a:lnTo>
                    <a:pt x="13966" y="2525"/>
                  </a:lnTo>
                  <a:lnTo>
                    <a:pt x="13985" y="2458"/>
                  </a:lnTo>
                  <a:lnTo>
                    <a:pt x="13989" y="2386"/>
                  </a:lnTo>
                  <a:lnTo>
                    <a:pt x="13983" y="2353"/>
                  </a:lnTo>
                  <a:lnTo>
                    <a:pt x="13972" y="2319"/>
                  </a:lnTo>
                  <a:lnTo>
                    <a:pt x="13935" y="2264"/>
                  </a:lnTo>
                  <a:lnTo>
                    <a:pt x="13908" y="2244"/>
                  </a:lnTo>
                  <a:lnTo>
                    <a:pt x="13875" y="2229"/>
                  </a:lnTo>
                  <a:lnTo>
                    <a:pt x="13840" y="2220"/>
                  </a:lnTo>
                  <a:lnTo>
                    <a:pt x="13811" y="2217"/>
                  </a:lnTo>
                  <a:lnTo>
                    <a:pt x="13759" y="2228"/>
                  </a:lnTo>
                  <a:lnTo>
                    <a:pt x="13722" y="2254"/>
                  </a:lnTo>
                  <a:lnTo>
                    <a:pt x="13695" y="2292"/>
                  </a:lnTo>
                  <a:lnTo>
                    <a:pt x="13678" y="2333"/>
                  </a:lnTo>
                  <a:lnTo>
                    <a:pt x="13671" y="2371"/>
                  </a:lnTo>
                  <a:lnTo>
                    <a:pt x="13684" y="2420"/>
                  </a:lnTo>
                  <a:lnTo>
                    <a:pt x="7251" y="497"/>
                  </a:lnTo>
                  <a:lnTo>
                    <a:pt x="7216" y="480"/>
                  </a:lnTo>
                  <a:lnTo>
                    <a:pt x="7158" y="436"/>
                  </a:lnTo>
                  <a:lnTo>
                    <a:pt x="7139" y="408"/>
                  </a:lnTo>
                  <a:lnTo>
                    <a:pt x="7142" y="378"/>
                  </a:lnTo>
                  <a:lnTo>
                    <a:pt x="7172" y="348"/>
                  </a:lnTo>
                  <a:lnTo>
                    <a:pt x="7238" y="318"/>
                  </a:lnTo>
                  <a:lnTo>
                    <a:pt x="7257" y="335"/>
                  </a:lnTo>
                  <a:lnTo>
                    <a:pt x="7301" y="363"/>
                  </a:lnTo>
                  <a:lnTo>
                    <a:pt x="7366" y="366"/>
                  </a:lnTo>
                  <a:lnTo>
                    <a:pt x="7403" y="349"/>
                  </a:lnTo>
                  <a:lnTo>
                    <a:pt x="7440" y="318"/>
                  </a:lnTo>
                  <a:lnTo>
                    <a:pt x="7455" y="294"/>
                  </a:lnTo>
                  <a:lnTo>
                    <a:pt x="7462" y="273"/>
                  </a:lnTo>
                  <a:lnTo>
                    <a:pt x="7461" y="247"/>
                  </a:lnTo>
                  <a:lnTo>
                    <a:pt x="7453" y="223"/>
                  </a:lnTo>
                  <a:lnTo>
                    <a:pt x="7421" y="177"/>
                  </a:lnTo>
                  <a:lnTo>
                    <a:pt x="7372" y="139"/>
                  </a:lnTo>
                  <a:lnTo>
                    <a:pt x="7342" y="124"/>
                  </a:lnTo>
                  <a:lnTo>
                    <a:pt x="7313" y="115"/>
                  </a:lnTo>
                  <a:lnTo>
                    <a:pt x="7282" y="110"/>
                  </a:lnTo>
                  <a:lnTo>
                    <a:pt x="7249" y="110"/>
                  </a:lnTo>
                  <a:lnTo>
                    <a:pt x="7188" y="128"/>
                  </a:lnTo>
                  <a:lnTo>
                    <a:pt x="7159" y="148"/>
                  </a:lnTo>
                  <a:lnTo>
                    <a:pt x="7133" y="179"/>
                  </a:lnTo>
                  <a:lnTo>
                    <a:pt x="7135" y="151"/>
                  </a:lnTo>
                  <a:lnTo>
                    <a:pt x="7124" y="89"/>
                  </a:lnTo>
                  <a:lnTo>
                    <a:pt x="7109" y="56"/>
                  </a:lnTo>
                  <a:lnTo>
                    <a:pt x="7084" y="29"/>
                  </a:lnTo>
                  <a:lnTo>
                    <a:pt x="7048" y="8"/>
                  </a:lnTo>
                  <a:lnTo>
                    <a:pt x="6992" y="0"/>
                  </a:lnTo>
                  <a:lnTo>
                    <a:pt x="6938" y="8"/>
                  </a:lnTo>
                  <a:lnTo>
                    <a:pt x="6902" y="29"/>
                  </a:lnTo>
                  <a:lnTo>
                    <a:pt x="6877" y="56"/>
                  </a:lnTo>
                  <a:lnTo>
                    <a:pt x="6862" y="89"/>
                  </a:lnTo>
                  <a:lnTo>
                    <a:pt x="6854" y="122"/>
                  </a:lnTo>
                  <a:lnTo>
                    <a:pt x="6853" y="151"/>
                  </a:lnTo>
                  <a:lnTo>
                    <a:pt x="6853" y="179"/>
                  </a:lnTo>
                  <a:lnTo>
                    <a:pt x="6829" y="148"/>
                  </a:lnTo>
                  <a:lnTo>
                    <a:pt x="6800" y="128"/>
                  </a:lnTo>
                  <a:lnTo>
                    <a:pt x="6736" y="110"/>
                  </a:lnTo>
                  <a:lnTo>
                    <a:pt x="6671" y="115"/>
                  </a:lnTo>
                  <a:lnTo>
                    <a:pt x="6641" y="124"/>
                  </a:lnTo>
                  <a:lnTo>
                    <a:pt x="6612" y="139"/>
                  </a:lnTo>
                  <a:lnTo>
                    <a:pt x="6565" y="177"/>
                  </a:lnTo>
                  <a:lnTo>
                    <a:pt x="6532" y="223"/>
                  </a:lnTo>
                  <a:lnTo>
                    <a:pt x="6527" y="247"/>
                  </a:lnTo>
                  <a:lnTo>
                    <a:pt x="6524" y="273"/>
                  </a:lnTo>
                  <a:lnTo>
                    <a:pt x="6545" y="318"/>
                  </a:lnTo>
                  <a:lnTo>
                    <a:pt x="6583" y="349"/>
                  </a:lnTo>
                  <a:lnTo>
                    <a:pt x="6620" y="366"/>
                  </a:lnTo>
                  <a:lnTo>
                    <a:pt x="6684" y="363"/>
                  </a:lnTo>
                  <a:lnTo>
                    <a:pt x="6730" y="335"/>
                  </a:lnTo>
                  <a:lnTo>
                    <a:pt x="6746" y="318"/>
                  </a:lnTo>
                  <a:lnTo>
                    <a:pt x="6818" y="351"/>
                  </a:lnTo>
                  <a:lnTo>
                    <a:pt x="6850" y="384"/>
                  </a:lnTo>
                  <a:lnTo>
                    <a:pt x="6853" y="413"/>
                  </a:lnTo>
                  <a:lnTo>
                    <a:pt x="6833" y="441"/>
                  </a:lnTo>
                  <a:lnTo>
                    <a:pt x="6770" y="482"/>
                  </a:lnTo>
                  <a:lnTo>
                    <a:pt x="6734" y="497"/>
                  </a:lnTo>
                  <a:lnTo>
                    <a:pt x="300" y="2420"/>
                  </a:lnTo>
                  <a:lnTo>
                    <a:pt x="311" y="2402"/>
                  </a:lnTo>
                  <a:lnTo>
                    <a:pt x="315" y="2371"/>
                  </a:lnTo>
                  <a:lnTo>
                    <a:pt x="308" y="2333"/>
                  </a:lnTo>
                  <a:lnTo>
                    <a:pt x="291" y="2292"/>
                  </a:lnTo>
                  <a:lnTo>
                    <a:pt x="265" y="2254"/>
                  </a:lnTo>
                  <a:lnTo>
                    <a:pt x="227" y="2228"/>
                  </a:lnTo>
                  <a:lnTo>
                    <a:pt x="176" y="2217"/>
                  </a:lnTo>
                  <a:lnTo>
                    <a:pt x="146" y="2220"/>
                  </a:lnTo>
                  <a:lnTo>
                    <a:pt x="112" y="2229"/>
                  </a:lnTo>
                  <a:lnTo>
                    <a:pt x="81" y="2244"/>
                  </a:lnTo>
                  <a:lnTo>
                    <a:pt x="53" y="2264"/>
                  </a:lnTo>
                  <a:lnTo>
                    <a:pt x="32" y="2290"/>
                  </a:lnTo>
                  <a:lnTo>
                    <a:pt x="17" y="2319"/>
                  </a:lnTo>
                  <a:lnTo>
                    <a:pt x="5" y="2353"/>
                  </a:lnTo>
                  <a:lnTo>
                    <a:pt x="0" y="2386"/>
                  </a:lnTo>
                  <a:lnTo>
                    <a:pt x="2" y="2458"/>
                  </a:lnTo>
                  <a:lnTo>
                    <a:pt x="22" y="2525"/>
                  </a:lnTo>
                  <a:lnTo>
                    <a:pt x="57" y="2581"/>
                  </a:lnTo>
                  <a:lnTo>
                    <a:pt x="108" y="2621"/>
                  </a:lnTo>
                  <a:lnTo>
                    <a:pt x="171" y="2635"/>
                  </a:lnTo>
                  <a:lnTo>
                    <a:pt x="13814" y="2635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4395" name="Freeform 1035">
              <a:extLst>
                <a:ext uri="{FF2B5EF4-FFF2-40B4-BE49-F238E27FC236}">
                  <a16:creationId xmlns:a16="http://schemas.microsoft.com/office/drawing/2014/main" id="{D70EE921-A63B-39DC-7534-DD9288B49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" y="1095"/>
              <a:ext cx="2634" cy="434"/>
            </a:xfrm>
            <a:custGeom>
              <a:avLst/>
              <a:gdLst>
                <a:gd name="T0" fmla="*/ 6815 w 13648"/>
                <a:gd name="T1" fmla="*/ 0 h 3080"/>
                <a:gd name="T2" fmla="*/ 13648 w 13648"/>
                <a:gd name="T3" fmla="*/ 2044 h 3080"/>
                <a:gd name="T4" fmla="*/ 13648 w 13648"/>
                <a:gd name="T5" fmla="*/ 3080 h 3080"/>
                <a:gd name="T6" fmla="*/ 6824 w 13648"/>
                <a:gd name="T7" fmla="*/ 3080 h 3080"/>
                <a:gd name="T8" fmla="*/ 0 w 13648"/>
                <a:gd name="T9" fmla="*/ 3080 h 3080"/>
                <a:gd name="T10" fmla="*/ 0 w 13648"/>
                <a:gd name="T11" fmla="*/ 2044 h 3080"/>
                <a:gd name="T12" fmla="*/ 6815 w 13648"/>
                <a:gd name="T13" fmla="*/ 0 h 3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48" h="3080">
                  <a:moveTo>
                    <a:pt x="6815" y="0"/>
                  </a:moveTo>
                  <a:lnTo>
                    <a:pt x="13648" y="2044"/>
                  </a:lnTo>
                  <a:lnTo>
                    <a:pt x="13648" y="3080"/>
                  </a:lnTo>
                  <a:lnTo>
                    <a:pt x="6824" y="3080"/>
                  </a:lnTo>
                  <a:lnTo>
                    <a:pt x="0" y="3080"/>
                  </a:lnTo>
                  <a:lnTo>
                    <a:pt x="0" y="2044"/>
                  </a:lnTo>
                  <a:lnTo>
                    <a:pt x="6815" y="0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4396" name="Freeform 1036">
              <a:extLst>
                <a:ext uri="{FF2B5EF4-FFF2-40B4-BE49-F238E27FC236}">
                  <a16:creationId xmlns:a16="http://schemas.microsoft.com/office/drawing/2014/main" id="{C583347C-36A1-416A-48B0-D90925625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1181"/>
              <a:ext cx="92" cy="85"/>
            </a:xfrm>
            <a:custGeom>
              <a:avLst/>
              <a:gdLst>
                <a:gd name="T0" fmla="*/ 480 w 480"/>
                <a:gd name="T1" fmla="*/ 0 h 607"/>
                <a:gd name="T2" fmla="*/ 415 w 480"/>
                <a:gd name="T3" fmla="*/ 135 h 607"/>
                <a:gd name="T4" fmla="*/ 459 w 480"/>
                <a:gd name="T5" fmla="*/ 135 h 607"/>
                <a:gd name="T6" fmla="*/ 459 w 480"/>
                <a:gd name="T7" fmla="*/ 186 h 607"/>
                <a:gd name="T8" fmla="*/ 392 w 480"/>
                <a:gd name="T9" fmla="*/ 186 h 607"/>
                <a:gd name="T10" fmla="*/ 320 w 480"/>
                <a:gd name="T11" fmla="*/ 284 h 607"/>
                <a:gd name="T12" fmla="*/ 274 w 480"/>
                <a:gd name="T13" fmla="*/ 373 h 607"/>
                <a:gd name="T14" fmla="*/ 261 w 480"/>
                <a:gd name="T15" fmla="*/ 421 h 607"/>
                <a:gd name="T16" fmla="*/ 257 w 480"/>
                <a:gd name="T17" fmla="*/ 467 h 607"/>
                <a:gd name="T18" fmla="*/ 265 w 480"/>
                <a:gd name="T19" fmla="*/ 480 h 607"/>
                <a:gd name="T20" fmla="*/ 276 w 480"/>
                <a:gd name="T21" fmla="*/ 514 h 607"/>
                <a:gd name="T22" fmla="*/ 274 w 480"/>
                <a:gd name="T23" fmla="*/ 561 h 607"/>
                <a:gd name="T24" fmla="*/ 262 w 480"/>
                <a:gd name="T25" fmla="*/ 582 h 607"/>
                <a:gd name="T26" fmla="*/ 239 w 480"/>
                <a:gd name="T27" fmla="*/ 607 h 607"/>
                <a:gd name="T28" fmla="*/ 217 w 480"/>
                <a:gd name="T29" fmla="*/ 582 h 607"/>
                <a:gd name="T30" fmla="*/ 204 w 480"/>
                <a:gd name="T31" fmla="*/ 561 h 607"/>
                <a:gd name="T32" fmla="*/ 203 w 480"/>
                <a:gd name="T33" fmla="*/ 514 h 607"/>
                <a:gd name="T34" fmla="*/ 213 w 480"/>
                <a:gd name="T35" fmla="*/ 480 h 607"/>
                <a:gd name="T36" fmla="*/ 221 w 480"/>
                <a:gd name="T37" fmla="*/ 467 h 607"/>
                <a:gd name="T38" fmla="*/ 219 w 480"/>
                <a:gd name="T39" fmla="*/ 421 h 607"/>
                <a:gd name="T40" fmla="*/ 206 w 480"/>
                <a:gd name="T41" fmla="*/ 373 h 607"/>
                <a:gd name="T42" fmla="*/ 160 w 480"/>
                <a:gd name="T43" fmla="*/ 284 h 607"/>
                <a:gd name="T44" fmla="*/ 88 w 480"/>
                <a:gd name="T45" fmla="*/ 186 h 607"/>
                <a:gd name="T46" fmla="*/ 19 w 480"/>
                <a:gd name="T47" fmla="*/ 186 h 607"/>
                <a:gd name="T48" fmla="*/ 19 w 480"/>
                <a:gd name="T49" fmla="*/ 135 h 607"/>
                <a:gd name="T50" fmla="*/ 63 w 480"/>
                <a:gd name="T51" fmla="*/ 135 h 607"/>
                <a:gd name="T52" fmla="*/ 0 w 480"/>
                <a:gd name="T53" fmla="*/ 0 h 607"/>
                <a:gd name="T54" fmla="*/ 480 w 480"/>
                <a:gd name="T55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0" h="607">
                  <a:moveTo>
                    <a:pt x="480" y="0"/>
                  </a:moveTo>
                  <a:lnTo>
                    <a:pt x="415" y="135"/>
                  </a:lnTo>
                  <a:lnTo>
                    <a:pt x="459" y="135"/>
                  </a:lnTo>
                  <a:lnTo>
                    <a:pt x="459" y="186"/>
                  </a:lnTo>
                  <a:lnTo>
                    <a:pt x="392" y="186"/>
                  </a:lnTo>
                  <a:lnTo>
                    <a:pt x="320" y="284"/>
                  </a:lnTo>
                  <a:lnTo>
                    <a:pt x="274" y="373"/>
                  </a:lnTo>
                  <a:lnTo>
                    <a:pt x="261" y="421"/>
                  </a:lnTo>
                  <a:lnTo>
                    <a:pt x="257" y="467"/>
                  </a:lnTo>
                  <a:lnTo>
                    <a:pt x="265" y="480"/>
                  </a:lnTo>
                  <a:lnTo>
                    <a:pt x="276" y="514"/>
                  </a:lnTo>
                  <a:lnTo>
                    <a:pt x="274" y="561"/>
                  </a:lnTo>
                  <a:lnTo>
                    <a:pt x="262" y="582"/>
                  </a:lnTo>
                  <a:lnTo>
                    <a:pt x="239" y="607"/>
                  </a:lnTo>
                  <a:lnTo>
                    <a:pt x="217" y="582"/>
                  </a:lnTo>
                  <a:lnTo>
                    <a:pt x="204" y="561"/>
                  </a:lnTo>
                  <a:lnTo>
                    <a:pt x="203" y="514"/>
                  </a:lnTo>
                  <a:lnTo>
                    <a:pt x="213" y="480"/>
                  </a:lnTo>
                  <a:lnTo>
                    <a:pt x="221" y="467"/>
                  </a:lnTo>
                  <a:lnTo>
                    <a:pt x="219" y="421"/>
                  </a:lnTo>
                  <a:lnTo>
                    <a:pt x="206" y="373"/>
                  </a:lnTo>
                  <a:lnTo>
                    <a:pt x="160" y="284"/>
                  </a:lnTo>
                  <a:lnTo>
                    <a:pt x="88" y="186"/>
                  </a:lnTo>
                  <a:lnTo>
                    <a:pt x="19" y="186"/>
                  </a:lnTo>
                  <a:lnTo>
                    <a:pt x="19" y="135"/>
                  </a:lnTo>
                  <a:lnTo>
                    <a:pt x="63" y="135"/>
                  </a:lnTo>
                  <a:lnTo>
                    <a:pt x="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FCEDAE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44397" name="Freeform 1037">
              <a:extLst>
                <a:ext uri="{FF2B5EF4-FFF2-40B4-BE49-F238E27FC236}">
                  <a16:creationId xmlns:a16="http://schemas.microsoft.com/office/drawing/2014/main" id="{1089A7C8-4797-8B02-AFEC-F18DC59D9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8" y="1119"/>
              <a:ext cx="243" cy="63"/>
            </a:xfrm>
            <a:custGeom>
              <a:avLst/>
              <a:gdLst>
                <a:gd name="T0" fmla="*/ 1194 w 1266"/>
                <a:gd name="T1" fmla="*/ 175 h 448"/>
                <a:gd name="T2" fmla="*/ 1231 w 1266"/>
                <a:gd name="T3" fmla="*/ 193 h 448"/>
                <a:gd name="T4" fmla="*/ 1252 w 1266"/>
                <a:gd name="T5" fmla="*/ 218 h 448"/>
                <a:gd name="T6" fmla="*/ 1266 w 1266"/>
                <a:gd name="T7" fmla="*/ 245 h 448"/>
                <a:gd name="T8" fmla="*/ 1266 w 1266"/>
                <a:gd name="T9" fmla="*/ 274 h 448"/>
                <a:gd name="T10" fmla="*/ 1258 w 1266"/>
                <a:gd name="T11" fmla="*/ 303 h 448"/>
                <a:gd name="T12" fmla="*/ 1240 w 1266"/>
                <a:gd name="T13" fmla="*/ 327 h 448"/>
                <a:gd name="T14" fmla="*/ 1214 w 1266"/>
                <a:gd name="T15" fmla="*/ 346 h 448"/>
                <a:gd name="T16" fmla="*/ 1181 w 1266"/>
                <a:gd name="T17" fmla="*/ 353 h 448"/>
                <a:gd name="T18" fmla="*/ 1118 w 1266"/>
                <a:gd name="T19" fmla="*/ 344 h 448"/>
                <a:gd name="T20" fmla="*/ 1095 w 1266"/>
                <a:gd name="T21" fmla="*/ 317 h 448"/>
                <a:gd name="T22" fmla="*/ 1094 w 1266"/>
                <a:gd name="T23" fmla="*/ 276 h 448"/>
                <a:gd name="T24" fmla="*/ 1062 w 1266"/>
                <a:gd name="T25" fmla="*/ 265 h 448"/>
                <a:gd name="T26" fmla="*/ 1027 w 1266"/>
                <a:gd name="T27" fmla="*/ 254 h 448"/>
                <a:gd name="T28" fmla="*/ 987 w 1266"/>
                <a:gd name="T29" fmla="*/ 248 h 448"/>
                <a:gd name="T30" fmla="*/ 946 w 1266"/>
                <a:gd name="T31" fmla="*/ 248 h 448"/>
                <a:gd name="T32" fmla="*/ 906 w 1266"/>
                <a:gd name="T33" fmla="*/ 259 h 448"/>
                <a:gd name="T34" fmla="*/ 875 w 1266"/>
                <a:gd name="T35" fmla="*/ 285 h 448"/>
                <a:gd name="T36" fmla="*/ 853 w 1266"/>
                <a:gd name="T37" fmla="*/ 327 h 448"/>
                <a:gd name="T38" fmla="*/ 851 w 1266"/>
                <a:gd name="T39" fmla="*/ 353 h 448"/>
                <a:gd name="T40" fmla="*/ 858 w 1266"/>
                <a:gd name="T41" fmla="*/ 373 h 448"/>
                <a:gd name="T42" fmla="*/ 879 w 1266"/>
                <a:gd name="T43" fmla="*/ 384 h 448"/>
                <a:gd name="T44" fmla="*/ 960 w 1266"/>
                <a:gd name="T45" fmla="*/ 384 h 448"/>
                <a:gd name="T46" fmla="*/ 960 w 1266"/>
                <a:gd name="T47" fmla="*/ 448 h 448"/>
                <a:gd name="T48" fmla="*/ 632 w 1266"/>
                <a:gd name="T49" fmla="*/ 448 h 448"/>
                <a:gd name="T50" fmla="*/ 304 w 1266"/>
                <a:gd name="T51" fmla="*/ 448 h 448"/>
                <a:gd name="T52" fmla="*/ 304 w 1266"/>
                <a:gd name="T53" fmla="*/ 384 h 448"/>
                <a:gd name="T54" fmla="*/ 387 w 1266"/>
                <a:gd name="T55" fmla="*/ 384 h 448"/>
                <a:gd name="T56" fmla="*/ 405 w 1266"/>
                <a:gd name="T57" fmla="*/ 373 h 448"/>
                <a:gd name="T58" fmla="*/ 413 w 1266"/>
                <a:gd name="T59" fmla="*/ 353 h 448"/>
                <a:gd name="T60" fmla="*/ 410 w 1266"/>
                <a:gd name="T61" fmla="*/ 327 h 448"/>
                <a:gd name="T62" fmla="*/ 390 w 1266"/>
                <a:gd name="T63" fmla="*/ 285 h 448"/>
                <a:gd name="T64" fmla="*/ 359 w 1266"/>
                <a:gd name="T65" fmla="*/ 259 h 448"/>
                <a:gd name="T66" fmla="*/ 320 w 1266"/>
                <a:gd name="T67" fmla="*/ 248 h 448"/>
                <a:gd name="T68" fmla="*/ 279 w 1266"/>
                <a:gd name="T69" fmla="*/ 248 h 448"/>
                <a:gd name="T70" fmla="*/ 239 w 1266"/>
                <a:gd name="T71" fmla="*/ 254 h 448"/>
                <a:gd name="T72" fmla="*/ 205 w 1266"/>
                <a:gd name="T73" fmla="*/ 265 h 448"/>
                <a:gd name="T74" fmla="*/ 172 w 1266"/>
                <a:gd name="T75" fmla="*/ 276 h 448"/>
                <a:gd name="T76" fmla="*/ 170 w 1266"/>
                <a:gd name="T77" fmla="*/ 317 h 448"/>
                <a:gd name="T78" fmla="*/ 146 w 1266"/>
                <a:gd name="T79" fmla="*/ 344 h 448"/>
                <a:gd name="T80" fmla="*/ 84 w 1266"/>
                <a:gd name="T81" fmla="*/ 353 h 448"/>
                <a:gd name="T82" fmla="*/ 50 w 1266"/>
                <a:gd name="T83" fmla="*/ 344 h 448"/>
                <a:gd name="T84" fmla="*/ 26 w 1266"/>
                <a:gd name="T85" fmla="*/ 326 h 448"/>
                <a:gd name="T86" fmla="*/ 9 w 1266"/>
                <a:gd name="T87" fmla="*/ 300 h 448"/>
                <a:gd name="T88" fmla="*/ 0 w 1266"/>
                <a:gd name="T89" fmla="*/ 270 h 448"/>
                <a:gd name="T90" fmla="*/ 1 w 1266"/>
                <a:gd name="T91" fmla="*/ 237 h 448"/>
                <a:gd name="T92" fmla="*/ 12 w 1266"/>
                <a:gd name="T93" fmla="*/ 207 h 448"/>
                <a:gd name="T94" fmla="*/ 36 w 1266"/>
                <a:gd name="T95" fmla="*/ 183 h 448"/>
                <a:gd name="T96" fmla="*/ 71 w 1266"/>
                <a:gd name="T97" fmla="*/ 164 h 448"/>
                <a:gd name="T98" fmla="*/ 623 w 1266"/>
                <a:gd name="T99" fmla="*/ 0 h 448"/>
                <a:gd name="T100" fmla="*/ 1194 w 1266"/>
                <a:gd name="T101" fmla="*/ 175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6" h="448">
                  <a:moveTo>
                    <a:pt x="1194" y="175"/>
                  </a:moveTo>
                  <a:lnTo>
                    <a:pt x="1231" y="193"/>
                  </a:lnTo>
                  <a:lnTo>
                    <a:pt x="1252" y="218"/>
                  </a:lnTo>
                  <a:lnTo>
                    <a:pt x="1266" y="245"/>
                  </a:lnTo>
                  <a:lnTo>
                    <a:pt x="1266" y="274"/>
                  </a:lnTo>
                  <a:lnTo>
                    <a:pt x="1258" y="303"/>
                  </a:lnTo>
                  <a:lnTo>
                    <a:pt x="1240" y="327"/>
                  </a:lnTo>
                  <a:lnTo>
                    <a:pt x="1214" y="346"/>
                  </a:lnTo>
                  <a:lnTo>
                    <a:pt x="1181" y="353"/>
                  </a:lnTo>
                  <a:lnTo>
                    <a:pt x="1118" y="344"/>
                  </a:lnTo>
                  <a:lnTo>
                    <a:pt x="1095" y="317"/>
                  </a:lnTo>
                  <a:lnTo>
                    <a:pt x="1094" y="276"/>
                  </a:lnTo>
                  <a:lnTo>
                    <a:pt x="1062" y="265"/>
                  </a:lnTo>
                  <a:lnTo>
                    <a:pt x="1027" y="254"/>
                  </a:lnTo>
                  <a:lnTo>
                    <a:pt x="987" y="248"/>
                  </a:lnTo>
                  <a:lnTo>
                    <a:pt x="946" y="248"/>
                  </a:lnTo>
                  <a:lnTo>
                    <a:pt x="906" y="259"/>
                  </a:lnTo>
                  <a:lnTo>
                    <a:pt x="875" y="285"/>
                  </a:lnTo>
                  <a:lnTo>
                    <a:pt x="853" y="327"/>
                  </a:lnTo>
                  <a:lnTo>
                    <a:pt x="851" y="353"/>
                  </a:lnTo>
                  <a:lnTo>
                    <a:pt x="858" y="373"/>
                  </a:lnTo>
                  <a:lnTo>
                    <a:pt x="879" y="384"/>
                  </a:lnTo>
                  <a:lnTo>
                    <a:pt x="960" y="384"/>
                  </a:lnTo>
                  <a:lnTo>
                    <a:pt x="960" y="448"/>
                  </a:lnTo>
                  <a:lnTo>
                    <a:pt x="632" y="448"/>
                  </a:lnTo>
                  <a:lnTo>
                    <a:pt x="304" y="448"/>
                  </a:lnTo>
                  <a:lnTo>
                    <a:pt x="304" y="384"/>
                  </a:lnTo>
                  <a:lnTo>
                    <a:pt x="387" y="384"/>
                  </a:lnTo>
                  <a:lnTo>
                    <a:pt x="405" y="373"/>
                  </a:lnTo>
                  <a:lnTo>
                    <a:pt x="413" y="353"/>
                  </a:lnTo>
                  <a:lnTo>
                    <a:pt x="410" y="327"/>
                  </a:lnTo>
                  <a:lnTo>
                    <a:pt x="390" y="285"/>
                  </a:lnTo>
                  <a:lnTo>
                    <a:pt x="359" y="259"/>
                  </a:lnTo>
                  <a:lnTo>
                    <a:pt x="320" y="248"/>
                  </a:lnTo>
                  <a:lnTo>
                    <a:pt x="279" y="248"/>
                  </a:lnTo>
                  <a:lnTo>
                    <a:pt x="239" y="254"/>
                  </a:lnTo>
                  <a:lnTo>
                    <a:pt x="205" y="265"/>
                  </a:lnTo>
                  <a:lnTo>
                    <a:pt x="172" y="276"/>
                  </a:lnTo>
                  <a:lnTo>
                    <a:pt x="170" y="317"/>
                  </a:lnTo>
                  <a:lnTo>
                    <a:pt x="146" y="344"/>
                  </a:lnTo>
                  <a:lnTo>
                    <a:pt x="84" y="353"/>
                  </a:lnTo>
                  <a:lnTo>
                    <a:pt x="50" y="344"/>
                  </a:lnTo>
                  <a:lnTo>
                    <a:pt x="26" y="326"/>
                  </a:lnTo>
                  <a:lnTo>
                    <a:pt x="9" y="300"/>
                  </a:lnTo>
                  <a:lnTo>
                    <a:pt x="0" y="270"/>
                  </a:lnTo>
                  <a:lnTo>
                    <a:pt x="1" y="237"/>
                  </a:lnTo>
                  <a:lnTo>
                    <a:pt x="12" y="207"/>
                  </a:lnTo>
                  <a:lnTo>
                    <a:pt x="36" y="183"/>
                  </a:lnTo>
                  <a:lnTo>
                    <a:pt x="71" y="164"/>
                  </a:lnTo>
                  <a:lnTo>
                    <a:pt x="623" y="0"/>
                  </a:lnTo>
                  <a:lnTo>
                    <a:pt x="1194" y="175"/>
                  </a:lnTo>
                  <a:close/>
                </a:path>
              </a:pathLst>
            </a:custGeom>
            <a:solidFill>
              <a:srgbClr val="FCEDAE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44398" name="Rectangle 1038">
            <a:extLst>
              <a:ext uri="{FF2B5EF4-FFF2-40B4-BE49-F238E27FC236}">
                <a16:creationId xmlns:a16="http://schemas.microsoft.com/office/drawing/2014/main" id="{E61C3A21-7D3D-68BC-FAB6-582AB28CA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Communication</a:t>
            </a:r>
          </a:p>
        </p:txBody>
      </p:sp>
      <p:sp>
        <p:nvSpPr>
          <p:cNvPr id="144400" name="Rectangle 1040">
            <a:extLst>
              <a:ext uri="{FF2B5EF4-FFF2-40B4-BE49-F238E27FC236}">
                <a16:creationId xmlns:a16="http://schemas.microsoft.com/office/drawing/2014/main" id="{7130B0CF-AE8D-430C-9ED6-6E5369E43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1371600"/>
            <a:ext cx="389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/>
              <a:t>Socially Natural Groupware</a:t>
            </a:r>
            <a:endParaRPr lang="en-US" altLang="LID4096" sz="2400" b="0">
              <a:latin typeface="Helvetica" panose="020B0604020202020204" pitchFamily="34" charset="0"/>
            </a:endParaRPr>
          </a:p>
        </p:txBody>
      </p:sp>
      <p:sp>
        <p:nvSpPr>
          <p:cNvPr id="144401" name="Rectangle 1041">
            <a:extLst>
              <a:ext uri="{FF2B5EF4-FFF2-40B4-BE49-F238E27FC236}">
                <a16:creationId xmlns:a16="http://schemas.microsoft.com/office/drawing/2014/main" id="{AC87E7A9-8F46-51A0-E9B4-675F21883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1722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9DD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>
                <a:solidFill>
                  <a:srgbClr val="5F5F5F"/>
                </a:solidFill>
              </a:rPr>
              <a:t>Technically Possible Groupware</a:t>
            </a:r>
            <a:endParaRPr lang="en-US" altLang="LID4096" sz="2400" b="0">
              <a:solidFill>
                <a:srgbClr val="5F5F5F"/>
              </a:solidFill>
            </a:endParaRPr>
          </a:p>
        </p:txBody>
      </p:sp>
      <p:sp>
        <p:nvSpPr>
          <p:cNvPr id="144402" name="Rectangle 1042">
            <a:extLst>
              <a:ext uri="{FF2B5EF4-FFF2-40B4-BE49-F238E27FC236}">
                <a16:creationId xmlns:a16="http://schemas.microsoft.com/office/drawing/2014/main" id="{57AC981A-12DC-D94C-37D3-7D8603864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486400"/>
            <a:ext cx="2359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Shared Artifacts</a:t>
            </a:r>
          </a:p>
        </p:txBody>
      </p:sp>
      <p:sp>
        <p:nvSpPr>
          <p:cNvPr id="144498" name="Rectangle 1138">
            <a:extLst>
              <a:ext uri="{FF2B5EF4-FFF2-40B4-BE49-F238E27FC236}">
                <a16:creationId xmlns:a16="http://schemas.microsoft.com/office/drawing/2014/main" id="{904F3505-ACF2-27CB-8730-EF574DD85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7250" y="5394325"/>
            <a:ext cx="307657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96838" indent="-9683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makes collaboration possible</a:t>
            </a:r>
            <a:endParaRPr lang="en-US" altLang="LID4096" sz="2000" b="0">
              <a:latin typeface="Helvetica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makes discourse possible</a:t>
            </a:r>
          </a:p>
        </p:txBody>
      </p:sp>
      <p:grpSp>
        <p:nvGrpSpPr>
          <p:cNvPr id="144543" name="Group 1183">
            <a:extLst>
              <a:ext uri="{FF2B5EF4-FFF2-40B4-BE49-F238E27FC236}">
                <a16:creationId xmlns:a16="http://schemas.microsoft.com/office/drawing/2014/main" id="{D0D0DBC1-51D0-528A-E801-80EDF193BD00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828800"/>
            <a:ext cx="9067800" cy="3581400"/>
            <a:chOff x="48" y="1152"/>
            <a:chExt cx="5712" cy="2256"/>
          </a:xfrm>
        </p:grpSpPr>
        <p:sp>
          <p:nvSpPr>
            <p:cNvPr id="144404" name="Rectangle 1044">
              <a:extLst>
                <a:ext uri="{FF2B5EF4-FFF2-40B4-BE49-F238E27FC236}">
                  <a16:creationId xmlns:a16="http://schemas.microsoft.com/office/drawing/2014/main" id="{97B94F9F-B90F-EC7C-63DE-0CB6F7A54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1152"/>
              <a:ext cx="720" cy="448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Tight coupling</a:t>
              </a:r>
            </a:p>
          </p:txBody>
        </p:sp>
        <p:grpSp>
          <p:nvGrpSpPr>
            <p:cNvPr id="144406" name="Group 1046">
              <a:extLst>
                <a:ext uri="{FF2B5EF4-FFF2-40B4-BE49-F238E27FC236}">
                  <a16:creationId xmlns:a16="http://schemas.microsoft.com/office/drawing/2014/main" id="{BA85E3EA-D563-5DBE-F3A2-0063D0E010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1600"/>
              <a:ext cx="463" cy="1808"/>
              <a:chOff x="432" y="1632"/>
              <a:chExt cx="463" cy="1776"/>
            </a:xfrm>
          </p:grpSpPr>
          <p:sp>
            <p:nvSpPr>
              <p:cNvPr id="144407" name="Freeform 1047">
                <a:extLst>
                  <a:ext uri="{FF2B5EF4-FFF2-40B4-BE49-F238E27FC236}">
                    <a16:creationId xmlns:a16="http://schemas.microsoft.com/office/drawing/2014/main" id="{B7E588BA-F87E-9335-D214-3E6AF1191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08" name="Freeform 1048">
                <a:extLst>
                  <a:ext uri="{FF2B5EF4-FFF2-40B4-BE49-F238E27FC236}">
                    <a16:creationId xmlns:a16="http://schemas.microsoft.com/office/drawing/2014/main" id="{50F9B83B-9259-583C-3724-339095EFE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09" name="Freeform 1049">
                <a:extLst>
                  <a:ext uri="{FF2B5EF4-FFF2-40B4-BE49-F238E27FC236}">
                    <a16:creationId xmlns:a16="http://schemas.microsoft.com/office/drawing/2014/main" id="{3FD939E6-7342-937F-98E1-19969ABA1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0" name="Freeform 1050">
                <a:extLst>
                  <a:ext uri="{FF2B5EF4-FFF2-40B4-BE49-F238E27FC236}">
                    <a16:creationId xmlns:a16="http://schemas.microsoft.com/office/drawing/2014/main" id="{62BA550A-8837-9F71-74C2-B97C6C1A9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1" name="Freeform 1051">
                <a:extLst>
                  <a:ext uri="{FF2B5EF4-FFF2-40B4-BE49-F238E27FC236}">
                    <a16:creationId xmlns:a16="http://schemas.microsoft.com/office/drawing/2014/main" id="{823ADCDA-9425-BCC8-EEC8-ABF00AE5C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2" name="Freeform 1052">
                <a:extLst>
                  <a:ext uri="{FF2B5EF4-FFF2-40B4-BE49-F238E27FC236}">
                    <a16:creationId xmlns:a16="http://schemas.microsoft.com/office/drawing/2014/main" id="{7A1318F1-71C1-B165-B34D-4AACC3BA4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3" name="Line 1053">
                <a:extLst>
                  <a:ext uri="{FF2B5EF4-FFF2-40B4-BE49-F238E27FC236}">
                    <a16:creationId xmlns:a16="http://schemas.microsoft.com/office/drawing/2014/main" id="{F560F4FC-AB45-6B1C-962F-FCDD84E5C8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4" name="Line 1054">
                <a:extLst>
                  <a:ext uri="{FF2B5EF4-FFF2-40B4-BE49-F238E27FC236}">
                    <a16:creationId xmlns:a16="http://schemas.microsoft.com/office/drawing/2014/main" id="{75F7C569-AEF5-A676-CD10-1C46D6C8CD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5" name="Freeform 1055">
                <a:extLst>
                  <a:ext uri="{FF2B5EF4-FFF2-40B4-BE49-F238E27FC236}">
                    <a16:creationId xmlns:a16="http://schemas.microsoft.com/office/drawing/2014/main" id="{79678B59-9EC4-5933-ADC1-E6C36D5C60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6" name="Freeform 1056">
                <a:extLst>
                  <a:ext uri="{FF2B5EF4-FFF2-40B4-BE49-F238E27FC236}">
                    <a16:creationId xmlns:a16="http://schemas.microsoft.com/office/drawing/2014/main" id="{2B940B71-4E57-E98B-9244-8E12F746B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7" name="Freeform 1057">
                <a:extLst>
                  <a:ext uri="{FF2B5EF4-FFF2-40B4-BE49-F238E27FC236}">
                    <a16:creationId xmlns:a16="http://schemas.microsoft.com/office/drawing/2014/main" id="{DE55146C-9AB8-4BAB-22FA-28ABF6E75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8" name="Freeform 1058">
                <a:extLst>
                  <a:ext uri="{FF2B5EF4-FFF2-40B4-BE49-F238E27FC236}">
                    <a16:creationId xmlns:a16="http://schemas.microsoft.com/office/drawing/2014/main" id="{1A536096-3A13-5667-3A3C-A66D0D737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19" name="Freeform 1059">
                <a:extLst>
                  <a:ext uri="{FF2B5EF4-FFF2-40B4-BE49-F238E27FC236}">
                    <a16:creationId xmlns:a16="http://schemas.microsoft.com/office/drawing/2014/main" id="{EB8E9EC1-1020-3442-9AD0-F9BC0D12B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20" name="Freeform 1060">
                <a:extLst>
                  <a:ext uri="{FF2B5EF4-FFF2-40B4-BE49-F238E27FC236}">
                    <a16:creationId xmlns:a16="http://schemas.microsoft.com/office/drawing/2014/main" id="{229CAC89-19C7-1659-D5F8-1C604F676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21" name="Freeform 1061">
                <a:extLst>
                  <a:ext uri="{FF2B5EF4-FFF2-40B4-BE49-F238E27FC236}">
                    <a16:creationId xmlns:a16="http://schemas.microsoft.com/office/drawing/2014/main" id="{FC396EBD-3345-B384-DDD2-5427C9ED0A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22" name="Freeform 1062">
                <a:extLst>
                  <a:ext uri="{FF2B5EF4-FFF2-40B4-BE49-F238E27FC236}">
                    <a16:creationId xmlns:a16="http://schemas.microsoft.com/office/drawing/2014/main" id="{6437BB8A-D53D-FF90-4250-036721001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23" name="Freeform 1063">
                <a:extLst>
                  <a:ext uri="{FF2B5EF4-FFF2-40B4-BE49-F238E27FC236}">
                    <a16:creationId xmlns:a16="http://schemas.microsoft.com/office/drawing/2014/main" id="{86BA061A-B4BF-F5A2-CE69-2DFCB537F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24" name="Freeform 1064">
                <a:extLst>
                  <a:ext uri="{FF2B5EF4-FFF2-40B4-BE49-F238E27FC236}">
                    <a16:creationId xmlns:a16="http://schemas.microsoft.com/office/drawing/2014/main" id="{C5AC1C6A-D442-66EF-7DDE-53BDA5D30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25" name="Freeform 1065">
                <a:extLst>
                  <a:ext uri="{FF2B5EF4-FFF2-40B4-BE49-F238E27FC236}">
                    <a16:creationId xmlns:a16="http://schemas.microsoft.com/office/drawing/2014/main" id="{31AE53C9-B56B-1835-99E6-BB87577D5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26" name="Freeform 1066">
                <a:extLst>
                  <a:ext uri="{FF2B5EF4-FFF2-40B4-BE49-F238E27FC236}">
                    <a16:creationId xmlns:a16="http://schemas.microsoft.com/office/drawing/2014/main" id="{63E2C283-2278-ADD3-D2BD-E3ABDAEAB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27" name="Freeform 1067">
                <a:extLst>
                  <a:ext uri="{FF2B5EF4-FFF2-40B4-BE49-F238E27FC236}">
                    <a16:creationId xmlns:a16="http://schemas.microsoft.com/office/drawing/2014/main" id="{447D8F1E-023A-C6E2-FC51-ECD2C23FA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44428" name="Freeform 1068">
                <a:extLst>
                  <a:ext uri="{FF2B5EF4-FFF2-40B4-BE49-F238E27FC236}">
                    <a16:creationId xmlns:a16="http://schemas.microsoft.com/office/drawing/2014/main" id="{67437316-F6B7-D374-BF5A-764EE42F8B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sp>
          <p:nvSpPr>
            <p:cNvPr id="144500" name="Rectangle 1140">
              <a:extLst>
                <a:ext uri="{FF2B5EF4-FFF2-40B4-BE49-F238E27FC236}">
                  <a16:creationId xmlns:a16="http://schemas.microsoft.com/office/drawing/2014/main" id="{5D80CCAA-D0EB-0D5A-54EB-DD6D7601C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2" y="1251"/>
              <a:ext cx="193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96838" indent="-96838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en-US" altLang="LID4096" b="0">
                  <a:latin typeface="Helvetica" panose="020B0604020202020204" pitchFamily="34" charset="0"/>
                </a:rPr>
                <a:t>support intense collaborations</a:t>
              </a:r>
            </a:p>
          </p:txBody>
        </p:sp>
        <p:sp>
          <p:nvSpPr>
            <p:cNvPr id="144501" name="AutoShape 1141">
              <a:extLst>
                <a:ext uri="{FF2B5EF4-FFF2-40B4-BE49-F238E27FC236}">
                  <a16:creationId xmlns:a16="http://schemas.microsoft.com/office/drawing/2014/main" id="{516BB5C4-5999-EDFF-D561-ACE66B760C5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97" y="1298"/>
              <a:ext cx="3046" cy="173"/>
            </a:xfrm>
            <a:custGeom>
              <a:avLst/>
              <a:gdLst>
                <a:gd name="G0" fmla="+- 18114 0 0"/>
                <a:gd name="G1" fmla="+- 7199 0 0"/>
                <a:gd name="G2" fmla="+- 21600 0 7199"/>
                <a:gd name="G3" fmla="+- 10800 0 7199"/>
                <a:gd name="G4" fmla="+- 21600 0 18114"/>
                <a:gd name="G5" fmla="*/ G4 G3 10800"/>
                <a:gd name="G6" fmla="+- 21600 0 G5"/>
                <a:gd name="T0" fmla="*/ 18114 w 21600"/>
                <a:gd name="T1" fmla="*/ 0 h 21600"/>
                <a:gd name="T2" fmla="*/ 0 w 21600"/>
                <a:gd name="T3" fmla="*/ 10800 h 21600"/>
                <a:gd name="T4" fmla="*/ 18114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114" y="0"/>
                  </a:moveTo>
                  <a:lnTo>
                    <a:pt x="18114" y="7199"/>
                  </a:lnTo>
                  <a:lnTo>
                    <a:pt x="3375" y="7199"/>
                  </a:lnTo>
                  <a:lnTo>
                    <a:pt x="3375" y="14401"/>
                  </a:lnTo>
                  <a:lnTo>
                    <a:pt x="18114" y="14401"/>
                  </a:lnTo>
                  <a:lnTo>
                    <a:pt x="18114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7199"/>
                  </a:moveTo>
                  <a:lnTo>
                    <a:pt x="1350" y="14401"/>
                  </a:lnTo>
                  <a:lnTo>
                    <a:pt x="2700" y="14401"/>
                  </a:lnTo>
                  <a:lnTo>
                    <a:pt x="2700" y="7199"/>
                  </a:lnTo>
                  <a:close/>
                </a:path>
                <a:path w="21600" h="21600">
                  <a:moveTo>
                    <a:pt x="0" y="7199"/>
                  </a:moveTo>
                  <a:lnTo>
                    <a:pt x="0" y="14401"/>
                  </a:lnTo>
                  <a:lnTo>
                    <a:pt x="675" y="14401"/>
                  </a:lnTo>
                  <a:lnTo>
                    <a:pt x="675" y="7199"/>
                  </a:lnTo>
                  <a:close/>
                </a:path>
              </a:pathLst>
            </a:custGeom>
            <a:solidFill>
              <a:srgbClr val="EBC009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grpSp>
          <p:nvGrpSpPr>
            <p:cNvPr id="144502" name="Group 1142">
              <a:extLst>
                <a:ext uri="{FF2B5EF4-FFF2-40B4-BE49-F238E27FC236}">
                  <a16:creationId xmlns:a16="http://schemas.microsoft.com/office/drawing/2014/main" id="{5644199F-1BCF-8840-E0F0-35EC746F4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1" y="1747"/>
              <a:ext cx="1509" cy="1518"/>
              <a:chOff x="2939" y="1294"/>
              <a:chExt cx="2709" cy="2725"/>
            </a:xfrm>
          </p:grpSpPr>
          <p:sp>
            <p:nvSpPr>
              <p:cNvPr id="144503" name="Oval 1143">
                <a:extLst>
                  <a:ext uri="{FF2B5EF4-FFF2-40B4-BE49-F238E27FC236}">
                    <a16:creationId xmlns:a16="http://schemas.microsoft.com/office/drawing/2014/main" id="{3287F398-7447-C2D6-EFA6-26219976C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7" y="2139"/>
                <a:ext cx="2365" cy="103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04" name="AutoShape 1144">
                <a:extLst>
                  <a:ext uri="{FF2B5EF4-FFF2-40B4-BE49-F238E27FC236}">
                    <a16:creationId xmlns:a16="http://schemas.microsoft.com/office/drawing/2014/main" id="{523C3021-AA69-038E-B2EA-ADF5BF4A0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535" y="2331"/>
                <a:ext cx="1431" cy="643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05" name="Oval 1145">
                <a:extLst>
                  <a:ext uri="{FF2B5EF4-FFF2-40B4-BE49-F238E27FC236}">
                    <a16:creationId xmlns:a16="http://schemas.microsoft.com/office/drawing/2014/main" id="{46ADA4BA-1563-03BB-3D5C-4F08EA9DC0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1" y="1294"/>
                <a:ext cx="235" cy="50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06" name="Arc 1146">
                <a:extLst>
                  <a:ext uri="{FF2B5EF4-FFF2-40B4-BE49-F238E27FC236}">
                    <a16:creationId xmlns:a16="http://schemas.microsoft.com/office/drawing/2014/main" id="{0637DFF2-C2F4-9429-384A-5BAA2BE95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5" y="1612"/>
                <a:ext cx="170" cy="13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473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</a:path>
                  <a:path w="21600" h="21600" stroke="0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07" name="Arc 1147">
                <a:extLst>
                  <a:ext uri="{FF2B5EF4-FFF2-40B4-BE49-F238E27FC236}">
                    <a16:creationId xmlns:a16="http://schemas.microsoft.com/office/drawing/2014/main" id="{E7C48249-E42D-AF0D-8912-74F0EB0622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" y="1612"/>
                <a:ext cx="169" cy="13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08" name="Line 1148">
                <a:extLst>
                  <a:ext uri="{FF2B5EF4-FFF2-40B4-BE49-F238E27FC236}">
                    <a16:creationId xmlns:a16="http://schemas.microsoft.com/office/drawing/2014/main" id="{D345CAFC-BBF9-29BC-81FD-7E9E7AE551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7" y="1743"/>
                <a:ext cx="88" cy="5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09" name="Line 1149">
                <a:extLst>
                  <a:ext uri="{FF2B5EF4-FFF2-40B4-BE49-F238E27FC236}">
                    <a16:creationId xmlns:a16="http://schemas.microsoft.com/office/drawing/2014/main" id="{75232C16-9BC5-F044-DCCA-39FAEFDCF7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05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0" name="Line 1150">
                <a:extLst>
                  <a:ext uri="{FF2B5EF4-FFF2-40B4-BE49-F238E27FC236}">
                    <a16:creationId xmlns:a16="http://schemas.microsoft.com/office/drawing/2014/main" id="{F993C942-B718-9512-320E-2A772E29F8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" y="1743"/>
                <a:ext cx="86" cy="5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1" name="Line 1151">
                <a:extLst>
                  <a:ext uri="{FF2B5EF4-FFF2-40B4-BE49-F238E27FC236}">
                    <a16:creationId xmlns:a16="http://schemas.microsoft.com/office/drawing/2014/main" id="{AECE88DA-B134-7A58-225F-6AAD3FFF46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44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2" name="Line 1152">
                <a:extLst>
                  <a:ext uri="{FF2B5EF4-FFF2-40B4-BE49-F238E27FC236}">
                    <a16:creationId xmlns:a16="http://schemas.microsoft.com/office/drawing/2014/main" id="{0D57557D-5D78-CF3C-C5B0-37480F18F0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7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3" name="Line 1153">
                <a:extLst>
                  <a:ext uri="{FF2B5EF4-FFF2-40B4-BE49-F238E27FC236}">
                    <a16:creationId xmlns:a16="http://schemas.microsoft.com/office/drawing/2014/main" id="{5D4D84BC-27E2-490F-E1FB-4A27F7E2DC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7" y="3238"/>
                <a:ext cx="297" cy="7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4" name="Line 1154">
                <a:extLst>
                  <a:ext uri="{FF2B5EF4-FFF2-40B4-BE49-F238E27FC236}">
                    <a16:creationId xmlns:a16="http://schemas.microsoft.com/office/drawing/2014/main" id="{35EFD88E-C107-6A0A-449F-ACF05ECE20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83" y="2195"/>
                <a:ext cx="167" cy="4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5" name="Line 1155">
                <a:extLst>
                  <a:ext uri="{FF2B5EF4-FFF2-40B4-BE49-F238E27FC236}">
                    <a16:creationId xmlns:a16="http://schemas.microsoft.com/office/drawing/2014/main" id="{B8D1AFB4-1EF5-67A3-0026-F6C37A1009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39" y="2131"/>
                <a:ext cx="44" cy="5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6" name="Arc 1156">
                <a:extLst>
                  <a:ext uri="{FF2B5EF4-FFF2-40B4-BE49-F238E27FC236}">
                    <a16:creationId xmlns:a16="http://schemas.microsoft.com/office/drawing/2014/main" id="{0216DFDF-333D-366B-1E89-084B74598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1881"/>
                <a:ext cx="479" cy="501"/>
              </a:xfrm>
              <a:custGeom>
                <a:avLst/>
                <a:gdLst>
                  <a:gd name="G0" fmla="+- 0 0 0"/>
                  <a:gd name="G1" fmla="+- 18877 0 0"/>
                  <a:gd name="G2" fmla="+- 21600 0 0"/>
                  <a:gd name="T0" fmla="*/ 10499 w 20308"/>
                  <a:gd name="T1" fmla="*/ 0 h 18877"/>
                  <a:gd name="T2" fmla="*/ 20308 w 20308"/>
                  <a:gd name="T3" fmla="*/ 11519 h 18877"/>
                  <a:gd name="T4" fmla="*/ 0 w 20308"/>
                  <a:gd name="T5" fmla="*/ 18877 h 18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8" h="18877" fill="none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</a:path>
                  <a:path w="20308" h="18877" stroke="0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  <a:lnTo>
                      <a:pt x="0" y="1887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7" name="Oval 1157">
                <a:extLst>
                  <a:ext uri="{FF2B5EF4-FFF2-40B4-BE49-F238E27FC236}">
                    <a16:creationId xmlns:a16="http://schemas.microsoft.com/office/drawing/2014/main" id="{B9F0FE0A-3B28-EE90-A38E-B5274087B0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0" y="1627"/>
                <a:ext cx="236" cy="5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8" name="Line 1158">
                <a:extLst>
                  <a:ext uri="{FF2B5EF4-FFF2-40B4-BE49-F238E27FC236}">
                    <a16:creationId xmlns:a16="http://schemas.microsoft.com/office/drawing/2014/main" id="{492DCEC4-8EB5-9C6E-C49B-9A239ACBFB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2" y="2183"/>
                <a:ext cx="80" cy="2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19" name="Line 1159">
                <a:extLst>
                  <a:ext uri="{FF2B5EF4-FFF2-40B4-BE49-F238E27FC236}">
                    <a16:creationId xmlns:a16="http://schemas.microsoft.com/office/drawing/2014/main" id="{EF079B0A-2038-F4F6-C5EB-4D15B36694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1" y="2457"/>
                <a:ext cx="127" cy="5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0" name="Oval 1160">
                <a:extLst>
                  <a:ext uri="{FF2B5EF4-FFF2-40B4-BE49-F238E27FC236}">
                    <a16:creationId xmlns:a16="http://schemas.microsoft.com/office/drawing/2014/main" id="{11503571-454C-7F71-BB37-810238443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4" y="1359"/>
                <a:ext cx="236" cy="50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1" name="Line 1161">
                <a:extLst>
                  <a:ext uri="{FF2B5EF4-FFF2-40B4-BE49-F238E27FC236}">
                    <a16:creationId xmlns:a16="http://schemas.microsoft.com/office/drawing/2014/main" id="{54222140-4BBC-7E48-5094-60B0A24660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9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2" name="Line 1162">
                <a:extLst>
                  <a:ext uri="{FF2B5EF4-FFF2-40B4-BE49-F238E27FC236}">
                    <a16:creationId xmlns:a16="http://schemas.microsoft.com/office/drawing/2014/main" id="{DCAB1816-0138-79FB-9725-776C483490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" y="3232"/>
                <a:ext cx="382" cy="78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3" name="Line 1163">
                <a:extLst>
                  <a:ext uri="{FF2B5EF4-FFF2-40B4-BE49-F238E27FC236}">
                    <a16:creationId xmlns:a16="http://schemas.microsoft.com/office/drawing/2014/main" id="{F935ED3C-D8C8-842A-22E4-6C1AC32084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6" y="2131"/>
                <a:ext cx="131" cy="5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4" name="Line 1164">
                <a:extLst>
                  <a:ext uri="{FF2B5EF4-FFF2-40B4-BE49-F238E27FC236}">
                    <a16:creationId xmlns:a16="http://schemas.microsoft.com/office/drawing/2014/main" id="{56722170-9614-D489-1739-E3CCFEEB08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37" y="2393"/>
                <a:ext cx="42" cy="3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5" name="Line 1165">
                <a:extLst>
                  <a:ext uri="{FF2B5EF4-FFF2-40B4-BE49-F238E27FC236}">
                    <a16:creationId xmlns:a16="http://schemas.microsoft.com/office/drawing/2014/main" id="{252E27C9-2BD3-5F4E-87EC-833A03D754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7" y="1999"/>
                <a:ext cx="126" cy="39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6" name="Arc 1166">
                <a:extLst>
                  <a:ext uri="{FF2B5EF4-FFF2-40B4-BE49-F238E27FC236}">
                    <a16:creationId xmlns:a16="http://schemas.microsoft.com/office/drawing/2014/main" id="{FAFE1A12-35C5-B120-0352-66EB62110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6" y="1817"/>
                <a:ext cx="169" cy="643"/>
              </a:xfrm>
              <a:custGeom>
                <a:avLst/>
                <a:gdLst>
                  <a:gd name="G0" fmla="+- 20318 0 0"/>
                  <a:gd name="G1" fmla="+- 18842 0 0"/>
                  <a:gd name="G2" fmla="+- 21600 0 0"/>
                  <a:gd name="T0" fmla="*/ 0 w 20318"/>
                  <a:gd name="T1" fmla="*/ 11511 h 18842"/>
                  <a:gd name="T2" fmla="*/ 9756 w 20318"/>
                  <a:gd name="T3" fmla="*/ 0 h 18842"/>
                  <a:gd name="T4" fmla="*/ 20318 w 20318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8" h="18842" fill="none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</a:path>
                  <a:path w="20318" h="18842" stroke="0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  <a:lnTo>
                      <a:pt x="20318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7" name="Line 1167">
                <a:extLst>
                  <a:ext uri="{FF2B5EF4-FFF2-40B4-BE49-F238E27FC236}">
                    <a16:creationId xmlns:a16="http://schemas.microsoft.com/office/drawing/2014/main" id="{BB9F46E0-DB36-A209-28B2-A714B1C5E2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39" y="2188"/>
                <a:ext cx="91" cy="8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8" name="Line 1168">
                <a:extLst>
                  <a:ext uri="{FF2B5EF4-FFF2-40B4-BE49-F238E27FC236}">
                    <a16:creationId xmlns:a16="http://schemas.microsoft.com/office/drawing/2014/main" id="{F5392632-66B7-9CCA-EE7C-C98DA2F830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7" y="2393"/>
                <a:ext cx="126" cy="19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29" name="Oval 1169">
                <a:extLst>
                  <a:ext uri="{FF2B5EF4-FFF2-40B4-BE49-F238E27FC236}">
                    <a16:creationId xmlns:a16="http://schemas.microsoft.com/office/drawing/2014/main" id="{AC791BC9-9024-4A11-44D5-CFD63B8167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397"/>
                <a:ext cx="119" cy="5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0" name="Oval 1170">
                <a:extLst>
                  <a:ext uri="{FF2B5EF4-FFF2-40B4-BE49-F238E27FC236}">
                    <a16:creationId xmlns:a16="http://schemas.microsoft.com/office/drawing/2014/main" id="{3C8C798C-4E48-9541-AF9A-B9C113607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5" y="2532"/>
                <a:ext cx="172" cy="7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1" name="Oval 1171">
                <a:extLst>
                  <a:ext uri="{FF2B5EF4-FFF2-40B4-BE49-F238E27FC236}">
                    <a16:creationId xmlns:a16="http://schemas.microsoft.com/office/drawing/2014/main" id="{DEE6F265-EA28-E02E-5013-5683CA52E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2" y="2397"/>
                <a:ext cx="117" cy="5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2" name="Oval 1172">
                <a:extLst>
                  <a:ext uri="{FF2B5EF4-FFF2-40B4-BE49-F238E27FC236}">
                    <a16:creationId xmlns:a16="http://schemas.microsoft.com/office/drawing/2014/main" id="{B8793C09-1913-1CB0-0239-A152DD9DD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8" y="2656"/>
                <a:ext cx="176" cy="74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3" name="Oval 1173">
                <a:extLst>
                  <a:ext uri="{FF2B5EF4-FFF2-40B4-BE49-F238E27FC236}">
                    <a16:creationId xmlns:a16="http://schemas.microsoft.com/office/drawing/2014/main" id="{BBF7B9DC-539E-CB61-738F-D40A2CDA9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0" y="2785"/>
                <a:ext cx="213" cy="123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4" name="Oval 1174">
                <a:extLst>
                  <a:ext uri="{FF2B5EF4-FFF2-40B4-BE49-F238E27FC236}">
                    <a16:creationId xmlns:a16="http://schemas.microsoft.com/office/drawing/2014/main" id="{2058BBCC-2D97-6C83-D5D9-15046BFFA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656"/>
                <a:ext cx="200" cy="79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5" name="Line 1175">
                <a:extLst>
                  <a:ext uri="{FF2B5EF4-FFF2-40B4-BE49-F238E27FC236}">
                    <a16:creationId xmlns:a16="http://schemas.microsoft.com/office/drawing/2014/main" id="{53770C63-A43C-0BC7-2FA6-B0F89B8F57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91" y="2453"/>
                <a:ext cx="10" cy="1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6" name="Line 1176">
                <a:extLst>
                  <a:ext uri="{FF2B5EF4-FFF2-40B4-BE49-F238E27FC236}">
                    <a16:creationId xmlns:a16="http://schemas.microsoft.com/office/drawing/2014/main" id="{971B854C-84F3-3CA4-223A-91D8E6F698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19" y="2584"/>
                <a:ext cx="288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7" name="Line 1177">
                <a:extLst>
                  <a:ext uri="{FF2B5EF4-FFF2-40B4-BE49-F238E27FC236}">
                    <a16:creationId xmlns:a16="http://schemas.microsoft.com/office/drawing/2014/main" id="{1842F1DF-77C2-E30A-4746-CEAEA4866F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2" y="2606"/>
                <a:ext cx="48" cy="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8" name="Line 1178">
                <a:extLst>
                  <a:ext uri="{FF2B5EF4-FFF2-40B4-BE49-F238E27FC236}">
                    <a16:creationId xmlns:a16="http://schemas.microsoft.com/office/drawing/2014/main" id="{86A56862-419D-EB0D-5A34-2DB28064A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14" y="2457"/>
                <a:ext cx="10" cy="1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39" name="Line 1179">
                <a:extLst>
                  <a:ext uri="{FF2B5EF4-FFF2-40B4-BE49-F238E27FC236}">
                    <a16:creationId xmlns:a16="http://schemas.microsoft.com/office/drawing/2014/main" id="{045C89D0-B2C7-AE8B-5615-CAB3697D4B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0" y="2739"/>
                <a:ext cx="176" cy="1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40" name="AutoShape 1180">
                <a:extLst>
                  <a:ext uri="{FF2B5EF4-FFF2-40B4-BE49-F238E27FC236}">
                    <a16:creationId xmlns:a16="http://schemas.microsoft.com/office/drawing/2014/main" id="{D3033CE0-783F-0F76-867D-4AEC71BB7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920000">
                <a:off x="2998" y="2055"/>
                <a:ext cx="1483" cy="170"/>
              </a:xfrm>
              <a:prstGeom prst="homePlate">
                <a:avLst>
                  <a:gd name="adj" fmla="val 827928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41" name="AutoShape 1181">
                <a:extLst>
                  <a:ext uri="{FF2B5EF4-FFF2-40B4-BE49-F238E27FC236}">
                    <a16:creationId xmlns:a16="http://schemas.microsoft.com/office/drawing/2014/main" id="{54CEAFF6-8A85-9F4F-3CA6-8AD18D0EC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740000" flipH="1">
                <a:off x="4034" y="2190"/>
                <a:ext cx="1243" cy="130"/>
              </a:xfrm>
              <a:prstGeom prst="homePlate">
                <a:avLst>
                  <a:gd name="adj" fmla="val 725792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4542" name="AutoShape 1182">
                <a:extLst>
                  <a:ext uri="{FF2B5EF4-FFF2-40B4-BE49-F238E27FC236}">
                    <a16:creationId xmlns:a16="http://schemas.microsoft.com/office/drawing/2014/main" id="{D7FCAB16-2062-3C7D-8B8C-5EC24FCC9C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590" y="2044"/>
                <a:ext cx="1266" cy="156"/>
              </a:xfrm>
              <a:prstGeom prst="homePlate">
                <a:avLst>
                  <a:gd name="adj" fmla="val 770210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F7F47ECC-6B4C-053B-6496-BEDAC33084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Human Factors of Tight Coupling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DB058A58-A94A-ED27-007A-00B3AEAA2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45720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6436" name="Rectangle 4">
            <a:extLst>
              <a:ext uri="{FF2B5EF4-FFF2-40B4-BE49-F238E27FC236}">
                <a16:creationId xmlns:a16="http://schemas.microsoft.com/office/drawing/2014/main" id="{870B6F20-8A16-FC54-3770-5069118BD2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Common view</a:t>
            </a:r>
          </a:p>
          <a:p>
            <a:r>
              <a:rPr lang="en-US" altLang="LID4096"/>
              <a:t>Gestural expression</a:t>
            </a:r>
          </a:p>
          <a:p>
            <a:r>
              <a:rPr lang="en-US" altLang="LID4096"/>
              <a:t>Express ideas</a:t>
            </a:r>
          </a:p>
          <a:p>
            <a:r>
              <a:rPr lang="en-US" altLang="LID4096"/>
              <a:t>Simultaneous activity</a:t>
            </a:r>
          </a:p>
          <a:p>
            <a:r>
              <a:rPr lang="en-US" altLang="LID4096"/>
              <a:t>People coordinate themselves</a:t>
            </a:r>
          </a:p>
        </p:txBody>
      </p:sp>
      <p:sp>
        <p:nvSpPr>
          <p:cNvPr id="146437" name="Text Box 5">
            <a:extLst>
              <a:ext uri="{FF2B5EF4-FFF2-40B4-BE49-F238E27FC236}">
                <a16:creationId xmlns:a16="http://schemas.microsoft.com/office/drawing/2014/main" id="{E7C0CF7F-F169-3D5C-724A-3A8EFE0EC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438" y="4287838"/>
            <a:ext cx="2066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lang="en-US" altLang="LID4096" b="0" i="1"/>
              <a:t>John Tang, Stanford</a:t>
            </a:r>
            <a:endParaRPr lang="en-US" altLang="LID4096"/>
          </a:p>
        </p:txBody>
      </p:sp>
      <p:grpSp>
        <p:nvGrpSpPr>
          <p:cNvPr id="146479" name="Group 47">
            <a:extLst>
              <a:ext uri="{FF2B5EF4-FFF2-40B4-BE49-F238E27FC236}">
                <a16:creationId xmlns:a16="http://schemas.microsoft.com/office/drawing/2014/main" id="{9E414D9C-5134-FA5D-18B5-256D5905BE0D}"/>
              </a:ext>
            </a:extLst>
          </p:cNvPr>
          <p:cNvGrpSpPr>
            <a:grpSpLocks/>
          </p:cNvGrpSpPr>
          <p:nvPr/>
        </p:nvGrpSpPr>
        <p:grpSpPr bwMode="auto">
          <a:xfrm>
            <a:off x="5561013" y="3255963"/>
            <a:ext cx="3406775" cy="3427412"/>
            <a:chOff x="2939" y="1294"/>
            <a:chExt cx="2709" cy="2725"/>
          </a:xfrm>
        </p:grpSpPr>
        <p:sp>
          <p:nvSpPr>
            <p:cNvPr id="146480" name="Oval 48">
              <a:extLst>
                <a:ext uri="{FF2B5EF4-FFF2-40B4-BE49-F238E27FC236}">
                  <a16:creationId xmlns:a16="http://schemas.microsoft.com/office/drawing/2014/main" id="{D94A6B9A-5B1A-8D3A-AEF7-BA2B42B54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139"/>
              <a:ext cx="2365" cy="10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81" name="AutoShape 49">
              <a:extLst>
                <a:ext uri="{FF2B5EF4-FFF2-40B4-BE49-F238E27FC236}">
                  <a16:creationId xmlns:a16="http://schemas.microsoft.com/office/drawing/2014/main" id="{ACB9C724-A611-E3CA-06A7-FEE45234C4B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535" y="2331"/>
              <a:ext cx="1431" cy="643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82" name="Oval 50">
              <a:extLst>
                <a:ext uri="{FF2B5EF4-FFF2-40B4-BE49-F238E27FC236}">
                  <a16:creationId xmlns:a16="http://schemas.microsoft.com/office/drawing/2014/main" id="{15DB6D47-064E-51F0-0E96-5F13AEE55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1" y="1294"/>
              <a:ext cx="235" cy="5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83" name="Arc 51">
              <a:extLst>
                <a:ext uri="{FF2B5EF4-FFF2-40B4-BE49-F238E27FC236}">
                  <a16:creationId xmlns:a16="http://schemas.microsoft.com/office/drawing/2014/main" id="{6A560BC6-9F30-01BD-BD9F-313247203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5" y="1612"/>
              <a:ext cx="170" cy="13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73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20"/>
                    <a:pt x="9593" y="70"/>
                    <a:pt x="21473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20"/>
                    <a:pt x="9593" y="70"/>
                    <a:pt x="2147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84" name="Arc 52">
              <a:extLst>
                <a:ext uri="{FF2B5EF4-FFF2-40B4-BE49-F238E27FC236}">
                  <a16:creationId xmlns:a16="http://schemas.microsoft.com/office/drawing/2014/main" id="{00AF00EB-4787-AC4D-A3BA-20561AD12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5" y="1612"/>
              <a:ext cx="169" cy="13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85" name="Line 53">
              <a:extLst>
                <a:ext uri="{FF2B5EF4-FFF2-40B4-BE49-F238E27FC236}">
                  <a16:creationId xmlns:a16="http://schemas.microsoft.com/office/drawing/2014/main" id="{A67A14E3-9606-4D0D-0D16-7A002FE586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7" y="1743"/>
              <a:ext cx="88" cy="5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86" name="Line 54">
              <a:extLst>
                <a:ext uri="{FF2B5EF4-FFF2-40B4-BE49-F238E27FC236}">
                  <a16:creationId xmlns:a16="http://schemas.microsoft.com/office/drawing/2014/main" id="{F3EA3E0B-E40C-0CED-64EB-325ADE5C0D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05" y="1808"/>
              <a:ext cx="169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87" name="Line 55">
              <a:extLst>
                <a:ext uri="{FF2B5EF4-FFF2-40B4-BE49-F238E27FC236}">
                  <a16:creationId xmlns:a16="http://schemas.microsoft.com/office/drawing/2014/main" id="{B65F5548-AE75-934A-50EF-FB5D9C31F7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3" y="1743"/>
              <a:ext cx="86" cy="5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88" name="Line 56">
              <a:extLst>
                <a:ext uri="{FF2B5EF4-FFF2-40B4-BE49-F238E27FC236}">
                  <a16:creationId xmlns:a16="http://schemas.microsoft.com/office/drawing/2014/main" id="{FA14864E-1775-57D5-DDCF-0F000980FC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44" y="1808"/>
              <a:ext cx="169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89" name="Line 57">
              <a:extLst>
                <a:ext uri="{FF2B5EF4-FFF2-40B4-BE49-F238E27FC236}">
                  <a16:creationId xmlns:a16="http://schemas.microsoft.com/office/drawing/2014/main" id="{5DA745BA-0BAA-289A-3F98-7C861140EE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7" y="3040"/>
              <a:ext cx="551" cy="19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0" name="Line 58">
              <a:extLst>
                <a:ext uri="{FF2B5EF4-FFF2-40B4-BE49-F238E27FC236}">
                  <a16:creationId xmlns:a16="http://schemas.microsoft.com/office/drawing/2014/main" id="{3DB7B23A-66D3-6788-2F65-6F3CC4EC4B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7" y="3238"/>
              <a:ext cx="297" cy="7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1" name="Line 59">
              <a:extLst>
                <a:ext uri="{FF2B5EF4-FFF2-40B4-BE49-F238E27FC236}">
                  <a16:creationId xmlns:a16="http://schemas.microsoft.com/office/drawing/2014/main" id="{99675585-D3FF-6954-015B-2B40D93528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3" y="2195"/>
              <a:ext cx="167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2" name="Line 60">
              <a:extLst>
                <a:ext uri="{FF2B5EF4-FFF2-40B4-BE49-F238E27FC236}">
                  <a16:creationId xmlns:a16="http://schemas.microsoft.com/office/drawing/2014/main" id="{C0C8690B-5378-EAB3-E569-172B41C4AF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39" y="2131"/>
              <a:ext cx="44" cy="5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3" name="Arc 61">
              <a:extLst>
                <a:ext uri="{FF2B5EF4-FFF2-40B4-BE49-F238E27FC236}">
                  <a16:creationId xmlns:a16="http://schemas.microsoft.com/office/drawing/2014/main" id="{B430856D-6C15-2A09-A4B9-3FD0BC4D1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" y="1881"/>
              <a:ext cx="479" cy="501"/>
            </a:xfrm>
            <a:custGeom>
              <a:avLst/>
              <a:gdLst>
                <a:gd name="G0" fmla="+- 0 0 0"/>
                <a:gd name="G1" fmla="+- 18877 0 0"/>
                <a:gd name="G2" fmla="+- 21600 0 0"/>
                <a:gd name="T0" fmla="*/ 10499 w 20308"/>
                <a:gd name="T1" fmla="*/ 0 h 18877"/>
                <a:gd name="T2" fmla="*/ 20308 w 20308"/>
                <a:gd name="T3" fmla="*/ 11519 h 18877"/>
                <a:gd name="T4" fmla="*/ 0 w 20308"/>
                <a:gd name="T5" fmla="*/ 18877 h 18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8" h="18877" fill="none" extrusionOk="0">
                  <a:moveTo>
                    <a:pt x="10498" y="0"/>
                  </a:moveTo>
                  <a:cubicBezTo>
                    <a:pt x="15050" y="2531"/>
                    <a:pt x="18533" y="6622"/>
                    <a:pt x="20308" y="11518"/>
                  </a:cubicBezTo>
                </a:path>
                <a:path w="20308" h="18877" stroke="0" extrusionOk="0">
                  <a:moveTo>
                    <a:pt x="10498" y="0"/>
                  </a:moveTo>
                  <a:cubicBezTo>
                    <a:pt x="15050" y="2531"/>
                    <a:pt x="18533" y="6622"/>
                    <a:pt x="20308" y="11518"/>
                  </a:cubicBezTo>
                  <a:lnTo>
                    <a:pt x="0" y="18877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4" name="Oval 62">
              <a:extLst>
                <a:ext uri="{FF2B5EF4-FFF2-40B4-BE49-F238E27FC236}">
                  <a16:creationId xmlns:a16="http://schemas.microsoft.com/office/drawing/2014/main" id="{B6244F58-94AD-728E-83C3-F608FF114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1627"/>
              <a:ext cx="236" cy="5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5" name="Line 63">
              <a:extLst>
                <a:ext uri="{FF2B5EF4-FFF2-40B4-BE49-F238E27FC236}">
                  <a16:creationId xmlns:a16="http://schemas.microsoft.com/office/drawing/2014/main" id="{39145552-81A8-7158-3E56-E487A65371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2" y="2183"/>
              <a:ext cx="80" cy="2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6" name="Line 64">
              <a:extLst>
                <a:ext uri="{FF2B5EF4-FFF2-40B4-BE49-F238E27FC236}">
                  <a16:creationId xmlns:a16="http://schemas.microsoft.com/office/drawing/2014/main" id="{6BF6E692-D4DA-203A-606D-414D271BF5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1" y="2457"/>
              <a:ext cx="127" cy="5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7" name="Oval 65">
              <a:extLst>
                <a:ext uri="{FF2B5EF4-FFF2-40B4-BE49-F238E27FC236}">
                  <a16:creationId xmlns:a16="http://schemas.microsoft.com/office/drawing/2014/main" id="{4158B66D-11AE-C0B3-2797-66D9AA8CF3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4" y="1359"/>
              <a:ext cx="236" cy="50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8" name="Line 66">
              <a:extLst>
                <a:ext uri="{FF2B5EF4-FFF2-40B4-BE49-F238E27FC236}">
                  <a16:creationId xmlns:a16="http://schemas.microsoft.com/office/drawing/2014/main" id="{BDDC41D6-1A1A-1FB7-F529-CC06601C67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9" y="3040"/>
              <a:ext cx="551" cy="19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499" name="Line 67">
              <a:extLst>
                <a:ext uri="{FF2B5EF4-FFF2-40B4-BE49-F238E27FC236}">
                  <a16:creationId xmlns:a16="http://schemas.microsoft.com/office/drawing/2014/main" id="{1E04A0D8-DA35-15B7-DB60-A0DD1D5FC3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0" y="3232"/>
              <a:ext cx="382" cy="7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0" name="Line 68">
              <a:extLst>
                <a:ext uri="{FF2B5EF4-FFF2-40B4-BE49-F238E27FC236}">
                  <a16:creationId xmlns:a16="http://schemas.microsoft.com/office/drawing/2014/main" id="{66FFAA62-5EB4-9B42-A3FD-C91DE07140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6" y="2131"/>
              <a:ext cx="131" cy="5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1" name="Line 69">
              <a:extLst>
                <a:ext uri="{FF2B5EF4-FFF2-40B4-BE49-F238E27FC236}">
                  <a16:creationId xmlns:a16="http://schemas.microsoft.com/office/drawing/2014/main" id="{004D214E-FED9-32CC-3847-EC0EBB618A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37" y="2393"/>
              <a:ext cx="42" cy="3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2" name="Line 70">
              <a:extLst>
                <a:ext uri="{FF2B5EF4-FFF2-40B4-BE49-F238E27FC236}">
                  <a16:creationId xmlns:a16="http://schemas.microsoft.com/office/drawing/2014/main" id="{3A2FF160-2324-F8FD-3183-1ACA54A77A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7" y="1999"/>
              <a:ext cx="126" cy="3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3" name="Arc 71">
              <a:extLst>
                <a:ext uri="{FF2B5EF4-FFF2-40B4-BE49-F238E27FC236}">
                  <a16:creationId xmlns:a16="http://schemas.microsoft.com/office/drawing/2014/main" id="{1B18DFEE-23AE-96E2-3FC4-20FD9D3F2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6" y="1817"/>
              <a:ext cx="169" cy="643"/>
            </a:xfrm>
            <a:custGeom>
              <a:avLst/>
              <a:gdLst>
                <a:gd name="G0" fmla="+- 20318 0 0"/>
                <a:gd name="G1" fmla="+- 18842 0 0"/>
                <a:gd name="G2" fmla="+- 21600 0 0"/>
                <a:gd name="T0" fmla="*/ 0 w 20318"/>
                <a:gd name="T1" fmla="*/ 11511 h 18842"/>
                <a:gd name="T2" fmla="*/ 9756 w 20318"/>
                <a:gd name="T3" fmla="*/ 0 h 18842"/>
                <a:gd name="T4" fmla="*/ 20318 w 20318"/>
                <a:gd name="T5" fmla="*/ 18842 h 1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8" h="18842" fill="none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</a:path>
                <a:path w="20318" h="18842" stroke="0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  <a:lnTo>
                    <a:pt x="20318" y="1884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4" name="Line 72">
              <a:extLst>
                <a:ext uri="{FF2B5EF4-FFF2-40B4-BE49-F238E27FC236}">
                  <a16:creationId xmlns:a16="http://schemas.microsoft.com/office/drawing/2014/main" id="{0B9F8F1F-A7C2-C843-9849-A62E214015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39" y="2188"/>
              <a:ext cx="91" cy="8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5" name="Line 73">
              <a:extLst>
                <a:ext uri="{FF2B5EF4-FFF2-40B4-BE49-F238E27FC236}">
                  <a16:creationId xmlns:a16="http://schemas.microsoft.com/office/drawing/2014/main" id="{1FEE0E09-A95B-E586-D848-819EEBB091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7" y="2393"/>
              <a:ext cx="126" cy="19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6" name="Oval 74">
              <a:extLst>
                <a:ext uri="{FF2B5EF4-FFF2-40B4-BE49-F238E27FC236}">
                  <a16:creationId xmlns:a16="http://schemas.microsoft.com/office/drawing/2014/main" id="{63B489D4-0722-1DBC-0D4B-17AAA53B8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397"/>
              <a:ext cx="119" cy="5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7" name="Oval 75">
              <a:extLst>
                <a:ext uri="{FF2B5EF4-FFF2-40B4-BE49-F238E27FC236}">
                  <a16:creationId xmlns:a16="http://schemas.microsoft.com/office/drawing/2014/main" id="{15169DD6-2B51-C872-B802-355C79F8A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5" y="2532"/>
              <a:ext cx="172" cy="7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8" name="Oval 76">
              <a:extLst>
                <a:ext uri="{FF2B5EF4-FFF2-40B4-BE49-F238E27FC236}">
                  <a16:creationId xmlns:a16="http://schemas.microsoft.com/office/drawing/2014/main" id="{8FD08F82-1FF9-4192-3CB3-ADA24082CE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2" y="2397"/>
              <a:ext cx="117" cy="5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09" name="Oval 77">
              <a:extLst>
                <a:ext uri="{FF2B5EF4-FFF2-40B4-BE49-F238E27FC236}">
                  <a16:creationId xmlns:a16="http://schemas.microsoft.com/office/drawing/2014/main" id="{CB11CAFE-F260-6353-FC49-F6605D19A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" y="2656"/>
              <a:ext cx="176" cy="74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0" name="Oval 78">
              <a:extLst>
                <a:ext uri="{FF2B5EF4-FFF2-40B4-BE49-F238E27FC236}">
                  <a16:creationId xmlns:a16="http://schemas.microsoft.com/office/drawing/2014/main" id="{E73D4EE8-AD1A-B736-FF8B-AE590351D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0" y="2785"/>
              <a:ext cx="213" cy="12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1" name="Oval 79">
              <a:extLst>
                <a:ext uri="{FF2B5EF4-FFF2-40B4-BE49-F238E27FC236}">
                  <a16:creationId xmlns:a16="http://schemas.microsoft.com/office/drawing/2014/main" id="{A609126E-FB26-FAF9-8EEC-575CBC262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656"/>
              <a:ext cx="200" cy="7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2" name="Line 80">
              <a:extLst>
                <a:ext uri="{FF2B5EF4-FFF2-40B4-BE49-F238E27FC236}">
                  <a16:creationId xmlns:a16="http://schemas.microsoft.com/office/drawing/2014/main" id="{A6E6A71C-7990-4439-738B-F1492ED745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91" y="2453"/>
              <a:ext cx="10" cy="1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3" name="Line 81">
              <a:extLst>
                <a:ext uri="{FF2B5EF4-FFF2-40B4-BE49-F238E27FC236}">
                  <a16:creationId xmlns:a16="http://schemas.microsoft.com/office/drawing/2014/main" id="{52CF94E7-1EA5-6778-930E-6CE917E39B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19" y="2584"/>
              <a:ext cx="288" cy="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4" name="Line 82">
              <a:extLst>
                <a:ext uri="{FF2B5EF4-FFF2-40B4-BE49-F238E27FC236}">
                  <a16:creationId xmlns:a16="http://schemas.microsoft.com/office/drawing/2014/main" id="{49FF887E-DC8D-0525-E04C-458CFC3905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2" y="2606"/>
              <a:ext cx="48" cy="1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5" name="Line 83">
              <a:extLst>
                <a:ext uri="{FF2B5EF4-FFF2-40B4-BE49-F238E27FC236}">
                  <a16:creationId xmlns:a16="http://schemas.microsoft.com/office/drawing/2014/main" id="{56F93E65-3B3F-2B02-EDD1-F2D7A7ACE6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14" y="2457"/>
              <a:ext cx="10" cy="1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6" name="Line 84">
              <a:extLst>
                <a:ext uri="{FF2B5EF4-FFF2-40B4-BE49-F238E27FC236}">
                  <a16:creationId xmlns:a16="http://schemas.microsoft.com/office/drawing/2014/main" id="{33FA50BF-6F63-A340-5D63-6CE9B148E0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0" y="2739"/>
              <a:ext cx="176" cy="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7" name="AutoShape 85">
              <a:extLst>
                <a:ext uri="{FF2B5EF4-FFF2-40B4-BE49-F238E27FC236}">
                  <a16:creationId xmlns:a16="http://schemas.microsoft.com/office/drawing/2014/main" id="{570A3AD2-32E4-5002-3F2E-2109B49C47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920000">
              <a:off x="2998" y="2055"/>
              <a:ext cx="1483" cy="170"/>
            </a:xfrm>
            <a:prstGeom prst="homePlate">
              <a:avLst>
                <a:gd name="adj" fmla="val 827928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8" name="AutoShape 86">
              <a:extLst>
                <a:ext uri="{FF2B5EF4-FFF2-40B4-BE49-F238E27FC236}">
                  <a16:creationId xmlns:a16="http://schemas.microsoft.com/office/drawing/2014/main" id="{10191D79-6AA2-7034-437E-9AB32E53A09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740000" flipH="1">
              <a:off x="4034" y="2190"/>
              <a:ext cx="1243" cy="130"/>
            </a:xfrm>
            <a:prstGeom prst="homePlate">
              <a:avLst>
                <a:gd name="adj" fmla="val 725792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6519" name="AutoShape 87">
              <a:extLst>
                <a:ext uri="{FF2B5EF4-FFF2-40B4-BE49-F238E27FC236}">
                  <a16:creationId xmlns:a16="http://schemas.microsoft.com/office/drawing/2014/main" id="{50B4D10B-6EEE-8CE0-EC43-646E8143CC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590" y="2044"/>
              <a:ext cx="1266" cy="156"/>
            </a:xfrm>
            <a:prstGeom prst="homePlate">
              <a:avLst>
                <a:gd name="adj" fmla="val 770210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7C5D28CD-BA6E-DBBC-730B-89B459929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System Design</a:t>
            </a:r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092E5F72-1D1B-A597-E979-432928F10D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7772400" cy="4114800"/>
          </a:xfrm>
          <a:noFill/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LID4096"/>
              <a:t>Explicit identical views</a:t>
            </a:r>
          </a:p>
          <a:p>
            <a:pPr>
              <a:lnSpc>
                <a:spcPct val="120000"/>
              </a:lnSpc>
            </a:pPr>
            <a:r>
              <a:rPr lang="en-US" altLang="LID4096"/>
              <a:t>Immediate visible changes</a:t>
            </a:r>
          </a:p>
          <a:p>
            <a:pPr>
              <a:lnSpc>
                <a:spcPct val="120000"/>
              </a:lnSpc>
            </a:pPr>
            <a:r>
              <a:rPr lang="en-US" altLang="LID4096"/>
              <a:t>Telepointers</a:t>
            </a:r>
          </a:p>
          <a:p>
            <a:pPr>
              <a:lnSpc>
                <a:spcPct val="120000"/>
              </a:lnSpc>
            </a:pPr>
            <a:r>
              <a:rPr lang="en-US" altLang="LID4096"/>
              <a:t>Simultaneous</a:t>
            </a:r>
            <a:br>
              <a:rPr lang="en-US" altLang="LID4096"/>
            </a:br>
            <a:r>
              <a:rPr lang="en-US" altLang="LID4096"/>
              <a:t>activity</a:t>
            </a:r>
          </a:p>
          <a:p>
            <a:r>
              <a:rPr lang="en-US" altLang="LID4096"/>
              <a:t>Social protocols</a:t>
            </a:r>
          </a:p>
        </p:txBody>
      </p:sp>
      <p:grpSp>
        <p:nvGrpSpPr>
          <p:cNvPr id="148484" name="Group 4">
            <a:extLst>
              <a:ext uri="{FF2B5EF4-FFF2-40B4-BE49-F238E27FC236}">
                <a16:creationId xmlns:a16="http://schemas.microsoft.com/office/drawing/2014/main" id="{F97BDC16-875D-6E33-D5D7-A7AAF385103B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2700338"/>
            <a:ext cx="5686425" cy="4156075"/>
            <a:chOff x="2177" y="1701"/>
            <a:chExt cx="3582" cy="2618"/>
          </a:xfrm>
        </p:grpSpPr>
        <p:grpSp>
          <p:nvGrpSpPr>
            <p:cNvPr id="148485" name="Group 5">
              <a:extLst>
                <a:ext uri="{FF2B5EF4-FFF2-40B4-BE49-F238E27FC236}">
                  <a16:creationId xmlns:a16="http://schemas.microsoft.com/office/drawing/2014/main" id="{77B3D2E2-4D5F-A7AB-6883-11FE840680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7" y="1701"/>
              <a:ext cx="3582" cy="1900"/>
              <a:chOff x="2177" y="1701"/>
              <a:chExt cx="3582" cy="1900"/>
            </a:xfrm>
          </p:grpSpPr>
          <p:grpSp>
            <p:nvGrpSpPr>
              <p:cNvPr id="148486" name="Group 6">
                <a:extLst>
                  <a:ext uri="{FF2B5EF4-FFF2-40B4-BE49-F238E27FC236}">
                    <a16:creationId xmlns:a16="http://schemas.microsoft.com/office/drawing/2014/main" id="{075F76E7-CC04-91F7-D09C-D12D534106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00" y="1701"/>
                <a:ext cx="1759" cy="1892"/>
                <a:chOff x="4000" y="1701"/>
                <a:chExt cx="1759" cy="1892"/>
              </a:xfrm>
            </p:grpSpPr>
            <p:pic>
              <p:nvPicPr>
                <p:cNvPr id="148487" name="Picture 7">
                  <a:extLst>
                    <a:ext uri="{FF2B5EF4-FFF2-40B4-BE49-F238E27FC236}">
                      <a16:creationId xmlns:a16="http://schemas.microsoft.com/office/drawing/2014/main" id="{A5493712-DFD7-9E8A-52A2-4BC2F19C4271}"/>
                    </a:ext>
                  </a:extLst>
                </p:cNvPr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00" y="1701"/>
                  <a:ext cx="1759" cy="18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48488" name="Line 8">
                  <a:extLst>
                    <a:ext uri="{FF2B5EF4-FFF2-40B4-BE49-F238E27FC236}">
                      <a16:creationId xmlns:a16="http://schemas.microsoft.com/office/drawing/2014/main" id="{9930A401-4C75-2835-B1E5-F1B212264B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60" y="2156"/>
                  <a:ext cx="161" cy="17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stealth" w="med" len="lg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8489" name="Line 9">
                  <a:extLst>
                    <a:ext uri="{FF2B5EF4-FFF2-40B4-BE49-F238E27FC236}">
                      <a16:creationId xmlns:a16="http://schemas.microsoft.com/office/drawing/2014/main" id="{C464B8A5-6426-4AA9-DE92-A814FF281B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87" y="2237"/>
                  <a:ext cx="160" cy="17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stealth" w="med" len="lg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48490" name="Group 10">
                <a:extLst>
                  <a:ext uri="{FF2B5EF4-FFF2-40B4-BE49-F238E27FC236}">
                    <a16:creationId xmlns:a16="http://schemas.microsoft.com/office/drawing/2014/main" id="{419B330E-77CE-526D-35F6-A53102A515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77" y="1701"/>
                <a:ext cx="1730" cy="1900"/>
                <a:chOff x="2177" y="1701"/>
                <a:chExt cx="1730" cy="1900"/>
              </a:xfrm>
            </p:grpSpPr>
            <p:pic>
              <p:nvPicPr>
                <p:cNvPr id="148491" name="Picture 11">
                  <a:extLst>
                    <a:ext uri="{FF2B5EF4-FFF2-40B4-BE49-F238E27FC236}">
                      <a16:creationId xmlns:a16="http://schemas.microsoft.com/office/drawing/2014/main" id="{8A3623D2-9AC6-295D-C462-D24A40CC38ED}"/>
                    </a:ext>
                  </a:extLst>
                </p:cNvPr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7" y="1701"/>
                  <a:ext cx="1730" cy="19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48492" name="Line 12">
                  <a:extLst>
                    <a:ext uri="{FF2B5EF4-FFF2-40B4-BE49-F238E27FC236}">
                      <a16:creationId xmlns:a16="http://schemas.microsoft.com/office/drawing/2014/main" id="{1EFF03E1-8280-9237-10B7-5613C780C9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14" y="2157"/>
                  <a:ext cx="159" cy="17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stealth" w="med" len="lg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8493" name="Line 13">
                  <a:extLst>
                    <a:ext uri="{FF2B5EF4-FFF2-40B4-BE49-F238E27FC236}">
                      <a16:creationId xmlns:a16="http://schemas.microsoft.com/office/drawing/2014/main" id="{5C269465-F62D-C33F-2DFF-46C660BDDF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51" y="2239"/>
                  <a:ext cx="157" cy="17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stealth" w="med" len="lg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148494" name="Group 14">
              <a:extLst>
                <a:ext uri="{FF2B5EF4-FFF2-40B4-BE49-F238E27FC236}">
                  <a16:creationId xmlns:a16="http://schemas.microsoft.com/office/drawing/2014/main" id="{768567F5-9455-A176-EE20-CDD745D135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1" y="3670"/>
              <a:ext cx="2325" cy="649"/>
              <a:chOff x="2771" y="3670"/>
              <a:chExt cx="2325" cy="649"/>
            </a:xfrm>
          </p:grpSpPr>
          <p:grpSp>
            <p:nvGrpSpPr>
              <p:cNvPr id="148495" name="Group 15">
                <a:extLst>
                  <a:ext uri="{FF2B5EF4-FFF2-40B4-BE49-F238E27FC236}">
                    <a16:creationId xmlns:a16="http://schemas.microsoft.com/office/drawing/2014/main" id="{D2C54441-89C3-CF81-CF9D-A943A2399E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0" y="3693"/>
                <a:ext cx="496" cy="569"/>
                <a:chOff x="4600" y="3693"/>
                <a:chExt cx="496" cy="569"/>
              </a:xfrm>
            </p:grpSpPr>
            <p:grpSp>
              <p:nvGrpSpPr>
                <p:cNvPr id="148496" name="Group 16">
                  <a:extLst>
                    <a:ext uri="{FF2B5EF4-FFF2-40B4-BE49-F238E27FC236}">
                      <a16:creationId xmlns:a16="http://schemas.microsoft.com/office/drawing/2014/main" id="{3837E5A8-C3C8-EC31-FF6F-BD37E45CCD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00" y="3766"/>
                  <a:ext cx="367" cy="289"/>
                  <a:chOff x="4600" y="3766"/>
                  <a:chExt cx="367" cy="289"/>
                </a:xfrm>
              </p:grpSpPr>
              <p:grpSp>
                <p:nvGrpSpPr>
                  <p:cNvPr id="148497" name="Group 17">
                    <a:extLst>
                      <a:ext uri="{FF2B5EF4-FFF2-40B4-BE49-F238E27FC236}">
                        <a16:creationId xmlns:a16="http://schemas.microsoft.com/office/drawing/2014/main" id="{DFF306C7-FD26-7D17-5D8E-D8D2B05BFC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600" y="3882"/>
                    <a:ext cx="367" cy="173"/>
                    <a:chOff x="4600" y="3882"/>
                    <a:chExt cx="367" cy="173"/>
                  </a:xfrm>
                </p:grpSpPr>
                <p:sp>
                  <p:nvSpPr>
                    <p:cNvPr id="148498" name="Oval 18">
                      <a:extLst>
                        <a:ext uri="{FF2B5EF4-FFF2-40B4-BE49-F238E27FC236}">
                          <a16:creationId xmlns:a16="http://schemas.microsoft.com/office/drawing/2014/main" id="{1632AFA0-C86B-0BF8-FEBF-FCE11A0B75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0" y="3889"/>
                      <a:ext cx="367" cy="166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48499" name="Oval 19">
                      <a:extLst>
                        <a:ext uri="{FF2B5EF4-FFF2-40B4-BE49-F238E27FC236}">
                          <a16:creationId xmlns:a16="http://schemas.microsoft.com/office/drawing/2014/main" id="{5535297C-7E0C-FDED-60D1-0CA2563765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0" y="3882"/>
                      <a:ext cx="367" cy="166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148500" name="Group 20">
                    <a:extLst>
                      <a:ext uri="{FF2B5EF4-FFF2-40B4-BE49-F238E27FC236}">
                        <a16:creationId xmlns:a16="http://schemas.microsoft.com/office/drawing/2014/main" id="{56F95A9A-68B5-0124-CA63-85A41BD791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608" y="3766"/>
                    <a:ext cx="136" cy="218"/>
                    <a:chOff x="4608" y="3766"/>
                    <a:chExt cx="136" cy="218"/>
                  </a:xfrm>
                </p:grpSpPr>
                <p:sp>
                  <p:nvSpPr>
                    <p:cNvPr id="148501" name="AutoShape 21">
                      <a:extLst>
                        <a:ext uri="{FF2B5EF4-FFF2-40B4-BE49-F238E27FC236}">
                          <a16:creationId xmlns:a16="http://schemas.microsoft.com/office/drawing/2014/main" id="{C662E311-6338-0C7C-2FB8-3C0A482828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5720000" flipH="1" flipV="1">
                      <a:off x="4572" y="3828"/>
                      <a:ext cx="192" cy="120"/>
                    </a:xfrm>
                    <a:custGeom>
                      <a:avLst/>
                      <a:gdLst>
                        <a:gd name="G0" fmla="+- 2645 0 0"/>
                        <a:gd name="G1" fmla="+- 21600 0 2645"/>
                        <a:gd name="G2" fmla="*/ 2645 1 2"/>
                        <a:gd name="G3" fmla="+- 21600 0 G2"/>
                        <a:gd name="G4" fmla="+/ 2645 21600 2"/>
                        <a:gd name="G5" fmla="+/ G1 0 2"/>
                        <a:gd name="G6" fmla="*/ 21600 21600 2645"/>
                        <a:gd name="G7" fmla="*/ G6 1 2"/>
                        <a:gd name="G8" fmla="+- 21600 0 G7"/>
                        <a:gd name="G9" fmla="*/ 21600 1 2"/>
                        <a:gd name="G10" fmla="+- 2645 0 G9"/>
                        <a:gd name="G11" fmla="?: G10 G8 0"/>
                        <a:gd name="G12" fmla="?: G10 G7 21600"/>
                        <a:gd name="T0" fmla="*/ 20277 w 21600"/>
                        <a:gd name="T1" fmla="*/ 10800 h 21600"/>
                        <a:gd name="T2" fmla="*/ 10800 w 21600"/>
                        <a:gd name="T3" fmla="*/ 21600 h 21600"/>
                        <a:gd name="T4" fmla="*/ 1323 w 21600"/>
                        <a:gd name="T5" fmla="*/ 10800 h 21600"/>
                        <a:gd name="T6" fmla="*/ 10800 w 21600"/>
                        <a:gd name="T7" fmla="*/ 0 h 21600"/>
                        <a:gd name="T8" fmla="*/ 3123 w 21600"/>
                        <a:gd name="T9" fmla="*/ 3123 h 21600"/>
                        <a:gd name="T10" fmla="*/ 18477 w 21600"/>
                        <a:gd name="T11" fmla="*/ 18477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2645" y="21600"/>
                          </a:lnTo>
                          <a:lnTo>
                            <a:pt x="18955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48502" name="Rectangle 22">
                      <a:extLst>
                        <a:ext uri="{FF2B5EF4-FFF2-40B4-BE49-F238E27FC236}">
                          <a16:creationId xmlns:a16="http://schemas.microsoft.com/office/drawing/2014/main" id="{B5EEE1DB-ED2D-7AA3-ECE5-333CD04433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21120000">
                      <a:off x="4730" y="3766"/>
                      <a:ext cx="14" cy="21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148503" name="Group 23">
                    <a:extLst>
                      <a:ext uri="{FF2B5EF4-FFF2-40B4-BE49-F238E27FC236}">
                        <a16:creationId xmlns:a16="http://schemas.microsoft.com/office/drawing/2014/main" id="{FCF12EDD-FBB9-9BEA-FE15-DA838F6A72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68" y="3939"/>
                    <a:ext cx="60" cy="25"/>
                    <a:chOff x="4768" y="3939"/>
                    <a:chExt cx="60" cy="25"/>
                  </a:xfrm>
                </p:grpSpPr>
                <p:grpSp>
                  <p:nvGrpSpPr>
                    <p:cNvPr id="148504" name="Group 24">
                      <a:extLst>
                        <a:ext uri="{FF2B5EF4-FFF2-40B4-BE49-F238E27FC236}">
                          <a16:creationId xmlns:a16="http://schemas.microsoft.com/office/drawing/2014/main" id="{A5A10664-CF3C-BC40-573B-9E444EBE1A2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769" y="3939"/>
                      <a:ext cx="59" cy="25"/>
                      <a:chOff x="4769" y="3939"/>
                      <a:chExt cx="59" cy="25"/>
                    </a:xfrm>
                  </p:grpSpPr>
                  <p:sp>
                    <p:nvSpPr>
                      <p:cNvPr id="148505" name="Arc 25">
                        <a:extLst>
                          <a:ext uri="{FF2B5EF4-FFF2-40B4-BE49-F238E27FC236}">
                            <a16:creationId xmlns:a16="http://schemas.microsoft.com/office/drawing/2014/main" id="{1A589643-32C5-6DF2-CA76-FA01498ADE1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69" y="3939"/>
                        <a:ext cx="30" cy="25"/>
                      </a:xfrm>
                      <a:custGeom>
                        <a:avLst/>
                        <a:gdLst>
                          <a:gd name="G0" fmla="+- 21600 0 0"/>
                          <a:gd name="G1" fmla="+- 21588 0 0"/>
                          <a:gd name="G2" fmla="+- 21600 0 0"/>
                          <a:gd name="T0" fmla="*/ 0 w 21600"/>
                          <a:gd name="T1" fmla="*/ 21588 h 21588"/>
                          <a:gd name="T2" fmla="*/ 20880 w 21600"/>
                          <a:gd name="T3" fmla="*/ 0 h 21588"/>
                          <a:gd name="T4" fmla="*/ 21600 w 21600"/>
                          <a:gd name="T5" fmla="*/ 21588 h 2158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588" fill="none" extrusionOk="0">
                            <a:moveTo>
                              <a:pt x="0" y="21587"/>
                            </a:moveTo>
                            <a:cubicBezTo>
                              <a:pt x="0" y="9938"/>
                              <a:pt x="9237" y="388"/>
                              <a:pt x="20880" y="0"/>
                            </a:cubicBezTo>
                          </a:path>
                          <a:path w="21600" h="21588" stroke="0" extrusionOk="0">
                            <a:moveTo>
                              <a:pt x="0" y="21587"/>
                            </a:moveTo>
                            <a:cubicBezTo>
                              <a:pt x="0" y="9938"/>
                              <a:pt x="9237" y="388"/>
                              <a:pt x="20880" y="0"/>
                            </a:cubicBezTo>
                            <a:lnTo>
                              <a:pt x="21600" y="21588"/>
                            </a:lnTo>
                            <a:close/>
                          </a:path>
                        </a:pathLst>
                      </a:custGeom>
                      <a:noFill/>
                      <a:ln w="12700" cap="rnd">
                        <a:solidFill>
                          <a:schemeClr val="tx2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148506" name="Arc 26">
                        <a:extLst>
                          <a:ext uri="{FF2B5EF4-FFF2-40B4-BE49-F238E27FC236}">
                            <a16:creationId xmlns:a16="http://schemas.microsoft.com/office/drawing/2014/main" id="{2DB5C9E6-66F4-F866-1AE2-C2DDB3E2AB8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98" y="3939"/>
                        <a:ext cx="30" cy="25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0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0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12700" cap="rnd">
                        <a:solidFill>
                          <a:schemeClr val="tx2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</p:grpSp>
                <p:sp>
                  <p:nvSpPr>
                    <p:cNvPr id="148507" name="Line 27">
                      <a:extLst>
                        <a:ext uri="{FF2B5EF4-FFF2-40B4-BE49-F238E27FC236}">
                          <a16:creationId xmlns:a16="http://schemas.microsoft.com/office/drawing/2014/main" id="{8FF0E6D1-5927-F125-89CC-0B98B6950F8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768" y="3960"/>
                      <a:ext cx="6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48508" name="Line 28">
                    <a:extLst>
                      <a:ext uri="{FF2B5EF4-FFF2-40B4-BE49-F238E27FC236}">
                        <a16:creationId xmlns:a16="http://schemas.microsoft.com/office/drawing/2014/main" id="{63A15A5B-EA96-B12A-56E8-E0A5611EBE3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750" y="3954"/>
                    <a:ext cx="18" cy="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48509" name="Group 29">
                  <a:extLst>
                    <a:ext uri="{FF2B5EF4-FFF2-40B4-BE49-F238E27FC236}">
                      <a16:creationId xmlns:a16="http://schemas.microsoft.com/office/drawing/2014/main" id="{1345DA33-D911-B670-7F03-3C1CA3D988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05" y="3693"/>
                  <a:ext cx="291" cy="569"/>
                  <a:chOff x="4805" y="3693"/>
                  <a:chExt cx="291" cy="569"/>
                </a:xfrm>
              </p:grpSpPr>
              <p:sp>
                <p:nvSpPr>
                  <p:cNvPr id="148510" name="Line 30">
                    <a:extLst>
                      <a:ext uri="{FF2B5EF4-FFF2-40B4-BE49-F238E27FC236}">
                        <a16:creationId xmlns:a16="http://schemas.microsoft.com/office/drawing/2014/main" id="{3AE97485-18AB-1D13-D0E0-0E413D32EFC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938" y="4038"/>
                    <a:ext cx="158" cy="47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11" name="Line 31">
                    <a:extLst>
                      <a:ext uri="{FF2B5EF4-FFF2-40B4-BE49-F238E27FC236}">
                        <a16:creationId xmlns:a16="http://schemas.microsoft.com/office/drawing/2014/main" id="{B2200D99-0E47-DAB7-238E-5039A50BE3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938" y="4085"/>
                    <a:ext cx="83" cy="177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12" name="Line 32">
                    <a:extLst>
                      <a:ext uri="{FF2B5EF4-FFF2-40B4-BE49-F238E27FC236}">
                        <a16:creationId xmlns:a16="http://schemas.microsoft.com/office/drawing/2014/main" id="{86FFA502-54FD-BF89-AB7D-44292EFABB1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938" y="3829"/>
                    <a:ext cx="71" cy="147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13" name="Line 33">
                    <a:extLst>
                      <a:ext uri="{FF2B5EF4-FFF2-40B4-BE49-F238E27FC236}">
                        <a16:creationId xmlns:a16="http://schemas.microsoft.com/office/drawing/2014/main" id="{45AE6744-2424-B935-9857-CAA9A800019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920" y="3896"/>
                    <a:ext cx="18" cy="7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14" name="Line 34">
                    <a:extLst>
                      <a:ext uri="{FF2B5EF4-FFF2-40B4-BE49-F238E27FC236}">
                        <a16:creationId xmlns:a16="http://schemas.microsoft.com/office/drawing/2014/main" id="{EE81111A-8153-A935-FFD4-7586192D457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904" y="3829"/>
                    <a:ext cx="22" cy="7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15" name="Arc 35">
                    <a:extLst>
                      <a:ext uri="{FF2B5EF4-FFF2-40B4-BE49-F238E27FC236}">
                        <a16:creationId xmlns:a16="http://schemas.microsoft.com/office/drawing/2014/main" id="{878C6656-97A3-A005-F739-EEC2952754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01" y="3752"/>
                    <a:ext cx="137" cy="124"/>
                  </a:xfrm>
                  <a:custGeom>
                    <a:avLst/>
                    <a:gdLst>
                      <a:gd name="G0" fmla="+- 0 0 0"/>
                      <a:gd name="G1" fmla="+- 18744 0 0"/>
                      <a:gd name="G2" fmla="+- 21600 0 0"/>
                      <a:gd name="T0" fmla="*/ 10734 w 20273"/>
                      <a:gd name="T1" fmla="*/ 0 h 18744"/>
                      <a:gd name="T2" fmla="*/ 20273 w 20273"/>
                      <a:gd name="T3" fmla="*/ 11290 h 18744"/>
                      <a:gd name="T4" fmla="*/ 0 w 20273"/>
                      <a:gd name="T5" fmla="*/ 18744 h 187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273" h="18744" fill="none" extrusionOk="0">
                        <a:moveTo>
                          <a:pt x="10734" y="-1"/>
                        </a:moveTo>
                        <a:cubicBezTo>
                          <a:pt x="15142" y="2524"/>
                          <a:pt x="18519" y="6521"/>
                          <a:pt x="20273" y="11289"/>
                        </a:cubicBezTo>
                      </a:path>
                      <a:path w="20273" h="18744" stroke="0" extrusionOk="0">
                        <a:moveTo>
                          <a:pt x="10734" y="-1"/>
                        </a:moveTo>
                        <a:cubicBezTo>
                          <a:pt x="15142" y="2524"/>
                          <a:pt x="18519" y="6521"/>
                          <a:pt x="20273" y="11289"/>
                        </a:cubicBezTo>
                        <a:lnTo>
                          <a:pt x="0" y="18744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16" name="Oval 36">
                    <a:extLst>
                      <a:ext uri="{FF2B5EF4-FFF2-40B4-BE49-F238E27FC236}">
                        <a16:creationId xmlns:a16="http://schemas.microsoft.com/office/drawing/2014/main" id="{DDCC9DCE-38E8-3931-A7EA-19AD71E509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07" y="3693"/>
                    <a:ext cx="57" cy="113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17" name="Line 37">
                    <a:extLst>
                      <a:ext uri="{FF2B5EF4-FFF2-40B4-BE49-F238E27FC236}">
                        <a16:creationId xmlns:a16="http://schemas.microsoft.com/office/drawing/2014/main" id="{D34511F8-5EC9-7410-72E2-9B3E386DF16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035" y="3825"/>
                    <a:ext cx="22" cy="69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18" name="Line 38">
                    <a:extLst>
                      <a:ext uri="{FF2B5EF4-FFF2-40B4-BE49-F238E27FC236}">
                        <a16:creationId xmlns:a16="http://schemas.microsoft.com/office/drawing/2014/main" id="{E57D8296-958A-0213-7F9A-0756F8E78D2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057" y="3894"/>
                    <a:ext cx="39" cy="14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19" name="Line 39">
                    <a:extLst>
                      <a:ext uri="{FF2B5EF4-FFF2-40B4-BE49-F238E27FC236}">
                        <a16:creationId xmlns:a16="http://schemas.microsoft.com/office/drawing/2014/main" id="{87D6FACD-F2F4-4961-6202-39C5088A878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805" y="3907"/>
                    <a:ext cx="99" cy="2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</p:grpSp>
          <p:grpSp>
            <p:nvGrpSpPr>
              <p:cNvPr id="148520" name="Group 40">
                <a:extLst>
                  <a:ext uri="{FF2B5EF4-FFF2-40B4-BE49-F238E27FC236}">
                    <a16:creationId xmlns:a16="http://schemas.microsoft.com/office/drawing/2014/main" id="{634E4CEA-C380-3D45-9750-0058E74172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71" y="3670"/>
                <a:ext cx="419" cy="649"/>
                <a:chOff x="2771" y="3670"/>
                <a:chExt cx="419" cy="649"/>
              </a:xfrm>
            </p:grpSpPr>
            <p:grpSp>
              <p:nvGrpSpPr>
                <p:cNvPr id="148521" name="Group 41">
                  <a:extLst>
                    <a:ext uri="{FF2B5EF4-FFF2-40B4-BE49-F238E27FC236}">
                      <a16:creationId xmlns:a16="http://schemas.microsoft.com/office/drawing/2014/main" id="{857B7C98-B7E7-F3A6-67FF-9B2A9B25F1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20" y="3795"/>
                  <a:ext cx="370" cy="289"/>
                  <a:chOff x="2820" y="3795"/>
                  <a:chExt cx="370" cy="289"/>
                </a:xfrm>
              </p:grpSpPr>
              <p:grpSp>
                <p:nvGrpSpPr>
                  <p:cNvPr id="148522" name="Group 42">
                    <a:extLst>
                      <a:ext uri="{FF2B5EF4-FFF2-40B4-BE49-F238E27FC236}">
                        <a16:creationId xmlns:a16="http://schemas.microsoft.com/office/drawing/2014/main" id="{8FCE1AF5-4E13-7F87-0206-05BF4F673C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20" y="3911"/>
                    <a:ext cx="370" cy="173"/>
                    <a:chOff x="2820" y="3911"/>
                    <a:chExt cx="370" cy="173"/>
                  </a:xfrm>
                </p:grpSpPr>
                <p:sp>
                  <p:nvSpPr>
                    <p:cNvPr id="148523" name="Oval 43">
                      <a:extLst>
                        <a:ext uri="{FF2B5EF4-FFF2-40B4-BE49-F238E27FC236}">
                          <a16:creationId xmlns:a16="http://schemas.microsoft.com/office/drawing/2014/main" id="{DD4EF14D-49E4-AEB8-911A-689D0B53DC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20" y="3919"/>
                      <a:ext cx="370" cy="165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48524" name="Oval 44">
                      <a:extLst>
                        <a:ext uri="{FF2B5EF4-FFF2-40B4-BE49-F238E27FC236}">
                          <a16:creationId xmlns:a16="http://schemas.microsoft.com/office/drawing/2014/main" id="{F14DB683-9F3D-EB04-67D1-8A46AB8495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20" y="3911"/>
                      <a:ext cx="370" cy="163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148525" name="Group 45">
                    <a:extLst>
                      <a:ext uri="{FF2B5EF4-FFF2-40B4-BE49-F238E27FC236}">
                        <a16:creationId xmlns:a16="http://schemas.microsoft.com/office/drawing/2014/main" id="{F5D840B8-7C2A-4F50-30DC-2D212A36E6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49" y="3795"/>
                    <a:ext cx="131" cy="218"/>
                    <a:chOff x="3049" y="3795"/>
                    <a:chExt cx="131" cy="218"/>
                  </a:xfrm>
                </p:grpSpPr>
                <p:sp>
                  <p:nvSpPr>
                    <p:cNvPr id="148526" name="AutoShape 46">
                      <a:extLst>
                        <a:ext uri="{FF2B5EF4-FFF2-40B4-BE49-F238E27FC236}">
                          <a16:creationId xmlns:a16="http://schemas.microsoft.com/office/drawing/2014/main" id="{4C21BB83-D024-CB05-9550-2B8F97F7C1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880000" flipV="1">
                      <a:off x="3024" y="3857"/>
                      <a:ext cx="192" cy="120"/>
                    </a:xfrm>
                    <a:custGeom>
                      <a:avLst/>
                      <a:gdLst>
                        <a:gd name="G0" fmla="+- 2645 0 0"/>
                        <a:gd name="G1" fmla="+- 21600 0 2645"/>
                        <a:gd name="G2" fmla="*/ 2645 1 2"/>
                        <a:gd name="G3" fmla="+- 21600 0 G2"/>
                        <a:gd name="G4" fmla="+/ 2645 21600 2"/>
                        <a:gd name="G5" fmla="+/ G1 0 2"/>
                        <a:gd name="G6" fmla="*/ 21600 21600 2645"/>
                        <a:gd name="G7" fmla="*/ G6 1 2"/>
                        <a:gd name="G8" fmla="+- 21600 0 G7"/>
                        <a:gd name="G9" fmla="*/ 21600 1 2"/>
                        <a:gd name="G10" fmla="+- 2645 0 G9"/>
                        <a:gd name="G11" fmla="?: G10 G8 0"/>
                        <a:gd name="G12" fmla="?: G10 G7 21600"/>
                        <a:gd name="T0" fmla="*/ 20277 w 21600"/>
                        <a:gd name="T1" fmla="*/ 10800 h 21600"/>
                        <a:gd name="T2" fmla="*/ 10800 w 21600"/>
                        <a:gd name="T3" fmla="*/ 21600 h 21600"/>
                        <a:gd name="T4" fmla="*/ 1323 w 21600"/>
                        <a:gd name="T5" fmla="*/ 10800 h 21600"/>
                        <a:gd name="T6" fmla="*/ 10800 w 21600"/>
                        <a:gd name="T7" fmla="*/ 0 h 21600"/>
                        <a:gd name="T8" fmla="*/ 3123 w 21600"/>
                        <a:gd name="T9" fmla="*/ 3123 h 21600"/>
                        <a:gd name="T10" fmla="*/ 18477 w 21600"/>
                        <a:gd name="T11" fmla="*/ 18477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2645" y="21600"/>
                          </a:lnTo>
                          <a:lnTo>
                            <a:pt x="18955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48527" name="Rectangle 47">
                      <a:extLst>
                        <a:ext uri="{FF2B5EF4-FFF2-40B4-BE49-F238E27FC236}">
                          <a16:creationId xmlns:a16="http://schemas.microsoft.com/office/drawing/2014/main" id="{B968CF6B-2439-EB47-69AD-6DB4C6DD11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480000" flipH="1">
                      <a:off x="3049" y="3795"/>
                      <a:ext cx="15" cy="21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148528" name="Group 48">
                    <a:extLst>
                      <a:ext uri="{FF2B5EF4-FFF2-40B4-BE49-F238E27FC236}">
                        <a16:creationId xmlns:a16="http://schemas.microsoft.com/office/drawing/2014/main" id="{54A36574-B259-F582-0785-B9C94BAEAE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14" y="4027"/>
                    <a:ext cx="60" cy="24"/>
                    <a:chOff x="2914" y="4027"/>
                    <a:chExt cx="60" cy="24"/>
                  </a:xfrm>
                </p:grpSpPr>
                <p:grpSp>
                  <p:nvGrpSpPr>
                    <p:cNvPr id="148529" name="Group 49">
                      <a:extLst>
                        <a:ext uri="{FF2B5EF4-FFF2-40B4-BE49-F238E27FC236}">
                          <a16:creationId xmlns:a16="http://schemas.microsoft.com/office/drawing/2014/main" id="{9BD5B2A7-6A79-3E22-36F3-B5EA05B212A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915" y="4027"/>
                      <a:ext cx="59" cy="24"/>
                      <a:chOff x="2915" y="4027"/>
                      <a:chExt cx="59" cy="24"/>
                    </a:xfrm>
                  </p:grpSpPr>
                  <p:sp>
                    <p:nvSpPr>
                      <p:cNvPr id="148530" name="Arc 50">
                        <a:extLst>
                          <a:ext uri="{FF2B5EF4-FFF2-40B4-BE49-F238E27FC236}">
                            <a16:creationId xmlns:a16="http://schemas.microsoft.com/office/drawing/2014/main" id="{EA2AB992-0996-29CF-C095-7AA58C16336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44" y="4027"/>
                        <a:ext cx="30" cy="24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0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0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12700" cap="rnd">
                        <a:solidFill>
                          <a:schemeClr val="tx2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148531" name="Arc 51">
                        <a:extLst>
                          <a:ext uri="{FF2B5EF4-FFF2-40B4-BE49-F238E27FC236}">
                            <a16:creationId xmlns:a16="http://schemas.microsoft.com/office/drawing/2014/main" id="{4CC0DF16-7886-5E18-DBC3-4ECD7239E0D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15" y="4027"/>
                        <a:ext cx="30" cy="24"/>
                      </a:xfrm>
                      <a:custGeom>
                        <a:avLst/>
                        <a:gdLst>
                          <a:gd name="G0" fmla="+- 21600 0 0"/>
                          <a:gd name="G1" fmla="+- 21588 0 0"/>
                          <a:gd name="G2" fmla="+- 21600 0 0"/>
                          <a:gd name="T0" fmla="*/ 0 w 21600"/>
                          <a:gd name="T1" fmla="*/ 21588 h 21588"/>
                          <a:gd name="T2" fmla="*/ 20880 w 21600"/>
                          <a:gd name="T3" fmla="*/ 0 h 21588"/>
                          <a:gd name="T4" fmla="*/ 21600 w 21600"/>
                          <a:gd name="T5" fmla="*/ 21588 h 2158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588" fill="none" extrusionOk="0">
                            <a:moveTo>
                              <a:pt x="0" y="21587"/>
                            </a:moveTo>
                            <a:cubicBezTo>
                              <a:pt x="0" y="9938"/>
                              <a:pt x="9237" y="388"/>
                              <a:pt x="20880" y="0"/>
                            </a:cubicBezTo>
                          </a:path>
                          <a:path w="21600" h="21588" stroke="0" extrusionOk="0">
                            <a:moveTo>
                              <a:pt x="0" y="21587"/>
                            </a:moveTo>
                            <a:cubicBezTo>
                              <a:pt x="0" y="9938"/>
                              <a:pt x="9237" y="388"/>
                              <a:pt x="20880" y="0"/>
                            </a:cubicBezTo>
                            <a:lnTo>
                              <a:pt x="21600" y="21588"/>
                            </a:ln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 w="12700" cap="rnd">
                        <a:solidFill>
                          <a:schemeClr val="tx2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</p:grpSp>
                <p:sp>
                  <p:nvSpPr>
                    <p:cNvPr id="148532" name="Line 52">
                      <a:extLst>
                        <a:ext uri="{FF2B5EF4-FFF2-40B4-BE49-F238E27FC236}">
                          <a16:creationId xmlns:a16="http://schemas.microsoft.com/office/drawing/2014/main" id="{6B7E8202-B39E-B4E2-B00F-22AFB2395F8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914" y="4050"/>
                      <a:ext cx="6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48533" name="Freeform 53">
                    <a:extLst>
                      <a:ext uri="{FF2B5EF4-FFF2-40B4-BE49-F238E27FC236}">
                        <a16:creationId xmlns:a16="http://schemas.microsoft.com/office/drawing/2014/main" id="{83A9FCD8-1298-33D9-2B6B-8D5676AA93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73" y="4003"/>
                    <a:ext cx="169" cy="46"/>
                  </a:xfrm>
                  <a:custGeom>
                    <a:avLst/>
                    <a:gdLst>
                      <a:gd name="T0" fmla="*/ 0 w 169"/>
                      <a:gd name="T1" fmla="*/ 45 h 46"/>
                      <a:gd name="T2" fmla="*/ 7 w 169"/>
                      <a:gd name="T3" fmla="*/ 42 h 46"/>
                      <a:gd name="T4" fmla="*/ 20 w 169"/>
                      <a:gd name="T5" fmla="*/ 42 h 46"/>
                      <a:gd name="T6" fmla="*/ 28 w 169"/>
                      <a:gd name="T7" fmla="*/ 42 h 46"/>
                      <a:gd name="T8" fmla="*/ 36 w 169"/>
                      <a:gd name="T9" fmla="*/ 45 h 46"/>
                      <a:gd name="T10" fmla="*/ 42 w 169"/>
                      <a:gd name="T11" fmla="*/ 45 h 46"/>
                      <a:gd name="T12" fmla="*/ 51 w 169"/>
                      <a:gd name="T13" fmla="*/ 45 h 46"/>
                      <a:gd name="T14" fmla="*/ 59 w 169"/>
                      <a:gd name="T15" fmla="*/ 45 h 46"/>
                      <a:gd name="T16" fmla="*/ 64 w 169"/>
                      <a:gd name="T17" fmla="*/ 45 h 46"/>
                      <a:gd name="T18" fmla="*/ 72 w 169"/>
                      <a:gd name="T19" fmla="*/ 45 h 46"/>
                      <a:gd name="T20" fmla="*/ 78 w 169"/>
                      <a:gd name="T21" fmla="*/ 45 h 46"/>
                      <a:gd name="T22" fmla="*/ 85 w 169"/>
                      <a:gd name="T23" fmla="*/ 42 h 46"/>
                      <a:gd name="T24" fmla="*/ 91 w 169"/>
                      <a:gd name="T25" fmla="*/ 42 h 46"/>
                      <a:gd name="T26" fmla="*/ 97 w 169"/>
                      <a:gd name="T27" fmla="*/ 39 h 46"/>
                      <a:gd name="T28" fmla="*/ 103 w 169"/>
                      <a:gd name="T29" fmla="*/ 37 h 46"/>
                      <a:gd name="T30" fmla="*/ 108 w 169"/>
                      <a:gd name="T31" fmla="*/ 29 h 46"/>
                      <a:gd name="T32" fmla="*/ 114 w 169"/>
                      <a:gd name="T33" fmla="*/ 21 h 46"/>
                      <a:gd name="T34" fmla="*/ 122 w 169"/>
                      <a:gd name="T35" fmla="*/ 18 h 46"/>
                      <a:gd name="T36" fmla="*/ 127 w 169"/>
                      <a:gd name="T37" fmla="*/ 15 h 46"/>
                      <a:gd name="T38" fmla="*/ 141 w 169"/>
                      <a:gd name="T39" fmla="*/ 10 h 46"/>
                      <a:gd name="T40" fmla="*/ 146 w 169"/>
                      <a:gd name="T41" fmla="*/ 7 h 46"/>
                      <a:gd name="T42" fmla="*/ 152 w 169"/>
                      <a:gd name="T43" fmla="*/ 7 h 46"/>
                      <a:gd name="T44" fmla="*/ 158 w 169"/>
                      <a:gd name="T45" fmla="*/ 5 h 46"/>
                      <a:gd name="T46" fmla="*/ 164 w 169"/>
                      <a:gd name="T47" fmla="*/ 0 h 46"/>
                      <a:gd name="T48" fmla="*/ 168 w 169"/>
                      <a:gd name="T49" fmla="*/ 0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69" h="46">
                        <a:moveTo>
                          <a:pt x="0" y="45"/>
                        </a:moveTo>
                        <a:lnTo>
                          <a:pt x="7" y="42"/>
                        </a:lnTo>
                        <a:lnTo>
                          <a:pt x="20" y="42"/>
                        </a:lnTo>
                        <a:lnTo>
                          <a:pt x="28" y="42"/>
                        </a:lnTo>
                        <a:lnTo>
                          <a:pt x="36" y="45"/>
                        </a:lnTo>
                        <a:lnTo>
                          <a:pt x="42" y="45"/>
                        </a:lnTo>
                        <a:lnTo>
                          <a:pt x="51" y="45"/>
                        </a:lnTo>
                        <a:lnTo>
                          <a:pt x="59" y="45"/>
                        </a:lnTo>
                        <a:lnTo>
                          <a:pt x="64" y="45"/>
                        </a:lnTo>
                        <a:lnTo>
                          <a:pt x="72" y="45"/>
                        </a:lnTo>
                        <a:lnTo>
                          <a:pt x="78" y="45"/>
                        </a:lnTo>
                        <a:lnTo>
                          <a:pt x="85" y="42"/>
                        </a:lnTo>
                        <a:lnTo>
                          <a:pt x="91" y="42"/>
                        </a:lnTo>
                        <a:lnTo>
                          <a:pt x="97" y="39"/>
                        </a:lnTo>
                        <a:lnTo>
                          <a:pt x="103" y="37"/>
                        </a:lnTo>
                        <a:lnTo>
                          <a:pt x="108" y="29"/>
                        </a:lnTo>
                        <a:lnTo>
                          <a:pt x="114" y="21"/>
                        </a:lnTo>
                        <a:lnTo>
                          <a:pt x="122" y="18"/>
                        </a:lnTo>
                        <a:lnTo>
                          <a:pt x="127" y="15"/>
                        </a:lnTo>
                        <a:lnTo>
                          <a:pt x="141" y="10"/>
                        </a:lnTo>
                        <a:lnTo>
                          <a:pt x="146" y="7"/>
                        </a:lnTo>
                        <a:lnTo>
                          <a:pt x="152" y="7"/>
                        </a:lnTo>
                        <a:lnTo>
                          <a:pt x="158" y="5"/>
                        </a:lnTo>
                        <a:lnTo>
                          <a:pt x="164" y="0"/>
                        </a:lnTo>
                        <a:lnTo>
                          <a:pt x="168" y="0"/>
                        </a:lnTo>
                      </a:path>
                    </a:pathLst>
                  </a:custGeom>
                  <a:solidFill>
                    <a:schemeClr val="bg1"/>
                  </a:solidFill>
                  <a:ln w="12700" cap="rnd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48534" name="Group 54">
                  <a:extLst>
                    <a:ext uri="{FF2B5EF4-FFF2-40B4-BE49-F238E27FC236}">
                      <a16:creationId xmlns:a16="http://schemas.microsoft.com/office/drawing/2014/main" id="{F55B82F3-04E9-153B-C52C-140DC90B22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1" y="3670"/>
                  <a:ext cx="269" cy="649"/>
                  <a:chOff x="2771" y="3670"/>
                  <a:chExt cx="269" cy="649"/>
                </a:xfrm>
              </p:grpSpPr>
              <p:sp>
                <p:nvSpPr>
                  <p:cNvPr id="148535" name="Oval 55">
                    <a:extLst>
                      <a:ext uri="{FF2B5EF4-FFF2-40B4-BE49-F238E27FC236}">
                        <a16:creationId xmlns:a16="http://schemas.microsoft.com/office/drawing/2014/main" id="{266A61A2-FF2B-6FDA-4D66-5D20599855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16" y="3670"/>
                    <a:ext cx="58" cy="113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36" name="Line 56">
                    <a:extLst>
                      <a:ext uri="{FF2B5EF4-FFF2-40B4-BE49-F238E27FC236}">
                        <a16:creationId xmlns:a16="http://schemas.microsoft.com/office/drawing/2014/main" id="{4D668E71-186A-B8CF-5486-A5B248A39B5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71" y="4078"/>
                    <a:ext cx="159" cy="4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37" name="Line 57">
                    <a:extLst>
                      <a:ext uri="{FF2B5EF4-FFF2-40B4-BE49-F238E27FC236}">
                        <a16:creationId xmlns:a16="http://schemas.microsoft.com/office/drawing/2014/main" id="{FD510C36-A3D9-980F-1335-93CA6BF480E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30" y="4126"/>
                    <a:ext cx="110" cy="19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38" name="Line 58">
                    <a:extLst>
                      <a:ext uri="{FF2B5EF4-FFF2-40B4-BE49-F238E27FC236}">
                        <a16:creationId xmlns:a16="http://schemas.microsoft.com/office/drawing/2014/main" id="{681909E1-C78A-F2B5-F40F-35EEE629EA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19" y="3854"/>
                    <a:ext cx="38" cy="14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39" name="Line 59">
                    <a:extLst>
                      <a:ext uri="{FF2B5EF4-FFF2-40B4-BE49-F238E27FC236}">
                        <a16:creationId xmlns:a16="http://schemas.microsoft.com/office/drawing/2014/main" id="{A8DB5D13-C0A8-B22B-E82C-BE9C93E70E0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57" y="3998"/>
                    <a:ext cx="92" cy="2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40" name="Line 60">
                    <a:extLst>
                      <a:ext uri="{FF2B5EF4-FFF2-40B4-BE49-F238E27FC236}">
                        <a16:creationId xmlns:a16="http://schemas.microsoft.com/office/drawing/2014/main" id="{04B94DEC-BBB3-5BA1-2CEA-056280EEA29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57" y="3821"/>
                    <a:ext cx="37" cy="9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41" name="Arc 61">
                    <a:extLst>
                      <a:ext uri="{FF2B5EF4-FFF2-40B4-BE49-F238E27FC236}">
                        <a16:creationId xmlns:a16="http://schemas.microsoft.com/office/drawing/2014/main" id="{8FFF1986-505A-7D8C-E3FF-6EC02D5588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98" y="3777"/>
                    <a:ext cx="48" cy="158"/>
                  </a:xfrm>
                  <a:custGeom>
                    <a:avLst/>
                    <a:gdLst>
                      <a:gd name="G0" fmla="+- 20336 0 0"/>
                      <a:gd name="G1" fmla="+- 18702 0 0"/>
                      <a:gd name="G2" fmla="+- 21600 0 0"/>
                      <a:gd name="T0" fmla="*/ 0 w 20336"/>
                      <a:gd name="T1" fmla="*/ 11421 h 18702"/>
                      <a:gd name="T2" fmla="*/ 9529 w 20336"/>
                      <a:gd name="T3" fmla="*/ 0 h 18702"/>
                      <a:gd name="T4" fmla="*/ 20336 w 20336"/>
                      <a:gd name="T5" fmla="*/ 18702 h 187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336" h="18702" fill="none" extrusionOk="0">
                        <a:moveTo>
                          <a:pt x="0" y="11421"/>
                        </a:moveTo>
                        <a:cubicBezTo>
                          <a:pt x="1724" y="6605"/>
                          <a:pt x="5100" y="2558"/>
                          <a:pt x="9528" y="-1"/>
                        </a:cubicBezTo>
                      </a:path>
                      <a:path w="20336" h="18702" stroke="0" extrusionOk="0">
                        <a:moveTo>
                          <a:pt x="0" y="11421"/>
                        </a:moveTo>
                        <a:cubicBezTo>
                          <a:pt x="1724" y="6605"/>
                          <a:pt x="5100" y="2558"/>
                          <a:pt x="9528" y="-1"/>
                        </a:cubicBezTo>
                        <a:lnTo>
                          <a:pt x="20336" y="18702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42" name="Line 62">
                    <a:extLst>
                      <a:ext uri="{FF2B5EF4-FFF2-40B4-BE49-F238E27FC236}">
                        <a16:creationId xmlns:a16="http://schemas.microsoft.com/office/drawing/2014/main" id="{CCAA50BA-014B-526F-E9DD-6BE90A64C8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71" y="3868"/>
                    <a:ext cx="27" cy="21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48543" name="Line 63">
                    <a:extLst>
                      <a:ext uri="{FF2B5EF4-FFF2-40B4-BE49-F238E27FC236}">
                        <a16:creationId xmlns:a16="http://schemas.microsoft.com/office/drawing/2014/main" id="{BD700157-1449-A71A-213D-7D18898D5D8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57" y="3919"/>
                    <a:ext cx="37" cy="4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</p:grpSp>
          <p:sp>
            <p:nvSpPr>
              <p:cNvPr id="148544" name="Line 64">
                <a:extLst>
                  <a:ext uri="{FF2B5EF4-FFF2-40B4-BE49-F238E27FC236}">
                    <a16:creationId xmlns:a16="http://schemas.microsoft.com/office/drawing/2014/main" id="{E15E3A98-9FEF-AF99-3D08-A6748B397B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7" y="3954"/>
                <a:ext cx="1443" cy="0"/>
              </a:xfrm>
              <a:prstGeom prst="line">
                <a:avLst/>
              </a:prstGeom>
              <a:noFill/>
              <a:ln w="25400">
                <a:solidFill>
                  <a:srgbClr val="FF3300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48545" name="Line 65">
              <a:extLst>
                <a:ext uri="{FF2B5EF4-FFF2-40B4-BE49-F238E27FC236}">
                  <a16:creationId xmlns:a16="http://schemas.microsoft.com/office/drawing/2014/main" id="{73BC7BDB-7F8C-9C0A-A501-324921262B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256"/>
              <a:ext cx="144" cy="19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8546" name="Line 66">
              <a:extLst>
                <a:ext uri="{FF2B5EF4-FFF2-40B4-BE49-F238E27FC236}">
                  <a16:creationId xmlns:a16="http://schemas.microsoft.com/office/drawing/2014/main" id="{43474105-18DF-5D64-EEE3-8D26A8FD29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2160"/>
              <a:ext cx="144" cy="19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 type="triangle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8547" name="Line 67">
              <a:extLst>
                <a:ext uri="{FF2B5EF4-FFF2-40B4-BE49-F238E27FC236}">
                  <a16:creationId xmlns:a16="http://schemas.microsoft.com/office/drawing/2014/main" id="{384A2EA9-D1C7-9E8B-6532-CF16564CE3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6" y="2160"/>
              <a:ext cx="144" cy="19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 type="triangle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8548" name="Line 68">
              <a:extLst>
                <a:ext uri="{FF2B5EF4-FFF2-40B4-BE49-F238E27FC236}">
                  <a16:creationId xmlns:a16="http://schemas.microsoft.com/office/drawing/2014/main" id="{5E9B9CF3-1C39-1DA0-4A95-D62FA7B9C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2256"/>
              <a:ext cx="144" cy="19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B67D52E1-4148-A17E-A7A4-4DE675217F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Video: GroupSketch, 1989</a:t>
            </a:r>
          </a:p>
        </p:txBody>
      </p:sp>
      <p:pic>
        <p:nvPicPr>
          <p:cNvPr id="149507" name="Picture 3">
            <a:extLst>
              <a:ext uri="{FF2B5EF4-FFF2-40B4-BE49-F238E27FC236}">
                <a16:creationId xmlns:a16="http://schemas.microsoft.com/office/drawing/2014/main" id="{2136AB71-7195-D8C0-59F9-6EB811BAC5A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50913"/>
            <a:ext cx="8534400" cy="590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0FF9252A-37C7-81C7-A50B-8C0CB465A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Another Problem</a:t>
            </a: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D0D58CA9-9F89-BDAF-C1FC-8F8782A773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People move between tightly and loosely coupled activities</a:t>
            </a:r>
          </a:p>
          <a:p>
            <a:pPr lvl="1"/>
            <a:r>
              <a:rPr lang="en-US" altLang="LID4096"/>
              <a:t>group </a:t>
            </a:r>
            <a:r>
              <a:rPr lang="en-US" altLang="LID4096" i="1"/>
              <a:t>and </a:t>
            </a:r>
            <a:r>
              <a:rPr lang="en-US" altLang="LID4096"/>
              <a:t>individual aspects to work</a:t>
            </a:r>
          </a:p>
          <a:p>
            <a:pPr>
              <a:lnSpc>
                <a:spcPct val="130000"/>
              </a:lnSpc>
            </a:pPr>
            <a:r>
              <a:rPr lang="en-US" altLang="LID4096"/>
              <a:t>Current systems did not support individual actions</a:t>
            </a:r>
          </a:p>
        </p:txBody>
      </p:sp>
      <p:grpSp>
        <p:nvGrpSpPr>
          <p:cNvPr id="151648" name="Group 96">
            <a:extLst>
              <a:ext uri="{FF2B5EF4-FFF2-40B4-BE49-F238E27FC236}">
                <a16:creationId xmlns:a16="http://schemas.microsoft.com/office/drawing/2014/main" id="{F157A828-0472-BBE9-C4B5-1E02F117E523}"/>
              </a:ext>
            </a:extLst>
          </p:cNvPr>
          <p:cNvGrpSpPr>
            <a:grpSpLocks/>
          </p:cNvGrpSpPr>
          <p:nvPr/>
        </p:nvGrpSpPr>
        <p:grpSpPr bwMode="auto">
          <a:xfrm>
            <a:off x="401638" y="3676650"/>
            <a:ext cx="2927350" cy="2944813"/>
            <a:chOff x="2939" y="1294"/>
            <a:chExt cx="2709" cy="2725"/>
          </a:xfrm>
        </p:grpSpPr>
        <p:sp>
          <p:nvSpPr>
            <p:cNvPr id="151649" name="Oval 97">
              <a:extLst>
                <a:ext uri="{FF2B5EF4-FFF2-40B4-BE49-F238E27FC236}">
                  <a16:creationId xmlns:a16="http://schemas.microsoft.com/office/drawing/2014/main" id="{C8B755AE-8822-3DDD-2CA6-618C291A0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139"/>
              <a:ext cx="2365" cy="10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0" name="AutoShape 98">
              <a:extLst>
                <a:ext uri="{FF2B5EF4-FFF2-40B4-BE49-F238E27FC236}">
                  <a16:creationId xmlns:a16="http://schemas.microsoft.com/office/drawing/2014/main" id="{58F15CFA-6B83-E20D-ED30-4F0DCA4117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535" y="2331"/>
              <a:ext cx="1431" cy="643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1" name="Oval 99">
              <a:extLst>
                <a:ext uri="{FF2B5EF4-FFF2-40B4-BE49-F238E27FC236}">
                  <a16:creationId xmlns:a16="http://schemas.microsoft.com/office/drawing/2014/main" id="{E02927E5-591C-8378-4485-A55051AAD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1" y="1294"/>
              <a:ext cx="235" cy="5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2" name="Arc 100">
              <a:extLst>
                <a:ext uri="{FF2B5EF4-FFF2-40B4-BE49-F238E27FC236}">
                  <a16:creationId xmlns:a16="http://schemas.microsoft.com/office/drawing/2014/main" id="{7167581E-8850-1383-EB16-375A4F85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5" y="1612"/>
              <a:ext cx="170" cy="13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73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20"/>
                    <a:pt x="9593" y="70"/>
                    <a:pt x="21473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20"/>
                    <a:pt x="9593" y="70"/>
                    <a:pt x="2147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3" name="Arc 101">
              <a:extLst>
                <a:ext uri="{FF2B5EF4-FFF2-40B4-BE49-F238E27FC236}">
                  <a16:creationId xmlns:a16="http://schemas.microsoft.com/office/drawing/2014/main" id="{B5C45B4A-EFC2-B590-CDBA-0C31E2A5A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5" y="1612"/>
              <a:ext cx="169" cy="13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4" name="Line 102">
              <a:extLst>
                <a:ext uri="{FF2B5EF4-FFF2-40B4-BE49-F238E27FC236}">
                  <a16:creationId xmlns:a16="http://schemas.microsoft.com/office/drawing/2014/main" id="{B5B0C3CB-D6F2-19DB-25AD-9CBFBE2A99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7" y="1743"/>
              <a:ext cx="88" cy="5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5" name="Line 103">
              <a:extLst>
                <a:ext uri="{FF2B5EF4-FFF2-40B4-BE49-F238E27FC236}">
                  <a16:creationId xmlns:a16="http://schemas.microsoft.com/office/drawing/2014/main" id="{DF68D17A-ADE8-BC8A-2C70-D9E21DF898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05" y="1808"/>
              <a:ext cx="169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6" name="Line 104">
              <a:extLst>
                <a:ext uri="{FF2B5EF4-FFF2-40B4-BE49-F238E27FC236}">
                  <a16:creationId xmlns:a16="http://schemas.microsoft.com/office/drawing/2014/main" id="{F8B4B4CC-1CC8-901B-AA95-1831DB9DE3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3" y="1743"/>
              <a:ext cx="86" cy="5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7" name="Line 105">
              <a:extLst>
                <a:ext uri="{FF2B5EF4-FFF2-40B4-BE49-F238E27FC236}">
                  <a16:creationId xmlns:a16="http://schemas.microsoft.com/office/drawing/2014/main" id="{9D79F5CA-2DE2-E143-2C11-607B47F5E2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44" y="1808"/>
              <a:ext cx="169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8" name="Line 106">
              <a:extLst>
                <a:ext uri="{FF2B5EF4-FFF2-40B4-BE49-F238E27FC236}">
                  <a16:creationId xmlns:a16="http://schemas.microsoft.com/office/drawing/2014/main" id="{F457D831-A029-5042-778D-C1F97CE33D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7" y="3040"/>
              <a:ext cx="551" cy="19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59" name="Line 107">
              <a:extLst>
                <a:ext uri="{FF2B5EF4-FFF2-40B4-BE49-F238E27FC236}">
                  <a16:creationId xmlns:a16="http://schemas.microsoft.com/office/drawing/2014/main" id="{056B8E4F-7F37-9DB3-A317-32E273C26A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7" y="3238"/>
              <a:ext cx="297" cy="7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0" name="Line 108">
              <a:extLst>
                <a:ext uri="{FF2B5EF4-FFF2-40B4-BE49-F238E27FC236}">
                  <a16:creationId xmlns:a16="http://schemas.microsoft.com/office/drawing/2014/main" id="{4EA36463-87B3-0C5D-09F5-DA1B5022E2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3" y="2195"/>
              <a:ext cx="167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1" name="Line 109">
              <a:extLst>
                <a:ext uri="{FF2B5EF4-FFF2-40B4-BE49-F238E27FC236}">
                  <a16:creationId xmlns:a16="http://schemas.microsoft.com/office/drawing/2014/main" id="{CB89A44F-F316-B5E0-FC17-2534A96BAC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39" y="2131"/>
              <a:ext cx="44" cy="5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2" name="Arc 110">
              <a:extLst>
                <a:ext uri="{FF2B5EF4-FFF2-40B4-BE49-F238E27FC236}">
                  <a16:creationId xmlns:a16="http://schemas.microsoft.com/office/drawing/2014/main" id="{FD44B89A-628C-7C01-2752-3FEF61D95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" y="1881"/>
              <a:ext cx="479" cy="501"/>
            </a:xfrm>
            <a:custGeom>
              <a:avLst/>
              <a:gdLst>
                <a:gd name="G0" fmla="+- 0 0 0"/>
                <a:gd name="G1" fmla="+- 18877 0 0"/>
                <a:gd name="G2" fmla="+- 21600 0 0"/>
                <a:gd name="T0" fmla="*/ 10499 w 20308"/>
                <a:gd name="T1" fmla="*/ 0 h 18877"/>
                <a:gd name="T2" fmla="*/ 20308 w 20308"/>
                <a:gd name="T3" fmla="*/ 11519 h 18877"/>
                <a:gd name="T4" fmla="*/ 0 w 20308"/>
                <a:gd name="T5" fmla="*/ 18877 h 18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8" h="18877" fill="none" extrusionOk="0">
                  <a:moveTo>
                    <a:pt x="10498" y="0"/>
                  </a:moveTo>
                  <a:cubicBezTo>
                    <a:pt x="15050" y="2531"/>
                    <a:pt x="18533" y="6622"/>
                    <a:pt x="20308" y="11518"/>
                  </a:cubicBezTo>
                </a:path>
                <a:path w="20308" h="18877" stroke="0" extrusionOk="0">
                  <a:moveTo>
                    <a:pt x="10498" y="0"/>
                  </a:moveTo>
                  <a:cubicBezTo>
                    <a:pt x="15050" y="2531"/>
                    <a:pt x="18533" y="6622"/>
                    <a:pt x="20308" y="11518"/>
                  </a:cubicBezTo>
                  <a:lnTo>
                    <a:pt x="0" y="18877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3" name="Oval 111">
              <a:extLst>
                <a:ext uri="{FF2B5EF4-FFF2-40B4-BE49-F238E27FC236}">
                  <a16:creationId xmlns:a16="http://schemas.microsoft.com/office/drawing/2014/main" id="{062A39A1-DA1D-A5E2-45AD-1AB4F10F8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1627"/>
              <a:ext cx="236" cy="5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4" name="Line 112">
              <a:extLst>
                <a:ext uri="{FF2B5EF4-FFF2-40B4-BE49-F238E27FC236}">
                  <a16:creationId xmlns:a16="http://schemas.microsoft.com/office/drawing/2014/main" id="{876B7447-45C5-BF7A-EC75-56AF626F3B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2" y="2183"/>
              <a:ext cx="80" cy="2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5" name="Line 113">
              <a:extLst>
                <a:ext uri="{FF2B5EF4-FFF2-40B4-BE49-F238E27FC236}">
                  <a16:creationId xmlns:a16="http://schemas.microsoft.com/office/drawing/2014/main" id="{6F26D94F-D4A5-B9E2-0A3F-3272E64223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1" y="2457"/>
              <a:ext cx="127" cy="5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6" name="Oval 114">
              <a:extLst>
                <a:ext uri="{FF2B5EF4-FFF2-40B4-BE49-F238E27FC236}">
                  <a16:creationId xmlns:a16="http://schemas.microsoft.com/office/drawing/2014/main" id="{BCE92862-6A28-2F84-CC43-5FFACF57D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4" y="1359"/>
              <a:ext cx="236" cy="50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7" name="Line 115">
              <a:extLst>
                <a:ext uri="{FF2B5EF4-FFF2-40B4-BE49-F238E27FC236}">
                  <a16:creationId xmlns:a16="http://schemas.microsoft.com/office/drawing/2014/main" id="{D46CAA43-EFD5-5246-8E6F-1AD9C9B495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9" y="3040"/>
              <a:ext cx="551" cy="19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8" name="Line 116">
              <a:extLst>
                <a:ext uri="{FF2B5EF4-FFF2-40B4-BE49-F238E27FC236}">
                  <a16:creationId xmlns:a16="http://schemas.microsoft.com/office/drawing/2014/main" id="{4D6C6A64-AE97-F258-63FD-D2EAF69211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0" y="3232"/>
              <a:ext cx="382" cy="7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69" name="Line 117">
              <a:extLst>
                <a:ext uri="{FF2B5EF4-FFF2-40B4-BE49-F238E27FC236}">
                  <a16:creationId xmlns:a16="http://schemas.microsoft.com/office/drawing/2014/main" id="{F4C5D9F0-DBB7-36F5-500C-15460478AC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6" y="2131"/>
              <a:ext cx="131" cy="5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0" name="Line 118">
              <a:extLst>
                <a:ext uri="{FF2B5EF4-FFF2-40B4-BE49-F238E27FC236}">
                  <a16:creationId xmlns:a16="http://schemas.microsoft.com/office/drawing/2014/main" id="{5F4C126E-2971-03D3-842A-E6DD5226DA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37" y="2393"/>
              <a:ext cx="42" cy="3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1" name="Line 119">
              <a:extLst>
                <a:ext uri="{FF2B5EF4-FFF2-40B4-BE49-F238E27FC236}">
                  <a16:creationId xmlns:a16="http://schemas.microsoft.com/office/drawing/2014/main" id="{5228248E-47B4-18CC-C7D7-3CEB3D5E04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7" y="1999"/>
              <a:ext cx="126" cy="3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2" name="Arc 120">
              <a:extLst>
                <a:ext uri="{FF2B5EF4-FFF2-40B4-BE49-F238E27FC236}">
                  <a16:creationId xmlns:a16="http://schemas.microsoft.com/office/drawing/2014/main" id="{38F12EBD-F5B5-6F0F-0BAE-134A66398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6" y="1817"/>
              <a:ext cx="169" cy="643"/>
            </a:xfrm>
            <a:custGeom>
              <a:avLst/>
              <a:gdLst>
                <a:gd name="G0" fmla="+- 20318 0 0"/>
                <a:gd name="G1" fmla="+- 18842 0 0"/>
                <a:gd name="G2" fmla="+- 21600 0 0"/>
                <a:gd name="T0" fmla="*/ 0 w 20318"/>
                <a:gd name="T1" fmla="*/ 11511 h 18842"/>
                <a:gd name="T2" fmla="*/ 9756 w 20318"/>
                <a:gd name="T3" fmla="*/ 0 h 18842"/>
                <a:gd name="T4" fmla="*/ 20318 w 20318"/>
                <a:gd name="T5" fmla="*/ 18842 h 1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8" h="18842" fill="none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</a:path>
                <a:path w="20318" h="18842" stroke="0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  <a:lnTo>
                    <a:pt x="20318" y="1884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3" name="Line 121">
              <a:extLst>
                <a:ext uri="{FF2B5EF4-FFF2-40B4-BE49-F238E27FC236}">
                  <a16:creationId xmlns:a16="http://schemas.microsoft.com/office/drawing/2014/main" id="{ED3BE3CF-568E-56DF-1526-3830B7C208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39" y="2188"/>
              <a:ext cx="91" cy="8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4" name="Line 122">
              <a:extLst>
                <a:ext uri="{FF2B5EF4-FFF2-40B4-BE49-F238E27FC236}">
                  <a16:creationId xmlns:a16="http://schemas.microsoft.com/office/drawing/2014/main" id="{C85D6A79-CD85-9221-1B25-74FCCCE18E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7" y="2393"/>
              <a:ext cx="126" cy="19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5" name="Oval 123">
              <a:extLst>
                <a:ext uri="{FF2B5EF4-FFF2-40B4-BE49-F238E27FC236}">
                  <a16:creationId xmlns:a16="http://schemas.microsoft.com/office/drawing/2014/main" id="{61EECC0A-2AD3-C94D-A035-AE4C6365B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397"/>
              <a:ext cx="119" cy="5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6" name="Oval 124">
              <a:extLst>
                <a:ext uri="{FF2B5EF4-FFF2-40B4-BE49-F238E27FC236}">
                  <a16:creationId xmlns:a16="http://schemas.microsoft.com/office/drawing/2014/main" id="{E8F1EE5E-9BE3-C1B2-2FF5-36383CEAF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5" y="2532"/>
              <a:ext cx="172" cy="7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7" name="Oval 125">
              <a:extLst>
                <a:ext uri="{FF2B5EF4-FFF2-40B4-BE49-F238E27FC236}">
                  <a16:creationId xmlns:a16="http://schemas.microsoft.com/office/drawing/2014/main" id="{0E65921D-242C-FD6F-932C-0F31C3240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2" y="2397"/>
              <a:ext cx="117" cy="5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8" name="Oval 126">
              <a:extLst>
                <a:ext uri="{FF2B5EF4-FFF2-40B4-BE49-F238E27FC236}">
                  <a16:creationId xmlns:a16="http://schemas.microsoft.com/office/drawing/2014/main" id="{D54CD12B-E71D-0FBE-A82F-21C2AE9B6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" y="2656"/>
              <a:ext cx="176" cy="74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79" name="Oval 127">
              <a:extLst>
                <a:ext uri="{FF2B5EF4-FFF2-40B4-BE49-F238E27FC236}">
                  <a16:creationId xmlns:a16="http://schemas.microsoft.com/office/drawing/2014/main" id="{2CE3A1E6-C038-988E-3E99-6C8B55ED0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0" y="2785"/>
              <a:ext cx="213" cy="12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80" name="Oval 128">
              <a:extLst>
                <a:ext uri="{FF2B5EF4-FFF2-40B4-BE49-F238E27FC236}">
                  <a16:creationId xmlns:a16="http://schemas.microsoft.com/office/drawing/2014/main" id="{D7E606F3-1E7E-1820-46AD-6745C7A56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656"/>
              <a:ext cx="200" cy="7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81" name="Line 129">
              <a:extLst>
                <a:ext uri="{FF2B5EF4-FFF2-40B4-BE49-F238E27FC236}">
                  <a16:creationId xmlns:a16="http://schemas.microsoft.com/office/drawing/2014/main" id="{4A70EA19-8CC9-7878-D94D-9A6CE35075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91" y="2453"/>
              <a:ext cx="10" cy="1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82" name="Line 130">
              <a:extLst>
                <a:ext uri="{FF2B5EF4-FFF2-40B4-BE49-F238E27FC236}">
                  <a16:creationId xmlns:a16="http://schemas.microsoft.com/office/drawing/2014/main" id="{8CFC8559-9E37-36BC-0B52-0749742BAB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19" y="2584"/>
              <a:ext cx="288" cy="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83" name="Line 131">
              <a:extLst>
                <a:ext uri="{FF2B5EF4-FFF2-40B4-BE49-F238E27FC236}">
                  <a16:creationId xmlns:a16="http://schemas.microsoft.com/office/drawing/2014/main" id="{D5C240F7-8DD9-FE15-1F2E-33AEA1F42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2" y="2606"/>
              <a:ext cx="48" cy="1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84" name="Line 132">
              <a:extLst>
                <a:ext uri="{FF2B5EF4-FFF2-40B4-BE49-F238E27FC236}">
                  <a16:creationId xmlns:a16="http://schemas.microsoft.com/office/drawing/2014/main" id="{9A7AC6F3-CF95-4A30-5E73-CD30C58AFE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14" y="2457"/>
              <a:ext cx="10" cy="1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85" name="Line 133">
              <a:extLst>
                <a:ext uri="{FF2B5EF4-FFF2-40B4-BE49-F238E27FC236}">
                  <a16:creationId xmlns:a16="http://schemas.microsoft.com/office/drawing/2014/main" id="{A946DA18-6F79-E143-5167-275D0EE5B2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0" y="2739"/>
              <a:ext cx="176" cy="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86" name="AutoShape 134">
              <a:extLst>
                <a:ext uri="{FF2B5EF4-FFF2-40B4-BE49-F238E27FC236}">
                  <a16:creationId xmlns:a16="http://schemas.microsoft.com/office/drawing/2014/main" id="{3CE06EA6-06EB-CF42-3D90-AF614C30FC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920000">
              <a:off x="2998" y="2055"/>
              <a:ext cx="1483" cy="170"/>
            </a:xfrm>
            <a:prstGeom prst="homePlate">
              <a:avLst>
                <a:gd name="adj" fmla="val 827928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87" name="AutoShape 135">
              <a:extLst>
                <a:ext uri="{FF2B5EF4-FFF2-40B4-BE49-F238E27FC236}">
                  <a16:creationId xmlns:a16="http://schemas.microsoft.com/office/drawing/2014/main" id="{0E8AE7B1-4272-8145-AA81-022AABEE39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740000" flipH="1">
              <a:off x="4034" y="2190"/>
              <a:ext cx="1243" cy="130"/>
            </a:xfrm>
            <a:prstGeom prst="homePlate">
              <a:avLst>
                <a:gd name="adj" fmla="val 725792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88" name="AutoShape 136">
              <a:extLst>
                <a:ext uri="{FF2B5EF4-FFF2-40B4-BE49-F238E27FC236}">
                  <a16:creationId xmlns:a16="http://schemas.microsoft.com/office/drawing/2014/main" id="{D2C7B6AE-E618-DD98-5C52-504606107D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590" y="2044"/>
              <a:ext cx="1266" cy="156"/>
            </a:xfrm>
            <a:prstGeom prst="homePlate">
              <a:avLst>
                <a:gd name="adj" fmla="val 770210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151731" name="Group 179">
            <a:extLst>
              <a:ext uri="{FF2B5EF4-FFF2-40B4-BE49-F238E27FC236}">
                <a16:creationId xmlns:a16="http://schemas.microsoft.com/office/drawing/2014/main" id="{4C0C7057-6D1C-D941-55DA-EC4A36D3AF19}"/>
              </a:ext>
            </a:extLst>
          </p:cNvPr>
          <p:cNvGrpSpPr>
            <a:grpSpLocks/>
          </p:cNvGrpSpPr>
          <p:nvPr/>
        </p:nvGrpSpPr>
        <p:grpSpPr bwMode="auto">
          <a:xfrm>
            <a:off x="5907088" y="3678238"/>
            <a:ext cx="2971800" cy="2914650"/>
            <a:chOff x="3309" y="2317"/>
            <a:chExt cx="1872" cy="1836"/>
          </a:xfrm>
        </p:grpSpPr>
        <p:sp>
          <p:nvSpPr>
            <p:cNvPr id="151690" name="Oval 138">
              <a:extLst>
                <a:ext uri="{FF2B5EF4-FFF2-40B4-BE49-F238E27FC236}">
                  <a16:creationId xmlns:a16="http://schemas.microsoft.com/office/drawing/2014/main" id="{32F7FEE3-6124-A993-90C6-EF0EE7AA8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887"/>
              <a:ext cx="1634" cy="69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91" name="AutoShape 139">
              <a:extLst>
                <a:ext uri="{FF2B5EF4-FFF2-40B4-BE49-F238E27FC236}">
                  <a16:creationId xmlns:a16="http://schemas.microsoft.com/office/drawing/2014/main" id="{7698C4EE-ACDC-CCD7-AD62-067D96FB68E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721" y="3016"/>
              <a:ext cx="988" cy="43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92" name="Oval 140">
              <a:extLst>
                <a:ext uri="{FF2B5EF4-FFF2-40B4-BE49-F238E27FC236}">
                  <a16:creationId xmlns:a16="http://schemas.microsoft.com/office/drawing/2014/main" id="{2DB8997C-9BD8-FC15-52A9-C7E5B2D3E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4" y="2317"/>
              <a:ext cx="165" cy="33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93" name="Arc 141">
              <a:extLst>
                <a:ext uri="{FF2B5EF4-FFF2-40B4-BE49-F238E27FC236}">
                  <a16:creationId xmlns:a16="http://schemas.microsoft.com/office/drawing/2014/main" id="{8F7CCC93-0C77-0D4F-A2DF-57FFEDAF0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3" y="2529"/>
              <a:ext cx="117" cy="88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94" name="Arc 142">
              <a:extLst>
                <a:ext uri="{FF2B5EF4-FFF2-40B4-BE49-F238E27FC236}">
                  <a16:creationId xmlns:a16="http://schemas.microsoft.com/office/drawing/2014/main" id="{BAE8C9FB-5654-8D17-0055-639086635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5" y="2529"/>
              <a:ext cx="116" cy="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96" name="Line 144">
              <a:extLst>
                <a:ext uri="{FF2B5EF4-FFF2-40B4-BE49-F238E27FC236}">
                  <a16:creationId xmlns:a16="http://schemas.microsoft.com/office/drawing/2014/main" id="{8079582F-A702-6B21-B4E7-C57512F0C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6" y="2617"/>
              <a:ext cx="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97" name="Line 145">
              <a:extLst>
                <a:ext uri="{FF2B5EF4-FFF2-40B4-BE49-F238E27FC236}">
                  <a16:creationId xmlns:a16="http://schemas.microsoft.com/office/drawing/2014/main" id="{E65A4306-0C75-D3AC-5710-992A9125C0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6" y="2660"/>
              <a:ext cx="117" cy="3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98" name="Line 146">
              <a:extLst>
                <a:ext uri="{FF2B5EF4-FFF2-40B4-BE49-F238E27FC236}">
                  <a16:creationId xmlns:a16="http://schemas.microsoft.com/office/drawing/2014/main" id="{2AA1C63D-7E65-3CCF-0F7E-40C91DD733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7" y="2617"/>
              <a:ext cx="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699" name="Line 147">
              <a:extLst>
                <a:ext uri="{FF2B5EF4-FFF2-40B4-BE49-F238E27FC236}">
                  <a16:creationId xmlns:a16="http://schemas.microsoft.com/office/drawing/2014/main" id="{D0BA14BC-2874-01D7-8089-26B469A347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3492"/>
              <a:ext cx="381" cy="1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0" name="Line 148">
              <a:extLst>
                <a:ext uri="{FF2B5EF4-FFF2-40B4-BE49-F238E27FC236}">
                  <a16:creationId xmlns:a16="http://schemas.microsoft.com/office/drawing/2014/main" id="{19E01982-6CB2-4E7C-C6FB-ED1AA7212D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3625"/>
              <a:ext cx="205" cy="4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1" name="Line 149">
              <a:extLst>
                <a:ext uri="{FF2B5EF4-FFF2-40B4-BE49-F238E27FC236}">
                  <a16:creationId xmlns:a16="http://schemas.microsoft.com/office/drawing/2014/main" id="{721AFC83-6F2B-EB50-5FD9-DFBF11756D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9" y="2922"/>
              <a:ext cx="117" cy="3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2" name="Arc 150">
              <a:extLst>
                <a:ext uri="{FF2B5EF4-FFF2-40B4-BE49-F238E27FC236}">
                  <a16:creationId xmlns:a16="http://schemas.microsoft.com/office/drawing/2014/main" id="{3E99E5CA-C7AD-7F37-1131-2DADF91BC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3" y="2710"/>
              <a:ext cx="330" cy="339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3" name="Oval 151">
              <a:extLst>
                <a:ext uri="{FF2B5EF4-FFF2-40B4-BE49-F238E27FC236}">
                  <a16:creationId xmlns:a16="http://schemas.microsoft.com/office/drawing/2014/main" id="{B3B3DF47-D401-9E24-AA33-725482948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0" y="2542"/>
              <a:ext cx="164" cy="33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4" name="Line 152">
              <a:extLst>
                <a:ext uri="{FF2B5EF4-FFF2-40B4-BE49-F238E27FC236}">
                  <a16:creationId xmlns:a16="http://schemas.microsoft.com/office/drawing/2014/main" id="{8E5C8A05-87D6-3D49-B1FB-0D0E6E0DD8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9" y="2915"/>
              <a:ext cx="55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5" name="Line 153">
              <a:extLst>
                <a:ext uri="{FF2B5EF4-FFF2-40B4-BE49-F238E27FC236}">
                  <a16:creationId xmlns:a16="http://schemas.microsoft.com/office/drawing/2014/main" id="{0F1A3E09-8048-8EA9-F1BA-9A565231B9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4" y="3100"/>
              <a:ext cx="87" cy="3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6" name="Oval 154">
              <a:extLst>
                <a:ext uri="{FF2B5EF4-FFF2-40B4-BE49-F238E27FC236}">
                  <a16:creationId xmlns:a16="http://schemas.microsoft.com/office/drawing/2014/main" id="{AB1A3113-B237-DF0C-095F-B7537B2F5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2" y="2362"/>
              <a:ext cx="163" cy="33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7" name="Line 155">
              <a:extLst>
                <a:ext uri="{FF2B5EF4-FFF2-40B4-BE49-F238E27FC236}">
                  <a16:creationId xmlns:a16="http://schemas.microsoft.com/office/drawing/2014/main" id="{96EAEC6D-AA03-8BDE-FE85-3EB06EA604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3492"/>
              <a:ext cx="381" cy="1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8" name="Line 156">
              <a:extLst>
                <a:ext uri="{FF2B5EF4-FFF2-40B4-BE49-F238E27FC236}">
                  <a16:creationId xmlns:a16="http://schemas.microsoft.com/office/drawing/2014/main" id="{70BD4704-5ABE-1713-99A3-4F237D36AF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0" y="3622"/>
              <a:ext cx="263" cy="53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09" name="Line 157">
              <a:extLst>
                <a:ext uri="{FF2B5EF4-FFF2-40B4-BE49-F238E27FC236}">
                  <a16:creationId xmlns:a16="http://schemas.microsoft.com/office/drawing/2014/main" id="{F2734CDE-07FE-F257-6D17-2924D50552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5" y="2879"/>
              <a:ext cx="89" cy="3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0" name="Line 158">
              <a:extLst>
                <a:ext uri="{FF2B5EF4-FFF2-40B4-BE49-F238E27FC236}">
                  <a16:creationId xmlns:a16="http://schemas.microsoft.com/office/drawing/2014/main" id="{E4E52F37-5C9F-6D41-159B-E3E2F4CB89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4" y="3055"/>
              <a:ext cx="30" cy="2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1" name="Line 159">
              <a:extLst>
                <a:ext uri="{FF2B5EF4-FFF2-40B4-BE49-F238E27FC236}">
                  <a16:creationId xmlns:a16="http://schemas.microsoft.com/office/drawing/2014/main" id="{F299C2DE-4300-C81A-9B9B-D194D80426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4" y="2791"/>
              <a:ext cx="87" cy="2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2" name="Arc 160">
              <a:extLst>
                <a:ext uri="{FF2B5EF4-FFF2-40B4-BE49-F238E27FC236}">
                  <a16:creationId xmlns:a16="http://schemas.microsoft.com/office/drawing/2014/main" id="{657B2FC1-2DF8-1909-3D68-16B257C54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2669"/>
              <a:ext cx="117" cy="433"/>
            </a:xfrm>
            <a:custGeom>
              <a:avLst/>
              <a:gdLst>
                <a:gd name="G0" fmla="+- 20302 0 0"/>
                <a:gd name="G1" fmla="+- 18832 0 0"/>
                <a:gd name="G2" fmla="+- 21600 0 0"/>
                <a:gd name="T0" fmla="*/ 0 w 20302"/>
                <a:gd name="T1" fmla="*/ 11458 h 18832"/>
                <a:gd name="T2" fmla="*/ 9723 w 20302"/>
                <a:gd name="T3" fmla="*/ 0 h 18832"/>
                <a:gd name="T4" fmla="*/ 20302 w 20302"/>
                <a:gd name="T5" fmla="*/ 18832 h 18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2" h="18832" fill="none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</a:path>
                <a:path w="20302" h="18832" stroke="0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  <a:lnTo>
                    <a:pt x="20302" y="1883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3" name="Line 161">
              <a:extLst>
                <a:ext uri="{FF2B5EF4-FFF2-40B4-BE49-F238E27FC236}">
                  <a16:creationId xmlns:a16="http://schemas.microsoft.com/office/drawing/2014/main" id="{2A151126-84FD-871D-2CBC-A7857E903A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9" y="2918"/>
              <a:ext cx="64" cy="5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4" name="Oval 162">
              <a:extLst>
                <a:ext uri="{FF2B5EF4-FFF2-40B4-BE49-F238E27FC236}">
                  <a16:creationId xmlns:a16="http://schemas.microsoft.com/office/drawing/2014/main" id="{D0364BA2-EC29-BD4B-622F-8B27D51D4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" y="3060"/>
              <a:ext cx="83" cy="3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5" name="Oval 163">
              <a:extLst>
                <a:ext uri="{FF2B5EF4-FFF2-40B4-BE49-F238E27FC236}">
                  <a16:creationId xmlns:a16="http://schemas.microsoft.com/office/drawing/2014/main" id="{D4A82154-AC67-4D3F-273D-EE498563D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" y="3150"/>
              <a:ext cx="120" cy="4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6" name="Oval 164">
              <a:extLst>
                <a:ext uri="{FF2B5EF4-FFF2-40B4-BE49-F238E27FC236}">
                  <a16:creationId xmlns:a16="http://schemas.microsoft.com/office/drawing/2014/main" id="{63BD0F61-FE86-0052-3B2F-0EEA5AF63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060"/>
              <a:ext cx="84" cy="3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7" name="Oval 165">
              <a:extLst>
                <a:ext uri="{FF2B5EF4-FFF2-40B4-BE49-F238E27FC236}">
                  <a16:creationId xmlns:a16="http://schemas.microsoft.com/office/drawing/2014/main" id="{A838E1E7-12BE-E7E5-0789-A8063255F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4" y="3235"/>
              <a:ext cx="122" cy="4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8" name="Oval 166">
              <a:extLst>
                <a:ext uri="{FF2B5EF4-FFF2-40B4-BE49-F238E27FC236}">
                  <a16:creationId xmlns:a16="http://schemas.microsoft.com/office/drawing/2014/main" id="{4486312E-BB4A-389D-50D3-92181EE41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2" y="3322"/>
              <a:ext cx="148" cy="8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19" name="Oval 167">
              <a:extLst>
                <a:ext uri="{FF2B5EF4-FFF2-40B4-BE49-F238E27FC236}">
                  <a16:creationId xmlns:a16="http://schemas.microsoft.com/office/drawing/2014/main" id="{351497AB-5177-0EC8-F4BD-CA3277EA4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" y="3235"/>
              <a:ext cx="139" cy="4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0" name="Line 168">
              <a:extLst>
                <a:ext uri="{FF2B5EF4-FFF2-40B4-BE49-F238E27FC236}">
                  <a16:creationId xmlns:a16="http://schemas.microsoft.com/office/drawing/2014/main" id="{97CBC0EB-B12D-E0EC-4B15-615195F396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51" y="3096"/>
              <a:ext cx="8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1" name="Line 169">
              <a:extLst>
                <a:ext uri="{FF2B5EF4-FFF2-40B4-BE49-F238E27FC236}">
                  <a16:creationId xmlns:a16="http://schemas.microsoft.com/office/drawing/2014/main" id="{E5226383-1C8E-17F2-57E9-6633D6E39F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93" y="3186"/>
              <a:ext cx="200" cy="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2" name="Line 170">
              <a:extLst>
                <a:ext uri="{FF2B5EF4-FFF2-40B4-BE49-F238E27FC236}">
                  <a16:creationId xmlns:a16="http://schemas.microsoft.com/office/drawing/2014/main" id="{1D33A825-2AB4-628B-70DC-F46CDF6C6B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4" y="3197"/>
              <a:ext cx="33" cy="1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3" name="Line 171">
              <a:extLst>
                <a:ext uri="{FF2B5EF4-FFF2-40B4-BE49-F238E27FC236}">
                  <a16:creationId xmlns:a16="http://schemas.microsoft.com/office/drawing/2014/main" id="{C82B309A-46BB-E6C7-C41E-A8BD429FCE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82" y="3100"/>
              <a:ext cx="9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4" name="Line 172">
              <a:extLst>
                <a:ext uri="{FF2B5EF4-FFF2-40B4-BE49-F238E27FC236}">
                  <a16:creationId xmlns:a16="http://schemas.microsoft.com/office/drawing/2014/main" id="{7CF7F88F-1DD1-5B62-7588-6CCF363B0F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7" y="3289"/>
              <a:ext cx="122" cy="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5" name="AutoShape 173">
              <a:extLst>
                <a:ext uri="{FF2B5EF4-FFF2-40B4-BE49-F238E27FC236}">
                  <a16:creationId xmlns:a16="http://schemas.microsoft.com/office/drawing/2014/main" id="{ECE08112-A5BA-D48F-FCFC-ADD8632B03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040000">
              <a:off x="3260" y="2896"/>
              <a:ext cx="1006" cy="126"/>
            </a:xfrm>
            <a:prstGeom prst="homePlate">
              <a:avLst>
                <a:gd name="adj" fmla="val 75775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6" name="AutoShape 174">
              <a:extLst>
                <a:ext uri="{FF2B5EF4-FFF2-40B4-BE49-F238E27FC236}">
                  <a16:creationId xmlns:a16="http://schemas.microsoft.com/office/drawing/2014/main" id="{C59F2B4B-AE73-06C5-D4ED-5FAC123455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900000">
              <a:off x="3860" y="2775"/>
              <a:ext cx="693" cy="102"/>
            </a:xfrm>
            <a:prstGeom prst="homePlate">
              <a:avLst>
                <a:gd name="adj" fmla="val 644812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7" name="AutoShape 175">
              <a:extLst>
                <a:ext uri="{FF2B5EF4-FFF2-40B4-BE49-F238E27FC236}">
                  <a16:creationId xmlns:a16="http://schemas.microsoft.com/office/drawing/2014/main" id="{F00EEBC7-1433-B8B3-FC72-F3BE4DC1346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260000" flipH="1">
              <a:off x="4226" y="2962"/>
              <a:ext cx="822" cy="105"/>
            </a:xfrm>
            <a:prstGeom prst="homePlate">
              <a:avLst>
                <a:gd name="adj" fmla="val 742989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8" name="Line 176">
              <a:extLst>
                <a:ext uri="{FF2B5EF4-FFF2-40B4-BE49-F238E27FC236}">
                  <a16:creationId xmlns:a16="http://schemas.microsoft.com/office/drawing/2014/main" id="{932AEE75-F16F-3D7A-BB1B-BB979ACE62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" y="3055"/>
              <a:ext cx="236" cy="1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29" name="Line 177">
              <a:extLst>
                <a:ext uri="{FF2B5EF4-FFF2-40B4-BE49-F238E27FC236}">
                  <a16:creationId xmlns:a16="http://schemas.microsoft.com/office/drawing/2014/main" id="{2FCF39F4-DE5A-77FE-70DB-6EE9291379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1" y="2969"/>
              <a:ext cx="86" cy="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51730" name="Line 178">
              <a:extLst>
                <a:ext uri="{FF2B5EF4-FFF2-40B4-BE49-F238E27FC236}">
                  <a16:creationId xmlns:a16="http://schemas.microsoft.com/office/drawing/2014/main" id="{F4506E90-3760-FC28-E463-B386E9824F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33" y="3231"/>
              <a:ext cx="326" cy="3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51732" name="AutoShape 180">
            <a:extLst>
              <a:ext uri="{FF2B5EF4-FFF2-40B4-BE49-F238E27FC236}">
                <a16:creationId xmlns:a16="http://schemas.microsoft.com/office/drawing/2014/main" id="{6CED047A-813E-0549-B42E-F4A404543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588" y="5330825"/>
            <a:ext cx="1069975" cy="1265238"/>
          </a:xfrm>
          <a:prstGeom prst="curvedRightArrow">
            <a:avLst>
              <a:gd name="adj1" fmla="val 23650"/>
              <a:gd name="adj2" fmla="val 47300"/>
              <a:gd name="adj3" fmla="val 33333"/>
            </a:avLst>
          </a:prstGeom>
          <a:solidFill>
            <a:srgbClr val="F7D13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51733" name="AutoShape 181">
            <a:extLst>
              <a:ext uri="{FF2B5EF4-FFF2-40B4-BE49-F238E27FC236}">
                <a16:creationId xmlns:a16="http://schemas.microsoft.com/office/drawing/2014/main" id="{5E54BB85-24A1-7113-8851-7CD58AF15715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4835525" y="5262563"/>
            <a:ext cx="1069975" cy="1265237"/>
          </a:xfrm>
          <a:prstGeom prst="curvedRightArrow">
            <a:avLst>
              <a:gd name="adj1" fmla="val 23650"/>
              <a:gd name="adj2" fmla="val 47300"/>
              <a:gd name="adj3" fmla="val 33333"/>
            </a:avLst>
          </a:prstGeom>
          <a:solidFill>
            <a:srgbClr val="F7D13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647" name="Group 1143">
            <a:extLst>
              <a:ext uri="{FF2B5EF4-FFF2-40B4-BE49-F238E27FC236}">
                <a16:creationId xmlns:a16="http://schemas.microsoft.com/office/drawing/2014/main" id="{5E59E370-9868-C294-22B9-141AAD50003C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5410200"/>
            <a:ext cx="5800725" cy="1371600"/>
            <a:chOff x="45" y="3408"/>
            <a:chExt cx="3654" cy="864"/>
          </a:xfrm>
        </p:grpSpPr>
        <p:sp>
          <p:nvSpPr>
            <p:cNvPr id="150531" name="Freeform 1027">
              <a:extLst>
                <a:ext uri="{FF2B5EF4-FFF2-40B4-BE49-F238E27FC236}">
                  <a16:creationId xmlns:a16="http://schemas.microsoft.com/office/drawing/2014/main" id="{3EEFA30D-173C-B8C1-AC0A-3DAABFA04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" y="3408"/>
              <a:ext cx="365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EBC0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0532" name="Rectangle 1028">
              <a:extLst>
                <a:ext uri="{FF2B5EF4-FFF2-40B4-BE49-F238E27FC236}">
                  <a16:creationId xmlns:a16="http://schemas.microsoft.com/office/drawing/2014/main" id="{AC6C1810-2A1F-E936-C1AC-DFC23FB7C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3408"/>
              <a:ext cx="8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0533" name="Rectangle 1029">
              <a:extLst>
                <a:ext uri="{FF2B5EF4-FFF2-40B4-BE49-F238E27FC236}">
                  <a16:creationId xmlns:a16="http://schemas.microsoft.com/office/drawing/2014/main" id="{EB013456-A8D0-6BB4-4CC5-4EE64F088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8" y="3408"/>
              <a:ext cx="81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0534" name="Rectangle 1030">
              <a:extLst>
                <a:ext uri="{FF2B5EF4-FFF2-40B4-BE49-F238E27FC236}">
                  <a16:creationId xmlns:a16="http://schemas.microsoft.com/office/drawing/2014/main" id="{04DE6A40-9775-0944-025E-DE0F970FE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" y="3408"/>
              <a:ext cx="8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0535" name="Freeform 1031">
              <a:extLst>
                <a:ext uri="{FF2B5EF4-FFF2-40B4-BE49-F238E27FC236}">
                  <a16:creationId xmlns:a16="http://schemas.microsoft.com/office/drawing/2014/main" id="{6F60526A-706F-A230-AE52-8358CB484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" y="3840"/>
              <a:ext cx="365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DFB6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50536" name="Rectangle 1032">
            <a:extLst>
              <a:ext uri="{FF2B5EF4-FFF2-40B4-BE49-F238E27FC236}">
                <a16:creationId xmlns:a16="http://schemas.microsoft.com/office/drawing/2014/main" id="{C1CCED79-A1BC-EBB1-632A-F9B2164733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grpSp>
        <p:nvGrpSpPr>
          <p:cNvPr id="150537" name="Group 1033">
            <a:extLst>
              <a:ext uri="{FF2B5EF4-FFF2-40B4-BE49-F238E27FC236}">
                <a16:creationId xmlns:a16="http://schemas.microsoft.com/office/drawing/2014/main" id="{966474C1-6371-8947-AC32-12879F63BCCB}"/>
              </a:ext>
            </a:extLst>
          </p:cNvPr>
          <p:cNvGrpSpPr>
            <a:grpSpLocks/>
          </p:cNvGrpSpPr>
          <p:nvPr/>
        </p:nvGrpSpPr>
        <p:grpSpPr bwMode="auto">
          <a:xfrm>
            <a:off x="0" y="990600"/>
            <a:ext cx="6019800" cy="819150"/>
            <a:chOff x="699" y="1013"/>
            <a:chExt cx="2698" cy="516"/>
          </a:xfrm>
        </p:grpSpPr>
        <p:sp>
          <p:nvSpPr>
            <p:cNvPr id="150538" name="Freeform 1034">
              <a:extLst>
                <a:ext uri="{FF2B5EF4-FFF2-40B4-BE49-F238E27FC236}">
                  <a16:creationId xmlns:a16="http://schemas.microsoft.com/office/drawing/2014/main" id="{E813FDA4-0C23-0608-EFD4-25B4E1EBB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" y="1013"/>
              <a:ext cx="2698" cy="370"/>
            </a:xfrm>
            <a:custGeom>
              <a:avLst/>
              <a:gdLst>
                <a:gd name="T0" fmla="*/ 13878 w 13989"/>
                <a:gd name="T1" fmla="*/ 2621 h 2635"/>
                <a:gd name="T2" fmla="*/ 13966 w 13989"/>
                <a:gd name="T3" fmla="*/ 2525 h 2635"/>
                <a:gd name="T4" fmla="*/ 13989 w 13989"/>
                <a:gd name="T5" fmla="*/ 2386 h 2635"/>
                <a:gd name="T6" fmla="*/ 13972 w 13989"/>
                <a:gd name="T7" fmla="*/ 2319 h 2635"/>
                <a:gd name="T8" fmla="*/ 13908 w 13989"/>
                <a:gd name="T9" fmla="*/ 2244 h 2635"/>
                <a:gd name="T10" fmla="*/ 13840 w 13989"/>
                <a:gd name="T11" fmla="*/ 2220 h 2635"/>
                <a:gd name="T12" fmla="*/ 13759 w 13989"/>
                <a:gd name="T13" fmla="*/ 2228 h 2635"/>
                <a:gd name="T14" fmla="*/ 13695 w 13989"/>
                <a:gd name="T15" fmla="*/ 2292 h 2635"/>
                <a:gd name="T16" fmla="*/ 13671 w 13989"/>
                <a:gd name="T17" fmla="*/ 2371 h 2635"/>
                <a:gd name="T18" fmla="*/ 7251 w 13989"/>
                <a:gd name="T19" fmla="*/ 497 h 2635"/>
                <a:gd name="T20" fmla="*/ 7158 w 13989"/>
                <a:gd name="T21" fmla="*/ 436 h 2635"/>
                <a:gd name="T22" fmla="*/ 7142 w 13989"/>
                <a:gd name="T23" fmla="*/ 378 h 2635"/>
                <a:gd name="T24" fmla="*/ 7238 w 13989"/>
                <a:gd name="T25" fmla="*/ 318 h 2635"/>
                <a:gd name="T26" fmla="*/ 7301 w 13989"/>
                <a:gd name="T27" fmla="*/ 363 h 2635"/>
                <a:gd name="T28" fmla="*/ 7403 w 13989"/>
                <a:gd name="T29" fmla="*/ 349 h 2635"/>
                <a:gd name="T30" fmla="*/ 7455 w 13989"/>
                <a:gd name="T31" fmla="*/ 294 h 2635"/>
                <a:gd name="T32" fmla="*/ 7461 w 13989"/>
                <a:gd name="T33" fmla="*/ 247 h 2635"/>
                <a:gd name="T34" fmla="*/ 7421 w 13989"/>
                <a:gd name="T35" fmla="*/ 177 h 2635"/>
                <a:gd name="T36" fmla="*/ 7342 w 13989"/>
                <a:gd name="T37" fmla="*/ 124 h 2635"/>
                <a:gd name="T38" fmla="*/ 7282 w 13989"/>
                <a:gd name="T39" fmla="*/ 110 h 2635"/>
                <a:gd name="T40" fmla="*/ 7188 w 13989"/>
                <a:gd name="T41" fmla="*/ 128 h 2635"/>
                <a:gd name="T42" fmla="*/ 7133 w 13989"/>
                <a:gd name="T43" fmla="*/ 179 h 2635"/>
                <a:gd name="T44" fmla="*/ 7124 w 13989"/>
                <a:gd name="T45" fmla="*/ 89 h 2635"/>
                <a:gd name="T46" fmla="*/ 7084 w 13989"/>
                <a:gd name="T47" fmla="*/ 29 h 2635"/>
                <a:gd name="T48" fmla="*/ 6992 w 13989"/>
                <a:gd name="T49" fmla="*/ 0 h 2635"/>
                <a:gd name="T50" fmla="*/ 6902 w 13989"/>
                <a:gd name="T51" fmla="*/ 29 h 2635"/>
                <a:gd name="T52" fmla="*/ 6862 w 13989"/>
                <a:gd name="T53" fmla="*/ 89 h 2635"/>
                <a:gd name="T54" fmla="*/ 6853 w 13989"/>
                <a:gd name="T55" fmla="*/ 151 h 2635"/>
                <a:gd name="T56" fmla="*/ 6829 w 13989"/>
                <a:gd name="T57" fmla="*/ 148 h 2635"/>
                <a:gd name="T58" fmla="*/ 6736 w 13989"/>
                <a:gd name="T59" fmla="*/ 110 h 2635"/>
                <a:gd name="T60" fmla="*/ 6641 w 13989"/>
                <a:gd name="T61" fmla="*/ 124 h 2635"/>
                <a:gd name="T62" fmla="*/ 6565 w 13989"/>
                <a:gd name="T63" fmla="*/ 177 h 2635"/>
                <a:gd name="T64" fmla="*/ 6527 w 13989"/>
                <a:gd name="T65" fmla="*/ 247 h 2635"/>
                <a:gd name="T66" fmla="*/ 6545 w 13989"/>
                <a:gd name="T67" fmla="*/ 318 h 2635"/>
                <a:gd name="T68" fmla="*/ 6620 w 13989"/>
                <a:gd name="T69" fmla="*/ 366 h 2635"/>
                <a:gd name="T70" fmla="*/ 6730 w 13989"/>
                <a:gd name="T71" fmla="*/ 335 h 2635"/>
                <a:gd name="T72" fmla="*/ 6818 w 13989"/>
                <a:gd name="T73" fmla="*/ 351 h 2635"/>
                <a:gd name="T74" fmla="*/ 6853 w 13989"/>
                <a:gd name="T75" fmla="*/ 413 h 2635"/>
                <a:gd name="T76" fmla="*/ 6770 w 13989"/>
                <a:gd name="T77" fmla="*/ 482 h 2635"/>
                <a:gd name="T78" fmla="*/ 300 w 13989"/>
                <a:gd name="T79" fmla="*/ 2420 h 2635"/>
                <a:gd name="T80" fmla="*/ 315 w 13989"/>
                <a:gd name="T81" fmla="*/ 2371 h 2635"/>
                <a:gd name="T82" fmla="*/ 291 w 13989"/>
                <a:gd name="T83" fmla="*/ 2292 h 2635"/>
                <a:gd name="T84" fmla="*/ 227 w 13989"/>
                <a:gd name="T85" fmla="*/ 2228 h 2635"/>
                <a:gd name="T86" fmla="*/ 146 w 13989"/>
                <a:gd name="T87" fmla="*/ 2220 h 2635"/>
                <a:gd name="T88" fmla="*/ 81 w 13989"/>
                <a:gd name="T89" fmla="*/ 2244 h 2635"/>
                <a:gd name="T90" fmla="*/ 32 w 13989"/>
                <a:gd name="T91" fmla="*/ 2290 h 2635"/>
                <a:gd name="T92" fmla="*/ 5 w 13989"/>
                <a:gd name="T93" fmla="*/ 2353 h 2635"/>
                <a:gd name="T94" fmla="*/ 2 w 13989"/>
                <a:gd name="T95" fmla="*/ 2458 h 2635"/>
                <a:gd name="T96" fmla="*/ 57 w 13989"/>
                <a:gd name="T97" fmla="*/ 2581 h 2635"/>
                <a:gd name="T98" fmla="*/ 171 w 13989"/>
                <a:gd name="T99" fmla="*/ 2635 h 2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989" h="2635">
                  <a:moveTo>
                    <a:pt x="13814" y="2635"/>
                  </a:moveTo>
                  <a:lnTo>
                    <a:pt x="13878" y="2621"/>
                  </a:lnTo>
                  <a:lnTo>
                    <a:pt x="13930" y="2581"/>
                  </a:lnTo>
                  <a:lnTo>
                    <a:pt x="13966" y="2525"/>
                  </a:lnTo>
                  <a:lnTo>
                    <a:pt x="13985" y="2458"/>
                  </a:lnTo>
                  <a:lnTo>
                    <a:pt x="13989" y="2386"/>
                  </a:lnTo>
                  <a:lnTo>
                    <a:pt x="13983" y="2353"/>
                  </a:lnTo>
                  <a:lnTo>
                    <a:pt x="13972" y="2319"/>
                  </a:lnTo>
                  <a:lnTo>
                    <a:pt x="13935" y="2264"/>
                  </a:lnTo>
                  <a:lnTo>
                    <a:pt x="13908" y="2244"/>
                  </a:lnTo>
                  <a:lnTo>
                    <a:pt x="13875" y="2229"/>
                  </a:lnTo>
                  <a:lnTo>
                    <a:pt x="13840" y="2220"/>
                  </a:lnTo>
                  <a:lnTo>
                    <a:pt x="13811" y="2217"/>
                  </a:lnTo>
                  <a:lnTo>
                    <a:pt x="13759" y="2228"/>
                  </a:lnTo>
                  <a:lnTo>
                    <a:pt x="13722" y="2254"/>
                  </a:lnTo>
                  <a:lnTo>
                    <a:pt x="13695" y="2292"/>
                  </a:lnTo>
                  <a:lnTo>
                    <a:pt x="13678" y="2333"/>
                  </a:lnTo>
                  <a:lnTo>
                    <a:pt x="13671" y="2371"/>
                  </a:lnTo>
                  <a:lnTo>
                    <a:pt x="13684" y="2420"/>
                  </a:lnTo>
                  <a:lnTo>
                    <a:pt x="7251" y="497"/>
                  </a:lnTo>
                  <a:lnTo>
                    <a:pt x="7216" y="480"/>
                  </a:lnTo>
                  <a:lnTo>
                    <a:pt x="7158" y="436"/>
                  </a:lnTo>
                  <a:lnTo>
                    <a:pt x="7139" y="408"/>
                  </a:lnTo>
                  <a:lnTo>
                    <a:pt x="7142" y="378"/>
                  </a:lnTo>
                  <a:lnTo>
                    <a:pt x="7172" y="348"/>
                  </a:lnTo>
                  <a:lnTo>
                    <a:pt x="7238" y="318"/>
                  </a:lnTo>
                  <a:lnTo>
                    <a:pt x="7257" y="335"/>
                  </a:lnTo>
                  <a:lnTo>
                    <a:pt x="7301" y="363"/>
                  </a:lnTo>
                  <a:lnTo>
                    <a:pt x="7366" y="366"/>
                  </a:lnTo>
                  <a:lnTo>
                    <a:pt x="7403" y="349"/>
                  </a:lnTo>
                  <a:lnTo>
                    <a:pt x="7440" y="318"/>
                  </a:lnTo>
                  <a:lnTo>
                    <a:pt x="7455" y="294"/>
                  </a:lnTo>
                  <a:lnTo>
                    <a:pt x="7462" y="273"/>
                  </a:lnTo>
                  <a:lnTo>
                    <a:pt x="7461" y="247"/>
                  </a:lnTo>
                  <a:lnTo>
                    <a:pt x="7453" y="223"/>
                  </a:lnTo>
                  <a:lnTo>
                    <a:pt x="7421" y="177"/>
                  </a:lnTo>
                  <a:lnTo>
                    <a:pt x="7372" y="139"/>
                  </a:lnTo>
                  <a:lnTo>
                    <a:pt x="7342" y="124"/>
                  </a:lnTo>
                  <a:lnTo>
                    <a:pt x="7313" y="115"/>
                  </a:lnTo>
                  <a:lnTo>
                    <a:pt x="7282" y="110"/>
                  </a:lnTo>
                  <a:lnTo>
                    <a:pt x="7249" y="110"/>
                  </a:lnTo>
                  <a:lnTo>
                    <a:pt x="7188" y="128"/>
                  </a:lnTo>
                  <a:lnTo>
                    <a:pt x="7159" y="148"/>
                  </a:lnTo>
                  <a:lnTo>
                    <a:pt x="7133" y="179"/>
                  </a:lnTo>
                  <a:lnTo>
                    <a:pt x="7135" y="151"/>
                  </a:lnTo>
                  <a:lnTo>
                    <a:pt x="7124" y="89"/>
                  </a:lnTo>
                  <a:lnTo>
                    <a:pt x="7109" y="56"/>
                  </a:lnTo>
                  <a:lnTo>
                    <a:pt x="7084" y="29"/>
                  </a:lnTo>
                  <a:lnTo>
                    <a:pt x="7048" y="8"/>
                  </a:lnTo>
                  <a:lnTo>
                    <a:pt x="6992" y="0"/>
                  </a:lnTo>
                  <a:lnTo>
                    <a:pt x="6938" y="8"/>
                  </a:lnTo>
                  <a:lnTo>
                    <a:pt x="6902" y="29"/>
                  </a:lnTo>
                  <a:lnTo>
                    <a:pt x="6877" y="56"/>
                  </a:lnTo>
                  <a:lnTo>
                    <a:pt x="6862" y="89"/>
                  </a:lnTo>
                  <a:lnTo>
                    <a:pt x="6854" y="122"/>
                  </a:lnTo>
                  <a:lnTo>
                    <a:pt x="6853" y="151"/>
                  </a:lnTo>
                  <a:lnTo>
                    <a:pt x="6853" y="179"/>
                  </a:lnTo>
                  <a:lnTo>
                    <a:pt x="6829" y="148"/>
                  </a:lnTo>
                  <a:lnTo>
                    <a:pt x="6800" y="128"/>
                  </a:lnTo>
                  <a:lnTo>
                    <a:pt x="6736" y="110"/>
                  </a:lnTo>
                  <a:lnTo>
                    <a:pt x="6671" y="115"/>
                  </a:lnTo>
                  <a:lnTo>
                    <a:pt x="6641" y="124"/>
                  </a:lnTo>
                  <a:lnTo>
                    <a:pt x="6612" y="139"/>
                  </a:lnTo>
                  <a:lnTo>
                    <a:pt x="6565" y="177"/>
                  </a:lnTo>
                  <a:lnTo>
                    <a:pt x="6532" y="223"/>
                  </a:lnTo>
                  <a:lnTo>
                    <a:pt x="6527" y="247"/>
                  </a:lnTo>
                  <a:lnTo>
                    <a:pt x="6524" y="273"/>
                  </a:lnTo>
                  <a:lnTo>
                    <a:pt x="6545" y="318"/>
                  </a:lnTo>
                  <a:lnTo>
                    <a:pt x="6583" y="349"/>
                  </a:lnTo>
                  <a:lnTo>
                    <a:pt x="6620" y="366"/>
                  </a:lnTo>
                  <a:lnTo>
                    <a:pt x="6684" y="363"/>
                  </a:lnTo>
                  <a:lnTo>
                    <a:pt x="6730" y="335"/>
                  </a:lnTo>
                  <a:lnTo>
                    <a:pt x="6746" y="318"/>
                  </a:lnTo>
                  <a:lnTo>
                    <a:pt x="6818" y="351"/>
                  </a:lnTo>
                  <a:lnTo>
                    <a:pt x="6850" y="384"/>
                  </a:lnTo>
                  <a:lnTo>
                    <a:pt x="6853" y="413"/>
                  </a:lnTo>
                  <a:lnTo>
                    <a:pt x="6833" y="441"/>
                  </a:lnTo>
                  <a:lnTo>
                    <a:pt x="6770" y="482"/>
                  </a:lnTo>
                  <a:lnTo>
                    <a:pt x="6734" y="497"/>
                  </a:lnTo>
                  <a:lnTo>
                    <a:pt x="300" y="2420"/>
                  </a:lnTo>
                  <a:lnTo>
                    <a:pt x="311" y="2402"/>
                  </a:lnTo>
                  <a:lnTo>
                    <a:pt x="315" y="2371"/>
                  </a:lnTo>
                  <a:lnTo>
                    <a:pt x="308" y="2333"/>
                  </a:lnTo>
                  <a:lnTo>
                    <a:pt x="291" y="2292"/>
                  </a:lnTo>
                  <a:lnTo>
                    <a:pt x="265" y="2254"/>
                  </a:lnTo>
                  <a:lnTo>
                    <a:pt x="227" y="2228"/>
                  </a:lnTo>
                  <a:lnTo>
                    <a:pt x="176" y="2217"/>
                  </a:lnTo>
                  <a:lnTo>
                    <a:pt x="146" y="2220"/>
                  </a:lnTo>
                  <a:lnTo>
                    <a:pt x="112" y="2229"/>
                  </a:lnTo>
                  <a:lnTo>
                    <a:pt x="81" y="2244"/>
                  </a:lnTo>
                  <a:lnTo>
                    <a:pt x="53" y="2264"/>
                  </a:lnTo>
                  <a:lnTo>
                    <a:pt x="32" y="2290"/>
                  </a:lnTo>
                  <a:lnTo>
                    <a:pt x="17" y="2319"/>
                  </a:lnTo>
                  <a:lnTo>
                    <a:pt x="5" y="2353"/>
                  </a:lnTo>
                  <a:lnTo>
                    <a:pt x="0" y="2386"/>
                  </a:lnTo>
                  <a:lnTo>
                    <a:pt x="2" y="2458"/>
                  </a:lnTo>
                  <a:lnTo>
                    <a:pt x="22" y="2525"/>
                  </a:lnTo>
                  <a:lnTo>
                    <a:pt x="57" y="2581"/>
                  </a:lnTo>
                  <a:lnTo>
                    <a:pt x="108" y="2621"/>
                  </a:lnTo>
                  <a:lnTo>
                    <a:pt x="171" y="2635"/>
                  </a:lnTo>
                  <a:lnTo>
                    <a:pt x="13814" y="2635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0539" name="Freeform 1035">
              <a:extLst>
                <a:ext uri="{FF2B5EF4-FFF2-40B4-BE49-F238E27FC236}">
                  <a16:creationId xmlns:a16="http://schemas.microsoft.com/office/drawing/2014/main" id="{44B650B2-7F31-4319-AB0A-E16811309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" y="1095"/>
              <a:ext cx="2634" cy="434"/>
            </a:xfrm>
            <a:custGeom>
              <a:avLst/>
              <a:gdLst>
                <a:gd name="T0" fmla="*/ 6815 w 13648"/>
                <a:gd name="T1" fmla="*/ 0 h 3080"/>
                <a:gd name="T2" fmla="*/ 13648 w 13648"/>
                <a:gd name="T3" fmla="*/ 2044 h 3080"/>
                <a:gd name="T4" fmla="*/ 13648 w 13648"/>
                <a:gd name="T5" fmla="*/ 3080 h 3080"/>
                <a:gd name="T6" fmla="*/ 6824 w 13648"/>
                <a:gd name="T7" fmla="*/ 3080 h 3080"/>
                <a:gd name="T8" fmla="*/ 0 w 13648"/>
                <a:gd name="T9" fmla="*/ 3080 h 3080"/>
                <a:gd name="T10" fmla="*/ 0 w 13648"/>
                <a:gd name="T11" fmla="*/ 2044 h 3080"/>
                <a:gd name="T12" fmla="*/ 6815 w 13648"/>
                <a:gd name="T13" fmla="*/ 0 h 3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48" h="3080">
                  <a:moveTo>
                    <a:pt x="6815" y="0"/>
                  </a:moveTo>
                  <a:lnTo>
                    <a:pt x="13648" y="2044"/>
                  </a:lnTo>
                  <a:lnTo>
                    <a:pt x="13648" y="3080"/>
                  </a:lnTo>
                  <a:lnTo>
                    <a:pt x="6824" y="3080"/>
                  </a:lnTo>
                  <a:lnTo>
                    <a:pt x="0" y="3080"/>
                  </a:lnTo>
                  <a:lnTo>
                    <a:pt x="0" y="2044"/>
                  </a:lnTo>
                  <a:lnTo>
                    <a:pt x="6815" y="0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0540" name="Freeform 1036">
              <a:extLst>
                <a:ext uri="{FF2B5EF4-FFF2-40B4-BE49-F238E27FC236}">
                  <a16:creationId xmlns:a16="http://schemas.microsoft.com/office/drawing/2014/main" id="{7F27C30A-840B-4DB6-D185-A6C0CEAAA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1181"/>
              <a:ext cx="92" cy="85"/>
            </a:xfrm>
            <a:custGeom>
              <a:avLst/>
              <a:gdLst>
                <a:gd name="T0" fmla="*/ 480 w 480"/>
                <a:gd name="T1" fmla="*/ 0 h 607"/>
                <a:gd name="T2" fmla="*/ 415 w 480"/>
                <a:gd name="T3" fmla="*/ 135 h 607"/>
                <a:gd name="T4" fmla="*/ 459 w 480"/>
                <a:gd name="T5" fmla="*/ 135 h 607"/>
                <a:gd name="T6" fmla="*/ 459 w 480"/>
                <a:gd name="T7" fmla="*/ 186 h 607"/>
                <a:gd name="T8" fmla="*/ 392 w 480"/>
                <a:gd name="T9" fmla="*/ 186 h 607"/>
                <a:gd name="T10" fmla="*/ 320 w 480"/>
                <a:gd name="T11" fmla="*/ 284 h 607"/>
                <a:gd name="T12" fmla="*/ 274 w 480"/>
                <a:gd name="T13" fmla="*/ 373 h 607"/>
                <a:gd name="T14" fmla="*/ 261 w 480"/>
                <a:gd name="T15" fmla="*/ 421 h 607"/>
                <a:gd name="T16" fmla="*/ 257 w 480"/>
                <a:gd name="T17" fmla="*/ 467 h 607"/>
                <a:gd name="T18" fmla="*/ 265 w 480"/>
                <a:gd name="T19" fmla="*/ 480 h 607"/>
                <a:gd name="T20" fmla="*/ 276 w 480"/>
                <a:gd name="T21" fmla="*/ 514 h 607"/>
                <a:gd name="T22" fmla="*/ 274 w 480"/>
                <a:gd name="T23" fmla="*/ 561 h 607"/>
                <a:gd name="T24" fmla="*/ 262 w 480"/>
                <a:gd name="T25" fmla="*/ 582 h 607"/>
                <a:gd name="T26" fmla="*/ 239 w 480"/>
                <a:gd name="T27" fmla="*/ 607 h 607"/>
                <a:gd name="T28" fmla="*/ 217 w 480"/>
                <a:gd name="T29" fmla="*/ 582 h 607"/>
                <a:gd name="T30" fmla="*/ 204 w 480"/>
                <a:gd name="T31" fmla="*/ 561 h 607"/>
                <a:gd name="T32" fmla="*/ 203 w 480"/>
                <a:gd name="T33" fmla="*/ 514 h 607"/>
                <a:gd name="T34" fmla="*/ 213 w 480"/>
                <a:gd name="T35" fmla="*/ 480 h 607"/>
                <a:gd name="T36" fmla="*/ 221 w 480"/>
                <a:gd name="T37" fmla="*/ 467 h 607"/>
                <a:gd name="T38" fmla="*/ 219 w 480"/>
                <a:gd name="T39" fmla="*/ 421 h 607"/>
                <a:gd name="T40" fmla="*/ 206 w 480"/>
                <a:gd name="T41" fmla="*/ 373 h 607"/>
                <a:gd name="T42" fmla="*/ 160 w 480"/>
                <a:gd name="T43" fmla="*/ 284 h 607"/>
                <a:gd name="T44" fmla="*/ 88 w 480"/>
                <a:gd name="T45" fmla="*/ 186 h 607"/>
                <a:gd name="T46" fmla="*/ 19 w 480"/>
                <a:gd name="T47" fmla="*/ 186 h 607"/>
                <a:gd name="T48" fmla="*/ 19 w 480"/>
                <a:gd name="T49" fmla="*/ 135 h 607"/>
                <a:gd name="T50" fmla="*/ 63 w 480"/>
                <a:gd name="T51" fmla="*/ 135 h 607"/>
                <a:gd name="T52" fmla="*/ 0 w 480"/>
                <a:gd name="T53" fmla="*/ 0 h 607"/>
                <a:gd name="T54" fmla="*/ 480 w 480"/>
                <a:gd name="T55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0" h="607">
                  <a:moveTo>
                    <a:pt x="480" y="0"/>
                  </a:moveTo>
                  <a:lnTo>
                    <a:pt x="415" y="135"/>
                  </a:lnTo>
                  <a:lnTo>
                    <a:pt x="459" y="135"/>
                  </a:lnTo>
                  <a:lnTo>
                    <a:pt x="459" y="186"/>
                  </a:lnTo>
                  <a:lnTo>
                    <a:pt x="392" y="186"/>
                  </a:lnTo>
                  <a:lnTo>
                    <a:pt x="320" y="284"/>
                  </a:lnTo>
                  <a:lnTo>
                    <a:pt x="274" y="373"/>
                  </a:lnTo>
                  <a:lnTo>
                    <a:pt x="261" y="421"/>
                  </a:lnTo>
                  <a:lnTo>
                    <a:pt x="257" y="467"/>
                  </a:lnTo>
                  <a:lnTo>
                    <a:pt x="265" y="480"/>
                  </a:lnTo>
                  <a:lnTo>
                    <a:pt x="276" y="514"/>
                  </a:lnTo>
                  <a:lnTo>
                    <a:pt x="274" y="561"/>
                  </a:lnTo>
                  <a:lnTo>
                    <a:pt x="262" y="582"/>
                  </a:lnTo>
                  <a:lnTo>
                    <a:pt x="239" y="607"/>
                  </a:lnTo>
                  <a:lnTo>
                    <a:pt x="217" y="582"/>
                  </a:lnTo>
                  <a:lnTo>
                    <a:pt x="204" y="561"/>
                  </a:lnTo>
                  <a:lnTo>
                    <a:pt x="203" y="514"/>
                  </a:lnTo>
                  <a:lnTo>
                    <a:pt x="213" y="480"/>
                  </a:lnTo>
                  <a:lnTo>
                    <a:pt x="221" y="467"/>
                  </a:lnTo>
                  <a:lnTo>
                    <a:pt x="219" y="421"/>
                  </a:lnTo>
                  <a:lnTo>
                    <a:pt x="206" y="373"/>
                  </a:lnTo>
                  <a:lnTo>
                    <a:pt x="160" y="284"/>
                  </a:lnTo>
                  <a:lnTo>
                    <a:pt x="88" y="186"/>
                  </a:lnTo>
                  <a:lnTo>
                    <a:pt x="19" y="186"/>
                  </a:lnTo>
                  <a:lnTo>
                    <a:pt x="19" y="135"/>
                  </a:lnTo>
                  <a:lnTo>
                    <a:pt x="63" y="135"/>
                  </a:lnTo>
                  <a:lnTo>
                    <a:pt x="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FCEDAE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0541" name="Freeform 1037">
              <a:extLst>
                <a:ext uri="{FF2B5EF4-FFF2-40B4-BE49-F238E27FC236}">
                  <a16:creationId xmlns:a16="http://schemas.microsoft.com/office/drawing/2014/main" id="{92AA2DE9-230B-56A0-69DE-9B5EF2811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8" y="1119"/>
              <a:ext cx="243" cy="63"/>
            </a:xfrm>
            <a:custGeom>
              <a:avLst/>
              <a:gdLst>
                <a:gd name="T0" fmla="*/ 1194 w 1266"/>
                <a:gd name="T1" fmla="*/ 175 h 448"/>
                <a:gd name="T2" fmla="*/ 1231 w 1266"/>
                <a:gd name="T3" fmla="*/ 193 h 448"/>
                <a:gd name="T4" fmla="*/ 1252 w 1266"/>
                <a:gd name="T5" fmla="*/ 218 h 448"/>
                <a:gd name="T6" fmla="*/ 1266 w 1266"/>
                <a:gd name="T7" fmla="*/ 245 h 448"/>
                <a:gd name="T8" fmla="*/ 1266 w 1266"/>
                <a:gd name="T9" fmla="*/ 274 h 448"/>
                <a:gd name="T10" fmla="*/ 1258 w 1266"/>
                <a:gd name="T11" fmla="*/ 303 h 448"/>
                <a:gd name="T12" fmla="*/ 1240 w 1266"/>
                <a:gd name="T13" fmla="*/ 327 h 448"/>
                <a:gd name="T14" fmla="*/ 1214 w 1266"/>
                <a:gd name="T15" fmla="*/ 346 h 448"/>
                <a:gd name="T16" fmla="*/ 1181 w 1266"/>
                <a:gd name="T17" fmla="*/ 353 h 448"/>
                <a:gd name="T18" fmla="*/ 1118 w 1266"/>
                <a:gd name="T19" fmla="*/ 344 h 448"/>
                <a:gd name="T20" fmla="*/ 1095 w 1266"/>
                <a:gd name="T21" fmla="*/ 317 h 448"/>
                <a:gd name="T22" fmla="*/ 1094 w 1266"/>
                <a:gd name="T23" fmla="*/ 276 h 448"/>
                <a:gd name="T24" fmla="*/ 1062 w 1266"/>
                <a:gd name="T25" fmla="*/ 265 h 448"/>
                <a:gd name="T26" fmla="*/ 1027 w 1266"/>
                <a:gd name="T27" fmla="*/ 254 h 448"/>
                <a:gd name="T28" fmla="*/ 987 w 1266"/>
                <a:gd name="T29" fmla="*/ 248 h 448"/>
                <a:gd name="T30" fmla="*/ 946 w 1266"/>
                <a:gd name="T31" fmla="*/ 248 h 448"/>
                <a:gd name="T32" fmla="*/ 906 w 1266"/>
                <a:gd name="T33" fmla="*/ 259 h 448"/>
                <a:gd name="T34" fmla="*/ 875 w 1266"/>
                <a:gd name="T35" fmla="*/ 285 h 448"/>
                <a:gd name="T36" fmla="*/ 853 w 1266"/>
                <a:gd name="T37" fmla="*/ 327 h 448"/>
                <a:gd name="T38" fmla="*/ 851 w 1266"/>
                <a:gd name="T39" fmla="*/ 353 h 448"/>
                <a:gd name="T40" fmla="*/ 858 w 1266"/>
                <a:gd name="T41" fmla="*/ 373 h 448"/>
                <a:gd name="T42" fmla="*/ 879 w 1266"/>
                <a:gd name="T43" fmla="*/ 384 h 448"/>
                <a:gd name="T44" fmla="*/ 960 w 1266"/>
                <a:gd name="T45" fmla="*/ 384 h 448"/>
                <a:gd name="T46" fmla="*/ 960 w 1266"/>
                <a:gd name="T47" fmla="*/ 448 h 448"/>
                <a:gd name="T48" fmla="*/ 632 w 1266"/>
                <a:gd name="T49" fmla="*/ 448 h 448"/>
                <a:gd name="T50" fmla="*/ 304 w 1266"/>
                <a:gd name="T51" fmla="*/ 448 h 448"/>
                <a:gd name="T52" fmla="*/ 304 w 1266"/>
                <a:gd name="T53" fmla="*/ 384 h 448"/>
                <a:gd name="T54" fmla="*/ 387 w 1266"/>
                <a:gd name="T55" fmla="*/ 384 h 448"/>
                <a:gd name="T56" fmla="*/ 405 w 1266"/>
                <a:gd name="T57" fmla="*/ 373 h 448"/>
                <a:gd name="T58" fmla="*/ 413 w 1266"/>
                <a:gd name="T59" fmla="*/ 353 h 448"/>
                <a:gd name="T60" fmla="*/ 410 w 1266"/>
                <a:gd name="T61" fmla="*/ 327 h 448"/>
                <a:gd name="T62" fmla="*/ 390 w 1266"/>
                <a:gd name="T63" fmla="*/ 285 h 448"/>
                <a:gd name="T64" fmla="*/ 359 w 1266"/>
                <a:gd name="T65" fmla="*/ 259 h 448"/>
                <a:gd name="T66" fmla="*/ 320 w 1266"/>
                <a:gd name="T67" fmla="*/ 248 h 448"/>
                <a:gd name="T68" fmla="*/ 279 w 1266"/>
                <a:gd name="T69" fmla="*/ 248 h 448"/>
                <a:gd name="T70" fmla="*/ 239 w 1266"/>
                <a:gd name="T71" fmla="*/ 254 h 448"/>
                <a:gd name="T72" fmla="*/ 205 w 1266"/>
                <a:gd name="T73" fmla="*/ 265 h 448"/>
                <a:gd name="T74" fmla="*/ 172 w 1266"/>
                <a:gd name="T75" fmla="*/ 276 h 448"/>
                <a:gd name="T76" fmla="*/ 170 w 1266"/>
                <a:gd name="T77" fmla="*/ 317 h 448"/>
                <a:gd name="T78" fmla="*/ 146 w 1266"/>
                <a:gd name="T79" fmla="*/ 344 h 448"/>
                <a:gd name="T80" fmla="*/ 84 w 1266"/>
                <a:gd name="T81" fmla="*/ 353 h 448"/>
                <a:gd name="T82" fmla="*/ 50 w 1266"/>
                <a:gd name="T83" fmla="*/ 344 h 448"/>
                <a:gd name="T84" fmla="*/ 26 w 1266"/>
                <a:gd name="T85" fmla="*/ 326 h 448"/>
                <a:gd name="T86" fmla="*/ 9 w 1266"/>
                <a:gd name="T87" fmla="*/ 300 h 448"/>
                <a:gd name="T88" fmla="*/ 0 w 1266"/>
                <a:gd name="T89" fmla="*/ 270 h 448"/>
                <a:gd name="T90" fmla="*/ 1 w 1266"/>
                <a:gd name="T91" fmla="*/ 237 h 448"/>
                <a:gd name="T92" fmla="*/ 12 w 1266"/>
                <a:gd name="T93" fmla="*/ 207 h 448"/>
                <a:gd name="T94" fmla="*/ 36 w 1266"/>
                <a:gd name="T95" fmla="*/ 183 h 448"/>
                <a:gd name="T96" fmla="*/ 71 w 1266"/>
                <a:gd name="T97" fmla="*/ 164 h 448"/>
                <a:gd name="T98" fmla="*/ 623 w 1266"/>
                <a:gd name="T99" fmla="*/ 0 h 448"/>
                <a:gd name="T100" fmla="*/ 1194 w 1266"/>
                <a:gd name="T101" fmla="*/ 175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6" h="448">
                  <a:moveTo>
                    <a:pt x="1194" y="175"/>
                  </a:moveTo>
                  <a:lnTo>
                    <a:pt x="1231" y="193"/>
                  </a:lnTo>
                  <a:lnTo>
                    <a:pt x="1252" y="218"/>
                  </a:lnTo>
                  <a:lnTo>
                    <a:pt x="1266" y="245"/>
                  </a:lnTo>
                  <a:lnTo>
                    <a:pt x="1266" y="274"/>
                  </a:lnTo>
                  <a:lnTo>
                    <a:pt x="1258" y="303"/>
                  </a:lnTo>
                  <a:lnTo>
                    <a:pt x="1240" y="327"/>
                  </a:lnTo>
                  <a:lnTo>
                    <a:pt x="1214" y="346"/>
                  </a:lnTo>
                  <a:lnTo>
                    <a:pt x="1181" y="353"/>
                  </a:lnTo>
                  <a:lnTo>
                    <a:pt x="1118" y="344"/>
                  </a:lnTo>
                  <a:lnTo>
                    <a:pt x="1095" y="317"/>
                  </a:lnTo>
                  <a:lnTo>
                    <a:pt x="1094" y="276"/>
                  </a:lnTo>
                  <a:lnTo>
                    <a:pt x="1062" y="265"/>
                  </a:lnTo>
                  <a:lnTo>
                    <a:pt x="1027" y="254"/>
                  </a:lnTo>
                  <a:lnTo>
                    <a:pt x="987" y="248"/>
                  </a:lnTo>
                  <a:lnTo>
                    <a:pt x="946" y="248"/>
                  </a:lnTo>
                  <a:lnTo>
                    <a:pt x="906" y="259"/>
                  </a:lnTo>
                  <a:lnTo>
                    <a:pt x="875" y="285"/>
                  </a:lnTo>
                  <a:lnTo>
                    <a:pt x="853" y="327"/>
                  </a:lnTo>
                  <a:lnTo>
                    <a:pt x="851" y="353"/>
                  </a:lnTo>
                  <a:lnTo>
                    <a:pt x="858" y="373"/>
                  </a:lnTo>
                  <a:lnTo>
                    <a:pt x="879" y="384"/>
                  </a:lnTo>
                  <a:lnTo>
                    <a:pt x="960" y="384"/>
                  </a:lnTo>
                  <a:lnTo>
                    <a:pt x="960" y="448"/>
                  </a:lnTo>
                  <a:lnTo>
                    <a:pt x="632" y="448"/>
                  </a:lnTo>
                  <a:lnTo>
                    <a:pt x="304" y="448"/>
                  </a:lnTo>
                  <a:lnTo>
                    <a:pt x="304" y="384"/>
                  </a:lnTo>
                  <a:lnTo>
                    <a:pt x="387" y="384"/>
                  </a:lnTo>
                  <a:lnTo>
                    <a:pt x="405" y="373"/>
                  </a:lnTo>
                  <a:lnTo>
                    <a:pt x="413" y="353"/>
                  </a:lnTo>
                  <a:lnTo>
                    <a:pt x="410" y="327"/>
                  </a:lnTo>
                  <a:lnTo>
                    <a:pt x="390" y="285"/>
                  </a:lnTo>
                  <a:lnTo>
                    <a:pt x="359" y="259"/>
                  </a:lnTo>
                  <a:lnTo>
                    <a:pt x="320" y="248"/>
                  </a:lnTo>
                  <a:lnTo>
                    <a:pt x="279" y="248"/>
                  </a:lnTo>
                  <a:lnTo>
                    <a:pt x="239" y="254"/>
                  </a:lnTo>
                  <a:lnTo>
                    <a:pt x="205" y="265"/>
                  </a:lnTo>
                  <a:lnTo>
                    <a:pt x="172" y="276"/>
                  </a:lnTo>
                  <a:lnTo>
                    <a:pt x="170" y="317"/>
                  </a:lnTo>
                  <a:lnTo>
                    <a:pt x="146" y="344"/>
                  </a:lnTo>
                  <a:lnTo>
                    <a:pt x="84" y="353"/>
                  </a:lnTo>
                  <a:lnTo>
                    <a:pt x="50" y="344"/>
                  </a:lnTo>
                  <a:lnTo>
                    <a:pt x="26" y="326"/>
                  </a:lnTo>
                  <a:lnTo>
                    <a:pt x="9" y="300"/>
                  </a:lnTo>
                  <a:lnTo>
                    <a:pt x="0" y="270"/>
                  </a:lnTo>
                  <a:lnTo>
                    <a:pt x="1" y="237"/>
                  </a:lnTo>
                  <a:lnTo>
                    <a:pt x="12" y="207"/>
                  </a:lnTo>
                  <a:lnTo>
                    <a:pt x="36" y="183"/>
                  </a:lnTo>
                  <a:lnTo>
                    <a:pt x="71" y="164"/>
                  </a:lnTo>
                  <a:lnTo>
                    <a:pt x="623" y="0"/>
                  </a:lnTo>
                  <a:lnTo>
                    <a:pt x="1194" y="175"/>
                  </a:lnTo>
                  <a:close/>
                </a:path>
              </a:pathLst>
            </a:custGeom>
            <a:solidFill>
              <a:srgbClr val="FCEDAE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50542" name="Rectangle 1038">
            <a:extLst>
              <a:ext uri="{FF2B5EF4-FFF2-40B4-BE49-F238E27FC236}">
                <a16:creationId xmlns:a16="http://schemas.microsoft.com/office/drawing/2014/main" id="{93BDCB8B-1AA6-5D95-EF8E-016D0AA79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Communication</a:t>
            </a:r>
          </a:p>
        </p:txBody>
      </p:sp>
      <p:sp>
        <p:nvSpPr>
          <p:cNvPr id="150544" name="Rectangle 1040">
            <a:extLst>
              <a:ext uri="{FF2B5EF4-FFF2-40B4-BE49-F238E27FC236}">
                <a16:creationId xmlns:a16="http://schemas.microsoft.com/office/drawing/2014/main" id="{4B0B89FE-0A47-FEA5-82FF-2E9410CF3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1371600"/>
            <a:ext cx="389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/>
              <a:t>Socially Natural Groupware</a:t>
            </a:r>
            <a:endParaRPr lang="en-US" altLang="LID4096" sz="2400" b="0">
              <a:latin typeface="Helvetica" panose="020B0604020202020204" pitchFamily="34" charset="0"/>
            </a:endParaRPr>
          </a:p>
        </p:txBody>
      </p:sp>
      <p:sp>
        <p:nvSpPr>
          <p:cNvPr id="150545" name="Rectangle 1041">
            <a:extLst>
              <a:ext uri="{FF2B5EF4-FFF2-40B4-BE49-F238E27FC236}">
                <a16:creationId xmlns:a16="http://schemas.microsoft.com/office/drawing/2014/main" id="{06500959-F2C9-0F1A-505F-178A4153B3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1722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9DD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>
                <a:solidFill>
                  <a:srgbClr val="5F5F5F"/>
                </a:solidFill>
              </a:rPr>
              <a:t>Technically Possible Groupware</a:t>
            </a:r>
            <a:endParaRPr lang="en-US" altLang="LID4096" sz="2400" b="0">
              <a:solidFill>
                <a:srgbClr val="5F5F5F"/>
              </a:solidFill>
            </a:endParaRPr>
          </a:p>
        </p:txBody>
      </p:sp>
      <p:sp>
        <p:nvSpPr>
          <p:cNvPr id="150546" name="Rectangle 1042">
            <a:extLst>
              <a:ext uri="{FF2B5EF4-FFF2-40B4-BE49-F238E27FC236}">
                <a16:creationId xmlns:a16="http://schemas.microsoft.com/office/drawing/2014/main" id="{DE50B935-88D3-A7F7-9D27-2A4D5828D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486400"/>
            <a:ext cx="2359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Shared Artifacts</a:t>
            </a:r>
          </a:p>
        </p:txBody>
      </p:sp>
      <p:sp>
        <p:nvSpPr>
          <p:cNvPr id="150548" name="Rectangle 1044">
            <a:extLst>
              <a:ext uri="{FF2B5EF4-FFF2-40B4-BE49-F238E27FC236}">
                <a16:creationId xmlns:a16="http://schemas.microsoft.com/office/drawing/2014/main" id="{A9A73887-114E-6AEC-FC8E-CC56FC86E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828800"/>
            <a:ext cx="1143000" cy="711200"/>
          </a:xfrm>
          <a:prstGeom prst="rect">
            <a:avLst/>
          </a:prstGeom>
          <a:solidFill>
            <a:srgbClr val="FCEDA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038" rIns="0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Tight coupling</a:t>
            </a:r>
            <a:endParaRPr lang="en-US" altLang="LID4096" sz="2000" b="0"/>
          </a:p>
        </p:txBody>
      </p:sp>
      <p:grpSp>
        <p:nvGrpSpPr>
          <p:cNvPr id="150550" name="Group 1046">
            <a:extLst>
              <a:ext uri="{FF2B5EF4-FFF2-40B4-BE49-F238E27FC236}">
                <a16:creationId xmlns:a16="http://schemas.microsoft.com/office/drawing/2014/main" id="{872D94E4-2AD7-DCC2-0D48-718CF70666C7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540000"/>
            <a:ext cx="735013" cy="2870200"/>
            <a:chOff x="432" y="1632"/>
            <a:chExt cx="463" cy="1776"/>
          </a:xfrm>
        </p:grpSpPr>
        <p:sp>
          <p:nvSpPr>
            <p:cNvPr id="150551" name="Freeform 1047">
              <a:extLst>
                <a:ext uri="{FF2B5EF4-FFF2-40B4-BE49-F238E27FC236}">
                  <a16:creationId xmlns:a16="http://schemas.microsoft.com/office/drawing/2014/main" id="{D3CD1E68-9753-B0BE-C054-8D06D4E2A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" y="1632"/>
              <a:ext cx="463" cy="1776"/>
            </a:xfrm>
            <a:custGeom>
              <a:avLst/>
              <a:gdLst>
                <a:gd name="T0" fmla="*/ 492 w 2401"/>
                <a:gd name="T1" fmla="*/ 435 h 13551"/>
                <a:gd name="T2" fmla="*/ 448 w 2401"/>
                <a:gd name="T3" fmla="*/ 505 h 13551"/>
                <a:gd name="T4" fmla="*/ 336 w 2401"/>
                <a:gd name="T5" fmla="*/ 571 h 13551"/>
                <a:gd name="T6" fmla="*/ 217 w 2401"/>
                <a:gd name="T7" fmla="*/ 571 h 13551"/>
                <a:gd name="T8" fmla="*/ 114 w 2401"/>
                <a:gd name="T9" fmla="*/ 524 h 13551"/>
                <a:gd name="T10" fmla="*/ 41 w 2401"/>
                <a:gd name="T11" fmla="*/ 439 h 13551"/>
                <a:gd name="T12" fmla="*/ 0 w 2401"/>
                <a:gd name="T13" fmla="*/ 288 h 13551"/>
                <a:gd name="T14" fmla="*/ 28 w 2401"/>
                <a:gd name="T15" fmla="*/ 178 h 13551"/>
                <a:gd name="T16" fmla="*/ 92 w 2401"/>
                <a:gd name="T17" fmla="*/ 87 h 13551"/>
                <a:gd name="T18" fmla="*/ 191 w 2401"/>
                <a:gd name="T19" fmla="*/ 24 h 13551"/>
                <a:gd name="T20" fmla="*/ 316 w 2401"/>
                <a:gd name="T21" fmla="*/ 0 h 13551"/>
                <a:gd name="T22" fmla="*/ 2193 w 2401"/>
                <a:gd name="T23" fmla="*/ 8 h 13551"/>
                <a:gd name="T24" fmla="*/ 2305 w 2401"/>
                <a:gd name="T25" fmla="*/ 67 h 13551"/>
                <a:gd name="T26" fmla="*/ 2371 w 2401"/>
                <a:gd name="T27" fmla="*/ 161 h 13551"/>
                <a:gd name="T28" fmla="*/ 2401 w 2401"/>
                <a:gd name="T29" fmla="*/ 323 h 13551"/>
                <a:gd name="T30" fmla="*/ 2337 w 2401"/>
                <a:gd name="T31" fmla="*/ 475 h 13551"/>
                <a:gd name="T32" fmla="*/ 2198 w 2401"/>
                <a:gd name="T33" fmla="*/ 568 h 13551"/>
                <a:gd name="T34" fmla="*/ 2034 w 2401"/>
                <a:gd name="T35" fmla="*/ 565 h 13551"/>
                <a:gd name="T36" fmla="*/ 1923 w 2401"/>
                <a:gd name="T37" fmla="*/ 484 h 13551"/>
                <a:gd name="T38" fmla="*/ 1866 w 2401"/>
                <a:gd name="T39" fmla="*/ 569 h 13551"/>
                <a:gd name="T40" fmla="*/ 1894 w 2401"/>
                <a:gd name="T41" fmla="*/ 13123 h 13551"/>
                <a:gd name="T42" fmla="*/ 1958 w 2401"/>
                <a:gd name="T43" fmla="*/ 13043 h 13551"/>
                <a:gd name="T44" fmla="*/ 2116 w 2401"/>
                <a:gd name="T45" fmla="*/ 12980 h 13551"/>
                <a:gd name="T46" fmla="*/ 2276 w 2401"/>
                <a:gd name="T47" fmla="*/ 13024 h 13551"/>
                <a:gd name="T48" fmla="*/ 2381 w 2401"/>
                <a:gd name="T49" fmla="*/ 13146 h 13551"/>
                <a:gd name="T50" fmla="*/ 2389 w 2401"/>
                <a:gd name="T51" fmla="*/ 13335 h 13551"/>
                <a:gd name="T52" fmla="*/ 2343 w 2401"/>
                <a:gd name="T53" fmla="*/ 13439 h 13551"/>
                <a:gd name="T54" fmla="*/ 2255 w 2401"/>
                <a:gd name="T55" fmla="*/ 13520 h 13551"/>
                <a:gd name="T56" fmla="*/ 2116 w 2401"/>
                <a:gd name="T57" fmla="*/ 13551 h 13551"/>
                <a:gd name="T58" fmla="*/ 250 w 2401"/>
                <a:gd name="T59" fmla="*/ 13544 h 13551"/>
                <a:gd name="T60" fmla="*/ 137 w 2401"/>
                <a:gd name="T61" fmla="*/ 13500 h 13551"/>
                <a:gd name="T62" fmla="*/ 55 w 2401"/>
                <a:gd name="T63" fmla="*/ 13421 h 13551"/>
                <a:gd name="T64" fmla="*/ 9 w 2401"/>
                <a:gd name="T65" fmla="*/ 13320 h 13551"/>
                <a:gd name="T66" fmla="*/ 4 w 2401"/>
                <a:gd name="T67" fmla="*/ 13213 h 13551"/>
                <a:gd name="T68" fmla="*/ 38 w 2401"/>
                <a:gd name="T69" fmla="*/ 13117 h 13551"/>
                <a:gd name="T70" fmla="*/ 108 w 2401"/>
                <a:gd name="T71" fmla="*/ 13038 h 13551"/>
                <a:gd name="T72" fmla="*/ 209 w 2401"/>
                <a:gd name="T73" fmla="*/ 12992 h 13551"/>
                <a:gd name="T74" fmla="*/ 323 w 2401"/>
                <a:gd name="T75" fmla="*/ 12992 h 13551"/>
                <a:gd name="T76" fmla="*/ 437 w 2401"/>
                <a:gd name="T77" fmla="*/ 13052 h 13551"/>
                <a:gd name="T78" fmla="*/ 514 w 2401"/>
                <a:gd name="T79" fmla="*/ 12997 h 1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1" h="13551">
                  <a:moveTo>
                    <a:pt x="514" y="554"/>
                  </a:moveTo>
                  <a:lnTo>
                    <a:pt x="492" y="435"/>
                  </a:lnTo>
                  <a:lnTo>
                    <a:pt x="483" y="457"/>
                  </a:lnTo>
                  <a:lnTo>
                    <a:pt x="448" y="505"/>
                  </a:lnTo>
                  <a:lnTo>
                    <a:pt x="384" y="554"/>
                  </a:lnTo>
                  <a:lnTo>
                    <a:pt x="336" y="571"/>
                  </a:lnTo>
                  <a:lnTo>
                    <a:pt x="277" y="579"/>
                  </a:lnTo>
                  <a:lnTo>
                    <a:pt x="217" y="571"/>
                  </a:lnTo>
                  <a:lnTo>
                    <a:pt x="162" y="553"/>
                  </a:lnTo>
                  <a:lnTo>
                    <a:pt x="114" y="524"/>
                  </a:lnTo>
                  <a:lnTo>
                    <a:pt x="72" y="484"/>
                  </a:lnTo>
                  <a:lnTo>
                    <a:pt x="41" y="439"/>
                  </a:lnTo>
                  <a:lnTo>
                    <a:pt x="17" y="390"/>
                  </a:lnTo>
                  <a:lnTo>
                    <a:pt x="0" y="288"/>
                  </a:lnTo>
                  <a:lnTo>
                    <a:pt x="9" y="231"/>
                  </a:lnTo>
                  <a:lnTo>
                    <a:pt x="28" y="178"/>
                  </a:lnTo>
                  <a:lnTo>
                    <a:pt x="55" y="129"/>
                  </a:lnTo>
                  <a:lnTo>
                    <a:pt x="92" y="87"/>
                  </a:lnTo>
                  <a:lnTo>
                    <a:pt x="137" y="50"/>
                  </a:lnTo>
                  <a:lnTo>
                    <a:pt x="191" y="24"/>
                  </a:lnTo>
                  <a:lnTo>
                    <a:pt x="250" y="6"/>
                  </a:lnTo>
                  <a:lnTo>
                    <a:pt x="316" y="0"/>
                  </a:lnTo>
                  <a:lnTo>
                    <a:pt x="2116" y="0"/>
                  </a:lnTo>
                  <a:lnTo>
                    <a:pt x="2193" y="8"/>
                  </a:lnTo>
                  <a:lnTo>
                    <a:pt x="2255" y="32"/>
                  </a:lnTo>
                  <a:lnTo>
                    <a:pt x="2305" y="67"/>
                  </a:lnTo>
                  <a:lnTo>
                    <a:pt x="2343" y="112"/>
                  </a:lnTo>
                  <a:lnTo>
                    <a:pt x="2371" y="161"/>
                  </a:lnTo>
                  <a:lnTo>
                    <a:pt x="2389" y="215"/>
                  </a:lnTo>
                  <a:lnTo>
                    <a:pt x="2401" y="323"/>
                  </a:lnTo>
                  <a:lnTo>
                    <a:pt x="2381" y="404"/>
                  </a:lnTo>
                  <a:lnTo>
                    <a:pt x="2337" y="475"/>
                  </a:lnTo>
                  <a:lnTo>
                    <a:pt x="2276" y="530"/>
                  </a:lnTo>
                  <a:lnTo>
                    <a:pt x="2198" y="568"/>
                  </a:lnTo>
                  <a:lnTo>
                    <a:pt x="2116" y="580"/>
                  </a:lnTo>
                  <a:lnTo>
                    <a:pt x="2034" y="565"/>
                  </a:lnTo>
                  <a:lnTo>
                    <a:pt x="1958" y="519"/>
                  </a:lnTo>
                  <a:lnTo>
                    <a:pt x="1923" y="484"/>
                  </a:lnTo>
                  <a:lnTo>
                    <a:pt x="1894" y="443"/>
                  </a:lnTo>
                  <a:lnTo>
                    <a:pt x="1866" y="569"/>
                  </a:lnTo>
                  <a:lnTo>
                    <a:pt x="1866" y="12984"/>
                  </a:lnTo>
                  <a:lnTo>
                    <a:pt x="1894" y="13123"/>
                  </a:lnTo>
                  <a:lnTo>
                    <a:pt x="1923" y="13078"/>
                  </a:lnTo>
                  <a:lnTo>
                    <a:pt x="1958" y="13043"/>
                  </a:lnTo>
                  <a:lnTo>
                    <a:pt x="2034" y="12997"/>
                  </a:lnTo>
                  <a:lnTo>
                    <a:pt x="2116" y="12980"/>
                  </a:lnTo>
                  <a:lnTo>
                    <a:pt x="2198" y="12992"/>
                  </a:lnTo>
                  <a:lnTo>
                    <a:pt x="2276" y="13024"/>
                  </a:lnTo>
                  <a:lnTo>
                    <a:pt x="2337" y="13078"/>
                  </a:lnTo>
                  <a:lnTo>
                    <a:pt x="2381" y="13146"/>
                  </a:lnTo>
                  <a:lnTo>
                    <a:pt x="2401" y="13228"/>
                  </a:lnTo>
                  <a:lnTo>
                    <a:pt x="2389" y="13335"/>
                  </a:lnTo>
                  <a:lnTo>
                    <a:pt x="2371" y="13388"/>
                  </a:lnTo>
                  <a:lnTo>
                    <a:pt x="2343" y="13439"/>
                  </a:lnTo>
                  <a:lnTo>
                    <a:pt x="2305" y="13483"/>
                  </a:lnTo>
                  <a:lnTo>
                    <a:pt x="2255" y="13520"/>
                  </a:lnTo>
                  <a:lnTo>
                    <a:pt x="2193" y="13542"/>
                  </a:lnTo>
                  <a:lnTo>
                    <a:pt x="2116" y="13551"/>
                  </a:lnTo>
                  <a:lnTo>
                    <a:pt x="316" y="13551"/>
                  </a:lnTo>
                  <a:lnTo>
                    <a:pt x="250" y="13544"/>
                  </a:lnTo>
                  <a:lnTo>
                    <a:pt x="191" y="13527"/>
                  </a:lnTo>
                  <a:lnTo>
                    <a:pt x="137" y="13500"/>
                  </a:lnTo>
                  <a:lnTo>
                    <a:pt x="92" y="13465"/>
                  </a:lnTo>
                  <a:lnTo>
                    <a:pt x="55" y="13421"/>
                  </a:lnTo>
                  <a:lnTo>
                    <a:pt x="28" y="13373"/>
                  </a:lnTo>
                  <a:lnTo>
                    <a:pt x="9" y="13320"/>
                  </a:lnTo>
                  <a:lnTo>
                    <a:pt x="0" y="13263"/>
                  </a:lnTo>
                  <a:lnTo>
                    <a:pt x="4" y="13213"/>
                  </a:lnTo>
                  <a:lnTo>
                    <a:pt x="17" y="13164"/>
                  </a:lnTo>
                  <a:lnTo>
                    <a:pt x="38" y="13117"/>
                  </a:lnTo>
                  <a:lnTo>
                    <a:pt x="68" y="13074"/>
                  </a:lnTo>
                  <a:lnTo>
                    <a:pt x="108" y="13038"/>
                  </a:lnTo>
                  <a:lnTo>
                    <a:pt x="154" y="13010"/>
                  </a:lnTo>
                  <a:lnTo>
                    <a:pt x="209" y="12992"/>
                  </a:lnTo>
                  <a:lnTo>
                    <a:pt x="270" y="12986"/>
                  </a:lnTo>
                  <a:lnTo>
                    <a:pt x="323" y="12992"/>
                  </a:lnTo>
                  <a:lnTo>
                    <a:pt x="367" y="13009"/>
                  </a:lnTo>
                  <a:lnTo>
                    <a:pt x="437" y="13052"/>
                  </a:lnTo>
                  <a:lnTo>
                    <a:pt x="492" y="13117"/>
                  </a:lnTo>
                  <a:lnTo>
                    <a:pt x="514" y="12997"/>
                  </a:lnTo>
                  <a:lnTo>
                    <a:pt x="514" y="554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50552" name="Freeform 1048">
              <a:extLst>
                <a:ext uri="{FF2B5EF4-FFF2-40B4-BE49-F238E27FC236}">
                  <a16:creationId xmlns:a16="http://schemas.microsoft.com/office/drawing/2014/main" id="{09772091-80D0-7300-B667-1ECDA7625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" y="1709"/>
              <a:ext cx="242" cy="1630"/>
            </a:xfrm>
            <a:custGeom>
              <a:avLst/>
              <a:gdLst>
                <a:gd name="T0" fmla="*/ 817 w 1255"/>
                <a:gd name="T1" fmla="*/ 0 h 12432"/>
                <a:gd name="T2" fmla="*/ 0 w 1255"/>
                <a:gd name="T3" fmla="*/ 0 h 12432"/>
                <a:gd name="T4" fmla="*/ 0 w 1255"/>
                <a:gd name="T5" fmla="*/ 12432 h 12432"/>
                <a:gd name="T6" fmla="*/ 1255 w 1255"/>
                <a:gd name="T7" fmla="*/ 12432 h 12432"/>
                <a:gd name="T8" fmla="*/ 1255 w 1255"/>
                <a:gd name="T9" fmla="*/ 0 h 12432"/>
                <a:gd name="T10" fmla="*/ 817 w 1255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5" h="12432">
                  <a:moveTo>
                    <a:pt x="817" y="0"/>
                  </a:moveTo>
                  <a:lnTo>
                    <a:pt x="0" y="0"/>
                  </a:lnTo>
                  <a:lnTo>
                    <a:pt x="0" y="12432"/>
                  </a:lnTo>
                  <a:lnTo>
                    <a:pt x="1255" y="12432"/>
                  </a:lnTo>
                  <a:lnTo>
                    <a:pt x="1255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53" name="Freeform 1049">
              <a:extLst>
                <a:ext uri="{FF2B5EF4-FFF2-40B4-BE49-F238E27FC236}">
                  <a16:creationId xmlns:a16="http://schemas.microsoft.com/office/drawing/2014/main" id="{7E734999-F472-6925-4BDD-DCBD0FE07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" y="1709"/>
              <a:ext cx="196" cy="1630"/>
            </a:xfrm>
            <a:custGeom>
              <a:avLst/>
              <a:gdLst>
                <a:gd name="T0" fmla="*/ 0 w 1021"/>
                <a:gd name="T1" fmla="*/ 0 h 12434"/>
                <a:gd name="T2" fmla="*/ 663 w 1021"/>
                <a:gd name="T3" fmla="*/ 0 h 12434"/>
                <a:gd name="T4" fmla="*/ 1021 w 1021"/>
                <a:gd name="T5" fmla="*/ 0 h 12434"/>
                <a:gd name="T6" fmla="*/ 1021 w 1021"/>
                <a:gd name="T7" fmla="*/ 12434 h 12434"/>
                <a:gd name="T8" fmla="*/ 0 w 1021"/>
                <a:gd name="T9" fmla="*/ 12434 h 12434"/>
                <a:gd name="T10" fmla="*/ 0 w 1021"/>
                <a:gd name="T11" fmla="*/ 0 h 1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1" h="12434">
                  <a:moveTo>
                    <a:pt x="0" y="0"/>
                  </a:moveTo>
                  <a:lnTo>
                    <a:pt x="663" y="0"/>
                  </a:lnTo>
                  <a:lnTo>
                    <a:pt x="1021" y="0"/>
                  </a:lnTo>
                  <a:lnTo>
                    <a:pt x="1021" y="12434"/>
                  </a:lnTo>
                  <a:lnTo>
                    <a:pt x="0" y="12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54" name="Freeform 1050">
              <a:extLst>
                <a:ext uri="{FF2B5EF4-FFF2-40B4-BE49-F238E27FC236}">
                  <a16:creationId xmlns:a16="http://schemas.microsoft.com/office/drawing/2014/main" id="{B652F40D-CA05-D4BC-7D72-3AA96FDDB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" y="1709"/>
              <a:ext cx="151" cy="1630"/>
            </a:xfrm>
            <a:custGeom>
              <a:avLst/>
              <a:gdLst>
                <a:gd name="T0" fmla="*/ 0 w 786"/>
                <a:gd name="T1" fmla="*/ 0 h 12432"/>
                <a:gd name="T2" fmla="*/ 510 w 786"/>
                <a:gd name="T3" fmla="*/ 0 h 12432"/>
                <a:gd name="T4" fmla="*/ 786 w 786"/>
                <a:gd name="T5" fmla="*/ 0 h 12432"/>
                <a:gd name="T6" fmla="*/ 786 w 786"/>
                <a:gd name="T7" fmla="*/ 12432 h 12432"/>
                <a:gd name="T8" fmla="*/ 0 w 786"/>
                <a:gd name="T9" fmla="*/ 12432 h 12432"/>
                <a:gd name="T10" fmla="*/ 0 w 786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12432">
                  <a:moveTo>
                    <a:pt x="0" y="0"/>
                  </a:moveTo>
                  <a:lnTo>
                    <a:pt x="510" y="0"/>
                  </a:lnTo>
                  <a:lnTo>
                    <a:pt x="786" y="0"/>
                  </a:lnTo>
                  <a:lnTo>
                    <a:pt x="786" y="12432"/>
                  </a:lnTo>
                  <a:lnTo>
                    <a:pt x="0" y="12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F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55" name="Freeform 1051">
              <a:extLst>
                <a:ext uri="{FF2B5EF4-FFF2-40B4-BE49-F238E27FC236}">
                  <a16:creationId xmlns:a16="http://schemas.microsoft.com/office/drawing/2014/main" id="{2C3B4C7E-B4B8-D8BC-2506-F56888B95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" y="1709"/>
              <a:ext cx="106" cy="1630"/>
            </a:xfrm>
            <a:custGeom>
              <a:avLst/>
              <a:gdLst>
                <a:gd name="T0" fmla="*/ 0 w 552"/>
                <a:gd name="T1" fmla="*/ 0 h 12433"/>
                <a:gd name="T2" fmla="*/ 358 w 552"/>
                <a:gd name="T3" fmla="*/ 0 h 12433"/>
                <a:gd name="T4" fmla="*/ 552 w 552"/>
                <a:gd name="T5" fmla="*/ 0 h 12433"/>
                <a:gd name="T6" fmla="*/ 552 w 552"/>
                <a:gd name="T7" fmla="*/ 12433 h 12433"/>
                <a:gd name="T8" fmla="*/ 0 w 552"/>
                <a:gd name="T9" fmla="*/ 12433 h 12433"/>
                <a:gd name="T10" fmla="*/ 0 w 552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2" h="12433">
                  <a:moveTo>
                    <a:pt x="0" y="0"/>
                  </a:moveTo>
                  <a:lnTo>
                    <a:pt x="358" y="0"/>
                  </a:lnTo>
                  <a:lnTo>
                    <a:pt x="552" y="0"/>
                  </a:lnTo>
                  <a:lnTo>
                    <a:pt x="552" y="12433"/>
                  </a:lnTo>
                  <a:lnTo>
                    <a:pt x="0" y="12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56" name="Freeform 1052">
              <a:extLst>
                <a:ext uri="{FF2B5EF4-FFF2-40B4-BE49-F238E27FC236}">
                  <a16:creationId xmlns:a16="http://schemas.microsoft.com/office/drawing/2014/main" id="{9B7315DB-30F6-4688-9DFD-FB7F3EDAD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" y="1709"/>
              <a:ext cx="62" cy="1630"/>
            </a:xfrm>
            <a:custGeom>
              <a:avLst/>
              <a:gdLst>
                <a:gd name="T0" fmla="*/ 206 w 318"/>
                <a:gd name="T1" fmla="*/ 0 h 12433"/>
                <a:gd name="T2" fmla="*/ 0 w 318"/>
                <a:gd name="T3" fmla="*/ 0 h 12433"/>
                <a:gd name="T4" fmla="*/ 0 w 318"/>
                <a:gd name="T5" fmla="*/ 12433 h 12433"/>
                <a:gd name="T6" fmla="*/ 318 w 318"/>
                <a:gd name="T7" fmla="*/ 12433 h 12433"/>
                <a:gd name="T8" fmla="*/ 318 w 318"/>
                <a:gd name="T9" fmla="*/ 0 h 12433"/>
                <a:gd name="T10" fmla="*/ 206 w 318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8" h="12433">
                  <a:moveTo>
                    <a:pt x="206" y="0"/>
                  </a:moveTo>
                  <a:lnTo>
                    <a:pt x="0" y="0"/>
                  </a:lnTo>
                  <a:lnTo>
                    <a:pt x="0" y="12433"/>
                  </a:lnTo>
                  <a:lnTo>
                    <a:pt x="318" y="12433"/>
                  </a:lnTo>
                  <a:lnTo>
                    <a:pt x="318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EDF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57" name="Line 1053">
              <a:extLst>
                <a:ext uri="{FF2B5EF4-FFF2-40B4-BE49-F238E27FC236}">
                  <a16:creationId xmlns:a16="http://schemas.microsoft.com/office/drawing/2014/main" id="{235B1220-1792-4123-1F45-4472000021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1707"/>
              <a:ext cx="25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58" name="Line 1054">
              <a:extLst>
                <a:ext uri="{FF2B5EF4-FFF2-40B4-BE49-F238E27FC236}">
                  <a16:creationId xmlns:a16="http://schemas.microsoft.com/office/drawing/2014/main" id="{EC24FE8A-5004-E40D-D8E7-9741E0714B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3335"/>
              <a:ext cx="25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59" name="Freeform 1055">
              <a:extLst>
                <a:ext uri="{FF2B5EF4-FFF2-40B4-BE49-F238E27FC236}">
                  <a16:creationId xmlns:a16="http://schemas.microsoft.com/office/drawing/2014/main" id="{822B1FFE-50F7-FE05-6034-60A6F500B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4"/>
              <a:ext cx="14" cy="1614"/>
            </a:xfrm>
            <a:custGeom>
              <a:avLst/>
              <a:gdLst>
                <a:gd name="T0" fmla="*/ 69 w 69"/>
                <a:gd name="T1" fmla="*/ 12310 h 12310"/>
                <a:gd name="T2" fmla="*/ 69 w 69"/>
                <a:gd name="T3" fmla="*/ 12190 h 12310"/>
                <a:gd name="T4" fmla="*/ 69 w 69"/>
                <a:gd name="T5" fmla="*/ 0 h 12310"/>
                <a:gd name="T6" fmla="*/ 0 w 69"/>
                <a:gd name="T7" fmla="*/ 0 h 12310"/>
                <a:gd name="T8" fmla="*/ 0 w 69"/>
                <a:gd name="T9" fmla="*/ 12310 h 12310"/>
                <a:gd name="T10" fmla="*/ 69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69" y="12310"/>
                  </a:moveTo>
                  <a:lnTo>
                    <a:pt x="69" y="12190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12310"/>
                  </a:lnTo>
                  <a:lnTo>
                    <a:pt x="69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0" name="Freeform 1056">
              <a:extLst>
                <a:ext uri="{FF2B5EF4-FFF2-40B4-BE49-F238E27FC236}">
                  <a16:creationId xmlns:a16="http://schemas.microsoft.com/office/drawing/2014/main" id="{325D3863-4E78-1084-C08B-087A1B509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714"/>
              <a:ext cx="23" cy="1614"/>
            </a:xfrm>
            <a:custGeom>
              <a:avLst/>
              <a:gdLst>
                <a:gd name="T0" fmla="*/ 116 w 116"/>
                <a:gd name="T1" fmla="*/ 0 h 12310"/>
                <a:gd name="T2" fmla="*/ 116 w 116"/>
                <a:gd name="T3" fmla="*/ 12190 h 12310"/>
                <a:gd name="T4" fmla="*/ 116 w 116"/>
                <a:gd name="T5" fmla="*/ 12310 h 12310"/>
                <a:gd name="T6" fmla="*/ 0 w 116"/>
                <a:gd name="T7" fmla="*/ 12310 h 12310"/>
                <a:gd name="T8" fmla="*/ 0 w 116"/>
                <a:gd name="T9" fmla="*/ 12202 h 12310"/>
                <a:gd name="T10" fmla="*/ 0 w 116"/>
                <a:gd name="T11" fmla="*/ 0 h 12310"/>
                <a:gd name="T12" fmla="*/ 116 w 116"/>
                <a:gd name="T13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2310">
                  <a:moveTo>
                    <a:pt x="116" y="0"/>
                  </a:moveTo>
                  <a:lnTo>
                    <a:pt x="116" y="12190"/>
                  </a:lnTo>
                  <a:lnTo>
                    <a:pt x="116" y="12310"/>
                  </a:lnTo>
                  <a:lnTo>
                    <a:pt x="0" y="12310"/>
                  </a:lnTo>
                  <a:lnTo>
                    <a:pt x="0" y="12202"/>
                  </a:lnTo>
                  <a:lnTo>
                    <a:pt x="0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1" name="Freeform 1057">
              <a:extLst>
                <a:ext uri="{FF2B5EF4-FFF2-40B4-BE49-F238E27FC236}">
                  <a16:creationId xmlns:a16="http://schemas.microsoft.com/office/drawing/2014/main" id="{CDF05886-EA84-4DAF-4CB3-B0D4D15AC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" y="1714"/>
              <a:ext cx="37" cy="1614"/>
            </a:xfrm>
            <a:custGeom>
              <a:avLst/>
              <a:gdLst>
                <a:gd name="T0" fmla="*/ 187 w 187"/>
                <a:gd name="T1" fmla="*/ 12310 h 12310"/>
                <a:gd name="T2" fmla="*/ 187 w 187"/>
                <a:gd name="T3" fmla="*/ 0 h 12310"/>
                <a:gd name="T4" fmla="*/ 0 w 187"/>
                <a:gd name="T5" fmla="*/ 0 h 12310"/>
                <a:gd name="T6" fmla="*/ 0 w 187"/>
                <a:gd name="T7" fmla="*/ 12196 h 12310"/>
                <a:gd name="T8" fmla="*/ 0 w 187"/>
                <a:gd name="T9" fmla="*/ 12310 h 12310"/>
                <a:gd name="T10" fmla="*/ 187 w 187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2310">
                  <a:moveTo>
                    <a:pt x="187" y="12310"/>
                  </a:moveTo>
                  <a:lnTo>
                    <a:pt x="187" y="0"/>
                  </a:lnTo>
                  <a:lnTo>
                    <a:pt x="0" y="0"/>
                  </a:lnTo>
                  <a:lnTo>
                    <a:pt x="0" y="12196"/>
                  </a:lnTo>
                  <a:lnTo>
                    <a:pt x="0" y="12310"/>
                  </a:lnTo>
                  <a:lnTo>
                    <a:pt x="187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2" name="Freeform 1058">
              <a:extLst>
                <a:ext uri="{FF2B5EF4-FFF2-40B4-BE49-F238E27FC236}">
                  <a16:creationId xmlns:a16="http://schemas.microsoft.com/office/drawing/2014/main" id="{E4F15914-76FE-335C-D113-028D21CAB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1714"/>
              <a:ext cx="14" cy="1614"/>
            </a:xfrm>
            <a:custGeom>
              <a:avLst/>
              <a:gdLst>
                <a:gd name="T0" fmla="*/ 0 w 69"/>
                <a:gd name="T1" fmla="*/ 12310 h 12310"/>
                <a:gd name="T2" fmla="*/ 0 w 69"/>
                <a:gd name="T3" fmla="*/ 12190 h 12310"/>
                <a:gd name="T4" fmla="*/ 0 w 69"/>
                <a:gd name="T5" fmla="*/ 0 h 12310"/>
                <a:gd name="T6" fmla="*/ 69 w 69"/>
                <a:gd name="T7" fmla="*/ 0 h 12310"/>
                <a:gd name="T8" fmla="*/ 69 w 69"/>
                <a:gd name="T9" fmla="*/ 12310 h 12310"/>
                <a:gd name="T10" fmla="*/ 0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0" y="12310"/>
                  </a:moveTo>
                  <a:lnTo>
                    <a:pt x="0" y="12190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2310"/>
                  </a:lnTo>
                  <a:lnTo>
                    <a:pt x="0" y="1231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3" name="Freeform 1059">
              <a:extLst>
                <a:ext uri="{FF2B5EF4-FFF2-40B4-BE49-F238E27FC236}">
                  <a16:creationId xmlns:a16="http://schemas.microsoft.com/office/drawing/2014/main" id="{04B7FB48-CD8D-A64D-F370-0BA756D50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714"/>
              <a:ext cx="23" cy="1614"/>
            </a:xfrm>
            <a:custGeom>
              <a:avLst/>
              <a:gdLst>
                <a:gd name="T0" fmla="*/ 0 w 113"/>
                <a:gd name="T1" fmla="*/ 0 h 12310"/>
                <a:gd name="T2" fmla="*/ 0 w 113"/>
                <a:gd name="T3" fmla="*/ 12197 h 12310"/>
                <a:gd name="T4" fmla="*/ 0 w 113"/>
                <a:gd name="T5" fmla="*/ 12310 h 12310"/>
                <a:gd name="T6" fmla="*/ 113 w 113"/>
                <a:gd name="T7" fmla="*/ 12310 h 12310"/>
                <a:gd name="T8" fmla="*/ 113 w 113"/>
                <a:gd name="T9" fmla="*/ 0 h 12310"/>
                <a:gd name="T10" fmla="*/ 0 w 113"/>
                <a:gd name="T11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310">
                  <a:moveTo>
                    <a:pt x="0" y="0"/>
                  </a:moveTo>
                  <a:lnTo>
                    <a:pt x="0" y="12197"/>
                  </a:lnTo>
                  <a:lnTo>
                    <a:pt x="0" y="12310"/>
                  </a:lnTo>
                  <a:lnTo>
                    <a:pt x="113" y="12310"/>
                  </a:lnTo>
                  <a:lnTo>
                    <a:pt x="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4" name="Freeform 1060">
              <a:extLst>
                <a:ext uri="{FF2B5EF4-FFF2-40B4-BE49-F238E27FC236}">
                  <a16:creationId xmlns:a16="http://schemas.microsoft.com/office/drawing/2014/main" id="{096319F2-145D-F272-7556-4D404F4DF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9"/>
              <a:ext cx="6" cy="1604"/>
            </a:xfrm>
            <a:custGeom>
              <a:avLst/>
              <a:gdLst>
                <a:gd name="T0" fmla="*/ 34 w 34"/>
                <a:gd name="T1" fmla="*/ 12240 h 12240"/>
                <a:gd name="T2" fmla="*/ 34 w 34"/>
                <a:gd name="T3" fmla="*/ 12155 h 12240"/>
                <a:gd name="T4" fmla="*/ 34 w 34"/>
                <a:gd name="T5" fmla="*/ 0 h 12240"/>
                <a:gd name="T6" fmla="*/ 0 w 34"/>
                <a:gd name="T7" fmla="*/ 0 h 12240"/>
                <a:gd name="T8" fmla="*/ 0 w 34"/>
                <a:gd name="T9" fmla="*/ 12240 h 12240"/>
                <a:gd name="T10" fmla="*/ 34 w 34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2240">
                  <a:moveTo>
                    <a:pt x="34" y="12240"/>
                  </a:moveTo>
                  <a:lnTo>
                    <a:pt x="34" y="12155"/>
                  </a:lnTo>
                  <a:lnTo>
                    <a:pt x="34" y="0"/>
                  </a:lnTo>
                  <a:lnTo>
                    <a:pt x="0" y="0"/>
                  </a:lnTo>
                  <a:lnTo>
                    <a:pt x="0" y="12240"/>
                  </a:lnTo>
                  <a:lnTo>
                    <a:pt x="34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5" name="Freeform 1061">
              <a:extLst>
                <a:ext uri="{FF2B5EF4-FFF2-40B4-BE49-F238E27FC236}">
                  <a16:creationId xmlns:a16="http://schemas.microsoft.com/office/drawing/2014/main" id="{CD8990C1-FC9B-8345-82B6-ACADFBEAE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" y="1719"/>
              <a:ext cx="11" cy="1604"/>
            </a:xfrm>
            <a:custGeom>
              <a:avLst/>
              <a:gdLst>
                <a:gd name="T0" fmla="*/ 56 w 56"/>
                <a:gd name="T1" fmla="*/ 12240 h 12240"/>
                <a:gd name="T2" fmla="*/ 56 w 56"/>
                <a:gd name="T3" fmla="*/ 0 h 12240"/>
                <a:gd name="T4" fmla="*/ 0 w 56"/>
                <a:gd name="T5" fmla="*/ 0 h 12240"/>
                <a:gd name="T6" fmla="*/ 0 w 56"/>
                <a:gd name="T7" fmla="*/ 12167 h 12240"/>
                <a:gd name="T8" fmla="*/ 0 w 56"/>
                <a:gd name="T9" fmla="*/ 12240 h 12240"/>
                <a:gd name="T10" fmla="*/ 56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56" y="12240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12167"/>
                  </a:lnTo>
                  <a:lnTo>
                    <a:pt x="0" y="12240"/>
                  </a:lnTo>
                  <a:lnTo>
                    <a:pt x="56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6" name="Freeform 1062">
              <a:extLst>
                <a:ext uri="{FF2B5EF4-FFF2-40B4-BE49-F238E27FC236}">
                  <a16:creationId xmlns:a16="http://schemas.microsoft.com/office/drawing/2014/main" id="{8191CED9-0F7B-B340-A348-89EC9CA0B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" y="1719"/>
              <a:ext cx="22" cy="1604"/>
            </a:xfrm>
            <a:custGeom>
              <a:avLst/>
              <a:gdLst>
                <a:gd name="T0" fmla="*/ 113 w 113"/>
                <a:gd name="T1" fmla="*/ 12240 h 12240"/>
                <a:gd name="T2" fmla="*/ 113 w 113"/>
                <a:gd name="T3" fmla="*/ 0 h 12240"/>
                <a:gd name="T4" fmla="*/ 0 w 113"/>
                <a:gd name="T5" fmla="*/ 0 h 12240"/>
                <a:gd name="T6" fmla="*/ 0 w 113"/>
                <a:gd name="T7" fmla="*/ 12161 h 12240"/>
                <a:gd name="T8" fmla="*/ 0 w 113"/>
                <a:gd name="T9" fmla="*/ 12240 h 12240"/>
                <a:gd name="T10" fmla="*/ 113 w 113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240">
                  <a:moveTo>
                    <a:pt x="113" y="12240"/>
                  </a:moveTo>
                  <a:lnTo>
                    <a:pt x="113" y="0"/>
                  </a:lnTo>
                  <a:lnTo>
                    <a:pt x="0" y="0"/>
                  </a:lnTo>
                  <a:lnTo>
                    <a:pt x="0" y="12161"/>
                  </a:lnTo>
                  <a:lnTo>
                    <a:pt x="0" y="12240"/>
                  </a:lnTo>
                  <a:lnTo>
                    <a:pt x="113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7" name="Freeform 1063">
              <a:extLst>
                <a:ext uri="{FF2B5EF4-FFF2-40B4-BE49-F238E27FC236}">
                  <a16:creationId xmlns:a16="http://schemas.microsoft.com/office/drawing/2014/main" id="{B1D0967F-F008-33BF-E067-E42442BFF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" y="1719"/>
              <a:ext cx="6" cy="1604"/>
            </a:xfrm>
            <a:custGeom>
              <a:avLst/>
              <a:gdLst>
                <a:gd name="T0" fmla="*/ 0 w 35"/>
                <a:gd name="T1" fmla="*/ 12240 h 12240"/>
                <a:gd name="T2" fmla="*/ 0 w 35"/>
                <a:gd name="T3" fmla="*/ 12161 h 12240"/>
                <a:gd name="T4" fmla="*/ 0 w 35"/>
                <a:gd name="T5" fmla="*/ 0 h 12240"/>
                <a:gd name="T6" fmla="*/ 35 w 35"/>
                <a:gd name="T7" fmla="*/ 0 h 12240"/>
                <a:gd name="T8" fmla="*/ 35 w 35"/>
                <a:gd name="T9" fmla="*/ 12240 h 12240"/>
                <a:gd name="T10" fmla="*/ 0 w 35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8" name="Freeform 1064">
              <a:extLst>
                <a:ext uri="{FF2B5EF4-FFF2-40B4-BE49-F238E27FC236}">
                  <a16:creationId xmlns:a16="http://schemas.microsoft.com/office/drawing/2014/main" id="{57E25021-003D-C10C-621A-469F865B1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1719"/>
              <a:ext cx="11" cy="1604"/>
            </a:xfrm>
            <a:custGeom>
              <a:avLst/>
              <a:gdLst>
                <a:gd name="T0" fmla="*/ 0 w 56"/>
                <a:gd name="T1" fmla="*/ 12240 h 12240"/>
                <a:gd name="T2" fmla="*/ 0 w 56"/>
                <a:gd name="T3" fmla="*/ 12161 h 12240"/>
                <a:gd name="T4" fmla="*/ 0 w 56"/>
                <a:gd name="T5" fmla="*/ 0 h 12240"/>
                <a:gd name="T6" fmla="*/ 56 w 56"/>
                <a:gd name="T7" fmla="*/ 0 h 12240"/>
                <a:gd name="T8" fmla="*/ 56 w 56"/>
                <a:gd name="T9" fmla="*/ 12240 h 12240"/>
                <a:gd name="T10" fmla="*/ 0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69" name="Freeform 1065">
              <a:extLst>
                <a:ext uri="{FF2B5EF4-FFF2-40B4-BE49-F238E27FC236}">
                  <a16:creationId xmlns:a16="http://schemas.microsoft.com/office/drawing/2014/main" id="{7E7D0361-085C-191E-4843-B1514E82A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1657"/>
              <a:ext cx="55" cy="34"/>
            </a:xfrm>
            <a:custGeom>
              <a:avLst/>
              <a:gdLst>
                <a:gd name="T0" fmla="*/ 17 w 286"/>
                <a:gd name="T1" fmla="*/ 254 h 254"/>
                <a:gd name="T2" fmla="*/ 0 w 286"/>
                <a:gd name="T3" fmla="*/ 180 h 254"/>
                <a:gd name="T4" fmla="*/ 4 w 286"/>
                <a:gd name="T5" fmla="*/ 146 h 254"/>
                <a:gd name="T6" fmla="*/ 11 w 286"/>
                <a:gd name="T7" fmla="*/ 114 h 254"/>
                <a:gd name="T8" fmla="*/ 43 w 286"/>
                <a:gd name="T9" fmla="*/ 57 h 254"/>
                <a:gd name="T10" fmla="*/ 87 w 286"/>
                <a:gd name="T11" fmla="*/ 18 h 254"/>
                <a:gd name="T12" fmla="*/ 114 w 286"/>
                <a:gd name="T13" fmla="*/ 6 h 254"/>
                <a:gd name="T14" fmla="*/ 143 w 286"/>
                <a:gd name="T15" fmla="*/ 0 h 254"/>
                <a:gd name="T16" fmla="*/ 204 w 286"/>
                <a:gd name="T17" fmla="*/ 7 h 254"/>
                <a:gd name="T18" fmla="*/ 233 w 286"/>
                <a:gd name="T19" fmla="*/ 18 h 254"/>
                <a:gd name="T20" fmla="*/ 257 w 286"/>
                <a:gd name="T21" fmla="*/ 35 h 254"/>
                <a:gd name="T22" fmla="*/ 276 w 286"/>
                <a:gd name="T23" fmla="*/ 57 h 254"/>
                <a:gd name="T24" fmla="*/ 286 w 286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6" h="254">
                  <a:moveTo>
                    <a:pt x="17" y="254"/>
                  </a:moveTo>
                  <a:lnTo>
                    <a:pt x="0" y="180"/>
                  </a:lnTo>
                  <a:lnTo>
                    <a:pt x="4" y="146"/>
                  </a:lnTo>
                  <a:lnTo>
                    <a:pt x="11" y="114"/>
                  </a:lnTo>
                  <a:lnTo>
                    <a:pt x="43" y="57"/>
                  </a:lnTo>
                  <a:lnTo>
                    <a:pt x="87" y="18"/>
                  </a:lnTo>
                  <a:lnTo>
                    <a:pt x="114" y="6"/>
                  </a:lnTo>
                  <a:lnTo>
                    <a:pt x="143" y="0"/>
                  </a:lnTo>
                  <a:lnTo>
                    <a:pt x="204" y="7"/>
                  </a:lnTo>
                  <a:lnTo>
                    <a:pt x="233" y="18"/>
                  </a:lnTo>
                  <a:lnTo>
                    <a:pt x="257" y="35"/>
                  </a:lnTo>
                  <a:lnTo>
                    <a:pt x="276" y="57"/>
                  </a:lnTo>
                  <a:lnTo>
                    <a:pt x="286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70" name="Freeform 1066">
              <a:extLst>
                <a:ext uri="{FF2B5EF4-FFF2-40B4-BE49-F238E27FC236}">
                  <a16:creationId xmlns:a16="http://schemas.microsoft.com/office/drawing/2014/main" id="{0C38C931-A80E-85AC-436B-51C60843F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1657"/>
              <a:ext cx="56" cy="34"/>
            </a:xfrm>
            <a:custGeom>
              <a:avLst/>
              <a:gdLst>
                <a:gd name="T0" fmla="*/ 270 w 287"/>
                <a:gd name="T1" fmla="*/ 254 h 254"/>
                <a:gd name="T2" fmla="*/ 287 w 287"/>
                <a:gd name="T3" fmla="*/ 180 h 254"/>
                <a:gd name="T4" fmla="*/ 276 w 287"/>
                <a:gd name="T5" fmla="*/ 114 h 254"/>
                <a:gd name="T6" fmla="*/ 244 w 287"/>
                <a:gd name="T7" fmla="*/ 57 h 254"/>
                <a:gd name="T8" fmla="*/ 200 w 287"/>
                <a:gd name="T9" fmla="*/ 18 h 254"/>
                <a:gd name="T10" fmla="*/ 174 w 287"/>
                <a:gd name="T11" fmla="*/ 6 h 254"/>
                <a:gd name="T12" fmla="*/ 145 w 287"/>
                <a:gd name="T13" fmla="*/ 0 h 254"/>
                <a:gd name="T14" fmla="*/ 116 w 287"/>
                <a:gd name="T15" fmla="*/ 0 h 254"/>
                <a:gd name="T16" fmla="*/ 84 w 287"/>
                <a:gd name="T17" fmla="*/ 7 h 254"/>
                <a:gd name="T18" fmla="*/ 55 w 287"/>
                <a:gd name="T19" fmla="*/ 18 h 254"/>
                <a:gd name="T20" fmla="*/ 31 w 287"/>
                <a:gd name="T21" fmla="*/ 35 h 254"/>
                <a:gd name="T22" fmla="*/ 13 w 287"/>
                <a:gd name="T23" fmla="*/ 57 h 254"/>
                <a:gd name="T24" fmla="*/ 0 w 287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7" h="254">
                  <a:moveTo>
                    <a:pt x="270" y="254"/>
                  </a:moveTo>
                  <a:lnTo>
                    <a:pt x="287" y="180"/>
                  </a:lnTo>
                  <a:lnTo>
                    <a:pt x="276" y="114"/>
                  </a:lnTo>
                  <a:lnTo>
                    <a:pt x="244" y="57"/>
                  </a:lnTo>
                  <a:lnTo>
                    <a:pt x="200" y="18"/>
                  </a:lnTo>
                  <a:lnTo>
                    <a:pt x="174" y="6"/>
                  </a:lnTo>
                  <a:lnTo>
                    <a:pt x="145" y="0"/>
                  </a:lnTo>
                  <a:lnTo>
                    <a:pt x="116" y="0"/>
                  </a:lnTo>
                  <a:lnTo>
                    <a:pt x="84" y="7"/>
                  </a:lnTo>
                  <a:lnTo>
                    <a:pt x="55" y="18"/>
                  </a:lnTo>
                  <a:lnTo>
                    <a:pt x="31" y="35"/>
                  </a:lnTo>
                  <a:lnTo>
                    <a:pt x="13" y="57"/>
                  </a:lnTo>
                  <a:lnTo>
                    <a:pt x="0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71" name="Freeform 1067">
              <a:extLst>
                <a:ext uri="{FF2B5EF4-FFF2-40B4-BE49-F238E27FC236}">
                  <a16:creationId xmlns:a16="http://schemas.microsoft.com/office/drawing/2014/main" id="{570AB0BF-F69D-A1CD-BC80-8F4EF9F62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3353"/>
              <a:ext cx="55" cy="33"/>
            </a:xfrm>
            <a:custGeom>
              <a:avLst/>
              <a:gdLst>
                <a:gd name="T0" fmla="*/ 17 w 286"/>
                <a:gd name="T1" fmla="*/ 0 h 252"/>
                <a:gd name="T2" fmla="*/ 0 w 286"/>
                <a:gd name="T3" fmla="*/ 72 h 252"/>
                <a:gd name="T4" fmla="*/ 4 w 286"/>
                <a:gd name="T5" fmla="*/ 107 h 252"/>
                <a:gd name="T6" fmla="*/ 11 w 286"/>
                <a:gd name="T7" fmla="*/ 140 h 252"/>
                <a:gd name="T8" fmla="*/ 43 w 286"/>
                <a:gd name="T9" fmla="*/ 195 h 252"/>
                <a:gd name="T10" fmla="*/ 87 w 286"/>
                <a:gd name="T11" fmla="*/ 235 h 252"/>
                <a:gd name="T12" fmla="*/ 114 w 286"/>
                <a:gd name="T13" fmla="*/ 247 h 252"/>
                <a:gd name="T14" fmla="*/ 143 w 286"/>
                <a:gd name="T15" fmla="*/ 252 h 252"/>
                <a:gd name="T16" fmla="*/ 204 w 286"/>
                <a:gd name="T17" fmla="*/ 247 h 252"/>
                <a:gd name="T18" fmla="*/ 233 w 286"/>
                <a:gd name="T19" fmla="*/ 235 h 252"/>
                <a:gd name="T20" fmla="*/ 257 w 286"/>
                <a:gd name="T21" fmla="*/ 219 h 252"/>
                <a:gd name="T22" fmla="*/ 286 w 286"/>
                <a:gd name="T23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52">
                  <a:moveTo>
                    <a:pt x="17" y="0"/>
                  </a:moveTo>
                  <a:lnTo>
                    <a:pt x="0" y="72"/>
                  </a:lnTo>
                  <a:lnTo>
                    <a:pt x="4" y="107"/>
                  </a:lnTo>
                  <a:lnTo>
                    <a:pt x="11" y="140"/>
                  </a:lnTo>
                  <a:lnTo>
                    <a:pt x="43" y="195"/>
                  </a:lnTo>
                  <a:lnTo>
                    <a:pt x="87" y="235"/>
                  </a:lnTo>
                  <a:lnTo>
                    <a:pt x="114" y="247"/>
                  </a:lnTo>
                  <a:lnTo>
                    <a:pt x="143" y="252"/>
                  </a:lnTo>
                  <a:lnTo>
                    <a:pt x="204" y="247"/>
                  </a:lnTo>
                  <a:lnTo>
                    <a:pt x="233" y="235"/>
                  </a:lnTo>
                  <a:lnTo>
                    <a:pt x="257" y="219"/>
                  </a:lnTo>
                  <a:lnTo>
                    <a:pt x="286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50572" name="Freeform 1068">
              <a:extLst>
                <a:ext uri="{FF2B5EF4-FFF2-40B4-BE49-F238E27FC236}">
                  <a16:creationId xmlns:a16="http://schemas.microsoft.com/office/drawing/2014/main" id="{ADCD4504-EBCE-098A-F5A1-D18987915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3353"/>
              <a:ext cx="56" cy="33"/>
            </a:xfrm>
            <a:custGeom>
              <a:avLst/>
              <a:gdLst>
                <a:gd name="T0" fmla="*/ 270 w 287"/>
                <a:gd name="T1" fmla="*/ 0 h 252"/>
                <a:gd name="T2" fmla="*/ 287 w 287"/>
                <a:gd name="T3" fmla="*/ 72 h 252"/>
                <a:gd name="T4" fmla="*/ 276 w 287"/>
                <a:gd name="T5" fmla="*/ 140 h 252"/>
                <a:gd name="T6" fmla="*/ 244 w 287"/>
                <a:gd name="T7" fmla="*/ 195 h 252"/>
                <a:gd name="T8" fmla="*/ 200 w 287"/>
                <a:gd name="T9" fmla="*/ 235 h 252"/>
                <a:gd name="T10" fmla="*/ 145 w 287"/>
                <a:gd name="T11" fmla="*/ 252 h 252"/>
                <a:gd name="T12" fmla="*/ 84 w 287"/>
                <a:gd name="T13" fmla="*/ 247 h 252"/>
                <a:gd name="T14" fmla="*/ 55 w 287"/>
                <a:gd name="T15" fmla="*/ 235 h 252"/>
                <a:gd name="T16" fmla="*/ 31 w 287"/>
                <a:gd name="T17" fmla="*/ 219 h 252"/>
                <a:gd name="T18" fmla="*/ 13 w 287"/>
                <a:gd name="T19" fmla="*/ 195 h 252"/>
                <a:gd name="T20" fmla="*/ 0 w 287"/>
                <a:gd name="T21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" h="252">
                  <a:moveTo>
                    <a:pt x="270" y="0"/>
                  </a:moveTo>
                  <a:lnTo>
                    <a:pt x="287" y="72"/>
                  </a:lnTo>
                  <a:lnTo>
                    <a:pt x="276" y="140"/>
                  </a:lnTo>
                  <a:lnTo>
                    <a:pt x="244" y="195"/>
                  </a:lnTo>
                  <a:lnTo>
                    <a:pt x="200" y="235"/>
                  </a:lnTo>
                  <a:lnTo>
                    <a:pt x="145" y="252"/>
                  </a:lnTo>
                  <a:lnTo>
                    <a:pt x="84" y="247"/>
                  </a:lnTo>
                  <a:lnTo>
                    <a:pt x="55" y="235"/>
                  </a:lnTo>
                  <a:lnTo>
                    <a:pt x="31" y="219"/>
                  </a:lnTo>
                  <a:lnTo>
                    <a:pt x="13" y="195"/>
                  </a:lnTo>
                  <a:lnTo>
                    <a:pt x="0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50645" name="Rectangle 1141">
            <a:extLst>
              <a:ext uri="{FF2B5EF4-FFF2-40B4-BE49-F238E27FC236}">
                <a16:creationId xmlns:a16="http://schemas.microsoft.com/office/drawing/2014/main" id="{9B6A49FE-083E-886A-4E11-B147FEC63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5975" y="5297488"/>
            <a:ext cx="3046413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96838" indent="-9683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support intense collaboration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makes collaboration and discourse possible</a:t>
            </a:r>
            <a:endParaRPr lang="en-US" altLang="LID4096" b="0">
              <a:solidFill>
                <a:srgbClr val="5F5F5F"/>
              </a:solidFill>
              <a:latin typeface="Helvetica" panose="020B0604020202020204" pitchFamily="34" charset="0"/>
            </a:endParaRPr>
          </a:p>
        </p:txBody>
      </p:sp>
      <p:grpSp>
        <p:nvGrpSpPr>
          <p:cNvPr id="150689" name="Group 1185">
            <a:extLst>
              <a:ext uri="{FF2B5EF4-FFF2-40B4-BE49-F238E27FC236}">
                <a16:creationId xmlns:a16="http://schemas.microsoft.com/office/drawing/2014/main" id="{F5A8FA7E-A93D-0729-0B6A-76EBC0DCF7A8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1828800"/>
            <a:ext cx="7848600" cy="3581400"/>
            <a:chOff x="816" y="1152"/>
            <a:chExt cx="4944" cy="2256"/>
          </a:xfrm>
        </p:grpSpPr>
        <p:sp>
          <p:nvSpPr>
            <p:cNvPr id="150547" name="Rectangle 1043">
              <a:extLst>
                <a:ext uri="{FF2B5EF4-FFF2-40B4-BE49-F238E27FC236}">
                  <a16:creationId xmlns:a16="http://schemas.microsoft.com/office/drawing/2014/main" id="{FAD273EF-4CA3-9AA4-A116-A275E075A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152"/>
              <a:ext cx="1008" cy="448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Loose coupling</a:t>
              </a:r>
            </a:p>
          </p:txBody>
        </p:sp>
        <p:grpSp>
          <p:nvGrpSpPr>
            <p:cNvPr id="150573" name="Group 1069">
              <a:extLst>
                <a:ext uri="{FF2B5EF4-FFF2-40B4-BE49-F238E27FC236}">
                  <a16:creationId xmlns:a16="http://schemas.microsoft.com/office/drawing/2014/main" id="{2AFECE5A-BD3F-4B1B-9BA0-1379F0F3A5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99" y="1600"/>
              <a:ext cx="463" cy="1808"/>
              <a:chOff x="432" y="1632"/>
              <a:chExt cx="463" cy="1776"/>
            </a:xfrm>
          </p:grpSpPr>
          <p:sp>
            <p:nvSpPr>
              <p:cNvPr id="150574" name="Freeform 1070">
                <a:extLst>
                  <a:ext uri="{FF2B5EF4-FFF2-40B4-BE49-F238E27FC236}">
                    <a16:creationId xmlns:a16="http://schemas.microsoft.com/office/drawing/2014/main" id="{146C03DF-F904-0120-9FF2-600FFF3A5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75" name="Freeform 1071">
                <a:extLst>
                  <a:ext uri="{FF2B5EF4-FFF2-40B4-BE49-F238E27FC236}">
                    <a16:creationId xmlns:a16="http://schemas.microsoft.com/office/drawing/2014/main" id="{9DEB4D4D-6A72-AF30-6287-8386DF78C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76" name="Freeform 1072">
                <a:extLst>
                  <a:ext uri="{FF2B5EF4-FFF2-40B4-BE49-F238E27FC236}">
                    <a16:creationId xmlns:a16="http://schemas.microsoft.com/office/drawing/2014/main" id="{AEE3BB30-5E54-0E9C-968A-D41549ABC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77" name="Freeform 1073">
                <a:extLst>
                  <a:ext uri="{FF2B5EF4-FFF2-40B4-BE49-F238E27FC236}">
                    <a16:creationId xmlns:a16="http://schemas.microsoft.com/office/drawing/2014/main" id="{74B79411-8B6B-B849-EFA5-677EDDB6B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78" name="Freeform 1074">
                <a:extLst>
                  <a:ext uri="{FF2B5EF4-FFF2-40B4-BE49-F238E27FC236}">
                    <a16:creationId xmlns:a16="http://schemas.microsoft.com/office/drawing/2014/main" id="{9C02BAFE-D4E7-034D-2F08-65435CE7C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79" name="Freeform 1075">
                <a:extLst>
                  <a:ext uri="{FF2B5EF4-FFF2-40B4-BE49-F238E27FC236}">
                    <a16:creationId xmlns:a16="http://schemas.microsoft.com/office/drawing/2014/main" id="{50758513-1BD9-AB9B-619F-B58738F09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0" name="Line 1076">
                <a:extLst>
                  <a:ext uri="{FF2B5EF4-FFF2-40B4-BE49-F238E27FC236}">
                    <a16:creationId xmlns:a16="http://schemas.microsoft.com/office/drawing/2014/main" id="{AA55B594-C9D5-2B57-CC58-CEE4D4EBB4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1" name="Line 1077">
                <a:extLst>
                  <a:ext uri="{FF2B5EF4-FFF2-40B4-BE49-F238E27FC236}">
                    <a16:creationId xmlns:a16="http://schemas.microsoft.com/office/drawing/2014/main" id="{ADC029F4-43FD-57F0-9EFB-FCD963A784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2" name="Freeform 1078">
                <a:extLst>
                  <a:ext uri="{FF2B5EF4-FFF2-40B4-BE49-F238E27FC236}">
                    <a16:creationId xmlns:a16="http://schemas.microsoft.com/office/drawing/2014/main" id="{A7BECF00-D438-C463-3D6D-540205DE3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3" name="Freeform 1079">
                <a:extLst>
                  <a:ext uri="{FF2B5EF4-FFF2-40B4-BE49-F238E27FC236}">
                    <a16:creationId xmlns:a16="http://schemas.microsoft.com/office/drawing/2014/main" id="{9AAC48BB-E99A-4762-2655-3ED12812F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4" name="Freeform 1080">
                <a:extLst>
                  <a:ext uri="{FF2B5EF4-FFF2-40B4-BE49-F238E27FC236}">
                    <a16:creationId xmlns:a16="http://schemas.microsoft.com/office/drawing/2014/main" id="{46AD52B2-00B7-29FE-2F98-A800C53ED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5" name="Freeform 1081">
                <a:extLst>
                  <a:ext uri="{FF2B5EF4-FFF2-40B4-BE49-F238E27FC236}">
                    <a16:creationId xmlns:a16="http://schemas.microsoft.com/office/drawing/2014/main" id="{A191FCF0-F7BF-E3AC-72E0-5A54DDC3B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6" name="Freeform 1082">
                <a:extLst>
                  <a:ext uri="{FF2B5EF4-FFF2-40B4-BE49-F238E27FC236}">
                    <a16:creationId xmlns:a16="http://schemas.microsoft.com/office/drawing/2014/main" id="{0C9445B1-A5DA-70CB-A33D-CA62DF7BF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7" name="Freeform 1083">
                <a:extLst>
                  <a:ext uri="{FF2B5EF4-FFF2-40B4-BE49-F238E27FC236}">
                    <a16:creationId xmlns:a16="http://schemas.microsoft.com/office/drawing/2014/main" id="{416BCC17-1A0F-F038-5AAD-223FFBBF99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8" name="Freeform 1084">
                <a:extLst>
                  <a:ext uri="{FF2B5EF4-FFF2-40B4-BE49-F238E27FC236}">
                    <a16:creationId xmlns:a16="http://schemas.microsoft.com/office/drawing/2014/main" id="{B5EE151F-15BF-8267-10EC-67EC06DA6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89" name="Freeform 1085">
                <a:extLst>
                  <a:ext uri="{FF2B5EF4-FFF2-40B4-BE49-F238E27FC236}">
                    <a16:creationId xmlns:a16="http://schemas.microsoft.com/office/drawing/2014/main" id="{F9E0377B-28D8-4317-D5FC-A2AA44DE7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90" name="Freeform 1086">
                <a:extLst>
                  <a:ext uri="{FF2B5EF4-FFF2-40B4-BE49-F238E27FC236}">
                    <a16:creationId xmlns:a16="http://schemas.microsoft.com/office/drawing/2014/main" id="{6D2F0BC5-5048-D49F-9B03-BFCE5B7B6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91" name="Freeform 1087">
                <a:extLst>
                  <a:ext uri="{FF2B5EF4-FFF2-40B4-BE49-F238E27FC236}">
                    <a16:creationId xmlns:a16="http://schemas.microsoft.com/office/drawing/2014/main" id="{74D854CA-2AD5-F5EA-A19B-8AB70AF948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92" name="Freeform 1088">
                <a:extLst>
                  <a:ext uri="{FF2B5EF4-FFF2-40B4-BE49-F238E27FC236}">
                    <a16:creationId xmlns:a16="http://schemas.microsoft.com/office/drawing/2014/main" id="{7BE9B5AE-DAF9-C2E4-4E12-13AA06D0A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93" name="Freeform 1089">
                <a:extLst>
                  <a:ext uri="{FF2B5EF4-FFF2-40B4-BE49-F238E27FC236}">
                    <a16:creationId xmlns:a16="http://schemas.microsoft.com/office/drawing/2014/main" id="{CD42EAFE-5E20-2B4B-6FD9-F2CA57967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94" name="Freeform 1090">
                <a:extLst>
                  <a:ext uri="{FF2B5EF4-FFF2-40B4-BE49-F238E27FC236}">
                    <a16:creationId xmlns:a16="http://schemas.microsoft.com/office/drawing/2014/main" id="{6CD87919-C58C-41AB-1C4A-29987AC6A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50595" name="Freeform 1091">
                <a:extLst>
                  <a:ext uri="{FF2B5EF4-FFF2-40B4-BE49-F238E27FC236}">
                    <a16:creationId xmlns:a16="http://schemas.microsoft.com/office/drawing/2014/main" id="{EAD30C73-B86A-889F-3CD4-2A758E706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sp>
          <p:nvSpPr>
            <p:cNvPr id="150642" name="Rectangle 1138">
              <a:extLst>
                <a:ext uri="{FF2B5EF4-FFF2-40B4-BE49-F238E27FC236}">
                  <a16:creationId xmlns:a16="http://schemas.microsoft.com/office/drawing/2014/main" id="{EFDE7782-B643-E5DB-9C5A-1A3D8FBA8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3" y="1251"/>
              <a:ext cx="1967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96838" indent="-96838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en-US" altLang="LID4096" b="0">
                  <a:latin typeface="Helvetica" panose="020B0604020202020204" pitchFamily="34" charset="0"/>
                </a:rPr>
                <a:t>Support workspace awareness</a:t>
              </a:r>
            </a:p>
          </p:txBody>
        </p:sp>
        <p:sp>
          <p:nvSpPr>
            <p:cNvPr id="150643" name="AutoShape 1139">
              <a:extLst>
                <a:ext uri="{FF2B5EF4-FFF2-40B4-BE49-F238E27FC236}">
                  <a16:creationId xmlns:a16="http://schemas.microsoft.com/office/drawing/2014/main" id="{4288E13F-18F2-CA63-7B09-91731B5C73C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829" y="1298"/>
              <a:ext cx="1912" cy="173"/>
            </a:xfrm>
            <a:custGeom>
              <a:avLst/>
              <a:gdLst>
                <a:gd name="G0" fmla="+- 18114 0 0"/>
                <a:gd name="G1" fmla="+- 7199 0 0"/>
                <a:gd name="G2" fmla="+- 21600 0 7199"/>
                <a:gd name="G3" fmla="+- 10800 0 7199"/>
                <a:gd name="G4" fmla="+- 21600 0 18114"/>
                <a:gd name="G5" fmla="*/ G4 G3 10800"/>
                <a:gd name="G6" fmla="+- 21600 0 G5"/>
                <a:gd name="T0" fmla="*/ 18114 w 21600"/>
                <a:gd name="T1" fmla="*/ 0 h 21600"/>
                <a:gd name="T2" fmla="*/ 0 w 21600"/>
                <a:gd name="T3" fmla="*/ 10800 h 21600"/>
                <a:gd name="T4" fmla="*/ 18114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114" y="0"/>
                  </a:moveTo>
                  <a:lnTo>
                    <a:pt x="18114" y="7199"/>
                  </a:lnTo>
                  <a:lnTo>
                    <a:pt x="3375" y="7199"/>
                  </a:lnTo>
                  <a:lnTo>
                    <a:pt x="3375" y="14401"/>
                  </a:lnTo>
                  <a:lnTo>
                    <a:pt x="18114" y="14401"/>
                  </a:lnTo>
                  <a:lnTo>
                    <a:pt x="18114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7199"/>
                  </a:moveTo>
                  <a:lnTo>
                    <a:pt x="1350" y="14401"/>
                  </a:lnTo>
                  <a:lnTo>
                    <a:pt x="2700" y="14401"/>
                  </a:lnTo>
                  <a:lnTo>
                    <a:pt x="2700" y="7199"/>
                  </a:lnTo>
                  <a:close/>
                </a:path>
                <a:path w="21600" h="21600">
                  <a:moveTo>
                    <a:pt x="0" y="7199"/>
                  </a:moveTo>
                  <a:lnTo>
                    <a:pt x="0" y="14401"/>
                  </a:lnTo>
                  <a:lnTo>
                    <a:pt x="675" y="14401"/>
                  </a:lnTo>
                  <a:lnTo>
                    <a:pt x="675" y="7199"/>
                  </a:lnTo>
                  <a:close/>
                </a:path>
              </a:pathLst>
            </a:custGeom>
            <a:solidFill>
              <a:srgbClr val="EBC009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grpSp>
          <p:nvGrpSpPr>
            <p:cNvPr id="150648" name="Group 1144">
              <a:extLst>
                <a:ext uri="{FF2B5EF4-FFF2-40B4-BE49-F238E27FC236}">
                  <a16:creationId xmlns:a16="http://schemas.microsoft.com/office/drawing/2014/main" id="{F36E47B1-3F8D-44AA-D429-0668976295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5" y="1790"/>
              <a:ext cx="1349" cy="1323"/>
              <a:chOff x="3309" y="2317"/>
              <a:chExt cx="1872" cy="1836"/>
            </a:xfrm>
          </p:grpSpPr>
          <p:sp>
            <p:nvSpPr>
              <p:cNvPr id="150649" name="Oval 1145">
                <a:extLst>
                  <a:ext uri="{FF2B5EF4-FFF2-40B4-BE49-F238E27FC236}">
                    <a16:creationId xmlns:a16="http://schemas.microsoft.com/office/drawing/2014/main" id="{1D0C432A-4B69-75B0-F690-855776C41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5" y="2887"/>
                <a:ext cx="1634" cy="695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0" name="AutoShape 1146">
                <a:extLst>
                  <a:ext uri="{FF2B5EF4-FFF2-40B4-BE49-F238E27FC236}">
                    <a16:creationId xmlns:a16="http://schemas.microsoft.com/office/drawing/2014/main" id="{1BF90231-D013-24DA-B8F4-7CD3AC9DA6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721" y="3016"/>
                <a:ext cx="988" cy="430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1" name="Oval 1147">
                <a:extLst>
                  <a:ext uri="{FF2B5EF4-FFF2-40B4-BE49-F238E27FC236}">
                    <a16:creationId xmlns:a16="http://schemas.microsoft.com/office/drawing/2014/main" id="{32E1AA12-25B6-5819-7DAD-364A0641A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4" y="2317"/>
                <a:ext cx="165" cy="33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2" name="Arc 1148">
                <a:extLst>
                  <a:ext uri="{FF2B5EF4-FFF2-40B4-BE49-F238E27FC236}">
                    <a16:creationId xmlns:a16="http://schemas.microsoft.com/office/drawing/2014/main" id="{C8366D94-2C9D-1C94-DF5F-10D2A2EE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3" y="2529"/>
                <a:ext cx="117" cy="88"/>
              </a:xfrm>
              <a:custGeom>
                <a:avLst/>
                <a:gdLst>
                  <a:gd name="G0" fmla="+- 21598 0 0"/>
                  <a:gd name="G1" fmla="+- 21600 0 0"/>
                  <a:gd name="G2" fmla="+- 21600 0 0"/>
                  <a:gd name="T0" fmla="*/ 0 w 21598"/>
                  <a:gd name="T1" fmla="*/ 21336 h 21600"/>
                  <a:gd name="T2" fmla="*/ 21475 w 21598"/>
                  <a:gd name="T3" fmla="*/ 0 h 21600"/>
                  <a:gd name="T4" fmla="*/ 21598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</a:path>
                  <a:path w="21598" h="21600" stroke="0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  <a:lnTo>
                      <a:pt x="21598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3" name="Arc 1149">
                <a:extLst>
                  <a:ext uri="{FF2B5EF4-FFF2-40B4-BE49-F238E27FC236}">
                    <a16:creationId xmlns:a16="http://schemas.microsoft.com/office/drawing/2014/main" id="{05431DAF-4964-9FF3-4C9D-FBCCB3B3C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2529"/>
                <a:ext cx="116" cy="8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8"/>
                  <a:gd name="T1" fmla="*/ 0 h 21600"/>
                  <a:gd name="T2" fmla="*/ 21598 w 21598"/>
                  <a:gd name="T3" fmla="*/ 21335 h 21600"/>
                  <a:gd name="T4" fmla="*/ 0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</a:path>
                  <a:path w="21598" h="21600" stroke="0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4" name="Line 1150">
                <a:extLst>
                  <a:ext uri="{FF2B5EF4-FFF2-40B4-BE49-F238E27FC236}">
                    <a16:creationId xmlns:a16="http://schemas.microsoft.com/office/drawing/2014/main" id="{B29AA321-AF40-723C-0A85-B7753C139F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6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5" name="Line 1151">
                <a:extLst>
                  <a:ext uri="{FF2B5EF4-FFF2-40B4-BE49-F238E27FC236}">
                    <a16:creationId xmlns:a16="http://schemas.microsoft.com/office/drawing/2014/main" id="{3D4F67DE-D2CA-AEC3-DB57-D5F72DD9BD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46" y="2660"/>
                <a:ext cx="117" cy="3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6" name="Line 1152">
                <a:extLst>
                  <a:ext uri="{FF2B5EF4-FFF2-40B4-BE49-F238E27FC236}">
                    <a16:creationId xmlns:a16="http://schemas.microsoft.com/office/drawing/2014/main" id="{7EF37945-7651-91A8-7E6A-C75CC239B2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27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7" name="Line 1153">
                <a:extLst>
                  <a:ext uri="{FF2B5EF4-FFF2-40B4-BE49-F238E27FC236}">
                    <a16:creationId xmlns:a16="http://schemas.microsoft.com/office/drawing/2014/main" id="{D4BF1FC4-2DEC-4F59-7F30-0E07740707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00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8" name="Line 1154">
                <a:extLst>
                  <a:ext uri="{FF2B5EF4-FFF2-40B4-BE49-F238E27FC236}">
                    <a16:creationId xmlns:a16="http://schemas.microsoft.com/office/drawing/2014/main" id="{2E8354D3-847F-F0FB-8701-92E634BCF5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00" y="3625"/>
                <a:ext cx="205" cy="4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59" name="Line 1155">
                <a:extLst>
                  <a:ext uri="{FF2B5EF4-FFF2-40B4-BE49-F238E27FC236}">
                    <a16:creationId xmlns:a16="http://schemas.microsoft.com/office/drawing/2014/main" id="{10224066-7832-0DCD-4805-48D3036FC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59" y="2922"/>
                <a:ext cx="117" cy="3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0" name="Arc 1156">
                <a:extLst>
                  <a:ext uri="{FF2B5EF4-FFF2-40B4-BE49-F238E27FC236}">
                    <a16:creationId xmlns:a16="http://schemas.microsoft.com/office/drawing/2014/main" id="{8E43FBD2-AE5F-6ECA-9FF2-E77F7F452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" y="2710"/>
                <a:ext cx="330" cy="339"/>
              </a:xfrm>
              <a:custGeom>
                <a:avLst/>
                <a:gdLst>
                  <a:gd name="G0" fmla="+- 0 0 0"/>
                  <a:gd name="G1" fmla="+- 18885 0 0"/>
                  <a:gd name="G2" fmla="+- 21600 0 0"/>
                  <a:gd name="T0" fmla="*/ 10484 w 20282"/>
                  <a:gd name="T1" fmla="*/ 0 h 18885"/>
                  <a:gd name="T2" fmla="*/ 20282 w 20282"/>
                  <a:gd name="T3" fmla="*/ 11455 h 18885"/>
                  <a:gd name="T4" fmla="*/ 0 w 20282"/>
                  <a:gd name="T5" fmla="*/ 18885 h 18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2" h="18885" fill="none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</a:path>
                  <a:path w="20282" h="18885" stroke="0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  <a:lnTo>
                      <a:pt x="0" y="18885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1" name="Oval 1157">
                <a:extLst>
                  <a:ext uri="{FF2B5EF4-FFF2-40B4-BE49-F238E27FC236}">
                    <a16:creationId xmlns:a16="http://schemas.microsoft.com/office/drawing/2014/main" id="{37459F5F-B740-3AE2-9E83-93F9FEF0B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0" y="2542"/>
                <a:ext cx="164" cy="33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2" name="Line 1158">
                <a:extLst>
                  <a:ext uri="{FF2B5EF4-FFF2-40B4-BE49-F238E27FC236}">
                    <a16:creationId xmlns:a16="http://schemas.microsoft.com/office/drawing/2014/main" id="{42C2DEE7-7D9E-95D1-A04E-6A026E29A5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39" y="2915"/>
                <a:ext cx="55" cy="1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3" name="Line 1159">
                <a:extLst>
                  <a:ext uri="{FF2B5EF4-FFF2-40B4-BE49-F238E27FC236}">
                    <a16:creationId xmlns:a16="http://schemas.microsoft.com/office/drawing/2014/main" id="{5282367E-789B-D71B-B14D-7DE9EB3631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4" y="3100"/>
                <a:ext cx="87" cy="3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4" name="Oval 1160">
                <a:extLst>
                  <a:ext uri="{FF2B5EF4-FFF2-40B4-BE49-F238E27FC236}">
                    <a16:creationId xmlns:a16="http://schemas.microsoft.com/office/drawing/2014/main" id="{ED95B820-CD00-603E-183C-4DD4061C32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2" y="2362"/>
                <a:ext cx="163" cy="33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5" name="Line 1161">
                <a:extLst>
                  <a:ext uri="{FF2B5EF4-FFF2-40B4-BE49-F238E27FC236}">
                    <a16:creationId xmlns:a16="http://schemas.microsoft.com/office/drawing/2014/main" id="{9B8CC1D0-4F32-486A-A2C5-4DC5A9D945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9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6" name="Line 1162">
                <a:extLst>
                  <a:ext uri="{FF2B5EF4-FFF2-40B4-BE49-F238E27FC236}">
                    <a16:creationId xmlns:a16="http://schemas.microsoft.com/office/drawing/2014/main" id="{DE4CC891-56BA-D696-D96B-78E4EB4942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0" y="3622"/>
                <a:ext cx="263" cy="53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7" name="Line 1163">
                <a:extLst>
                  <a:ext uri="{FF2B5EF4-FFF2-40B4-BE49-F238E27FC236}">
                    <a16:creationId xmlns:a16="http://schemas.microsoft.com/office/drawing/2014/main" id="{A0A3783B-45A4-D510-D1B6-03050DFC7A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5" y="2879"/>
                <a:ext cx="89" cy="39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8" name="Line 1164">
                <a:extLst>
                  <a:ext uri="{FF2B5EF4-FFF2-40B4-BE49-F238E27FC236}">
                    <a16:creationId xmlns:a16="http://schemas.microsoft.com/office/drawing/2014/main" id="{4C75EF2E-7474-422A-19A8-B4DD691DD3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4" y="3055"/>
                <a:ext cx="30" cy="2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69" name="Line 1165">
                <a:extLst>
                  <a:ext uri="{FF2B5EF4-FFF2-40B4-BE49-F238E27FC236}">
                    <a16:creationId xmlns:a16="http://schemas.microsoft.com/office/drawing/2014/main" id="{4367AF9E-BE5F-8ACC-91FC-BCA0A9BF33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4" y="2791"/>
                <a:ext cx="87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0" name="Arc 1166">
                <a:extLst>
                  <a:ext uri="{FF2B5EF4-FFF2-40B4-BE49-F238E27FC236}">
                    <a16:creationId xmlns:a16="http://schemas.microsoft.com/office/drawing/2014/main" id="{7FFAA6CE-4EAC-EA44-66D4-2FD840493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" y="2669"/>
                <a:ext cx="117" cy="433"/>
              </a:xfrm>
              <a:custGeom>
                <a:avLst/>
                <a:gdLst>
                  <a:gd name="G0" fmla="+- 20302 0 0"/>
                  <a:gd name="G1" fmla="+- 18832 0 0"/>
                  <a:gd name="G2" fmla="+- 21600 0 0"/>
                  <a:gd name="T0" fmla="*/ 0 w 20302"/>
                  <a:gd name="T1" fmla="*/ 11458 h 18832"/>
                  <a:gd name="T2" fmla="*/ 9723 w 20302"/>
                  <a:gd name="T3" fmla="*/ 0 h 18832"/>
                  <a:gd name="T4" fmla="*/ 20302 w 20302"/>
                  <a:gd name="T5" fmla="*/ 18832 h 18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2" h="18832" fill="none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</a:path>
                  <a:path w="20302" h="18832" stroke="0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  <a:lnTo>
                      <a:pt x="20302" y="1883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1" name="Line 1167">
                <a:extLst>
                  <a:ext uri="{FF2B5EF4-FFF2-40B4-BE49-F238E27FC236}">
                    <a16:creationId xmlns:a16="http://schemas.microsoft.com/office/drawing/2014/main" id="{0184802D-B132-74E7-C5AD-0278463906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09" y="2918"/>
                <a:ext cx="64" cy="57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2" name="Oval 1168">
                <a:extLst>
                  <a:ext uri="{FF2B5EF4-FFF2-40B4-BE49-F238E27FC236}">
                    <a16:creationId xmlns:a16="http://schemas.microsoft.com/office/drawing/2014/main" id="{B1933367-0127-F5AC-2485-0E474B7D1E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060"/>
                <a:ext cx="83" cy="3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3" name="Oval 1169">
                <a:extLst>
                  <a:ext uri="{FF2B5EF4-FFF2-40B4-BE49-F238E27FC236}">
                    <a16:creationId xmlns:a16="http://schemas.microsoft.com/office/drawing/2014/main" id="{8B505627-B25E-C359-E40A-3C1B86C1C8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" y="3150"/>
                <a:ext cx="120" cy="4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4" name="Oval 1170">
                <a:extLst>
                  <a:ext uri="{FF2B5EF4-FFF2-40B4-BE49-F238E27FC236}">
                    <a16:creationId xmlns:a16="http://schemas.microsoft.com/office/drawing/2014/main" id="{75EF6EEA-6596-3EDE-3AF3-A6118CED06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60"/>
                <a:ext cx="84" cy="3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5" name="Oval 1171">
                <a:extLst>
                  <a:ext uri="{FF2B5EF4-FFF2-40B4-BE49-F238E27FC236}">
                    <a16:creationId xmlns:a16="http://schemas.microsoft.com/office/drawing/2014/main" id="{FD848C57-BEE4-CF05-1AF1-3973E410B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4" y="3235"/>
                <a:ext cx="122" cy="4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6" name="Oval 1172">
                <a:extLst>
                  <a:ext uri="{FF2B5EF4-FFF2-40B4-BE49-F238E27FC236}">
                    <a16:creationId xmlns:a16="http://schemas.microsoft.com/office/drawing/2014/main" id="{CA92F2BB-2CB2-C742-C706-9D325B320A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2" y="3322"/>
                <a:ext cx="148" cy="8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7" name="Oval 1173">
                <a:extLst>
                  <a:ext uri="{FF2B5EF4-FFF2-40B4-BE49-F238E27FC236}">
                    <a16:creationId xmlns:a16="http://schemas.microsoft.com/office/drawing/2014/main" id="{372682F0-6CA4-506D-BA0C-603C63097F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235"/>
                <a:ext cx="139" cy="49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8" name="Line 1174">
                <a:extLst>
                  <a:ext uri="{FF2B5EF4-FFF2-40B4-BE49-F238E27FC236}">
                    <a16:creationId xmlns:a16="http://schemas.microsoft.com/office/drawing/2014/main" id="{B7C43FEE-61AA-DB23-213E-33F96BE6B1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1" y="3096"/>
                <a:ext cx="8" cy="1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79" name="Line 1175">
                <a:extLst>
                  <a:ext uri="{FF2B5EF4-FFF2-40B4-BE49-F238E27FC236}">
                    <a16:creationId xmlns:a16="http://schemas.microsoft.com/office/drawing/2014/main" id="{950F05DC-6128-42FB-43A1-D1137A62FA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93" y="3186"/>
                <a:ext cx="200" cy="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80" name="Line 1176">
                <a:extLst>
                  <a:ext uri="{FF2B5EF4-FFF2-40B4-BE49-F238E27FC236}">
                    <a16:creationId xmlns:a16="http://schemas.microsoft.com/office/drawing/2014/main" id="{1D95D2EF-21FA-6A7B-6D13-C15756C185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4" y="3197"/>
                <a:ext cx="33" cy="12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81" name="Line 1177">
                <a:extLst>
                  <a:ext uri="{FF2B5EF4-FFF2-40B4-BE49-F238E27FC236}">
                    <a16:creationId xmlns:a16="http://schemas.microsoft.com/office/drawing/2014/main" id="{11881EFB-9706-87B3-21EF-A37C2D982C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82" y="3100"/>
                <a:ext cx="9" cy="13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82" name="Line 1178">
                <a:extLst>
                  <a:ext uri="{FF2B5EF4-FFF2-40B4-BE49-F238E27FC236}">
                    <a16:creationId xmlns:a16="http://schemas.microsoft.com/office/drawing/2014/main" id="{729E128A-6FA4-9B66-6589-54CF062B83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7" y="3289"/>
                <a:ext cx="122" cy="7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83" name="AutoShape 1179">
                <a:extLst>
                  <a:ext uri="{FF2B5EF4-FFF2-40B4-BE49-F238E27FC236}">
                    <a16:creationId xmlns:a16="http://schemas.microsoft.com/office/drawing/2014/main" id="{E64B0CCE-457A-5BB8-5ED5-E21261352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040000">
                <a:off x="3260" y="2896"/>
                <a:ext cx="1006" cy="126"/>
              </a:xfrm>
              <a:prstGeom prst="homePlate">
                <a:avLst>
                  <a:gd name="adj" fmla="val 757753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84" name="AutoShape 1180">
                <a:extLst>
                  <a:ext uri="{FF2B5EF4-FFF2-40B4-BE49-F238E27FC236}">
                    <a16:creationId xmlns:a16="http://schemas.microsoft.com/office/drawing/2014/main" id="{8B58EF0A-778A-FEA9-5EFB-92FF51222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900000">
                <a:off x="3860" y="2775"/>
                <a:ext cx="693" cy="102"/>
              </a:xfrm>
              <a:prstGeom prst="homePlate">
                <a:avLst>
                  <a:gd name="adj" fmla="val 644812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85" name="AutoShape 1181">
                <a:extLst>
                  <a:ext uri="{FF2B5EF4-FFF2-40B4-BE49-F238E27FC236}">
                    <a16:creationId xmlns:a16="http://schemas.microsoft.com/office/drawing/2014/main" id="{1A5CC11F-B948-2DE4-9F4A-94CAA5459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60000" flipH="1">
                <a:off x="4226" y="2962"/>
                <a:ext cx="822" cy="105"/>
              </a:xfrm>
              <a:prstGeom prst="homePlate">
                <a:avLst>
                  <a:gd name="adj" fmla="val 742989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86" name="Line 1182">
                <a:extLst>
                  <a:ext uri="{FF2B5EF4-FFF2-40B4-BE49-F238E27FC236}">
                    <a16:creationId xmlns:a16="http://schemas.microsoft.com/office/drawing/2014/main" id="{09CAF02F-4EDC-AF53-B0D9-ED5AE41499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1" y="3055"/>
                <a:ext cx="236" cy="1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87" name="Line 1183">
                <a:extLst>
                  <a:ext uri="{FF2B5EF4-FFF2-40B4-BE49-F238E27FC236}">
                    <a16:creationId xmlns:a16="http://schemas.microsoft.com/office/drawing/2014/main" id="{9754D765-4CE5-A58E-B845-B69892C3C3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41" y="2969"/>
                <a:ext cx="86" cy="9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0688" name="Line 1184">
                <a:extLst>
                  <a:ext uri="{FF2B5EF4-FFF2-40B4-BE49-F238E27FC236}">
                    <a16:creationId xmlns:a16="http://schemas.microsoft.com/office/drawing/2014/main" id="{847889D0-8608-16F2-04CA-D9D53C11B0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3" y="3231"/>
                <a:ext cx="326" cy="3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0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862" name="Group 174">
            <a:extLst>
              <a:ext uri="{FF2B5EF4-FFF2-40B4-BE49-F238E27FC236}">
                <a16:creationId xmlns:a16="http://schemas.microsoft.com/office/drawing/2014/main" id="{0EC72482-1265-67A6-A5E8-9F703C3CA9FC}"/>
              </a:ext>
            </a:extLst>
          </p:cNvPr>
          <p:cNvGrpSpPr>
            <a:grpSpLocks/>
          </p:cNvGrpSpPr>
          <p:nvPr/>
        </p:nvGrpSpPr>
        <p:grpSpPr bwMode="auto">
          <a:xfrm>
            <a:off x="2227263" y="4259263"/>
            <a:ext cx="4471987" cy="876300"/>
            <a:chOff x="2371" y="1988"/>
            <a:chExt cx="1004" cy="840"/>
          </a:xfrm>
        </p:grpSpPr>
        <p:sp>
          <p:nvSpPr>
            <p:cNvPr id="242863" name="AutoShape 175">
              <a:extLst>
                <a:ext uri="{FF2B5EF4-FFF2-40B4-BE49-F238E27FC236}">
                  <a16:creationId xmlns:a16="http://schemas.microsoft.com/office/drawing/2014/main" id="{62081F1C-9E19-E23C-FCFA-FC7C7818B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2031"/>
              <a:ext cx="413" cy="797"/>
            </a:xfrm>
            <a:prstGeom prst="curvedRightArrow">
              <a:avLst>
                <a:gd name="adj1" fmla="val 38596"/>
                <a:gd name="adj2" fmla="val 77191"/>
                <a:gd name="adj3" fmla="val 33333"/>
              </a:avLst>
            </a:prstGeom>
            <a:solidFill>
              <a:srgbClr val="F7D13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42864" name="AutoShape 176">
              <a:extLst>
                <a:ext uri="{FF2B5EF4-FFF2-40B4-BE49-F238E27FC236}">
                  <a16:creationId xmlns:a16="http://schemas.microsoft.com/office/drawing/2014/main" id="{22B064EE-2320-02E0-866B-97CDF95005D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2962" y="1988"/>
              <a:ext cx="413" cy="797"/>
            </a:xfrm>
            <a:prstGeom prst="curvedRightArrow">
              <a:avLst>
                <a:gd name="adj1" fmla="val 38596"/>
                <a:gd name="adj2" fmla="val 77191"/>
                <a:gd name="adj3" fmla="val 33333"/>
              </a:avLst>
            </a:prstGeom>
            <a:solidFill>
              <a:srgbClr val="F7D13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E84B9F96-B16F-F225-1CC4-42DBF54610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Human Factors of Loose Coupling</a:t>
            </a:r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30556059-33F2-AE14-7739-F3C825A2EE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825" y="5313363"/>
            <a:ext cx="8370888" cy="1385887"/>
          </a:xfrm>
          <a:noFill/>
          <a:ln/>
        </p:spPr>
        <p:txBody>
          <a:bodyPr/>
          <a:lstStyle/>
          <a:p>
            <a:r>
              <a:rPr lang="en-US" altLang="LID4096"/>
              <a:t>Workspace Awareness </a:t>
            </a:r>
          </a:p>
          <a:p>
            <a:pPr marL="852488" lvl="1" indent="-285750"/>
            <a:r>
              <a:rPr lang="en-US" altLang="LID4096"/>
              <a:t>up-to-the-moment knowledge about others’ interaction with a shared workspace</a:t>
            </a:r>
          </a:p>
        </p:txBody>
      </p:sp>
      <p:sp>
        <p:nvSpPr>
          <p:cNvPr id="242692" name="Rectangle 4">
            <a:extLst>
              <a:ext uri="{FF2B5EF4-FFF2-40B4-BE49-F238E27FC236}">
                <a16:creationId xmlns:a16="http://schemas.microsoft.com/office/drawing/2014/main" id="{DCD03A08-D04F-5690-964D-52DA46B38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8" y="1450975"/>
            <a:ext cx="153035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Who?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What?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Where?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When?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How?</a:t>
            </a:r>
          </a:p>
        </p:txBody>
      </p:sp>
      <p:sp>
        <p:nvSpPr>
          <p:cNvPr id="242693" name="Rectangle 5">
            <a:extLst>
              <a:ext uri="{FF2B5EF4-FFF2-40B4-BE49-F238E27FC236}">
                <a16:creationId xmlns:a16="http://schemas.microsoft.com/office/drawing/2014/main" id="{CB3E14EB-3214-7284-7F0C-C395E2CF4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388" y="1525588"/>
            <a:ext cx="2922587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Peripheral vision</a:t>
            </a:r>
          </a:p>
          <a:p>
            <a:pPr eaLnBrk="0" hangingPunct="0">
              <a:spcBef>
                <a:spcPct val="2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Glances</a:t>
            </a:r>
          </a:p>
          <a:p>
            <a:pPr eaLnBrk="0" hangingPunct="0">
              <a:spcBef>
                <a:spcPct val="2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Seeing the big picture </a:t>
            </a:r>
          </a:p>
          <a:p>
            <a:pPr eaLnBrk="0" hangingPunct="0">
              <a:spcBef>
                <a:spcPct val="2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Verbal shadowing</a:t>
            </a:r>
            <a:endParaRPr lang="en-US" altLang="LID4096" sz="2400" b="0" i="1">
              <a:latin typeface="Times New Roman" panose="02020603050405020304" pitchFamily="18" charset="0"/>
            </a:endParaRPr>
          </a:p>
        </p:txBody>
      </p:sp>
      <p:grpSp>
        <p:nvGrpSpPr>
          <p:cNvPr id="242738" name="Group 50">
            <a:extLst>
              <a:ext uri="{FF2B5EF4-FFF2-40B4-BE49-F238E27FC236}">
                <a16:creationId xmlns:a16="http://schemas.microsoft.com/office/drawing/2014/main" id="{8ADD0BDD-6D94-A125-0971-E7F1E7F26326}"/>
              </a:ext>
            </a:extLst>
          </p:cNvPr>
          <p:cNvGrpSpPr>
            <a:grpSpLocks/>
          </p:cNvGrpSpPr>
          <p:nvPr/>
        </p:nvGrpSpPr>
        <p:grpSpPr bwMode="auto">
          <a:xfrm>
            <a:off x="7158038" y="2895600"/>
            <a:ext cx="1725612" cy="1603375"/>
            <a:chOff x="2943" y="1114"/>
            <a:chExt cx="2788" cy="1708"/>
          </a:xfrm>
        </p:grpSpPr>
        <p:sp>
          <p:nvSpPr>
            <p:cNvPr id="242739" name="Oval 51">
              <a:extLst>
                <a:ext uri="{FF2B5EF4-FFF2-40B4-BE49-F238E27FC236}">
                  <a16:creationId xmlns:a16="http://schemas.microsoft.com/office/drawing/2014/main" id="{1EC19739-2815-77F4-381A-F00A14284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6" y="1644"/>
              <a:ext cx="2433" cy="64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0" name="AutoShape 52">
              <a:extLst>
                <a:ext uri="{FF2B5EF4-FFF2-40B4-BE49-F238E27FC236}">
                  <a16:creationId xmlns:a16="http://schemas.microsoft.com/office/drawing/2014/main" id="{74CB1293-EECD-5D63-3BC3-E5C0894DB61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556" y="1764"/>
              <a:ext cx="1472" cy="40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1" name="Oval 53">
              <a:extLst>
                <a:ext uri="{FF2B5EF4-FFF2-40B4-BE49-F238E27FC236}">
                  <a16:creationId xmlns:a16="http://schemas.microsoft.com/office/drawing/2014/main" id="{92431DE6-292D-5AF9-6F61-B840E83CC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7" y="1114"/>
              <a:ext cx="245" cy="31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2" name="Arc 54">
              <a:extLst>
                <a:ext uri="{FF2B5EF4-FFF2-40B4-BE49-F238E27FC236}">
                  <a16:creationId xmlns:a16="http://schemas.microsoft.com/office/drawing/2014/main" id="{5B0273C8-8439-DE7C-F926-972A04360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" y="1311"/>
              <a:ext cx="174" cy="82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3" name="Arc 55">
              <a:extLst>
                <a:ext uri="{FF2B5EF4-FFF2-40B4-BE49-F238E27FC236}">
                  <a16:creationId xmlns:a16="http://schemas.microsoft.com/office/drawing/2014/main" id="{DC914687-374F-7706-EB2B-A69AF0E59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1311"/>
              <a:ext cx="174" cy="8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4" name="Line 56">
              <a:extLst>
                <a:ext uri="{FF2B5EF4-FFF2-40B4-BE49-F238E27FC236}">
                  <a16:creationId xmlns:a16="http://schemas.microsoft.com/office/drawing/2014/main" id="{4EC37C45-9A2E-91BF-8FFD-7C7ED1D770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1" y="1393"/>
              <a:ext cx="89" cy="3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5" name="Line 57">
              <a:extLst>
                <a:ext uri="{FF2B5EF4-FFF2-40B4-BE49-F238E27FC236}">
                  <a16:creationId xmlns:a16="http://schemas.microsoft.com/office/drawing/2014/main" id="{F56F5E49-177C-312B-556E-D5FBFBC929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0" y="1433"/>
              <a:ext cx="175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6" name="Line 58">
              <a:extLst>
                <a:ext uri="{FF2B5EF4-FFF2-40B4-BE49-F238E27FC236}">
                  <a16:creationId xmlns:a16="http://schemas.microsoft.com/office/drawing/2014/main" id="{DF81E514-F300-AE2C-5664-8DA7482865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59" y="1393"/>
              <a:ext cx="89" cy="3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7" name="Line 59">
              <a:extLst>
                <a:ext uri="{FF2B5EF4-FFF2-40B4-BE49-F238E27FC236}">
                  <a16:creationId xmlns:a16="http://schemas.microsoft.com/office/drawing/2014/main" id="{391192F7-C677-D463-6FF9-9CD3D02608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64" y="2207"/>
              <a:ext cx="567" cy="1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8" name="Line 60">
              <a:extLst>
                <a:ext uri="{FF2B5EF4-FFF2-40B4-BE49-F238E27FC236}">
                  <a16:creationId xmlns:a16="http://schemas.microsoft.com/office/drawing/2014/main" id="{DEC9FAC4-179E-91D5-76ED-599D9454CF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4" y="2331"/>
              <a:ext cx="305" cy="4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49" name="Line 61">
              <a:extLst>
                <a:ext uri="{FF2B5EF4-FFF2-40B4-BE49-F238E27FC236}">
                  <a16:creationId xmlns:a16="http://schemas.microsoft.com/office/drawing/2014/main" id="{7CA1FEC5-03B6-5760-E9AE-932AC2B561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52" y="1677"/>
              <a:ext cx="174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0" name="Arc 62">
              <a:extLst>
                <a:ext uri="{FF2B5EF4-FFF2-40B4-BE49-F238E27FC236}">
                  <a16:creationId xmlns:a16="http://schemas.microsoft.com/office/drawing/2014/main" id="{03E9A53A-E034-912B-66C9-0DC91809D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4" y="1480"/>
              <a:ext cx="492" cy="315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1" name="Oval 63">
              <a:extLst>
                <a:ext uri="{FF2B5EF4-FFF2-40B4-BE49-F238E27FC236}">
                  <a16:creationId xmlns:a16="http://schemas.microsoft.com/office/drawing/2014/main" id="{B917B36D-84B9-E8C4-8229-40C18D4E3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4" y="1323"/>
              <a:ext cx="244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2" name="Line 64">
              <a:extLst>
                <a:ext uri="{FF2B5EF4-FFF2-40B4-BE49-F238E27FC236}">
                  <a16:creationId xmlns:a16="http://schemas.microsoft.com/office/drawing/2014/main" id="{0EC3B807-B52E-A157-25FB-64EC9D6645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9" y="1670"/>
              <a:ext cx="83" cy="1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3" name="Line 65">
              <a:extLst>
                <a:ext uri="{FF2B5EF4-FFF2-40B4-BE49-F238E27FC236}">
                  <a16:creationId xmlns:a16="http://schemas.microsoft.com/office/drawing/2014/main" id="{9265855F-1F26-34E1-2AB0-DF83133593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1" y="1842"/>
              <a:ext cx="130" cy="3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4" name="Oval 66">
              <a:extLst>
                <a:ext uri="{FF2B5EF4-FFF2-40B4-BE49-F238E27FC236}">
                  <a16:creationId xmlns:a16="http://schemas.microsoft.com/office/drawing/2014/main" id="{58619682-2BF8-856D-4727-6CFED0E88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1" y="1156"/>
              <a:ext cx="244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5" name="Line 67">
              <a:extLst>
                <a:ext uri="{FF2B5EF4-FFF2-40B4-BE49-F238E27FC236}">
                  <a16:creationId xmlns:a16="http://schemas.microsoft.com/office/drawing/2014/main" id="{CC86A2D1-341D-3B2E-C79B-B79C35EEDE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3" y="2207"/>
              <a:ext cx="567" cy="1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6" name="Line 68">
              <a:extLst>
                <a:ext uri="{FF2B5EF4-FFF2-40B4-BE49-F238E27FC236}">
                  <a16:creationId xmlns:a16="http://schemas.microsoft.com/office/drawing/2014/main" id="{AEA887D1-1D33-CEDC-092E-EF7FA98C3A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0" y="2328"/>
              <a:ext cx="392" cy="4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7" name="Line 69">
              <a:extLst>
                <a:ext uri="{FF2B5EF4-FFF2-40B4-BE49-F238E27FC236}">
                  <a16:creationId xmlns:a16="http://schemas.microsoft.com/office/drawing/2014/main" id="{CD0E3220-1C15-F22E-FA1D-EF53BEFB0B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6" y="1637"/>
              <a:ext cx="132" cy="3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8" name="Line 70">
              <a:extLst>
                <a:ext uri="{FF2B5EF4-FFF2-40B4-BE49-F238E27FC236}">
                  <a16:creationId xmlns:a16="http://schemas.microsoft.com/office/drawing/2014/main" id="{226ECFF8-4354-1205-D3F1-764E066CFC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8" y="1801"/>
              <a:ext cx="45" cy="20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59" name="Line 71">
              <a:extLst>
                <a:ext uri="{FF2B5EF4-FFF2-40B4-BE49-F238E27FC236}">
                  <a16:creationId xmlns:a16="http://schemas.microsoft.com/office/drawing/2014/main" id="{4D30D7C5-31A1-0C1D-3D4F-9836167097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8" y="1555"/>
              <a:ext cx="130" cy="24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0" name="Arc 72">
              <a:extLst>
                <a:ext uri="{FF2B5EF4-FFF2-40B4-BE49-F238E27FC236}">
                  <a16:creationId xmlns:a16="http://schemas.microsoft.com/office/drawing/2014/main" id="{C2200794-6201-64F1-1C94-216AF8BAA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" y="1441"/>
              <a:ext cx="174" cy="403"/>
            </a:xfrm>
            <a:custGeom>
              <a:avLst/>
              <a:gdLst>
                <a:gd name="G0" fmla="+- 20302 0 0"/>
                <a:gd name="G1" fmla="+- 18832 0 0"/>
                <a:gd name="G2" fmla="+- 21600 0 0"/>
                <a:gd name="T0" fmla="*/ 0 w 20302"/>
                <a:gd name="T1" fmla="*/ 11458 h 18832"/>
                <a:gd name="T2" fmla="*/ 9723 w 20302"/>
                <a:gd name="T3" fmla="*/ 0 h 18832"/>
                <a:gd name="T4" fmla="*/ 20302 w 20302"/>
                <a:gd name="T5" fmla="*/ 18832 h 18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2" h="18832" fill="none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</a:path>
                <a:path w="20302" h="18832" stroke="0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  <a:lnTo>
                    <a:pt x="20302" y="1883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1" name="Line 73">
              <a:extLst>
                <a:ext uri="{FF2B5EF4-FFF2-40B4-BE49-F238E27FC236}">
                  <a16:creationId xmlns:a16="http://schemas.microsoft.com/office/drawing/2014/main" id="{93F9F5E5-06B8-B6E4-3FDE-F36A1250B3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43" y="1673"/>
              <a:ext cx="96" cy="5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2" name="Oval 74">
              <a:extLst>
                <a:ext uri="{FF2B5EF4-FFF2-40B4-BE49-F238E27FC236}">
                  <a16:creationId xmlns:a16="http://schemas.microsoft.com/office/drawing/2014/main" id="{33EA9B9D-F7A2-3FF8-7018-B584ED570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1" y="1805"/>
              <a:ext cx="123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3" name="Oval 75">
              <a:extLst>
                <a:ext uri="{FF2B5EF4-FFF2-40B4-BE49-F238E27FC236}">
                  <a16:creationId xmlns:a16="http://schemas.microsoft.com/office/drawing/2014/main" id="{FB06A2C8-F7B3-1630-B675-DC1E4D350B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0" y="1889"/>
              <a:ext cx="179" cy="4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4" name="Oval 76">
              <a:extLst>
                <a:ext uri="{FF2B5EF4-FFF2-40B4-BE49-F238E27FC236}">
                  <a16:creationId xmlns:a16="http://schemas.microsoft.com/office/drawing/2014/main" id="{A2213B42-A42A-6EAE-A11A-EC4E2EE65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1" y="1805"/>
              <a:ext cx="124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5" name="Oval 77">
              <a:extLst>
                <a:ext uri="{FF2B5EF4-FFF2-40B4-BE49-F238E27FC236}">
                  <a16:creationId xmlns:a16="http://schemas.microsoft.com/office/drawing/2014/main" id="{3E64E19E-020A-1BF0-C9D3-FA99974AFA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1968"/>
              <a:ext cx="181" cy="4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6" name="Oval 78">
              <a:extLst>
                <a:ext uri="{FF2B5EF4-FFF2-40B4-BE49-F238E27FC236}">
                  <a16:creationId xmlns:a16="http://schemas.microsoft.com/office/drawing/2014/main" id="{FED66965-9975-5361-C250-18DAA236C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2049"/>
              <a:ext cx="221" cy="74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7" name="Oval 79">
              <a:extLst>
                <a:ext uri="{FF2B5EF4-FFF2-40B4-BE49-F238E27FC236}">
                  <a16:creationId xmlns:a16="http://schemas.microsoft.com/office/drawing/2014/main" id="{47639359-10C1-75E2-D991-B97EB6E84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1" y="1968"/>
              <a:ext cx="207" cy="4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8" name="Line 80">
              <a:extLst>
                <a:ext uri="{FF2B5EF4-FFF2-40B4-BE49-F238E27FC236}">
                  <a16:creationId xmlns:a16="http://schemas.microsoft.com/office/drawing/2014/main" id="{EC7B5041-AA75-9ECB-51CE-6BFE9D08D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44" y="1839"/>
              <a:ext cx="11" cy="1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69" name="Line 81">
              <a:extLst>
                <a:ext uri="{FF2B5EF4-FFF2-40B4-BE49-F238E27FC236}">
                  <a16:creationId xmlns:a16="http://schemas.microsoft.com/office/drawing/2014/main" id="{0BDD82B1-4965-F33F-73D6-27DA886030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60" y="1922"/>
              <a:ext cx="297" cy="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70" name="Line 82">
              <a:extLst>
                <a:ext uri="{FF2B5EF4-FFF2-40B4-BE49-F238E27FC236}">
                  <a16:creationId xmlns:a16="http://schemas.microsoft.com/office/drawing/2014/main" id="{C21993A0-D617-C1D7-569F-988265F611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1" y="1933"/>
              <a:ext cx="49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71" name="Line 83">
              <a:extLst>
                <a:ext uri="{FF2B5EF4-FFF2-40B4-BE49-F238E27FC236}">
                  <a16:creationId xmlns:a16="http://schemas.microsoft.com/office/drawing/2014/main" id="{922FEAEB-5BA1-C974-5996-5ABC8EF783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45" y="1842"/>
              <a:ext cx="13" cy="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72" name="Line 84">
              <a:extLst>
                <a:ext uri="{FF2B5EF4-FFF2-40B4-BE49-F238E27FC236}">
                  <a16:creationId xmlns:a16="http://schemas.microsoft.com/office/drawing/2014/main" id="{167A295E-D7F3-8834-E53E-5D018F6D9E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2" y="2018"/>
              <a:ext cx="182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73" name="AutoShape 85">
              <a:extLst>
                <a:ext uri="{FF2B5EF4-FFF2-40B4-BE49-F238E27FC236}">
                  <a16:creationId xmlns:a16="http://schemas.microsoft.com/office/drawing/2014/main" id="{26BBBACD-7F5C-78BE-FFF4-BF9839AFE2A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040000">
              <a:off x="3070" y="1612"/>
              <a:ext cx="962" cy="198"/>
            </a:xfrm>
            <a:prstGeom prst="homePlate">
              <a:avLst>
                <a:gd name="adj" fmla="val 461116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74" name="AutoShape 86">
              <a:extLst>
                <a:ext uri="{FF2B5EF4-FFF2-40B4-BE49-F238E27FC236}">
                  <a16:creationId xmlns:a16="http://schemas.microsoft.com/office/drawing/2014/main" id="{905C1B45-6F0B-3B62-50D3-762ADDFED4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900000">
              <a:off x="3959" y="1511"/>
              <a:ext cx="644" cy="152"/>
            </a:xfrm>
            <a:prstGeom prst="homePlate">
              <a:avLst>
                <a:gd name="adj" fmla="val 402108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75" name="AutoShape 87">
              <a:extLst>
                <a:ext uri="{FF2B5EF4-FFF2-40B4-BE49-F238E27FC236}">
                  <a16:creationId xmlns:a16="http://schemas.microsoft.com/office/drawing/2014/main" id="{25974BF6-1A49-2927-BE8F-3BBB46BA17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260000" flipH="1">
              <a:off x="4538" y="1685"/>
              <a:ext cx="765" cy="157"/>
            </a:xfrm>
            <a:prstGeom prst="homePlate">
              <a:avLst>
                <a:gd name="adj" fmla="val 462447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76" name="Line 88">
              <a:extLst>
                <a:ext uri="{FF2B5EF4-FFF2-40B4-BE49-F238E27FC236}">
                  <a16:creationId xmlns:a16="http://schemas.microsoft.com/office/drawing/2014/main" id="{CB8FB217-97A6-BBF9-2C09-03F3D51726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8" y="1801"/>
              <a:ext cx="352" cy="14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77" name="Line 89">
              <a:extLst>
                <a:ext uri="{FF2B5EF4-FFF2-40B4-BE49-F238E27FC236}">
                  <a16:creationId xmlns:a16="http://schemas.microsoft.com/office/drawing/2014/main" id="{7FE1596B-3F55-FF23-D393-36E8078F19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1" y="1721"/>
              <a:ext cx="128" cy="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78" name="Line 90">
              <a:extLst>
                <a:ext uri="{FF2B5EF4-FFF2-40B4-BE49-F238E27FC236}">
                  <a16:creationId xmlns:a16="http://schemas.microsoft.com/office/drawing/2014/main" id="{6A4F57E2-42EA-09EF-2849-3051086DDD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66" y="1964"/>
              <a:ext cx="486" cy="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42780" name="Group 92">
            <a:extLst>
              <a:ext uri="{FF2B5EF4-FFF2-40B4-BE49-F238E27FC236}">
                <a16:creationId xmlns:a16="http://schemas.microsoft.com/office/drawing/2014/main" id="{8EC9D96B-6A23-B558-40B4-F5675E184D70}"/>
              </a:ext>
            </a:extLst>
          </p:cNvPr>
          <p:cNvGrpSpPr>
            <a:grpSpLocks/>
          </p:cNvGrpSpPr>
          <p:nvPr/>
        </p:nvGrpSpPr>
        <p:grpSpPr bwMode="auto">
          <a:xfrm>
            <a:off x="192088" y="2847975"/>
            <a:ext cx="1535112" cy="1819275"/>
            <a:chOff x="2939" y="1294"/>
            <a:chExt cx="2709" cy="2725"/>
          </a:xfrm>
        </p:grpSpPr>
        <p:sp>
          <p:nvSpPr>
            <p:cNvPr id="242781" name="Oval 93">
              <a:extLst>
                <a:ext uri="{FF2B5EF4-FFF2-40B4-BE49-F238E27FC236}">
                  <a16:creationId xmlns:a16="http://schemas.microsoft.com/office/drawing/2014/main" id="{00A7EBE1-B395-3141-FED3-558568EB2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139"/>
              <a:ext cx="2365" cy="10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82" name="AutoShape 94">
              <a:extLst>
                <a:ext uri="{FF2B5EF4-FFF2-40B4-BE49-F238E27FC236}">
                  <a16:creationId xmlns:a16="http://schemas.microsoft.com/office/drawing/2014/main" id="{77E22381-F087-6983-8F82-B9508F63627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535" y="2331"/>
              <a:ext cx="1431" cy="643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83" name="Oval 95">
              <a:extLst>
                <a:ext uri="{FF2B5EF4-FFF2-40B4-BE49-F238E27FC236}">
                  <a16:creationId xmlns:a16="http://schemas.microsoft.com/office/drawing/2014/main" id="{D16F0C44-D23B-BACC-79C1-8BB82DE95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1" y="1294"/>
              <a:ext cx="235" cy="5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84" name="Arc 96">
              <a:extLst>
                <a:ext uri="{FF2B5EF4-FFF2-40B4-BE49-F238E27FC236}">
                  <a16:creationId xmlns:a16="http://schemas.microsoft.com/office/drawing/2014/main" id="{AB2143DD-1576-152F-A01B-761EC2114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5" y="1612"/>
              <a:ext cx="170" cy="13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73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20"/>
                    <a:pt x="9593" y="70"/>
                    <a:pt x="21473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20"/>
                    <a:pt x="9593" y="70"/>
                    <a:pt x="2147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85" name="Arc 97">
              <a:extLst>
                <a:ext uri="{FF2B5EF4-FFF2-40B4-BE49-F238E27FC236}">
                  <a16:creationId xmlns:a16="http://schemas.microsoft.com/office/drawing/2014/main" id="{B1A2B9EA-AE0A-D481-0D67-04D819DAC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5" y="1612"/>
              <a:ext cx="169" cy="13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86" name="Line 98">
              <a:extLst>
                <a:ext uri="{FF2B5EF4-FFF2-40B4-BE49-F238E27FC236}">
                  <a16:creationId xmlns:a16="http://schemas.microsoft.com/office/drawing/2014/main" id="{7CC29DFE-63DF-EA2B-377C-449011EF04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7" y="1743"/>
              <a:ext cx="88" cy="5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87" name="Line 99">
              <a:extLst>
                <a:ext uri="{FF2B5EF4-FFF2-40B4-BE49-F238E27FC236}">
                  <a16:creationId xmlns:a16="http://schemas.microsoft.com/office/drawing/2014/main" id="{2693F338-5AFE-F3BD-48EF-0BDB38C405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05" y="1808"/>
              <a:ext cx="169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88" name="Line 100">
              <a:extLst>
                <a:ext uri="{FF2B5EF4-FFF2-40B4-BE49-F238E27FC236}">
                  <a16:creationId xmlns:a16="http://schemas.microsoft.com/office/drawing/2014/main" id="{189D80AA-0E58-6EC3-E0A9-186FC75957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3" y="1743"/>
              <a:ext cx="86" cy="5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89" name="Line 101">
              <a:extLst>
                <a:ext uri="{FF2B5EF4-FFF2-40B4-BE49-F238E27FC236}">
                  <a16:creationId xmlns:a16="http://schemas.microsoft.com/office/drawing/2014/main" id="{D733BB68-0721-8191-44C5-2DD25C1252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44" y="1808"/>
              <a:ext cx="169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0" name="Line 102">
              <a:extLst>
                <a:ext uri="{FF2B5EF4-FFF2-40B4-BE49-F238E27FC236}">
                  <a16:creationId xmlns:a16="http://schemas.microsoft.com/office/drawing/2014/main" id="{9163DF14-F729-6887-6DF3-CE80353DC3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7" y="3040"/>
              <a:ext cx="551" cy="19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1" name="Line 103">
              <a:extLst>
                <a:ext uri="{FF2B5EF4-FFF2-40B4-BE49-F238E27FC236}">
                  <a16:creationId xmlns:a16="http://schemas.microsoft.com/office/drawing/2014/main" id="{371DC631-3C0B-00D3-FB75-C0A0943F95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7" y="3238"/>
              <a:ext cx="297" cy="7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2" name="Line 104">
              <a:extLst>
                <a:ext uri="{FF2B5EF4-FFF2-40B4-BE49-F238E27FC236}">
                  <a16:creationId xmlns:a16="http://schemas.microsoft.com/office/drawing/2014/main" id="{F7EF41B3-0D99-CE46-8A3F-9A3378D274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3" y="2195"/>
              <a:ext cx="167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3" name="Line 105">
              <a:extLst>
                <a:ext uri="{FF2B5EF4-FFF2-40B4-BE49-F238E27FC236}">
                  <a16:creationId xmlns:a16="http://schemas.microsoft.com/office/drawing/2014/main" id="{5240BB08-8CEA-56FB-D1E8-905816F598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39" y="2131"/>
              <a:ext cx="44" cy="5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4" name="Arc 106">
              <a:extLst>
                <a:ext uri="{FF2B5EF4-FFF2-40B4-BE49-F238E27FC236}">
                  <a16:creationId xmlns:a16="http://schemas.microsoft.com/office/drawing/2014/main" id="{868AEB2F-78B2-1018-1E03-6A63EF9A9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" y="1881"/>
              <a:ext cx="479" cy="501"/>
            </a:xfrm>
            <a:custGeom>
              <a:avLst/>
              <a:gdLst>
                <a:gd name="G0" fmla="+- 0 0 0"/>
                <a:gd name="G1" fmla="+- 18877 0 0"/>
                <a:gd name="G2" fmla="+- 21600 0 0"/>
                <a:gd name="T0" fmla="*/ 10499 w 20308"/>
                <a:gd name="T1" fmla="*/ 0 h 18877"/>
                <a:gd name="T2" fmla="*/ 20308 w 20308"/>
                <a:gd name="T3" fmla="*/ 11519 h 18877"/>
                <a:gd name="T4" fmla="*/ 0 w 20308"/>
                <a:gd name="T5" fmla="*/ 18877 h 18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8" h="18877" fill="none" extrusionOk="0">
                  <a:moveTo>
                    <a:pt x="10498" y="0"/>
                  </a:moveTo>
                  <a:cubicBezTo>
                    <a:pt x="15050" y="2531"/>
                    <a:pt x="18533" y="6622"/>
                    <a:pt x="20308" y="11518"/>
                  </a:cubicBezTo>
                </a:path>
                <a:path w="20308" h="18877" stroke="0" extrusionOk="0">
                  <a:moveTo>
                    <a:pt x="10498" y="0"/>
                  </a:moveTo>
                  <a:cubicBezTo>
                    <a:pt x="15050" y="2531"/>
                    <a:pt x="18533" y="6622"/>
                    <a:pt x="20308" y="11518"/>
                  </a:cubicBezTo>
                  <a:lnTo>
                    <a:pt x="0" y="18877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5" name="Oval 107">
              <a:extLst>
                <a:ext uri="{FF2B5EF4-FFF2-40B4-BE49-F238E27FC236}">
                  <a16:creationId xmlns:a16="http://schemas.microsoft.com/office/drawing/2014/main" id="{B8DDF6B0-A061-F2EC-B3BE-980E77DD9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1627"/>
              <a:ext cx="236" cy="5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6" name="Line 108">
              <a:extLst>
                <a:ext uri="{FF2B5EF4-FFF2-40B4-BE49-F238E27FC236}">
                  <a16:creationId xmlns:a16="http://schemas.microsoft.com/office/drawing/2014/main" id="{4C941392-08BF-8D78-26C2-0F01C7F4F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2" y="2183"/>
              <a:ext cx="80" cy="2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7" name="Line 109">
              <a:extLst>
                <a:ext uri="{FF2B5EF4-FFF2-40B4-BE49-F238E27FC236}">
                  <a16:creationId xmlns:a16="http://schemas.microsoft.com/office/drawing/2014/main" id="{4014ACAA-E9BD-DAC4-329B-FA0E8F5E87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1" y="2457"/>
              <a:ext cx="127" cy="5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8" name="Oval 110">
              <a:extLst>
                <a:ext uri="{FF2B5EF4-FFF2-40B4-BE49-F238E27FC236}">
                  <a16:creationId xmlns:a16="http://schemas.microsoft.com/office/drawing/2014/main" id="{55127D97-3DC0-DB01-E956-2B6D7D403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4" y="1359"/>
              <a:ext cx="236" cy="50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799" name="Line 111">
              <a:extLst>
                <a:ext uri="{FF2B5EF4-FFF2-40B4-BE49-F238E27FC236}">
                  <a16:creationId xmlns:a16="http://schemas.microsoft.com/office/drawing/2014/main" id="{1575DC9A-0D67-C549-4CCA-322338314B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9" y="3040"/>
              <a:ext cx="551" cy="19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0" name="Line 112">
              <a:extLst>
                <a:ext uri="{FF2B5EF4-FFF2-40B4-BE49-F238E27FC236}">
                  <a16:creationId xmlns:a16="http://schemas.microsoft.com/office/drawing/2014/main" id="{93B6DBED-4C4C-9FE5-00EE-8A7F556E47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0" y="3232"/>
              <a:ext cx="382" cy="7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1" name="Line 113">
              <a:extLst>
                <a:ext uri="{FF2B5EF4-FFF2-40B4-BE49-F238E27FC236}">
                  <a16:creationId xmlns:a16="http://schemas.microsoft.com/office/drawing/2014/main" id="{572DC2FD-3DFD-401C-94C1-F36C6B70C1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6" y="2131"/>
              <a:ext cx="131" cy="5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2" name="Line 114">
              <a:extLst>
                <a:ext uri="{FF2B5EF4-FFF2-40B4-BE49-F238E27FC236}">
                  <a16:creationId xmlns:a16="http://schemas.microsoft.com/office/drawing/2014/main" id="{BB3A82F8-2C8D-195B-62EF-863AA3542F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37" y="2393"/>
              <a:ext cx="42" cy="3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3" name="Line 115">
              <a:extLst>
                <a:ext uri="{FF2B5EF4-FFF2-40B4-BE49-F238E27FC236}">
                  <a16:creationId xmlns:a16="http://schemas.microsoft.com/office/drawing/2014/main" id="{B731F296-4497-E905-6148-51445923E0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7" y="1999"/>
              <a:ext cx="126" cy="3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4" name="Arc 116">
              <a:extLst>
                <a:ext uri="{FF2B5EF4-FFF2-40B4-BE49-F238E27FC236}">
                  <a16:creationId xmlns:a16="http://schemas.microsoft.com/office/drawing/2014/main" id="{E79B079E-A9C3-E3A0-C39E-1B18FA558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6" y="1817"/>
              <a:ext cx="169" cy="643"/>
            </a:xfrm>
            <a:custGeom>
              <a:avLst/>
              <a:gdLst>
                <a:gd name="G0" fmla="+- 20318 0 0"/>
                <a:gd name="G1" fmla="+- 18842 0 0"/>
                <a:gd name="G2" fmla="+- 21600 0 0"/>
                <a:gd name="T0" fmla="*/ 0 w 20318"/>
                <a:gd name="T1" fmla="*/ 11511 h 18842"/>
                <a:gd name="T2" fmla="*/ 9756 w 20318"/>
                <a:gd name="T3" fmla="*/ 0 h 18842"/>
                <a:gd name="T4" fmla="*/ 20318 w 20318"/>
                <a:gd name="T5" fmla="*/ 18842 h 1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8" h="18842" fill="none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</a:path>
                <a:path w="20318" h="18842" stroke="0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  <a:lnTo>
                    <a:pt x="20318" y="1884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5" name="Line 117">
              <a:extLst>
                <a:ext uri="{FF2B5EF4-FFF2-40B4-BE49-F238E27FC236}">
                  <a16:creationId xmlns:a16="http://schemas.microsoft.com/office/drawing/2014/main" id="{D0943573-D563-3C5D-621B-24184D4E82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39" y="2188"/>
              <a:ext cx="91" cy="8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6" name="Line 118">
              <a:extLst>
                <a:ext uri="{FF2B5EF4-FFF2-40B4-BE49-F238E27FC236}">
                  <a16:creationId xmlns:a16="http://schemas.microsoft.com/office/drawing/2014/main" id="{91468F03-22E4-0357-6A16-3F276AD3C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7" y="2393"/>
              <a:ext cx="126" cy="19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7" name="Oval 119">
              <a:extLst>
                <a:ext uri="{FF2B5EF4-FFF2-40B4-BE49-F238E27FC236}">
                  <a16:creationId xmlns:a16="http://schemas.microsoft.com/office/drawing/2014/main" id="{2BB1CDD1-4F59-EB26-55A4-0E38E3467C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397"/>
              <a:ext cx="119" cy="5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8" name="Oval 120">
              <a:extLst>
                <a:ext uri="{FF2B5EF4-FFF2-40B4-BE49-F238E27FC236}">
                  <a16:creationId xmlns:a16="http://schemas.microsoft.com/office/drawing/2014/main" id="{C2C477EE-DCEA-368B-3E7F-9808D83ED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5" y="2532"/>
              <a:ext cx="172" cy="7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09" name="Oval 121">
              <a:extLst>
                <a:ext uri="{FF2B5EF4-FFF2-40B4-BE49-F238E27FC236}">
                  <a16:creationId xmlns:a16="http://schemas.microsoft.com/office/drawing/2014/main" id="{4776CE9B-FF0F-FEE8-BF63-9D3D87E33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2" y="2397"/>
              <a:ext cx="117" cy="5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0" name="Oval 122">
              <a:extLst>
                <a:ext uri="{FF2B5EF4-FFF2-40B4-BE49-F238E27FC236}">
                  <a16:creationId xmlns:a16="http://schemas.microsoft.com/office/drawing/2014/main" id="{D25BD243-8A8E-D660-56E6-624A3FED6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" y="2656"/>
              <a:ext cx="176" cy="74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1" name="Oval 123">
              <a:extLst>
                <a:ext uri="{FF2B5EF4-FFF2-40B4-BE49-F238E27FC236}">
                  <a16:creationId xmlns:a16="http://schemas.microsoft.com/office/drawing/2014/main" id="{36CF2519-DC55-62F5-9C3C-BFB837107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0" y="2785"/>
              <a:ext cx="213" cy="12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2" name="Oval 124">
              <a:extLst>
                <a:ext uri="{FF2B5EF4-FFF2-40B4-BE49-F238E27FC236}">
                  <a16:creationId xmlns:a16="http://schemas.microsoft.com/office/drawing/2014/main" id="{0D10F5AC-287F-A42F-1D0F-FBBE998C0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656"/>
              <a:ext cx="200" cy="7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3" name="Line 125">
              <a:extLst>
                <a:ext uri="{FF2B5EF4-FFF2-40B4-BE49-F238E27FC236}">
                  <a16:creationId xmlns:a16="http://schemas.microsoft.com/office/drawing/2014/main" id="{B042A203-6E5F-58CE-4E9B-513FF004A8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91" y="2453"/>
              <a:ext cx="10" cy="1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4" name="Line 126">
              <a:extLst>
                <a:ext uri="{FF2B5EF4-FFF2-40B4-BE49-F238E27FC236}">
                  <a16:creationId xmlns:a16="http://schemas.microsoft.com/office/drawing/2014/main" id="{5E74634D-130D-C714-F4E9-3CF39D2C27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19" y="2584"/>
              <a:ext cx="288" cy="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5" name="Line 127">
              <a:extLst>
                <a:ext uri="{FF2B5EF4-FFF2-40B4-BE49-F238E27FC236}">
                  <a16:creationId xmlns:a16="http://schemas.microsoft.com/office/drawing/2014/main" id="{9A137657-DC5E-81F5-06FA-00E3598DBF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2" y="2606"/>
              <a:ext cx="48" cy="1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6" name="Line 128">
              <a:extLst>
                <a:ext uri="{FF2B5EF4-FFF2-40B4-BE49-F238E27FC236}">
                  <a16:creationId xmlns:a16="http://schemas.microsoft.com/office/drawing/2014/main" id="{07BEBB0D-BB04-5C12-FEF6-2946D3E3AA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14" y="2457"/>
              <a:ext cx="10" cy="1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7" name="Line 129">
              <a:extLst>
                <a:ext uri="{FF2B5EF4-FFF2-40B4-BE49-F238E27FC236}">
                  <a16:creationId xmlns:a16="http://schemas.microsoft.com/office/drawing/2014/main" id="{0A859F03-CC56-22C8-DB19-2BA1B408A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0" y="2739"/>
              <a:ext cx="176" cy="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8" name="AutoShape 130">
              <a:extLst>
                <a:ext uri="{FF2B5EF4-FFF2-40B4-BE49-F238E27FC236}">
                  <a16:creationId xmlns:a16="http://schemas.microsoft.com/office/drawing/2014/main" id="{90CCCA89-275E-AD97-85C5-C01A56409E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920000">
              <a:off x="2998" y="2055"/>
              <a:ext cx="1483" cy="170"/>
            </a:xfrm>
            <a:prstGeom prst="homePlate">
              <a:avLst>
                <a:gd name="adj" fmla="val 827928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19" name="AutoShape 131">
              <a:extLst>
                <a:ext uri="{FF2B5EF4-FFF2-40B4-BE49-F238E27FC236}">
                  <a16:creationId xmlns:a16="http://schemas.microsoft.com/office/drawing/2014/main" id="{CBF81D45-247E-13E9-D353-A51050B713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740000" flipH="1">
              <a:off x="4034" y="2190"/>
              <a:ext cx="1243" cy="130"/>
            </a:xfrm>
            <a:prstGeom prst="homePlate">
              <a:avLst>
                <a:gd name="adj" fmla="val 725792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2820" name="AutoShape 132">
              <a:extLst>
                <a:ext uri="{FF2B5EF4-FFF2-40B4-BE49-F238E27FC236}">
                  <a16:creationId xmlns:a16="http://schemas.microsoft.com/office/drawing/2014/main" id="{E426EEDA-BD69-39C2-A9DA-8BA0EEBC10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590" y="2044"/>
              <a:ext cx="1266" cy="156"/>
            </a:xfrm>
            <a:prstGeom prst="homePlate">
              <a:avLst>
                <a:gd name="adj" fmla="val 770210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>
            <a:extLst>
              <a:ext uri="{FF2B5EF4-FFF2-40B4-BE49-F238E27FC236}">
                <a16:creationId xmlns:a16="http://schemas.microsoft.com/office/drawing/2014/main" id="{563C4757-F630-6088-01C2-DE0228E51F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Loose Coupling in Groupware</a:t>
            </a:r>
          </a:p>
        </p:txBody>
      </p:sp>
      <p:pic>
        <p:nvPicPr>
          <p:cNvPr id="266244" name="Picture 4">
            <a:extLst>
              <a:ext uri="{FF2B5EF4-FFF2-40B4-BE49-F238E27FC236}">
                <a16:creationId xmlns:a16="http://schemas.microsoft.com/office/drawing/2014/main" id="{F661E49B-729E-9AC7-0B77-FFB0645B6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3" y="1049338"/>
            <a:ext cx="7715250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AE46CCA7-E085-1674-70AC-EA6E8137A3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Loose Coupling in Groupware</a:t>
            </a: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8A6B48E9-0F61-0D30-939D-805E0B9E98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8750" y="1541463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Awareness lost</a:t>
            </a:r>
          </a:p>
          <a:p>
            <a:pPr lvl="1"/>
            <a:r>
              <a:rPr lang="en-US" altLang="LID4096"/>
              <a:t>no visible frame of reference</a:t>
            </a:r>
          </a:p>
          <a:p>
            <a:pPr lvl="1"/>
            <a:r>
              <a:rPr lang="en-US" altLang="LID4096"/>
              <a:t>verbal shadowing out of context</a:t>
            </a:r>
          </a:p>
          <a:p>
            <a:pPr lvl="1"/>
            <a:r>
              <a:rPr lang="en-US" altLang="LID4096"/>
              <a:t>gestures invisible</a:t>
            </a:r>
          </a:p>
          <a:p>
            <a:pPr lvl="1"/>
            <a:r>
              <a:rPr lang="en-US" altLang="LID4096"/>
              <a:t>no big picture</a:t>
            </a:r>
          </a:p>
          <a:p>
            <a:endParaRPr lang="en-US" altLang="LID4096"/>
          </a:p>
        </p:txBody>
      </p:sp>
      <p:grpSp>
        <p:nvGrpSpPr>
          <p:cNvPr id="153605" name="Group 5">
            <a:extLst>
              <a:ext uri="{FF2B5EF4-FFF2-40B4-BE49-F238E27FC236}">
                <a16:creationId xmlns:a16="http://schemas.microsoft.com/office/drawing/2014/main" id="{5F5F32AF-1887-FCCD-FC74-9B6A25C5B363}"/>
              </a:ext>
            </a:extLst>
          </p:cNvPr>
          <p:cNvGrpSpPr>
            <a:grpSpLocks/>
          </p:cNvGrpSpPr>
          <p:nvPr/>
        </p:nvGrpSpPr>
        <p:grpSpPr bwMode="auto">
          <a:xfrm>
            <a:off x="3848100" y="5799138"/>
            <a:ext cx="4649788" cy="1058862"/>
            <a:chOff x="2934" y="3698"/>
            <a:chExt cx="2537" cy="578"/>
          </a:xfrm>
        </p:grpSpPr>
        <p:grpSp>
          <p:nvGrpSpPr>
            <p:cNvPr id="153606" name="Group 6">
              <a:extLst>
                <a:ext uri="{FF2B5EF4-FFF2-40B4-BE49-F238E27FC236}">
                  <a16:creationId xmlns:a16="http://schemas.microsoft.com/office/drawing/2014/main" id="{1A97FC42-21F8-4690-BB14-27B92C41EB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0" y="3716"/>
              <a:ext cx="541" cy="508"/>
              <a:chOff x="4930" y="3716"/>
              <a:chExt cx="541" cy="508"/>
            </a:xfrm>
          </p:grpSpPr>
          <p:grpSp>
            <p:nvGrpSpPr>
              <p:cNvPr id="153607" name="Group 7">
                <a:extLst>
                  <a:ext uri="{FF2B5EF4-FFF2-40B4-BE49-F238E27FC236}">
                    <a16:creationId xmlns:a16="http://schemas.microsoft.com/office/drawing/2014/main" id="{8E9E59A7-9B12-6923-F97B-6C47E51D00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0" y="3782"/>
                <a:ext cx="402" cy="259"/>
                <a:chOff x="4930" y="3782"/>
                <a:chExt cx="402" cy="259"/>
              </a:xfrm>
            </p:grpSpPr>
            <p:grpSp>
              <p:nvGrpSpPr>
                <p:cNvPr id="153608" name="Group 8">
                  <a:extLst>
                    <a:ext uri="{FF2B5EF4-FFF2-40B4-BE49-F238E27FC236}">
                      <a16:creationId xmlns:a16="http://schemas.microsoft.com/office/drawing/2014/main" id="{100ED92D-EDFF-B2E8-8FBD-48CD4BAB55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0" y="3886"/>
                  <a:ext cx="402" cy="155"/>
                  <a:chOff x="4930" y="3886"/>
                  <a:chExt cx="402" cy="155"/>
                </a:xfrm>
              </p:grpSpPr>
              <p:sp>
                <p:nvSpPr>
                  <p:cNvPr id="153609" name="Oval 9">
                    <a:extLst>
                      <a:ext uri="{FF2B5EF4-FFF2-40B4-BE49-F238E27FC236}">
                        <a16:creationId xmlns:a16="http://schemas.microsoft.com/office/drawing/2014/main" id="{6AB4C8F4-BA14-B249-3C04-68684093F0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30" y="3894"/>
                    <a:ext cx="402" cy="1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53610" name="Oval 10">
                    <a:extLst>
                      <a:ext uri="{FF2B5EF4-FFF2-40B4-BE49-F238E27FC236}">
                        <a16:creationId xmlns:a16="http://schemas.microsoft.com/office/drawing/2014/main" id="{65F90DB3-23DA-20B5-EDE8-B574782C72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30" y="3886"/>
                    <a:ext cx="402" cy="14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53611" name="Group 11">
                  <a:extLst>
                    <a:ext uri="{FF2B5EF4-FFF2-40B4-BE49-F238E27FC236}">
                      <a16:creationId xmlns:a16="http://schemas.microsoft.com/office/drawing/2014/main" id="{6C242EAD-00E6-5705-85F9-004C46B3CE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8" y="3782"/>
                  <a:ext cx="182" cy="193"/>
                  <a:chOff x="4938" y="3782"/>
                  <a:chExt cx="182" cy="193"/>
                </a:xfrm>
              </p:grpSpPr>
              <p:sp>
                <p:nvSpPr>
                  <p:cNvPr id="153612" name="AutoShape 12">
                    <a:extLst>
                      <a:ext uri="{FF2B5EF4-FFF2-40B4-BE49-F238E27FC236}">
                        <a16:creationId xmlns:a16="http://schemas.microsoft.com/office/drawing/2014/main" id="{356F4283-4F4E-7F79-7203-DFEE914B10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4920" y="3823"/>
                    <a:ext cx="170" cy="134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53613" name="Rectangle 13">
                    <a:extLst>
                      <a:ext uri="{FF2B5EF4-FFF2-40B4-BE49-F238E27FC236}">
                        <a16:creationId xmlns:a16="http://schemas.microsoft.com/office/drawing/2014/main" id="{990E7613-F7A4-1297-AEBD-07D17DDCFD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5074" y="3782"/>
                    <a:ext cx="46" cy="19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53614" name="Group 14">
                  <a:extLst>
                    <a:ext uri="{FF2B5EF4-FFF2-40B4-BE49-F238E27FC236}">
                      <a16:creationId xmlns:a16="http://schemas.microsoft.com/office/drawing/2014/main" id="{549AD434-6D33-A62D-3260-6C9BC48F50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13" y="3927"/>
                  <a:ext cx="68" cy="31"/>
                  <a:chOff x="5113" y="3927"/>
                  <a:chExt cx="68" cy="31"/>
                </a:xfrm>
              </p:grpSpPr>
              <p:grpSp>
                <p:nvGrpSpPr>
                  <p:cNvPr id="153615" name="Group 15">
                    <a:extLst>
                      <a:ext uri="{FF2B5EF4-FFF2-40B4-BE49-F238E27FC236}">
                        <a16:creationId xmlns:a16="http://schemas.microsoft.com/office/drawing/2014/main" id="{5E2F2327-8C25-C326-38B5-A3D0536D7C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114" y="3927"/>
                    <a:ext cx="67" cy="31"/>
                    <a:chOff x="5114" y="3927"/>
                    <a:chExt cx="67" cy="31"/>
                  </a:xfrm>
                </p:grpSpPr>
                <p:sp>
                  <p:nvSpPr>
                    <p:cNvPr id="153616" name="Arc 16">
                      <a:extLst>
                        <a:ext uri="{FF2B5EF4-FFF2-40B4-BE49-F238E27FC236}">
                          <a16:creationId xmlns:a16="http://schemas.microsoft.com/office/drawing/2014/main" id="{283462E5-747D-F349-9F00-1A348562CC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14" y="3928"/>
                      <a:ext cx="34" cy="30"/>
                    </a:xfrm>
                    <a:custGeom>
                      <a:avLst/>
                      <a:gdLst>
                        <a:gd name="G0" fmla="+- 21588 0 0"/>
                        <a:gd name="G1" fmla="+- 21591 0 0"/>
                        <a:gd name="G2" fmla="+- 21600 0 0"/>
                        <a:gd name="T0" fmla="*/ 0 w 21588"/>
                        <a:gd name="T1" fmla="*/ 20883 h 21591"/>
                        <a:gd name="T2" fmla="*/ 20963 w 21588"/>
                        <a:gd name="T3" fmla="*/ 0 h 21591"/>
                        <a:gd name="T4" fmla="*/ 21588 w 21588"/>
                        <a:gd name="T5" fmla="*/ 21591 h 215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8" h="21591" fill="none" extrusionOk="0">
                          <a:moveTo>
                            <a:pt x="-1" y="20882"/>
                          </a:moveTo>
                          <a:cubicBezTo>
                            <a:pt x="373" y="9477"/>
                            <a:pt x="9555" y="330"/>
                            <a:pt x="20963" y="0"/>
                          </a:cubicBezTo>
                        </a:path>
                        <a:path w="21588" h="21591" stroke="0" extrusionOk="0">
                          <a:moveTo>
                            <a:pt x="-1" y="20882"/>
                          </a:moveTo>
                          <a:cubicBezTo>
                            <a:pt x="373" y="9477"/>
                            <a:pt x="9555" y="330"/>
                            <a:pt x="20963" y="0"/>
                          </a:cubicBezTo>
                          <a:lnTo>
                            <a:pt x="21588" y="21591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53617" name="Arc 17">
                      <a:extLst>
                        <a:ext uri="{FF2B5EF4-FFF2-40B4-BE49-F238E27FC236}">
                          <a16:creationId xmlns:a16="http://schemas.microsoft.com/office/drawing/2014/main" id="{9FA75599-C360-CFC5-AD65-1DE437380AE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47" y="3927"/>
                      <a:ext cx="34" cy="31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588"/>
                        <a:gd name="T1" fmla="*/ 0 h 21600"/>
                        <a:gd name="T2" fmla="*/ 21588 w 21588"/>
                        <a:gd name="T3" fmla="*/ 20892 h 21600"/>
                        <a:gd name="T4" fmla="*/ 0 w 21588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8" h="21600" fill="none" extrusionOk="0">
                          <a:moveTo>
                            <a:pt x="0" y="0"/>
                          </a:moveTo>
                          <a:cubicBezTo>
                            <a:pt x="11653" y="0"/>
                            <a:pt x="21206" y="9244"/>
                            <a:pt x="21588" y="20891"/>
                          </a:cubicBezTo>
                        </a:path>
                        <a:path w="21588" h="21600" stroke="0" extrusionOk="0">
                          <a:moveTo>
                            <a:pt x="0" y="0"/>
                          </a:moveTo>
                          <a:cubicBezTo>
                            <a:pt x="11653" y="0"/>
                            <a:pt x="21206" y="9244"/>
                            <a:pt x="21588" y="20891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53618" name="Line 18">
                    <a:extLst>
                      <a:ext uri="{FF2B5EF4-FFF2-40B4-BE49-F238E27FC236}">
                        <a16:creationId xmlns:a16="http://schemas.microsoft.com/office/drawing/2014/main" id="{E55E9068-0107-38FB-A58B-0DCEA061050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113" y="3957"/>
                    <a:ext cx="6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53619" name="Line 19">
                  <a:extLst>
                    <a:ext uri="{FF2B5EF4-FFF2-40B4-BE49-F238E27FC236}">
                      <a16:creationId xmlns:a16="http://schemas.microsoft.com/office/drawing/2014/main" id="{42A3FB13-F38B-8819-5451-9BF7022776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093" y="3949"/>
                  <a:ext cx="20" cy="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53620" name="Group 20">
                <a:extLst>
                  <a:ext uri="{FF2B5EF4-FFF2-40B4-BE49-F238E27FC236}">
                    <a16:creationId xmlns:a16="http://schemas.microsoft.com/office/drawing/2014/main" id="{F4715614-7644-2BAD-EE7B-6EBA5517EE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55" y="3716"/>
                <a:ext cx="316" cy="508"/>
                <a:chOff x="5155" y="3716"/>
                <a:chExt cx="316" cy="508"/>
              </a:xfrm>
            </p:grpSpPr>
            <p:sp>
              <p:nvSpPr>
                <p:cNvPr id="153621" name="Line 21">
                  <a:extLst>
                    <a:ext uri="{FF2B5EF4-FFF2-40B4-BE49-F238E27FC236}">
                      <a16:creationId xmlns:a16="http://schemas.microsoft.com/office/drawing/2014/main" id="{1D83C0DE-EE6B-9FCE-0C83-E0FA832668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98" y="4023"/>
                  <a:ext cx="173" cy="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22" name="Line 22">
                  <a:extLst>
                    <a:ext uri="{FF2B5EF4-FFF2-40B4-BE49-F238E27FC236}">
                      <a16:creationId xmlns:a16="http://schemas.microsoft.com/office/drawing/2014/main" id="{B65BFF31-F829-383F-9D30-472A2A9A61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98" y="4068"/>
                  <a:ext cx="93" cy="1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23" name="Line 23">
                  <a:extLst>
                    <a:ext uri="{FF2B5EF4-FFF2-40B4-BE49-F238E27FC236}">
                      <a16:creationId xmlns:a16="http://schemas.microsoft.com/office/drawing/2014/main" id="{5C942FB2-B9A7-007F-1D1E-FF0BE7F71F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98" y="3839"/>
                  <a:ext cx="80" cy="13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24" name="Line 24">
                  <a:extLst>
                    <a:ext uri="{FF2B5EF4-FFF2-40B4-BE49-F238E27FC236}">
                      <a16:creationId xmlns:a16="http://schemas.microsoft.com/office/drawing/2014/main" id="{088AB868-9416-A77C-4A71-2D3C985F36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281" y="3901"/>
                  <a:ext cx="17" cy="6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25" name="Line 25">
                  <a:extLst>
                    <a:ext uri="{FF2B5EF4-FFF2-40B4-BE49-F238E27FC236}">
                      <a16:creationId xmlns:a16="http://schemas.microsoft.com/office/drawing/2014/main" id="{F4E8D157-54BB-124B-FFC0-C82B232206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60" y="3839"/>
                  <a:ext cx="28" cy="7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26" name="Arc 26">
                  <a:extLst>
                    <a:ext uri="{FF2B5EF4-FFF2-40B4-BE49-F238E27FC236}">
                      <a16:creationId xmlns:a16="http://schemas.microsoft.com/office/drawing/2014/main" id="{C3EA202F-BF9D-5739-6998-97DEBD8AD3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8" y="3771"/>
                  <a:ext cx="151" cy="110"/>
                </a:xfrm>
                <a:custGeom>
                  <a:avLst/>
                  <a:gdLst>
                    <a:gd name="G0" fmla="+- 0 0 0"/>
                    <a:gd name="G1" fmla="+- 18711 0 0"/>
                    <a:gd name="G2" fmla="+- 21600 0 0"/>
                    <a:gd name="T0" fmla="*/ 10792 w 20245"/>
                    <a:gd name="T1" fmla="*/ 0 h 18711"/>
                    <a:gd name="T2" fmla="*/ 20245 w 20245"/>
                    <a:gd name="T3" fmla="*/ 11180 h 18711"/>
                    <a:gd name="T4" fmla="*/ 0 w 20245"/>
                    <a:gd name="T5" fmla="*/ 18711 h 18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45" h="18711" fill="none" extrusionOk="0">
                      <a:moveTo>
                        <a:pt x="10791" y="0"/>
                      </a:moveTo>
                      <a:cubicBezTo>
                        <a:pt x="15148" y="2512"/>
                        <a:pt x="18491" y="6466"/>
                        <a:pt x="20244" y="11180"/>
                      </a:cubicBezTo>
                    </a:path>
                    <a:path w="20245" h="18711" stroke="0" extrusionOk="0">
                      <a:moveTo>
                        <a:pt x="10791" y="0"/>
                      </a:moveTo>
                      <a:cubicBezTo>
                        <a:pt x="15148" y="2512"/>
                        <a:pt x="18491" y="6466"/>
                        <a:pt x="20244" y="11180"/>
                      </a:cubicBezTo>
                      <a:lnTo>
                        <a:pt x="0" y="18711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27" name="Oval 27">
                  <a:extLst>
                    <a:ext uri="{FF2B5EF4-FFF2-40B4-BE49-F238E27FC236}">
                      <a16:creationId xmlns:a16="http://schemas.microsoft.com/office/drawing/2014/main" id="{33D9764E-A0F9-A4D4-499A-7CC1B67869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64" y="3716"/>
                  <a:ext cx="67" cy="10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28" name="Line 28">
                  <a:extLst>
                    <a:ext uri="{FF2B5EF4-FFF2-40B4-BE49-F238E27FC236}">
                      <a16:creationId xmlns:a16="http://schemas.microsoft.com/office/drawing/2014/main" id="{D4A5A05D-CC24-1C5A-6695-A7D214D04B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04" y="3836"/>
                  <a:ext cx="25" cy="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29" name="Line 29">
                  <a:extLst>
                    <a:ext uri="{FF2B5EF4-FFF2-40B4-BE49-F238E27FC236}">
                      <a16:creationId xmlns:a16="http://schemas.microsoft.com/office/drawing/2014/main" id="{129393EA-BCB0-F533-EB26-F9FFF79E38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29" y="3896"/>
                  <a:ext cx="42" cy="12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30" name="Line 30">
                  <a:extLst>
                    <a:ext uri="{FF2B5EF4-FFF2-40B4-BE49-F238E27FC236}">
                      <a16:creationId xmlns:a16="http://schemas.microsoft.com/office/drawing/2014/main" id="{858B6B9D-B3B5-6475-1229-6C78765C3F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55" y="3909"/>
                  <a:ext cx="105" cy="2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153631" name="Group 31">
              <a:extLst>
                <a:ext uri="{FF2B5EF4-FFF2-40B4-BE49-F238E27FC236}">
                  <a16:creationId xmlns:a16="http://schemas.microsoft.com/office/drawing/2014/main" id="{DF5E0E4C-3CAE-551F-C26C-B4C8F4F3A6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4" y="3698"/>
              <a:ext cx="457" cy="578"/>
              <a:chOff x="2934" y="3698"/>
              <a:chExt cx="457" cy="578"/>
            </a:xfrm>
          </p:grpSpPr>
          <p:grpSp>
            <p:nvGrpSpPr>
              <p:cNvPr id="153632" name="Group 32">
                <a:extLst>
                  <a:ext uri="{FF2B5EF4-FFF2-40B4-BE49-F238E27FC236}">
                    <a16:creationId xmlns:a16="http://schemas.microsoft.com/office/drawing/2014/main" id="{C00603FE-CA37-CB41-BD11-E903AF380E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89" y="3809"/>
                <a:ext cx="402" cy="259"/>
                <a:chOff x="2989" y="3809"/>
                <a:chExt cx="402" cy="259"/>
              </a:xfrm>
            </p:grpSpPr>
            <p:grpSp>
              <p:nvGrpSpPr>
                <p:cNvPr id="153633" name="Group 33">
                  <a:extLst>
                    <a:ext uri="{FF2B5EF4-FFF2-40B4-BE49-F238E27FC236}">
                      <a16:creationId xmlns:a16="http://schemas.microsoft.com/office/drawing/2014/main" id="{9DD8E150-CEF6-D887-3792-79078F9302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89" y="3913"/>
                  <a:ext cx="402" cy="155"/>
                  <a:chOff x="2989" y="3913"/>
                  <a:chExt cx="402" cy="155"/>
                </a:xfrm>
              </p:grpSpPr>
              <p:sp>
                <p:nvSpPr>
                  <p:cNvPr id="153634" name="Oval 34">
                    <a:extLst>
                      <a:ext uri="{FF2B5EF4-FFF2-40B4-BE49-F238E27FC236}">
                        <a16:creationId xmlns:a16="http://schemas.microsoft.com/office/drawing/2014/main" id="{D5B3981D-A5DA-2421-24A0-46ABEF6B57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9" y="3920"/>
                    <a:ext cx="402" cy="14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53635" name="Oval 35">
                    <a:extLst>
                      <a:ext uri="{FF2B5EF4-FFF2-40B4-BE49-F238E27FC236}">
                        <a16:creationId xmlns:a16="http://schemas.microsoft.com/office/drawing/2014/main" id="{03FC9ABE-0DE5-8BAC-CFF4-80E2D7A3BF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9" y="3913"/>
                    <a:ext cx="402" cy="14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53636" name="Group 36">
                  <a:extLst>
                    <a:ext uri="{FF2B5EF4-FFF2-40B4-BE49-F238E27FC236}">
                      <a16:creationId xmlns:a16="http://schemas.microsoft.com/office/drawing/2014/main" id="{1487F1A8-78E6-6BCA-CA60-7DCDD40FC3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6" y="3809"/>
                  <a:ext cx="145" cy="193"/>
                  <a:chOff x="3236" y="3809"/>
                  <a:chExt cx="145" cy="193"/>
                </a:xfrm>
              </p:grpSpPr>
              <p:sp>
                <p:nvSpPr>
                  <p:cNvPr id="153637" name="AutoShape 37">
                    <a:extLst>
                      <a:ext uri="{FF2B5EF4-FFF2-40B4-BE49-F238E27FC236}">
                        <a16:creationId xmlns:a16="http://schemas.microsoft.com/office/drawing/2014/main" id="{0BD01D11-2E48-4744-C7CD-8EDDF1E56D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3230" y="3851"/>
                    <a:ext cx="170" cy="13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53638" name="Rectangle 38">
                    <a:extLst>
                      <a:ext uri="{FF2B5EF4-FFF2-40B4-BE49-F238E27FC236}">
                        <a16:creationId xmlns:a16="http://schemas.microsoft.com/office/drawing/2014/main" id="{8FC35BA1-C22F-E713-E764-A16C6EBA4E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3236" y="3809"/>
                    <a:ext cx="49" cy="18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53639" name="Group 39">
                  <a:extLst>
                    <a:ext uri="{FF2B5EF4-FFF2-40B4-BE49-F238E27FC236}">
                      <a16:creationId xmlns:a16="http://schemas.microsoft.com/office/drawing/2014/main" id="{9DEC6E40-93A2-190B-0D8C-219529D892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0" y="4009"/>
                  <a:ext cx="66" cy="30"/>
                  <a:chOff x="3090" y="4009"/>
                  <a:chExt cx="66" cy="30"/>
                </a:xfrm>
              </p:grpSpPr>
              <p:grpSp>
                <p:nvGrpSpPr>
                  <p:cNvPr id="153640" name="Group 40">
                    <a:extLst>
                      <a:ext uri="{FF2B5EF4-FFF2-40B4-BE49-F238E27FC236}">
                        <a16:creationId xmlns:a16="http://schemas.microsoft.com/office/drawing/2014/main" id="{4E6F557B-0260-CB41-F29E-467E38EBB9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91" y="4009"/>
                    <a:ext cx="65" cy="30"/>
                    <a:chOff x="3091" y="4009"/>
                    <a:chExt cx="65" cy="30"/>
                  </a:xfrm>
                </p:grpSpPr>
                <p:sp>
                  <p:nvSpPr>
                    <p:cNvPr id="153641" name="Arc 41">
                      <a:extLst>
                        <a:ext uri="{FF2B5EF4-FFF2-40B4-BE49-F238E27FC236}">
                          <a16:creationId xmlns:a16="http://schemas.microsoft.com/office/drawing/2014/main" id="{DA944315-1205-97AC-30DD-3E68F4ADD71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123" y="4009"/>
                      <a:ext cx="33" cy="3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53642" name="Arc 42">
                      <a:extLst>
                        <a:ext uri="{FF2B5EF4-FFF2-40B4-BE49-F238E27FC236}">
                          <a16:creationId xmlns:a16="http://schemas.microsoft.com/office/drawing/2014/main" id="{3696F59C-9019-C9FE-5D67-0A95F8446E5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091" y="4009"/>
                      <a:ext cx="33" cy="30"/>
                    </a:xfrm>
                    <a:custGeom>
                      <a:avLst/>
                      <a:gdLst>
                        <a:gd name="G0" fmla="+- 21600 0 0"/>
                        <a:gd name="G1" fmla="+- 21590 0 0"/>
                        <a:gd name="G2" fmla="+- 21600 0 0"/>
                        <a:gd name="T0" fmla="*/ 0 w 21600"/>
                        <a:gd name="T1" fmla="*/ 21590 h 21590"/>
                        <a:gd name="T2" fmla="*/ 20946 w 21600"/>
                        <a:gd name="T3" fmla="*/ 0 h 21590"/>
                        <a:gd name="T4" fmla="*/ 21600 w 21600"/>
                        <a:gd name="T5" fmla="*/ 21590 h 215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0" fill="none" extrusionOk="0">
                          <a:moveTo>
                            <a:pt x="0" y="21589"/>
                          </a:moveTo>
                          <a:cubicBezTo>
                            <a:pt x="0" y="9915"/>
                            <a:pt x="9276" y="353"/>
                            <a:pt x="20945" y="-1"/>
                          </a:cubicBezTo>
                        </a:path>
                        <a:path w="21600" h="21590" stroke="0" extrusionOk="0">
                          <a:moveTo>
                            <a:pt x="0" y="21589"/>
                          </a:moveTo>
                          <a:cubicBezTo>
                            <a:pt x="0" y="9915"/>
                            <a:pt x="9276" y="353"/>
                            <a:pt x="20945" y="-1"/>
                          </a:cubicBezTo>
                          <a:lnTo>
                            <a:pt x="21600" y="2159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53643" name="Line 43">
                    <a:extLst>
                      <a:ext uri="{FF2B5EF4-FFF2-40B4-BE49-F238E27FC236}">
                        <a16:creationId xmlns:a16="http://schemas.microsoft.com/office/drawing/2014/main" id="{37C28A40-FC40-FF7E-6C94-362481085D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090" y="4034"/>
                    <a:ext cx="6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53644" name="Freeform 44">
                  <a:extLst>
                    <a:ext uri="{FF2B5EF4-FFF2-40B4-BE49-F238E27FC236}">
                      <a16:creationId xmlns:a16="http://schemas.microsoft.com/office/drawing/2014/main" id="{8BE54FC4-3369-9377-7551-B59498050B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1" y="3995"/>
                  <a:ext cx="185" cy="60"/>
                </a:xfrm>
                <a:custGeom>
                  <a:avLst/>
                  <a:gdLst>
                    <a:gd name="T0" fmla="*/ 0 w 185"/>
                    <a:gd name="T1" fmla="*/ 59 h 60"/>
                    <a:gd name="T2" fmla="*/ 8 w 185"/>
                    <a:gd name="T3" fmla="*/ 55 h 60"/>
                    <a:gd name="T4" fmla="*/ 22 w 185"/>
                    <a:gd name="T5" fmla="*/ 55 h 60"/>
                    <a:gd name="T6" fmla="*/ 31 w 185"/>
                    <a:gd name="T7" fmla="*/ 55 h 60"/>
                    <a:gd name="T8" fmla="*/ 39 w 185"/>
                    <a:gd name="T9" fmla="*/ 59 h 60"/>
                    <a:gd name="T10" fmla="*/ 46 w 185"/>
                    <a:gd name="T11" fmla="*/ 59 h 60"/>
                    <a:gd name="T12" fmla="*/ 56 w 185"/>
                    <a:gd name="T13" fmla="*/ 59 h 60"/>
                    <a:gd name="T14" fmla="*/ 64 w 185"/>
                    <a:gd name="T15" fmla="*/ 59 h 60"/>
                    <a:gd name="T16" fmla="*/ 71 w 185"/>
                    <a:gd name="T17" fmla="*/ 59 h 60"/>
                    <a:gd name="T18" fmla="*/ 79 w 185"/>
                    <a:gd name="T19" fmla="*/ 59 h 60"/>
                    <a:gd name="T20" fmla="*/ 85 w 185"/>
                    <a:gd name="T21" fmla="*/ 59 h 60"/>
                    <a:gd name="T22" fmla="*/ 93 w 185"/>
                    <a:gd name="T23" fmla="*/ 55 h 60"/>
                    <a:gd name="T24" fmla="*/ 100 w 185"/>
                    <a:gd name="T25" fmla="*/ 55 h 60"/>
                    <a:gd name="T26" fmla="*/ 106 w 185"/>
                    <a:gd name="T27" fmla="*/ 52 h 60"/>
                    <a:gd name="T28" fmla="*/ 112 w 185"/>
                    <a:gd name="T29" fmla="*/ 48 h 60"/>
                    <a:gd name="T30" fmla="*/ 119 w 185"/>
                    <a:gd name="T31" fmla="*/ 38 h 60"/>
                    <a:gd name="T32" fmla="*/ 125 w 185"/>
                    <a:gd name="T33" fmla="*/ 27 h 60"/>
                    <a:gd name="T34" fmla="*/ 133 w 185"/>
                    <a:gd name="T35" fmla="*/ 24 h 60"/>
                    <a:gd name="T36" fmla="*/ 139 w 185"/>
                    <a:gd name="T37" fmla="*/ 20 h 60"/>
                    <a:gd name="T38" fmla="*/ 154 w 185"/>
                    <a:gd name="T39" fmla="*/ 13 h 60"/>
                    <a:gd name="T40" fmla="*/ 160 w 185"/>
                    <a:gd name="T41" fmla="*/ 10 h 60"/>
                    <a:gd name="T42" fmla="*/ 167 w 185"/>
                    <a:gd name="T43" fmla="*/ 10 h 60"/>
                    <a:gd name="T44" fmla="*/ 173 w 185"/>
                    <a:gd name="T45" fmla="*/ 6 h 60"/>
                    <a:gd name="T46" fmla="*/ 179 w 185"/>
                    <a:gd name="T47" fmla="*/ 0 h 60"/>
                    <a:gd name="T48" fmla="*/ 184 w 185"/>
                    <a:gd name="T4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85" h="60">
                      <a:moveTo>
                        <a:pt x="0" y="59"/>
                      </a:moveTo>
                      <a:lnTo>
                        <a:pt x="8" y="55"/>
                      </a:lnTo>
                      <a:lnTo>
                        <a:pt x="22" y="55"/>
                      </a:lnTo>
                      <a:lnTo>
                        <a:pt x="31" y="55"/>
                      </a:lnTo>
                      <a:lnTo>
                        <a:pt x="39" y="59"/>
                      </a:lnTo>
                      <a:lnTo>
                        <a:pt x="46" y="59"/>
                      </a:lnTo>
                      <a:lnTo>
                        <a:pt x="56" y="59"/>
                      </a:lnTo>
                      <a:lnTo>
                        <a:pt x="64" y="59"/>
                      </a:lnTo>
                      <a:lnTo>
                        <a:pt x="71" y="59"/>
                      </a:lnTo>
                      <a:lnTo>
                        <a:pt x="79" y="59"/>
                      </a:lnTo>
                      <a:lnTo>
                        <a:pt x="85" y="59"/>
                      </a:lnTo>
                      <a:lnTo>
                        <a:pt x="93" y="55"/>
                      </a:lnTo>
                      <a:lnTo>
                        <a:pt x="100" y="55"/>
                      </a:lnTo>
                      <a:lnTo>
                        <a:pt x="106" y="52"/>
                      </a:lnTo>
                      <a:lnTo>
                        <a:pt x="112" y="48"/>
                      </a:lnTo>
                      <a:lnTo>
                        <a:pt x="119" y="38"/>
                      </a:lnTo>
                      <a:lnTo>
                        <a:pt x="125" y="27"/>
                      </a:lnTo>
                      <a:lnTo>
                        <a:pt x="133" y="24"/>
                      </a:lnTo>
                      <a:lnTo>
                        <a:pt x="139" y="20"/>
                      </a:lnTo>
                      <a:lnTo>
                        <a:pt x="154" y="13"/>
                      </a:lnTo>
                      <a:lnTo>
                        <a:pt x="160" y="10"/>
                      </a:lnTo>
                      <a:lnTo>
                        <a:pt x="167" y="10"/>
                      </a:lnTo>
                      <a:lnTo>
                        <a:pt x="173" y="6"/>
                      </a:lnTo>
                      <a:lnTo>
                        <a:pt x="179" y="0"/>
                      </a:lnTo>
                      <a:lnTo>
                        <a:pt x="184" y="0"/>
                      </a:lnTo>
                    </a:path>
                  </a:pathLst>
                </a:custGeom>
                <a:solidFill>
                  <a:schemeClr val="bg1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153645" name="Group 45">
                <a:extLst>
                  <a:ext uri="{FF2B5EF4-FFF2-40B4-BE49-F238E27FC236}">
                    <a16:creationId xmlns:a16="http://schemas.microsoft.com/office/drawing/2014/main" id="{D4EA45CB-215F-2031-C631-2A52723858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34" y="3698"/>
                <a:ext cx="295" cy="578"/>
                <a:chOff x="2934" y="3698"/>
                <a:chExt cx="295" cy="578"/>
              </a:xfrm>
            </p:grpSpPr>
            <p:sp>
              <p:nvSpPr>
                <p:cNvPr id="153646" name="Oval 46">
                  <a:extLst>
                    <a:ext uri="{FF2B5EF4-FFF2-40B4-BE49-F238E27FC236}">
                      <a16:creationId xmlns:a16="http://schemas.microsoft.com/office/drawing/2014/main" id="{ABFD9E63-40EE-59CD-82B3-A540A49397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3" y="3698"/>
                  <a:ext cx="64" cy="99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47" name="Line 47">
                  <a:extLst>
                    <a:ext uri="{FF2B5EF4-FFF2-40B4-BE49-F238E27FC236}">
                      <a16:creationId xmlns:a16="http://schemas.microsoft.com/office/drawing/2014/main" id="{CAF7F2F8-08DE-D7CA-9743-782C273442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34" y="4061"/>
                  <a:ext cx="172" cy="4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48" name="Line 48">
                  <a:extLst>
                    <a:ext uri="{FF2B5EF4-FFF2-40B4-BE49-F238E27FC236}">
                      <a16:creationId xmlns:a16="http://schemas.microsoft.com/office/drawing/2014/main" id="{8B254411-F404-E5A6-C70A-FB905C8604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06" y="4105"/>
                  <a:ext cx="123" cy="17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49" name="Line 49">
                  <a:extLst>
                    <a:ext uri="{FF2B5EF4-FFF2-40B4-BE49-F238E27FC236}">
                      <a16:creationId xmlns:a16="http://schemas.microsoft.com/office/drawing/2014/main" id="{5FC08DD4-5709-09B6-3F67-9BBFC4321D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5" y="3861"/>
                  <a:ext cx="41" cy="12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50" name="Line 50">
                  <a:extLst>
                    <a:ext uri="{FF2B5EF4-FFF2-40B4-BE49-F238E27FC236}">
                      <a16:creationId xmlns:a16="http://schemas.microsoft.com/office/drawing/2014/main" id="{7DEBAACD-8983-E0D8-B2B9-14E7F6B0C0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26" y="3990"/>
                  <a:ext cx="103" cy="1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51" name="Line 51">
                  <a:extLst>
                    <a:ext uri="{FF2B5EF4-FFF2-40B4-BE49-F238E27FC236}">
                      <a16:creationId xmlns:a16="http://schemas.microsoft.com/office/drawing/2014/main" id="{A6676201-CE73-14B5-4B49-2E7F496851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26" y="3836"/>
                  <a:ext cx="39" cy="8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52" name="Arc 52">
                  <a:extLst>
                    <a:ext uri="{FF2B5EF4-FFF2-40B4-BE49-F238E27FC236}">
                      <a16:creationId xmlns:a16="http://schemas.microsoft.com/office/drawing/2014/main" id="{BD82EB1A-0305-D917-AEA7-E7FB2866D5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2" y="3794"/>
                  <a:ext cx="53" cy="140"/>
                </a:xfrm>
                <a:custGeom>
                  <a:avLst/>
                  <a:gdLst>
                    <a:gd name="G0" fmla="+- 20340 0 0"/>
                    <a:gd name="G1" fmla="+- 18799 0 0"/>
                    <a:gd name="G2" fmla="+- 21600 0 0"/>
                    <a:gd name="T0" fmla="*/ 0 w 20340"/>
                    <a:gd name="T1" fmla="*/ 11529 h 18799"/>
                    <a:gd name="T2" fmla="*/ 9702 w 20340"/>
                    <a:gd name="T3" fmla="*/ 0 h 18799"/>
                    <a:gd name="T4" fmla="*/ 20340 w 20340"/>
                    <a:gd name="T5" fmla="*/ 18799 h 187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40" h="18799" fill="none" extrusionOk="0">
                      <a:moveTo>
                        <a:pt x="0" y="11529"/>
                      </a:moveTo>
                      <a:cubicBezTo>
                        <a:pt x="1745" y="6646"/>
                        <a:pt x="5189" y="2554"/>
                        <a:pt x="9702" y="0"/>
                      </a:cubicBezTo>
                    </a:path>
                    <a:path w="20340" h="18799" stroke="0" extrusionOk="0">
                      <a:moveTo>
                        <a:pt x="0" y="11529"/>
                      </a:moveTo>
                      <a:cubicBezTo>
                        <a:pt x="1745" y="6646"/>
                        <a:pt x="5189" y="2554"/>
                        <a:pt x="9702" y="0"/>
                      </a:cubicBezTo>
                      <a:lnTo>
                        <a:pt x="20340" y="18799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53" name="Line 53">
                  <a:extLst>
                    <a:ext uri="{FF2B5EF4-FFF2-40B4-BE49-F238E27FC236}">
                      <a16:creationId xmlns:a16="http://schemas.microsoft.com/office/drawing/2014/main" id="{790D54D5-12D5-B305-9E04-056BE6DC9B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34" y="3874"/>
                  <a:ext cx="31" cy="18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54" name="Line 54">
                  <a:extLst>
                    <a:ext uri="{FF2B5EF4-FFF2-40B4-BE49-F238E27FC236}">
                      <a16:creationId xmlns:a16="http://schemas.microsoft.com/office/drawing/2014/main" id="{7E77F6CD-EF53-AABF-2F41-AADDFEA731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6" y="3921"/>
                  <a:ext cx="39" cy="3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153655" name="Line 55">
              <a:extLst>
                <a:ext uri="{FF2B5EF4-FFF2-40B4-BE49-F238E27FC236}">
                  <a16:creationId xmlns:a16="http://schemas.microsoft.com/office/drawing/2014/main" id="{4143D516-DBD8-8BFA-E36B-413EC237B2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4" y="3949"/>
              <a:ext cx="1578" cy="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pic>
        <p:nvPicPr>
          <p:cNvPr id="153663" name="Picture 63">
            <a:extLst>
              <a:ext uri="{FF2B5EF4-FFF2-40B4-BE49-F238E27FC236}">
                <a16:creationId xmlns:a16="http://schemas.microsoft.com/office/drawing/2014/main" id="{09EE9B6D-DB04-ED79-DA0C-AA7DCA021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871788"/>
            <a:ext cx="6143625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64" name="Line 64">
            <a:extLst>
              <a:ext uri="{FF2B5EF4-FFF2-40B4-BE49-F238E27FC236}">
                <a16:creationId xmlns:a16="http://schemas.microsoft.com/office/drawing/2014/main" id="{395D021F-B7A7-0637-7257-7840CACD43E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52875" y="3724275"/>
            <a:ext cx="171450" cy="15875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53665" name="Line 65">
            <a:extLst>
              <a:ext uri="{FF2B5EF4-FFF2-40B4-BE49-F238E27FC236}">
                <a16:creationId xmlns:a16="http://schemas.microsoft.com/office/drawing/2014/main" id="{FC8081FE-10D8-0947-95E3-8F65E68793C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96200" y="4457700"/>
            <a:ext cx="171450" cy="15875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050">
            <a:extLst>
              <a:ext uri="{FF2B5EF4-FFF2-40B4-BE49-F238E27FC236}">
                <a16:creationId xmlns:a16="http://schemas.microsoft.com/office/drawing/2014/main" id="{EE74A1BB-8339-9606-4793-3B20AF9FF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86825" cy="1143000"/>
          </a:xfrm>
          <a:noFill/>
          <a:ln/>
        </p:spPr>
        <p:txBody>
          <a:bodyPr/>
          <a:lstStyle/>
          <a:p>
            <a:r>
              <a:rPr lang="en-US" altLang="LID4096"/>
              <a:t>One Solution: Radar Overviews</a:t>
            </a:r>
          </a:p>
        </p:txBody>
      </p:sp>
      <p:sp>
        <p:nvSpPr>
          <p:cNvPr id="256003" name="Rectangle 2051">
            <a:extLst>
              <a:ext uri="{FF2B5EF4-FFF2-40B4-BE49-F238E27FC236}">
                <a16:creationId xmlns:a16="http://schemas.microsoft.com/office/drawing/2014/main" id="{EDEB7808-CE9F-716C-4544-D081F39B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5188"/>
            <a:ext cx="1506538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LID4096" sz="2800">
                <a:latin typeface="Book Antiqua" panose="02040602050305030304" pitchFamily="18" charset="0"/>
              </a:rPr>
              <a:t>Provides</a:t>
            </a:r>
            <a:endParaRPr lang="en-US" altLang="LID4096" sz="2400">
              <a:latin typeface="Book Antiqua" panose="02040602050305030304" pitchFamily="18" charset="0"/>
            </a:endParaRPr>
          </a:p>
          <a:p>
            <a:pPr eaLnBrk="0" hangingPunct="0">
              <a:buFontTx/>
              <a:buChar char="•"/>
            </a:pPr>
            <a:r>
              <a:rPr lang="en-US" altLang="LID4096" sz="2400" b="0">
                <a:latin typeface="Book Antiqua" panose="02040602050305030304" pitchFamily="18" charset="0"/>
              </a:rPr>
              <a:t>identity</a:t>
            </a:r>
          </a:p>
          <a:p>
            <a:pPr eaLnBrk="0" hangingPunct="0">
              <a:buFontTx/>
              <a:buChar char="•"/>
            </a:pPr>
            <a:r>
              <a:rPr lang="en-US" altLang="LID4096" sz="2400" b="0">
                <a:latin typeface="Book Antiqua" panose="02040602050305030304" pitchFamily="18" charset="0"/>
              </a:rPr>
              <a:t>location</a:t>
            </a:r>
          </a:p>
          <a:p>
            <a:pPr eaLnBrk="0" hangingPunct="0">
              <a:buFontTx/>
              <a:buChar char="•"/>
            </a:pPr>
            <a:r>
              <a:rPr lang="en-US" altLang="LID4096" sz="2400" b="0">
                <a:latin typeface="Book Antiqua" panose="02040602050305030304" pitchFamily="18" charset="0"/>
              </a:rPr>
              <a:t>actions</a:t>
            </a:r>
          </a:p>
          <a:p>
            <a:pPr eaLnBrk="0" hangingPunct="0">
              <a:buFontTx/>
              <a:buChar char="•"/>
            </a:pPr>
            <a:r>
              <a:rPr lang="en-US" altLang="LID4096" sz="2400" b="0">
                <a:latin typeface="Book Antiqua" panose="02040602050305030304" pitchFamily="18" charset="0"/>
              </a:rPr>
              <a:t>gestures</a:t>
            </a:r>
          </a:p>
        </p:txBody>
      </p:sp>
      <p:pic>
        <p:nvPicPr>
          <p:cNvPr id="256011" name="Picture 2059">
            <a:extLst>
              <a:ext uri="{FF2B5EF4-FFF2-40B4-BE49-F238E27FC236}">
                <a16:creationId xmlns:a16="http://schemas.microsoft.com/office/drawing/2014/main" id="{663A5159-9B33-A4BE-9178-E99D3AE089C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1004888"/>
            <a:ext cx="7413625" cy="585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DC42641D-2FCC-DE46-7A2C-956089BFE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Do Overviews work?</a:t>
            </a:r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97A96A84-2AD2-5073-C580-F1013B274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7772400" cy="4114800"/>
          </a:xfrm>
          <a:noFill/>
          <a:ln/>
        </p:spPr>
        <p:txBody>
          <a:bodyPr/>
          <a:lstStyle/>
          <a:p>
            <a:pPr marL="96838" indent="-96838">
              <a:tabLst>
                <a:tab pos="576263" algn="l"/>
              </a:tabLst>
            </a:pPr>
            <a:r>
              <a:rPr lang="en-US" altLang="LID4096"/>
              <a:t>Information present </a:t>
            </a:r>
          </a:p>
          <a:p>
            <a:pPr marL="381000" lvl="1" indent="-92075">
              <a:buFontTx/>
              <a:buChar char="O"/>
              <a:tabLst>
                <a:tab pos="576263" algn="l"/>
              </a:tabLst>
            </a:pPr>
            <a:r>
              <a:rPr lang="en-US" altLang="LID4096"/>
              <a:t>  who is participating</a:t>
            </a:r>
          </a:p>
          <a:p>
            <a:pPr marL="381000" lvl="1" indent="-92075">
              <a:buFontTx/>
              <a:buChar char="O"/>
              <a:tabLst>
                <a:tab pos="576263" algn="l"/>
              </a:tabLst>
            </a:pPr>
            <a:r>
              <a:rPr lang="en-US" altLang="LID4096"/>
              <a:t>  where they are</a:t>
            </a:r>
          </a:p>
          <a:p>
            <a:pPr marL="381000" lvl="1" indent="-92075">
              <a:buFontTx/>
              <a:buChar char="O"/>
              <a:tabLst>
                <a:tab pos="576263" algn="l"/>
              </a:tabLst>
            </a:pPr>
            <a:r>
              <a:rPr lang="en-US" altLang="LID4096"/>
              <a:t>  what they are doing</a:t>
            </a:r>
          </a:p>
          <a:p>
            <a:pPr marL="96838" indent="-96838">
              <a:tabLst>
                <a:tab pos="576263" algn="l"/>
              </a:tabLst>
            </a:pPr>
            <a:r>
              <a:rPr lang="en-US" altLang="LID4096"/>
              <a:t>But</a:t>
            </a:r>
          </a:p>
          <a:p>
            <a:pPr marL="381000" lvl="1" indent="-92075">
              <a:buFont typeface="Symbol" panose="05050102010706020507" pitchFamily="18" charset="2"/>
              <a:buChar char="´"/>
              <a:tabLst>
                <a:tab pos="576263" algn="l"/>
              </a:tabLst>
            </a:pPr>
            <a:r>
              <a:rPr lang="en-US" altLang="LID4096"/>
              <a:t>  real estate</a:t>
            </a:r>
          </a:p>
          <a:p>
            <a:pPr marL="96838" indent="-96838">
              <a:tabLst>
                <a:tab pos="576263" algn="l"/>
              </a:tabLst>
            </a:pPr>
            <a:r>
              <a:rPr lang="en-US" altLang="LID4096"/>
              <a:t>Research question</a:t>
            </a:r>
          </a:p>
          <a:p>
            <a:pPr marL="381000" lvl="1" indent="-92075">
              <a:buFontTx/>
              <a:buNone/>
              <a:tabLst>
                <a:tab pos="576263" algn="l"/>
              </a:tabLst>
            </a:pPr>
            <a:r>
              <a:rPr lang="en-US" altLang="LID4096"/>
              <a:t>Can we merge overview </a:t>
            </a:r>
            <a:br>
              <a:rPr lang="en-US" altLang="LID4096"/>
            </a:br>
            <a:r>
              <a:rPr lang="en-US" altLang="LID4096"/>
              <a:t>and main view into a </a:t>
            </a:r>
            <a:br>
              <a:rPr lang="en-US" altLang="LID4096"/>
            </a:br>
            <a:r>
              <a:rPr lang="en-US" altLang="LID4096"/>
              <a:t>single window?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</p:txBody>
      </p:sp>
      <p:pic>
        <p:nvPicPr>
          <p:cNvPr id="164873" name="Picture 9">
            <a:extLst>
              <a:ext uri="{FF2B5EF4-FFF2-40B4-BE49-F238E27FC236}">
                <a16:creationId xmlns:a16="http://schemas.microsoft.com/office/drawing/2014/main" id="{AE6A9D4D-37DB-1FF5-1D80-D5E916D814F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075" y="2416175"/>
            <a:ext cx="5621338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ED545E4B-848F-F53E-E0F4-E5ADD21E1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420688"/>
            <a:ext cx="3321050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altLang="LID4096" sz="4400">
                <a:solidFill>
                  <a:schemeClr val="tx2"/>
                </a:solidFill>
                <a:latin typeface="Book Antiqua" panose="02040602050305030304" pitchFamily="18" charset="0"/>
              </a:rPr>
              <a:t>Transparent Layers</a:t>
            </a:r>
          </a:p>
        </p:txBody>
      </p:sp>
      <p:pic>
        <p:nvPicPr>
          <p:cNvPr id="166915" name="Picture 3">
            <a:extLst>
              <a:ext uri="{FF2B5EF4-FFF2-40B4-BE49-F238E27FC236}">
                <a16:creationId xmlns:a16="http://schemas.microsoft.com/office/drawing/2014/main" id="{D398C343-F3C0-F4C4-DE88-799452DE8A1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433388"/>
            <a:ext cx="5407025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916" name="Rectangle 4">
            <a:extLst>
              <a:ext uri="{FF2B5EF4-FFF2-40B4-BE49-F238E27FC236}">
                <a16:creationId xmlns:a16="http://schemas.microsoft.com/office/drawing/2014/main" id="{604DAB1B-C7C8-9930-373E-D75678908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297113"/>
            <a:ext cx="21399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LID4096" sz="2400" b="0">
                <a:latin typeface="Book Antiqua" panose="02040602050305030304" pitchFamily="18" charset="0"/>
              </a:rPr>
              <a:t>Main view </a:t>
            </a:r>
            <a:br>
              <a:rPr lang="en-US" altLang="LID4096" sz="2400" b="0">
                <a:latin typeface="Book Antiqua" panose="02040602050305030304" pitchFamily="18" charset="0"/>
              </a:rPr>
            </a:br>
            <a:r>
              <a:rPr lang="en-US" altLang="LID4096" sz="2400" b="0">
                <a:latin typeface="Book Antiqua" panose="02040602050305030304" pitchFamily="18" charset="0"/>
              </a:rPr>
              <a:t>in foreground </a:t>
            </a:r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38DD0007-6B6A-B273-6319-7525CF15F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38" y="4019550"/>
            <a:ext cx="2232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LID4096" sz="2400" b="0">
                <a:latin typeface="Book Antiqua" panose="02040602050305030304" pitchFamily="18" charset="0"/>
              </a:rPr>
              <a:t>Overview </a:t>
            </a:r>
            <a:br>
              <a:rPr lang="en-US" altLang="LID4096" sz="2400" b="0">
                <a:latin typeface="Book Antiqua" panose="02040602050305030304" pitchFamily="18" charset="0"/>
              </a:rPr>
            </a:br>
            <a:r>
              <a:rPr lang="en-US" altLang="LID4096" sz="2400" b="0">
                <a:latin typeface="Book Antiqua" panose="02040602050305030304" pitchFamily="18" charset="0"/>
              </a:rPr>
              <a:t>in background </a:t>
            </a:r>
          </a:p>
        </p:txBody>
      </p:sp>
      <p:sp>
        <p:nvSpPr>
          <p:cNvPr id="166918" name="Line 6">
            <a:extLst>
              <a:ext uri="{FF2B5EF4-FFF2-40B4-BE49-F238E27FC236}">
                <a16:creationId xmlns:a16="http://schemas.microsoft.com/office/drawing/2014/main" id="{8D6C658A-DD6A-B5A7-0B6A-C25373912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2852738"/>
            <a:ext cx="693738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6919" name="Line 7">
            <a:extLst>
              <a:ext uri="{FF2B5EF4-FFF2-40B4-BE49-F238E27FC236}">
                <a16:creationId xmlns:a16="http://schemas.microsoft.com/office/drawing/2014/main" id="{71E2D122-BEE9-E0FF-E690-FADC6BAF72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4963" y="4424363"/>
            <a:ext cx="2511425" cy="473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6920" name="Line 8">
            <a:extLst>
              <a:ext uri="{FF2B5EF4-FFF2-40B4-BE49-F238E27FC236}">
                <a16:creationId xmlns:a16="http://schemas.microsoft.com/office/drawing/2014/main" id="{868251D3-6733-191E-FED5-A93D28DB760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1875" y="3890963"/>
            <a:ext cx="220663" cy="2206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6921" name="Line 9">
            <a:extLst>
              <a:ext uri="{FF2B5EF4-FFF2-40B4-BE49-F238E27FC236}">
                <a16:creationId xmlns:a16="http://schemas.microsoft.com/office/drawing/2014/main" id="{29209BFC-4229-22A9-CB38-F3EBD63B6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9950" y="2795588"/>
            <a:ext cx="142875" cy="1571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6922" name="Line 10">
            <a:extLst>
              <a:ext uri="{FF2B5EF4-FFF2-40B4-BE49-F238E27FC236}">
                <a16:creationId xmlns:a16="http://schemas.microsoft.com/office/drawing/2014/main" id="{A029ED0C-A002-415D-0542-1ABF2BB97E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8175" y="1443038"/>
            <a:ext cx="142875" cy="1571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69" name="Picture 5">
            <a:extLst>
              <a:ext uri="{FF2B5EF4-FFF2-40B4-BE49-F238E27FC236}">
                <a16:creationId xmlns:a16="http://schemas.microsoft.com/office/drawing/2014/main" id="{CA10E2E3-6FBD-A5D6-CB9B-DFBB20256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320675"/>
            <a:ext cx="4340225" cy="628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7270" name="Picture 6">
            <a:extLst>
              <a:ext uri="{FF2B5EF4-FFF2-40B4-BE49-F238E27FC236}">
                <a16:creationId xmlns:a16="http://schemas.microsoft.com/office/drawing/2014/main" id="{6140C4E7-0D91-BF6B-CC53-69C1310B3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4733925" cy="628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4CBBFF4D-366B-30CE-5D10-77D011CDF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Yet Another Problem</a:t>
            </a:r>
          </a:p>
        </p:txBody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1A790B19-F38F-9E7D-D105-D81D099BA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342900" indent="-342900"/>
            <a:r>
              <a:rPr lang="en-US" altLang="LID4096"/>
              <a:t>Groupware can only work after people make contact with each other</a:t>
            </a:r>
          </a:p>
        </p:txBody>
      </p:sp>
      <p:grpSp>
        <p:nvGrpSpPr>
          <p:cNvPr id="179204" name="Group 4">
            <a:extLst>
              <a:ext uri="{FF2B5EF4-FFF2-40B4-BE49-F238E27FC236}">
                <a16:creationId xmlns:a16="http://schemas.microsoft.com/office/drawing/2014/main" id="{B6033D45-06FF-39BF-AB6D-D6A89FB45798}"/>
              </a:ext>
            </a:extLst>
          </p:cNvPr>
          <p:cNvGrpSpPr>
            <a:grpSpLocks/>
          </p:cNvGrpSpPr>
          <p:nvPr/>
        </p:nvGrpSpPr>
        <p:grpSpPr bwMode="auto">
          <a:xfrm>
            <a:off x="1030288" y="3468688"/>
            <a:ext cx="2741612" cy="2416175"/>
            <a:chOff x="649" y="2185"/>
            <a:chExt cx="1727" cy="1522"/>
          </a:xfrm>
        </p:grpSpPr>
        <p:grpSp>
          <p:nvGrpSpPr>
            <p:cNvPr id="179205" name="Group 5">
              <a:extLst>
                <a:ext uri="{FF2B5EF4-FFF2-40B4-BE49-F238E27FC236}">
                  <a16:creationId xmlns:a16="http://schemas.microsoft.com/office/drawing/2014/main" id="{78F1CDD1-441A-D7D5-D65B-FC14BA2696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4" y="2386"/>
              <a:ext cx="1292" cy="782"/>
              <a:chOff x="1084" y="2386"/>
              <a:chExt cx="1292" cy="782"/>
            </a:xfrm>
          </p:grpSpPr>
          <p:grpSp>
            <p:nvGrpSpPr>
              <p:cNvPr id="179206" name="Group 6">
                <a:extLst>
                  <a:ext uri="{FF2B5EF4-FFF2-40B4-BE49-F238E27FC236}">
                    <a16:creationId xmlns:a16="http://schemas.microsoft.com/office/drawing/2014/main" id="{0AA4874C-BBFF-E0F0-60B8-2A1F5787D9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2692"/>
                <a:ext cx="1292" cy="476"/>
                <a:chOff x="1084" y="2692"/>
                <a:chExt cx="1292" cy="476"/>
              </a:xfrm>
            </p:grpSpPr>
            <p:sp>
              <p:nvSpPr>
                <p:cNvPr id="179207" name="Oval 7">
                  <a:extLst>
                    <a:ext uri="{FF2B5EF4-FFF2-40B4-BE49-F238E27FC236}">
                      <a16:creationId xmlns:a16="http://schemas.microsoft.com/office/drawing/2014/main" id="{805C4C4E-528E-FCD6-81A5-8ED2CDB12C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716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9208" name="Oval 8">
                  <a:extLst>
                    <a:ext uri="{FF2B5EF4-FFF2-40B4-BE49-F238E27FC236}">
                      <a16:creationId xmlns:a16="http://schemas.microsoft.com/office/drawing/2014/main" id="{4A61B467-B81B-AA39-A7A6-14CB9A2AFD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692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79209" name="Group 9">
                <a:extLst>
                  <a:ext uri="{FF2B5EF4-FFF2-40B4-BE49-F238E27FC236}">
                    <a16:creationId xmlns:a16="http://schemas.microsoft.com/office/drawing/2014/main" id="{F194C4B7-EBD2-C895-48B2-BDB55C1777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5" y="2386"/>
                <a:ext cx="474" cy="592"/>
                <a:chOff x="1875" y="2386"/>
                <a:chExt cx="474" cy="592"/>
              </a:xfrm>
            </p:grpSpPr>
            <p:sp>
              <p:nvSpPr>
                <p:cNvPr id="179210" name="AutoShape 10">
                  <a:extLst>
                    <a:ext uri="{FF2B5EF4-FFF2-40B4-BE49-F238E27FC236}">
                      <a16:creationId xmlns:a16="http://schemas.microsoft.com/office/drawing/2014/main" id="{B007C8DE-4F6F-DE61-07F2-7C22819D50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869" y="2498"/>
                  <a:ext cx="522" cy="438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9211" name="Rectangle 11">
                  <a:extLst>
                    <a:ext uri="{FF2B5EF4-FFF2-40B4-BE49-F238E27FC236}">
                      <a16:creationId xmlns:a16="http://schemas.microsoft.com/office/drawing/2014/main" id="{6B8F9181-C377-2826-48C9-97129A3E2E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875" y="2386"/>
                  <a:ext cx="45" cy="57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79212" name="Group 12">
                <a:extLst>
                  <a:ext uri="{FF2B5EF4-FFF2-40B4-BE49-F238E27FC236}">
                    <a16:creationId xmlns:a16="http://schemas.microsoft.com/office/drawing/2014/main" id="{F7E64679-2577-0D17-8BEC-4B3E02BE58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78" y="2849"/>
                <a:ext cx="209" cy="65"/>
                <a:chOff x="1578" y="2849"/>
                <a:chExt cx="209" cy="65"/>
              </a:xfrm>
            </p:grpSpPr>
            <p:grpSp>
              <p:nvGrpSpPr>
                <p:cNvPr id="179213" name="Group 13">
                  <a:extLst>
                    <a:ext uri="{FF2B5EF4-FFF2-40B4-BE49-F238E27FC236}">
                      <a16:creationId xmlns:a16="http://schemas.microsoft.com/office/drawing/2014/main" id="{7966C606-1234-DD3E-B63F-033386CC3E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79" y="2849"/>
                  <a:ext cx="208" cy="65"/>
                  <a:chOff x="1579" y="2849"/>
                  <a:chExt cx="208" cy="65"/>
                </a:xfrm>
              </p:grpSpPr>
              <p:sp>
                <p:nvSpPr>
                  <p:cNvPr id="179214" name="Arc 14">
                    <a:extLst>
                      <a:ext uri="{FF2B5EF4-FFF2-40B4-BE49-F238E27FC236}">
                        <a16:creationId xmlns:a16="http://schemas.microsoft.com/office/drawing/2014/main" id="{ED2F0DF6-7C8F-295E-2211-3EC0751226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2" y="2849"/>
                    <a:ext cx="105" cy="65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7"/>
                      <a:gd name="T1" fmla="*/ 0 h 21600"/>
                      <a:gd name="T2" fmla="*/ 21597 w 21597"/>
                      <a:gd name="T3" fmla="*/ 21265 h 21600"/>
                      <a:gd name="T4" fmla="*/ 0 w 21597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600" fill="none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</a:path>
                      <a:path w="21597" h="21600" stroke="0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79215" name="Arc 15">
                    <a:extLst>
                      <a:ext uri="{FF2B5EF4-FFF2-40B4-BE49-F238E27FC236}">
                        <a16:creationId xmlns:a16="http://schemas.microsoft.com/office/drawing/2014/main" id="{D430A197-B959-2BF8-9A4B-63B029B89E2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9" y="2850"/>
                    <a:ext cx="105" cy="64"/>
                  </a:xfrm>
                  <a:custGeom>
                    <a:avLst/>
                    <a:gdLst>
                      <a:gd name="G0" fmla="+- 21589 0 0"/>
                      <a:gd name="G1" fmla="+- 21599 0 0"/>
                      <a:gd name="G2" fmla="+- 21600 0 0"/>
                      <a:gd name="T0" fmla="*/ 0 w 21589"/>
                      <a:gd name="T1" fmla="*/ 20924 h 21599"/>
                      <a:gd name="T2" fmla="*/ 21383 w 21589"/>
                      <a:gd name="T3" fmla="*/ 0 h 21599"/>
                      <a:gd name="T4" fmla="*/ 21589 w 21589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9" fill="none" extrusionOk="0">
                        <a:moveTo>
                          <a:pt x="-1" y="20923"/>
                        </a:moveTo>
                        <a:cubicBezTo>
                          <a:pt x="361" y="9342"/>
                          <a:pt x="9796" y="110"/>
                          <a:pt x="21382" y="-1"/>
                        </a:cubicBezTo>
                      </a:path>
                      <a:path w="21589" h="21599" stroke="0" extrusionOk="0">
                        <a:moveTo>
                          <a:pt x="-1" y="20923"/>
                        </a:moveTo>
                        <a:cubicBezTo>
                          <a:pt x="361" y="9342"/>
                          <a:pt x="9796" y="110"/>
                          <a:pt x="21382" y="-1"/>
                        </a:cubicBezTo>
                        <a:lnTo>
                          <a:pt x="21589" y="21599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79216" name="Line 16">
                  <a:extLst>
                    <a:ext uri="{FF2B5EF4-FFF2-40B4-BE49-F238E27FC236}">
                      <a16:creationId xmlns:a16="http://schemas.microsoft.com/office/drawing/2014/main" id="{764D6883-A8F1-778E-5756-0DEF052411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78" y="2911"/>
                  <a:ext cx="20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79217" name="Line 17">
                <a:extLst>
                  <a:ext uri="{FF2B5EF4-FFF2-40B4-BE49-F238E27FC236}">
                    <a16:creationId xmlns:a16="http://schemas.microsoft.com/office/drawing/2014/main" id="{3F209B2D-DC68-33A3-D313-C9EDB5E60D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3" y="2895"/>
                <a:ext cx="60" cy="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79218" name="Group 18">
              <a:extLst>
                <a:ext uri="{FF2B5EF4-FFF2-40B4-BE49-F238E27FC236}">
                  <a16:creationId xmlns:a16="http://schemas.microsoft.com/office/drawing/2014/main" id="{54D0AAC6-F4D0-2DBC-EE26-F596594191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9" y="2185"/>
              <a:ext cx="1004" cy="1522"/>
              <a:chOff x="649" y="2185"/>
              <a:chExt cx="1004" cy="1522"/>
            </a:xfrm>
          </p:grpSpPr>
          <p:sp>
            <p:nvSpPr>
              <p:cNvPr id="179219" name="Line 19">
                <a:extLst>
                  <a:ext uri="{FF2B5EF4-FFF2-40B4-BE49-F238E27FC236}">
                    <a16:creationId xmlns:a16="http://schemas.microsoft.com/office/drawing/2014/main" id="{E8E572D0-E0F5-D1FC-DB41-8566F46C74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9" y="3113"/>
                <a:ext cx="551" cy="12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20" name="Line 20">
                <a:extLst>
                  <a:ext uri="{FF2B5EF4-FFF2-40B4-BE49-F238E27FC236}">
                    <a16:creationId xmlns:a16="http://schemas.microsoft.com/office/drawing/2014/main" id="{EB425D40-8067-506A-05A8-A4FFF4AA2A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241"/>
                <a:ext cx="296" cy="46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21" name="Line 21">
                <a:extLst>
                  <a:ext uri="{FF2B5EF4-FFF2-40B4-BE49-F238E27FC236}">
                    <a16:creationId xmlns:a16="http://schemas.microsoft.com/office/drawing/2014/main" id="{44F3C527-5504-6611-1B9E-2052BB83DB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6" y="2561"/>
                <a:ext cx="250" cy="3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22" name="Line 22">
                <a:extLst>
                  <a:ext uri="{FF2B5EF4-FFF2-40B4-BE49-F238E27FC236}">
                    <a16:creationId xmlns:a16="http://schemas.microsoft.com/office/drawing/2014/main" id="{8BEF082E-23DF-2D8D-F3EF-5CE5FA1B0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02" y="2741"/>
                <a:ext cx="52" cy="19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23" name="Line 23">
                <a:extLst>
                  <a:ext uri="{FF2B5EF4-FFF2-40B4-BE49-F238E27FC236}">
                    <a16:creationId xmlns:a16="http://schemas.microsoft.com/office/drawing/2014/main" id="{A6E6A53D-A9F0-D838-C31B-0875BF06FA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7" y="2556"/>
                <a:ext cx="78" cy="21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24" name="Arc 24">
                <a:extLst>
                  <a:ext uri="{FF2B5EF4-FFF2-40B4-BE49-F238E27FC236}">
                    <a16:creationId xmlns:a16="http://schemas.microsoft.com/office/drawing/2014/main" id="{DEF3CF20-3EB7-CB27-47D2-47D91A83F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" y="2356"/>
                <a:ext cx="479" cy="327"/>
              </a:xfrm>
              <a:custGeom>
                <a:avLst/>
                <a:gdLst>
                  <a:gd name="G0" fmla="+- 20281 0 0"/>
                  <a:gd name="G1" fmla="+- 18877 0 0"/>
                  <a:gd name="G2" fmla="+- 21600 0 0"/>
                  <a:gd name="T0" fmla="*/ 0 w 20281"/>
                  <a:gd name="T1" fmla="*/ 11444 h 18877"/>
                  <a:gd name="T2" fmla="*/ 9782 w 20281"/>
                  <a:gd name="T3" fmla="*/ 0 h 18877"/>
                  <a:gd name="T4" fmla="*/ 20281 w 20281"/>
                  <a:gd name="T5" fmla="*/ 18877 h 18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1" h="18877" fill="none" extrusionOk="0">
                    <a:moveTo>
                      <a:pt x="0" y="11444"/>
                    </a:moveTo>
                    <a:cubicBezTo>
                      <a:pt x="1782" y="6579"/>
                      <a:pt x="5254" y="2518"/>
                      <a:pt x="9782" y="0"/>
                    </a:cubicBezTo>
                  </a:path>
                  <a:path w="20281" h="18877" stroke="0" extrusionOk="0">
                    <a:moveTo>
                      <a:pt x="0" y="11444"/>
                    </a:moveTo>
                    <a:cubicBezTo>
                      <a:pt x="1782" y="6579"/>
                      <a:pt x="5254" y="2518"/>
                      <a:pt x="9782" y="0"/>
                    </a:cubicBezTo>
                    <a:lnTo>
                      <a:pt x="20281" y="1887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25" name="Oval 25">
                <a:extLst>
                  <a:ext uri="{FF2B5EF4-FFF2-40B4-BE49-F238E27FC236}">
                    <a16:creationId xmlns:a16="http://schemas.microsoft.com/office/drawing/2014/main" id="{E37CB92C-93E9-57FE-4DE9-04ABE276A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" y="2185"/>
                <a:ext cx="239" cy="32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26" name="Line 26">
                <a:extLst>
                  <a:ext uri="{FF2B5EF4-FFF2-40B4-BE49-F238E27FC236}">
                    <a16:creationId xmlns:a16="http://schemas.microsoft.com/office/drawing/2014/main" id="{5F5EC047-08A3-3CD4-98EC-CF1A9373C9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5" y="2551"/>
                <a:ext cx="81" cy="1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27" name="Line 27">
                <a:extLst>
                  <a:ext uri="{FF2B5EF4-FFF2-40B4-BE49-F238E27FC236}">
                    <a16:creationId xmlns:a16="http://schemas.microsoft.com/office/drawing/2014/main" id="{43CAA0FE-9127-D8F7-93D0-FA09462F7A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9" y="2731"/>
                <a:ext cx="126" cy="3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28" name="Line 28">
                <a:extLst>
                  <a:ext uri="{FF2B5EF4-FFF2-40B4-BE49-F238E27FC236}">
                    <a16:creationId xmlns:a16="http://schemas.microsoft.com/office/drawing/2014/main" id="{EFA1B4C3-B3D5-D9FC-5954-8B645D88BF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316" y="2767"/>
                <a:ext cx="337" cy="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79229" name="Group 29">
            <a:extLst>
              <a:ext uri="{FF2B5EF4-FFF2-40B4-BE49-F238E27FC236}">
                <a16:creationId xmlns:a16="http://schemas.microsoft.com/office/drawing/2014/main" id="{A0914286-3392-463E-6DC5-7AFA681D9E66}"/>
              </a:ext>
            </a:extLst>
          </p:cNvPr>
          <p:cNvGrpSpPr>
            <a:grpSpLocks/>
          </p:cNvGrpSpPr>
          <p:nvPr/>
        </p:nvGrpSpPr>
        <p:grpSpPr bwMode="auto">
          <a:xfrm>
            <a:off x="5610225" y="3767138"/>
            <a:ext cx="2051050" cy="1241425"/>
            <a:chOff x="3534" y="2373"/>
            <a:chExt cx="1292" cy="782"/>
          </a:xfrm>
        </p:grpSpPr>
        <p:grpSp>
          <p:nvGrpSpPr>
            <p:cNvPr id="179230" name="Group 30">
              <a:extLst>
                <a:ext uri="{FF2B5EF4-FFF2-40B4-BE49-F238E27FC236}">
                  <a16:creationId xmlns:a16="http://schemas.microsoft.com/office/drawing/2014/main" id="{B4669580-2174-F683-8E72-2274FAE49B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4" y="2679"/>
              <a:ext cx="1292" cy="476"/>
              <a:chOff x="3534" y="2679"/>
              <a:chExt cx="1292" cy="476"/>
            </a:xfrm>
          </p:grpSpPr>
          <p:sp>
            <p:nvSpPr>
              <p:cNvPr id="179231" name="Oval 31">
                <a:extLst>
                  <a:ext uri="{FF2B5EF4-FFF2-40B4-BE49-F238E27FC236}">
                    <a16:creationId xmlns:a16="http://schemas.microsoft.com/office/drawing/2014/main" id="{9576112C-D547-F058-4BD2-10CF66D5C8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703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32" name="Oval 32">
                <a:extLst>
                  <a:ext uri="{FF2B5EF4-FFF2-40B4-BE49-F238E27FC236}">
                    <a16:creationId xmlns:a16="http://schemas.microsoft.com/office/drawing/2014/main" id="{30500413-FD13-C4E8-DED3-52694D12A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679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79233" name="Group 33">
              <a:extLst>
                <a:ext uri="{FF2B5EF4-FFF2-40B4-BE49-F238E27FC236}">
                  <a16:creationId xmlns:a16="http://schemas.microsoft.com/office/drawing/2014/main" id="{EF182909-1F29-9D56-9421-19D394BAE2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1" y="2373"/>
              <a:ext cx="474" cy="592"/>
              <a:chOff x="3561" y="2373"/>
              <a:chExt cx="474" cy="592"/>
            </a:xfrm>
          </p:grpSpPr>
          <p:sp>
            <p:nvSpPr>
              <p:cNvPr id="179234" name="AutoShape 34">
                <a:extLst>
                  <a:ext uri="{FF2B5EF4-FFF2-40B4-BE49-F238E27FC236}">
                    <a16:creationId xmlns:a16="http://schemas.microsoft.com/office/drawing/2014/main" id="{05D16AD9-4C24-C6B6-656B-C063F6474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720000" flipH="1" flipV="1">
                <a:off x="3518" y="2486"/>
                <a:ext cx="522" cy="436"/>
              </a:xfrm>
              <a:custGeom>
                <a:avLst/>
                <a:gdLst>
                  <a:gd name="G0" fmla="+- 2644 0 0"/>
                  <a:gd name="G1" fmla="+- 21600 0 2644"/>
                  <a:gd name="G2" fmla="*/ 2644 1 2"/>
                  <a:gd name="G3" fmla="+- 21600 0 G2"/>
                  <a:gd name="G4" fmla="+/ 2644 21600 2"/>
                  <a:gd name="G5" fmla="+/ G1 0 2"/>
                  <a:gd name="G6" fmla="*/ 21600 21600 2644"/>
                  <a:gd name="G7" fmla="*/ G6 1 2"/>
                  <a:gd name="G8" fmla="+- 21600 0 G7"/>
                  <a:gd name="G9" fmla="*/ 21600 1 2"/>
                  <a:gd name="G10" fmla="+- 2644 0 G9"/>
                  <a:gd name="G11" fmla="?: G10 G8 0"/>
                  <a:gd name="G12" fmla="?: G10 G7 21600"/>
                  <a:gd name="T0" fmla="*/ 20278 w 21600"/>
                  <a:gd name="T1" fmla="*/ 10800 h 21600"/>
                  <a:gd name="T2" fmla="*/ 10800 w 21600"/>
                  <a:gd name="T3" fmla="*/ 21600 h 21600"/>
                  <a:gd name="T4" fmla="*/ 1322 w 21600"/>
                  <a:gd name="T5" fmla="*/ 10800 h 21600"/>
                  <a:gd name="T6" fmla="*/ 10800 w 21600"/>
                  <a:gd name="T7" fmla="*/ 0 h 21600"/>
                  <a:gd name="T8" fmla="*/ 3122 w 21600"/>
                  <a:gd name="T9" fmla="*/ 3122 h 21600"/>
                  <a:gd name="T10" fmla="*/ 18478 w 21600"/>
                  <a:gd name="T11" fmla="*/ 1847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4" y="21600"/>
                    </a:lnTo>
                    <a:lnTo>
                      <a:pt x="1895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9235" name="Rectangle 35">
                <a:extLst>
                  <a:ext uri="{FF2B5EF4-FFF2-40B4-BE49-F238E27FC236}">
                    <a16:creationId xmlns:a16="http://schemas.microsoft.com/office/drawing/2014/main" id="{B26735E1-A1E1-72E4-4297-481BBCB5D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20000">
                <a:off x="3990" y="2373"/>
                <a:ext cx="45" cy="57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79236" name="Group 36">
              <a:extLst>
                <a:ext uri="{FF2B5EF4-FFF2-40B4-BE49-F238E27FC236}">
                  <a16:creationId xmlns:a16="http://schemas.microsoft.com/office/drawing/2014/main" id="{BC1DEAD5-9976-34CC-820D-CD2B48296C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0" y="2996"/>
              <a:ext cx="209" cy="65"/>
              <a:chOff x="4290" y="2996"/>
              <a:chExt cx="209" cy="65"/>
            </a:xfrm>
          </p:grpSpPr>
          <p:grpSp>
            <p:nvGrpSpPr>
              <p:cNvPr id="179237" name="Group 37">
                <a:extLst>
                  <a:ext uri="{FF2B5EF4-FFF2-40B4-BE49-F238E27FC236}">
                    <a16:creationId xmlns:a16="http://schemas.microsoft.com/office/drawing/2014/main" id="{0AA46CA4-8F7E-0550-8A09-77B5525964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1" y="2996"/>
                <a:ext cx="208" cy="65"/>
                <a:chOff x="4291" y="2996"/>
                <a:chExt cx="208" cy="65"/>
              </a:xfrm>
            </p:grpSpPr>
            <p:sp>
              <p:nvSpPr>
                <p:cNvPr id="179238" name="Arc 38">
                  <a:extLst>
                    <a:ext uri="{FF2B5EF4-FFF2-40B4-BE49-F238E27FC236}">
                      <a16:creationId xmlns:a16="http://schemas.microsoft.com/office/drawing/2014/main" id="{3A2832CD-03B3-D1D9-7E1F-076A004951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1" y="2997"/>
                  <a:ext cx="105" cy="64"/>
                </a:xfrm>
                <a:custGeom>
                  <a:avLst/>
                  <a:gdLst>
                    <a:gd name="G0" fmla="+- 21589 0 0"/>
                    <a:gd name="G1" fmla="+- 21599 0 0"/>
                    <a:gd name="G2" fmla="+- 21600 0 0"/>
                    <a:gd name="T0" fmla="*/ 0 w 21589"/>
                    <a:gd name="T1" fmla="*/ 20924 h 21599"/>
                    <a:gd name="T2" fmla="*/ 21383 w 21589"/>
                    <a:gd name="T3" fmla="*/ 0 h 21599"/>
                    <a:gd name="T4" fmla="*/ 21589 w 21589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89" h="21599" fill="none" extrusionOk="0">
                      <a:moveTo>
                        <a:pt x="-1" y="20923"/>
                      </a:moveTo>
                      <a:cubicBezTo>
                        <a:pt x="361" y="9342"/>
                        <a:pt x="9796" y="110"/>
                        <a:pt x="21382" y="-1"/>
                      </a:cubicBezTo>
                    </a:path>
                    <a:path w="21589" h="21599" stroke="0" extrusionOk="0">
                      <a:moveTo>
                        <a:pt x="-1" y="20923"/>
                      </a:moveTo>
                      <a:cubicBezTo>
                        <a:pt x="361" y="9342"/>
                        <a:pt x="9796" y="110"/>
                        <a:pt x="21382" y="-1"/>
                      </a:cubicBezTo>
                      <a:lnTo>
                        <a:pt x="21589" y="215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9239" name="Arc 39">
                  <a:extLst>
                    <a:ext uri="{FF2B5EF4-FFF2-40B4-BE49-F238E27FC236}">
                      <a16:creationId xmlns:a16="http://schemas.microsoft.com/office/drawing/2014/main" id="{0EEB622E-5BE2-B7B6-EDF3-ADD6C65673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4" y="2996"/>
                  <a:ext cx="105" cy="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597"/>
                    <a:gd name="T1" fmla="*/ 0 h 21600"/>
                    <a:gd name="T2" fmla="*/ 21597 w 21597"/>
                    <a:gd name="T3" fmla="*/ 21265 h 21600"/>
                    <a:gd name="T4" fmla="*/ 0 w 21597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97" h="21600" fill="none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</a:path>
                    <a:path w="21597" h="21600" stroke="0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79240" name="Line 40">
                <a:extLst>
                  <a:ext uri="{FF2B5EF4-FFF2-40B4-BE49-F238E27FC236}">
                    <a16:creationId xmlns:a16="http://schemas.microsoft.com/office/drawing/2014/main" id="{72E4A9F5-9564-3FB6-ADA6-432B41C7B6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90" y="3058"/>
                <a:ext cx="20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79241" name="Freeform 41">
              <a:extLst>
                <a:ext uri="{FF2B5EF4-FFF2-40B4-BE49-F238E27FC236}">
                  <a16:creationId xmlns:a16="http://schemas.microsoft.com/office/drawing/2014/main" id="{568CC726-7A65-9D20-AEB5-7E6EC1574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" y="2934"/>
              <a:ext cx="585" cy="114"/>
            </a:xfrm>
            <a:custGeom>
              <a:avLst/>
              <a:gdLst>
                <a:gd name="T0" fmla="*/ 584 w 585"/>
                <a:gd name="T1" fmla="*/ 113 h 114"/>
                <a:gd name="T2" fmla="*/ 557 w 585"/>
                <a:gd name="T3" fmla="*/ 107 h 114"/>
                <a:gd name="T4" fmla="*/ 511 w 585"/>
                <a:gd name="T5" fmla="*/ 107 h 114"/>
                <a:gd name="T6" fmla="*/ 485 w 585"/>
                <a:gd name="T7" fmla="*/ 107 h 114"/>
                <a:gd name="T8" fmla="*/ 458 w 585"/>
                <a:gd name="T9" fmla="*/ 113 h 114"/>
                <a:gd name="T10" fmla="*/ 438 w 585"/>
                <a:gd name="T11" fmla="*/ 113 h 114"/>
                <a:gd name="T12" fmla="*/ 405 w 585"/>
                <a:gd name="T13" fmla="*/ 113 h 114"/>
                <a:gd name="T14" fmla="*/ 379 w 585"/>
                <a:gd name="T15" fmla="*/ 113 h 114"/>
                <a:gd name="T16" fmla="*/ 358 w 585"/>
                <a:gd name="T17" fmla="*/ 113 h 114"/>
                <a:gd name="T18" fmla="*/ 332 w 585"/>
                <a:gd name="T19" fmla="*/ 113 h 114"/>
                <a:gd name="T20" fmla="*/ 312 w 585"/>
                <a:gd name="T21" fmla="*/ 113 h 114"/>
                <a:gd name="T22" fmla="*/ 286 w 585"/>
                <a:gd name="T23" fmla="*/ 107 h 114"/>
                <a:gd name="T24" fmla="*/ 265 w 585"/>
                <a:gd name="T25" fmla="*/ 107 h 114"/>
                <a:gd name="T26" fmla="*/ 246 w 585"/>
                <a:gd name="T27" fmla="*/ 100 h 114"/>
                <a:gd name="T28" fmla="*/ 226 w 585"/>
                <a:gd name="T29" fmla="*/ 93 h 114"/>
                <a:gd name="T30" fmla="*/ 206 w 585"/>
                <a:gd name="T31" fmla="*/ 73 h 114"/>
                <a:gd name="T32" fmla="*/ 186 w 585"/>
                <a:gd name="T33" fmla="*/ 53 h 114"/>
                <a:gd name="T34" fmla="*/ 159 w 585"/>
                <a:gd name="T35" fmla="*/ 46 h 114"/>
                <a:gd name="T36" fmla="*/ 140 w 585"/>
                <a:gd name="T37" fmla="*/ 40 h 114"/>
                <a:gd name="T38" fmla="*/ 93 w 585"/>
                <a:gd name="T39" fmla="*/ 27 h 114"/>
                <a:gd name="T40" fmla="*/ 73 w 585"/>
                <a:gd name="T41" fmla="*/ 20 h 114"/>
                <a:gd name="T42" fmla="*/ 53 w 585"/>
                <a:gd name="T43" fmla="*/ 20 h 114"/>
                <a:gd name="T44" fmla="*/ 34 w 585"/>
                <a:gd name="T45" fmla="*/ 13 h 114"/>
                <a:gd name="T46" fmla="*/ 13 w 585"/>
                <a:gd name="T47" fmla="*/ 0 h 114"/>
                <a:gd name="T48" fmla="*/ 0 w 585"/>
                <a:gd name="T4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5" h="114">
                  <a:moveTo>
                    <a:pt x="584" y="113"/>
                  </a:moveTo>
                  <a:lnTo>
                    <a:pt x="557" y="107"/>
                  </a:lnTo>
                  <a:lnTo>
                    <a:pt x="511" y="107"/>
                  </a:lnTo>
                  <a:lnTo>
                    <a:pt x="485" y="107"/>
                  </a:lnTo>
                  <a:lnTo>
                    <a:pt x="458" y="113"/>
                  </a:lnTo>
                  <a:lnTo>
                    <a:pt x="438" y="113"/>
                  </a:lnTo>
                  <a:lnTo>
                    <a:pt x="405" y="113"/>
                  </a:lnTo>
                  <a:lnTo>
                    <a:pt x="379" y="113"/>
                  </a:lnTo>
                  <a:lnTo>
                    <a:pt x="358" y="113"/>
                  </a:lnTo>
                  <a:lnTo>
                    <a:pt x="332" y="113"/>
                  </a:lnTo>
                  <a:lnTo>
                    <a:pt x="312" y="113"/>
                  </a:lnTo>
                  <a:lnTo>
                    <a:pt x="286" y="107"/>
                  </a:lnTo>
                  <a:lnTo>
                    <a:pt x="265" y="107"/>
                  </a:lnTo>
                  <a:lnTo>
                    <a:pt x="246" y="100"/>
                  </a:lnTo>
                  <a:lnTo>
                    <a:pt x="226" y="93"/>
                  </a:lnTo>
                  <a:lnTo>
                    <a:pt x="206" y="73"/>
                  </a:lnTo>
                  <a:lnTo>
                    <a:pt x="186" y="53"/>
                  </a:lnTo>
                  <a:lnTo>
                    <a:pt x="159" y="46"/>
                  </a:lnTo>
                  <a:lnTo>
                    <a:pt x="140" y="40"/>
                  </a:lnTo>
                  <a:lnTo>
                    <a:pt x="93" y="27"/>
                  </a:lnTo>
                  <a:lnTo>
                    <a:pt x="73" y="20"/>
                  </a:lnTo>
                  <a:lnTo>
                    <a:pt x="53" y="20"/>
                  </a:lnTo>
                  <a:lnTo>
                    <a:pt x="34" y="13"/>
                  </a:lnTo>
                  <a:lnTo>
                    <a:pt x="13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79242" name="Freeform 42">
            <a:extLst>
              <a:ext uri="{FF2B5EF4-FFF2-40B4-BE49-F238E27FC236}">
                <a16:creationId xmlns:a16="http://schemas.microsoft.com/office/drawing/2014/main" id="{64076A86-ECDB-ACEA-BF4F-87A3FB9E3D2E}"/>
              </a:ext>
            </a:extLst>
          </p:cNvPr>
          <p:cNvSpPr>
            <a:spLocks/>
          </p:cNvSpPr>
          <p:nvPr/>
        </p:nvSpPr>
        <p:spPr bwMode="auto">
          <a:xfrm>
            <a:off x="4456113" y="3489325"/>
            <a:ext cx="231775" cy="3065463"/>
          </a:xfrm>
          <a:custGeom>
            <a:avLst/>
            <a:gdLst>
              <a:gd name="T0" fmla="*/ 55 w 146"/>
              <a:gd name="T1" fmla="*/ 1930 h 1931"/>
              <a:gd name="T2" fmla="*/ 118 w 146"/>
              <a:gd name="T3" fmla="*/ 1410 h 1931"/>
              <a:gd name="T4" fmla="*/ 39 w 146"/>
              <a:gd name="T5" fmla="*/ 1410 h 1931"/>
              <a:gd name="T6" fmla="*/ 140 w 146"/>
              <a:gd name="T7" fmla="*/ 861 h 1931"/>
              <a:gd name="T8" fmla="*/ 4 w 146"/>
              <a:gd name="T9" fmla="*/ 879 h 1931"/>
              <a:gd name="T10" fmla="*/ 131 w 146"/>
              <a:gd name="T11" fmla="*/ 426 h 1931"/>
              <a:gd name="T12" fmla="*/ 0 w 146"/>
              <a:gd name="T13" fmla="*/ 412 h 1931"/>
              <a:gd name="T14" fmla="*/ 145 w 146"/>
              <a:gd name="T15" fmla="*/ 0 h 1931"/>
              <a:gd name="T16" fmla="*/ 142 w 146"/>
              <a:gd name="T17" fmla="*/ 5 h 1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" h="1931">
                <a:moveTo>
                  <a:pt x="55" y="1930"/>
                </a:moveTo>
                <a:lnTo>
                  <a:pt x="118" y="1410"/>
                </a:lnTo>
                <a:lnTo>
                  <a:pt x="39" y="1410"/>
                </a:lnTo>
                <a:lnTo>
                  <a:pt x="140" y="861"/>
                </a:lnTo>
                <a:lnTo>
                  <a:pt x="4" y="879"/>
                </a:lnTo>
                <a:lnTo>
                  <a:pt x="131" y="426"/>
                </a:lnTo>
                <a:lnTo>
                  <a:pt x="0" y="412"/>
                </a:lnTo>
                <a:lnTo>
                  <a:pt x="145" y="0"/>
                </a:lnTo>
                <a:lnTo>
                  <a:pt x="142" y="5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79243" name="Rectangle 43">
            <a:extLst>
              <a:ext uri="{FF2B5EF4-FFF2-40B4-BE49-F238E27FC236}">
                <a16:creationId xmlns:a16="http://schemas.microsoft.com/office/drawing/2014/main" id="{23DDA9A8-C055-9EAD-69FB-75F713B90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475" y="3138488"/>
            <a:ext cx="679450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LID4096" sz="8800" b="0">
                <a:latin typeface="Book Antiqua" panose="02040602050305030304" pitchFamily="18" charset="0"/>
              </a:rPr>
              <a:t>?</a:t>
            </a:r>
          </a:p>
        </p:txBody>
      </p:sp>
      <p:sp>
        <p:nvSpPr>
          <p:cNvPr id="179244" name="Line 44">
            <a:extLst>
              <a:ext uri="{FF2B5EF4-FFF2-40B4-BE49-F238E27FC236}">
                <a16:creationId xmlns:a16="http://schemas.microsoft.com/office/drawing/2014/main" id="{A2E1AA4E-1EFF-261A-2652-80853841845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5388" y="4648200"/>
            <a:ext cx="1827212" cy="0"/>
          </a:xfrm>
          <a:prstGeom prst="line">
            <a:avLst/>
          </a:prstGeom>
          <a:noFill/>
          <a:ln w="508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130" name="Group 2">
            <a:extLst>
              <a:ext uri="{FF2B5EF4-FFF2-40B4-BE49-F238E27FC236}">
                <a16:creationId xmlns:a16="http://schemas.microsoft.com/office/drawing/2014/main" id="{658F0250-55D5-4883-3735-5F236C9DA512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5410200"/>
            <a:ext cx="5795962" cy="1371600"/>
            <a:chOff x="144" y="3408"/>
            <a:chExt cx="3221" cy="864"/>
          </a:xfrm>
        </p:grpSpPr>
        <p:sp>
          <p:nvSpPr>
            <p:cNvPr id="176131" name="Freeform 3">
              <a:extLst>
                <a:ext uri="{FF2B5EF4-FFF2-40B4-BE49-F238E27FC236}">
                  <a16:creationId xmlns:a16="http://schemas.microsoft.com/office/drawing/2014/main" id="{D9E3BCA1-59D0-D264-65DA-80ED32598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408"/>
              <a:ext cx="322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EBC0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6132" name="Rectangle 4">
              <a:extLst>
                <a:ext uri="{FF2B5EF4-FFF2-40B4-BE49-F238E27FC236}">
                  <a16:creationId xmlns:a16="http://schemas.microsoft.com/office/drawing/2014/main" id="{03F0EF45-623F-D7F9-7035-85B25309A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6133" name="Rectangle 5">
              <a:extLst>
                <a:ext uri="{FF2B5EF4-FFF2-40B4-BE49-F238E27FC236}">
                  <a16:creationId xmlns:a16="http://schemas.microsoft.com/office/drawing/2014/main" id="{CE8CA729-4FEE-5815-3BD6-1D209403A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6134" name="Rectangle 6">
              <a:extLst>
                <a:ext uri="{FF2B5EF4-FFF2-40B4-BE49-F238E27FC236}">
                  <a16:creationId xmlns:a16="http://schemas.microsoft.com/office/drawing/2014/main" id="{CE2FF836-AEA2-B429-694D-8C43E8971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6135" name="Freeform 7">
              <a:extLst>
                <a:ext uri="{FF2B5EF4-FFF2-40B4-BE49-F238E27FC236}">
                  <a16:creationId xmlns:a16="http://schemas.microsoft.com/office/drawing/2014/main" id="{00CACA87-C38D-0281-18BB-F94364CEA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840"/>
              <a:ext cx="322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DFB6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76136" name="Rectangle 8">
            <a:extLst>
              <a:ext uri="{FF2B5EF4-FFF2-40B4-BE49-F238E27FC236}">
                <a16:creationId xmlns:a16="http://schemas.microsoft.com/office/drawing/2014/main" id="{D0ADCF5B-D582-F2EC-480B-640364AA59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grpSp>
        <p:nvGrpSpPr>
          <p:cNvPr id="176137" name="Group 9">
            <a:extLst>
              <a:ext uri="{FF2B5EF4-FFF2-40B4-BE49-F238E27FC236}">
                <a16:creationId xmlns:a16="http://schemas.microsoft.com/office/drawing/2014/main" id="{F6B0D74C-48EA-C994-7F94-95CAC98494FE}"/>
              </a:ext>
            </a:extLst>
          </p:cNvPr>
          <p:cNvGrpSpPr>
            <a:grpSpLocks/>
          </p:cNvGrpSpPr>
          <p:nvPr/>
        </p:nvGrpSpPr>
        <p:grpSpPr bwMode="auto">
          <a:xfrm>
            <a:off x="0" y="990600"/>
            <a:ext cx="6019800" cy="819150"/>
            <a:chOff x="699" y="1013"/>
            <a:chExt cx="2698" cy="516"/>
          </a:xfrm>
        </p:grpSpPr>
        <p:sp>
          <p:nvSpPr>
            <p:cNvPr id="176138" name="Freeform 10">
              <a:extLst>
                <a:ext uri="{FF2B5EF4-FFF2-40B4-BE49-F238E27FC236}">
                  <a16:creationId xmlns:a16="http://schemas.microsoft.com/office/drawing/2014/main" id="{43FE3347-0141-E08F-F72B-23761A209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" y="1013"/>
              <a:ext cx="2698" cy="370"/>
            </a:xfrm>
            <a:custGeom>
              <a:avLst/>
              <a:gdLst>
                <a:gd name="T0" fmla="*/ 13878 w 13989"/>
                <a:gd name="T1" fmla="*/ 2621 h 2635"/>
                <a:gd name="T2" fmla="*/ 13966 w 13989"/>
                <a:gd name="T3" fmla="*/ 2525 h 2635"/>
                <a:gd name="T4" fmla="*/ 13989 w 13989"/>
                <a:gd name="T5" fmla="*/ 2386 h 2635"/>
                <a:gd name="T6" fmla="*/ 13972 w 13989"/>
                <a:gd name="T7" fmla="*/ 2319 h 2635"/>
                <a:gd name="T8" fmla="*/ 13908 w 13989"/>
                <a:gd name="T9" fmla="*/ 2244 h 2635"/>
                <a:gd name="T10" fmla="*/ 13840 w 13989"/>
                <a:gd name="T11" fmla="*/ 2220 h 2635"/>
                <a:gd name="T12" fmla="*/ 13759 w 13989"/>
                <a:gd name="T13" fmla="*/ 2228 h 2635"/>
                <a:gd name="T14" fmla="*/ 13695 w 13989"/>
                <a:gd name="T15" fmla="*/ 2292 h 2635"/>
                <a:gd name="T16" fmla="*/ 13671 w 13989"/>
                <a:gd name="T17" fmla="*/ 2371 h 2635"/>
                <a:gd name="T18" fmla="*/ 7251 w 13989"/>
                <a:gd name="T19" fmla="*/ 497 h 2635"/>
                <a:gd name="T20" fmla="*/ 7158 w 13989"/>
                <a:gd name="T21" fmla="*/ 436 h 2635"/>
                <a:gd name="T22" fmla="*/ 7142 w 13989"/>
                <a:gd name="T23" fmla="*/ 378 h 2635"/>
                <a:gd name="T24" fmla="*/ 7238 w 13989"/>
                <a:gd name="T25" fmla="*/ 318 h 2635"/>
                <a:gd name="T26" fmla="*/ 7301 w 13989"/>
                <a:gd name="T27" fmla="*/ 363 h 2635"/>
                <a:gd name="T28" fmla="*/ 7403 w 13989"/>
                <a:gd name="T29" fmla="*/ 349 h 2635"/>
                <a:gd name="T30" fmla="*/ 7455 w 13989"/>
                <a:gd name="T31" fmla="*/ 294 h 2635"/>
                <a:gd name="T32" fmla="*/ 7461 w 13989"/>
                <a:gd name="T33" fmla="*/ 247 h 2635"/>
                <a:gd name="T34" fmla="*/ 7421 w 13989"/>
                <a:gd name="T35" fmla="*/ 177 h 2635"/>
                <a:gd name="T36" fmla="*/ 7342 w 13989"/>
                <a:gd name="T37" fmla="*/ 124 h 2635"/>
                <a:gd name="T38" fmla="*/ 7282 w 13989"/>
                <a:gd name="T39" fmla="*/ 110 h 2635"/>
                <a:gd name="T40" fmla="*/ 7188 w 13989"/>
                <a:gd name="T41" fmla="*/ 128 h 2635"/>
                <a:gd name="T42" fmla="*/ 7133 w 13989"/>
                <a:gd name="T43" fmla="*/ 179 h 2635"/>
                <a:gd name="T44" fmla="*/ 7124 w 13989"/>
                <a:gd name="T45" fmla="*/ 89 h 2635"/>
                <a:gd name="T46" fmla="*/ 7084 w 13989"/>
                <a:gd name="T47" fmla="*/ 29 h 2635"/>
                <a:gd name="T48" fmla="*/ 6992 w 13989"/>
                <a:gd name="T49" fmla="*/ 0 h 2635"/>
                <a:gd name="T50" fmla="*/ 6902 w 13989"/>
                <a:gd name="T51" fmla="*/ 29 h 2635"/>
                <a:gd name="T52" fmla="*/ 6862 w 13989"/>
                <a:gd name="T53" fmla="*/ 89 h 2635"/>
                <a:gd name="T54" fmla="*/ 6853 w 13989"/>
                <a:gd name="T55" fmla="*/ 151 h 2635"/>
                <a:gd name="T56" fmla="*/ 6829 w 13989"/>
                <a:gd name="T57" fmla="*/ 148 h 2635"/>
                <a:gd name="T58" fmla="*/ 6736 w 13989"/>
                <a:gd name="T59" fmla="*/ 110 h 2635"/>
                <a:gd name="T60" fmla="*/ 6641 w 13989"/>
                <a:gd name="T61" fmla="*/ 124 h 2635"/>
                <a:gd name="T62" fmla="*/ 6565 w 13989"/>
                <a:gd name="T63" fmla="*/ 177 h 2635"/>
                <a:gd name="T64" fmla="*/ 6527 w 13989"/>
                <a:gd name="T65" fmla="*/ 247 h 2635"/>
                <a:gd name="T66" fmla="*/ 6545 w 13989"/>
                <a:gd name="T67" fmla="*/ 318 h 2635"/>
                <a:gd name="T68" fmla="*/ 6620 w 13989"/>
                <a:gd name="T69" fmla="*/ 366 h 2635"/>
                <a:gd name="T70" fmla="*/ 6730 w 13989"/>
                <a:gd name="T71" fmla="*/ 335 h 2635"/>
                <a:gd name="T72" fmla="*/ 6818 w 13989"/>
                <a:gd name="T73" fmla="*/ 351 h 2635"/>
                <a:gd name="T74" fmla="*/ 6853 w 13989"/>
                <a:gd name="T75" fmla="*/ 413 h 2635"/>
                <a:gd name="T76" fmla="*/ 6770 w 13989"/>
                <a:gd name="T77" fmla="*/ 482 h 2635"/>
                <a:gd name="T78" fmla="*/ 300 w 13989"/>
                <a:gd name="T79" fmla="*/ 2420 h 2635"/>
                <a:gd name="T80" fmla="*/ 315 w 13989"/>
                <a:gd name="T81" fmla="*/ 2371 h 2635"/>
                <a:gd name="T82" fmla="*/ 291 w 13989"/>
                <a:gd name="T83" fmla="*/ 2292 h 2635"/>
                <a:gd name="T84" fmla="*/ 227 w 13989"/>
                <a:gd name="T85" fmla="*/ 2228 h 2635"/>
                <a:gd name="T86" fmla="*/ 146 w 13989"/>
                <a:gd name="T87" fmla="*/ 2220 h 2635"/>
                <a:gd name="T88" fmla="*/ 81 w 13989"/>
                <a:gd name="T89" fmla="*/ 2244 h 2635"/>
                <a:gd name="T90" fmla="*/ 32 w 13989"/>
                <a:gd name="T91" fmla="*/ 2290 h 2635"/>
                <a:gd name="T92" fmla="*/ 5 w 13989"/>
                <a:gd name="T93" fmla="*/ 2353 h 2635"/>
                <a:gd name="T94" fmla="*/ 2 w 13989"/>
                <a:gd name="T95" fmla="*/ 2458 h 2635"/>
                <a:gd name="T96" fmla="*/ 57 w 13989"/>
                <a:gd name="T97" fmla="*/ 2581 h 2635"/>
                <a:gd name="T98" fmla="*/ 171 w 13989"/>
                <a:gd name="T99" fmla="*/ 2635 h 2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989" h="2635">
                  <a:moveTo>
                    <a:pt x="13814" y="2635"/>
                  </a:moveTo>
                  <a:lnTo>
                    <a:pt x="13878" y="2621"/>
                  </a:lnTo>
                  <a:lnTo>
                    <a:pt x="13930" y="2581"/>
                  </a:lnTo>
                  <a:lnTo>
                    <a:pt x="13966" y="2525"/>
                  </a:lnTo>
                  <a:lnTo>
                    <a:pt x="13985" y="2458"/>
                  </a:lnTo>
                  <a:lnTo>
                    <a:pt x="13989" y="2386"/>
                  </a:lnTo>
                  <a:lnTo>
                    <a:pt x="13983" y="2353"/>
                  </a:lnTo>
                  <a:lnTo>
                    <a:pt x="13972" y="2319"/>
                  </a:lnTo>
                  <a:lnTo>
                    <a:pt x="13935" y="2264"/>
                  </a:lnTo>
                  <a:lnTo>
                    <a:pt x="13908" y="2244"/>
                  </a:lnTo>
                  <a:lnTo>
                    <a:pt x="13875" y="2229"/>
                  </a:lnTo>
                  <a:lnTo>
                    <a:pt x="13840" y="2220"/>
                  </a:lnTo>
                  <a:lnTo>
                    <a:pt x="13811" y="2217"/>
                  </a:lnTo>
                  <a:lnTo>
                    <a:pt x="13759" y="2228"/>
                  </a:lnTo>
                  <a:lnTo>
                    <a:pt x="13722" y="2254"/>
                  </a:lnTo>
                  <a:lnTo>
                    <a:pt x="13695" y="2292"/>
                  </a:lnTo>
                  <a:lnTo>
                    <a:pt x="13678" y="2333"/>
                  </a:lnTo>
                  <a:lnTo>
                    <a:pt x="13671" y="2371"/>
                  </a:lnTo>
                  <a:lnTo>
                    <a:pt x="13684" y="2420"/>
                  </a:lnTo>
                  <a:lnTo>
                    <a:pt x="7251" y="497"/>
                  </a:lnTo>
                  <a:lnTo>
                    <a:pt x="7216" y="480"/>
                  </a:lnTo>
                  <a:lnTo>
                    <a:pt x="7158" y="436"/>
                  </a:lnTo>
                  <a:lnTo>
                    <a:pt x="7139" y="408"/>
                  </a:lnTo>
                  <a:lnTo>
                    <a:pt x="7142" y="378"/>
                  </a:lnTo>
                  <a:lnTo>
                    <a:pt x="7172" y="348"/>
                  </a:lnTo>
                  <a:lnTo>
                    <a:pt x="7238" y="318"/>
                  </a:lnTo>
                  <a:lnTo>
                    <a:pt x="7257" y="335"/>
                  </a:lnTo>
                  <a:lnTo>
                    <a:pt x="7301" y="363"/>
                  </a:lnTo>
                  <a:lnTo>
                    <a:pt x="7366" y="366"/>
                  </a:lnTo>
                  <a:lnTo>
                    <a:pt x="7403" y="349"/>
                  </a:lnTo>
                  <a:lnTo>
                    <a:pt x="7440" y="318"/>
                  </a:lnTo>
                  <a:lnTo>
                    <a:pt x="7455" y="294"/>
                  </a:lnTo>
                  <a:lnTo>
                    <a:pt x="7462" y="273"/>
                  </a:lnTo>
                  <a:lnTo>
                    <a:pt x="7461" y="247"/>
                  </a:lnTo>
                  <a:lnTo>
                    <a:pt x="7453" y="223"/>
                  </a:lnTo>
                  <a:lnTo>
                    <a:pt x="7421" y="177"/>
                  </a:lnTo>
                  <a:lnTo>
                    <a:pt x="7372" y="139"/>
                  </a:lnTo>
                  <a:lnTo>
                    <a:pt x="7342" y="124"/>
                  </a:lnTo>
                  <a:lnTo>
                    <a:pt x="7313" y="115"/>
                  </a:lnTo>
                  <a:lnTo>
                    <a:pt x="7282" y="110"/>
                  </a:lnTo>
                  <a:lnTo>
                    <a:pt x="7249" y="110"/>
                  </a:lnTo>
                  <a:lnTo>
                    <a:pt x="7188" y="128"/>
                  </a:lnTo>
                  <a:lnTo>
                    <a:pt x="7159" y="148"/>
                  </a:lnTo>
                  <a:lnTo>
                    <a:pt x="7133" y="179"/>
                  </a:lnTo>
                  <a:lnTo>
                    <a:pt x="7135" y="151"/>
                  </a:lnTo>
                  <a:lnTo>
                    <a:pt x="7124" y="89"/>
                  </a:lnTo>
                  <a:lnTo>
                    <a:pt x="7109" y="56"/>
                  </a:lnTo>
                  <a:lnTo>
                    <a:pt x="7084" y="29"/>
                  </a:lnTo>
                  <a:lnTo>
                    <a:pt x="7048" y="8"/>
                  </a:lnTo>
                  <a:lnTo>
                    <a:pt x="6992" y="0"/>
                  </a:lnTo>
                  <a:lnTo>
                    <a:pt x="6938" y="8"/>
                  </a:lnTo>
                  <a:lnTo>
                    <a:pt x="6902" y="29"/>
                  </a:lnTo>
                  <a:lnTo>
                    <a:pt x="6877" y="56"/>
                  </a:lnTo>
                  <a:lnTo>
                    <a:pt x="6862" y="89"/>
                  </a:lnTo>
                  <a:lnTo>
                    <a:pt x="6854" y="122"/>
                  </a:lnTo>
                  <a:lnTo>
                    <a:pt x="6853" y="151"/>
                  </a:lnTo>
                  <a:lnTo>
                    <a:pt x="6853" y="179"/>
                  </a:lnTo>
                  <a:lnTo>
                    <a:pt x="6829" y="148"/>
                  </a:lnTo>
                  <a:lnTo>
                    <a:pt x="6800" y="128"/>
                  </a:lnTo>
                  <a:lnTo>
                    <a:pt x="6736" y="110"/>
                  </a:lnTo>
                  <a:lnTo>
                    <a:pt x="6671" y="115"/>
                  </a:lnTo>
                  <a:lnTo>
                    <a:pt x="6641" y="124"/>
                  </a:lnTo>
                  <a:lnTo>
                    <a:pt x="6612" y="139"/>
                  </a:lnTo>
                  <a:lnTo>
                    <a:pt x="6565" y="177"/>
                  </a:lnTo>
                  <a:lnTo>
                    <a:pt x="6532" y="223"/>
                  </a:lnTo>
                  <a:lnTo>
                    <a:pt x="6527" y="247"/>
                  </a:lnTo>
                  <a:lnTo>
                    <a:pt x="6524" y="273"/>
                  </a:lnTo>
                  <a:lnTo>
                    <a:pt x="6545" y="318"/>
                  </a:lnTo>
                  <a:lnTo>
                    <a:pt x="6583" y="349"/>
                  </a:lnTo>
                  <a:lnTo>
                    <a:pt x="6620" y="366"/>
                  </a:lnTo>
                  <a:lnTo>
                    <a:pt x="6684" y="363"/>
                  </a:lnTo>
                  <a:lnTo>
                    <a:pt x="6730" y="335"/>
                  </a:lnTo>
                  <a:lnTo>
                    <a:pt x="6746" y="318"/>
                  </a:lnTo>
                  <a:lnTo>
                    <a:pt x="6818" y="351"/>
                  </a:lnTo>
                  <a:lnTo>
                    <a:pt x="6850" y="384"/>
                  </a:lnTo>
                  <a:lnTo>
                    <a:pt x="6853" y="413"/>
                  </a:lnTo>
                  <a:lnTo>
                    <a:pt x="6833" y="441"/>
                  </a:lnTo>
                  <a:lnTo>
                    <a:pt x="6770" y="482"/>
                  </a:lnTo>
                  <a:lnTo>
                    <a:pt x="6734" y="497"/>
                  </a:lnTo>
                  <a:lnTo>
                    <a:pt x="300" y="2420"/>
                  </a:lnTo>
                  <a:lnTo>
                    <a:pt x="311" y="2402"/>
                  </a:lnTo>
                  <a:lnTo>
                    <a:pt x="315" y="2371"/>
                  </a:lnTo>
                  <a:lnTo>
                    <a:pt x="308" y="2333"/>
                  </a:lnTo>
                  <a:lnTo>
                    <a:pt x="291" y="2292"/>
                  </a:lnTo>
                  <a:lnTo>
                    <a:pt x="265" y="2254"/>
                  </a:lnTo>
                  <a:lnTo>
                    <a:pt x="227" y="2228"/>
                  </a:lnTo>
                  <a:lnTo>
                    <a:pt x="176" y="2217"/>
                  </a:lnTo>
                  <a:lnTo>
                    <a:pt x="146" y="2220"/>
                  </a:lnTo>
                  <a:lnTo>
                    <a:pt x="112" y="2229"/>
                  </a:lnTo>
                  <a:lnTo>
                    <a:pt x="81" y="2244"/>
                  </a:lnTo>
                  <a:lnTo>
                    <a:pt x="53" y="2264"/>
                  </a:lnTo>
                  <a:lnTo>
                    <a:pt x="32" y="2290"/>
                  </a:lnTo>
                  <a:lnTo>
                    <a:pt x="17" y="2319"/>
                  </a:lnTo>
                  <a:lnTo>
                    <a:pt x="5" y="2353"/>
                  </a:lnTo>
                  <a:lnTo>
                    <a:pt x="0" y="2386"/>
                  </a:lnTo>
                  <a:lnTo>
                    <a:pt x="2" y="2458"/>
                  </a:lnTo>
                  <a:lnTo>
                    <a:pt x="22" y="2525"/>
                  </a:lnTo>
                  <a:lnTo>
                    <a:pt x="57" y="2581"/>
                  </a:lnTo>
                  <a:lnTo>
                    <a:pt x="108" y="2621"/>
                  </a:lnTo>
                  <a:lnTo>
                    <a:pt x="171" y="2635"/>
                  </a:lnTo>
                  <a:lnTo>
                    <a:pt x="13814" y="2635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6139" name="Freeform 11">
              <a:extLst>
                <a:ext uri="{FF2B5EF4-FFF2-40B4-BE49-F238E27FC236}">
                  <a16:creationId xmlns:a16="http://schemas.microsoft.com/office/drawing/2014/main" id="{F86444FE-95D2-EB2E-5BD3-5748320BC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" y="1095"/>
              <a:ext cx="2634" cy="434"/>
            </a:xfrm>
            <a:custGeom>
              <a:avLst/>
              <a:gdLst>
                <a:gd name="T0" fmla="*/ 6815 w 13648"/>
                <a:gd name="T1" fmla="*/ 0 h 3080"/>
                <a:gd name="T2" fmla="*/ 13648 w 13648"/>
                <a:gd name="T3" fmla="*/ 2044 h 3080"/>
                <a:gd name="T4" fmla="*/ 13648 w 13648"/>
                <a:gd name="T5" fmla="*/ 3080 h 3080"/>
                <a:gd name="T6" fmla="*/ 6824 w 13648"/>
                <a:gd name="T7" fmla="*/ 3080 h 3080"/>
                <a:gd name="T8" fmla="*/ 0 w 13648"/>
                <a:gd name="T9" fmla="*/ 3080 h 3080"/>
                <a:gd name="T10" fmla="*/ 0 w 13648"/>
                <a:gd name="T11" fmla="*/ 2044 h 3080"/>
                <a:gd name="T12" fmla="*/ 6815 w 13648"/>
                <a:gd name="T13" fmla="*/ 0 h 3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48" h="3080">
                  <a:moveTo>
                    <a:pt x="6815" y="0"/>
                  </a:moveTo>
                  <a:lnTo>
                    <a:pt x="13648" y="2044"/>
                  </a:lnTo>
                  <a:lnTo>
                    <a:pt x="13648" y="3080"/>
                  </a:lnTo>
                  <a:lnTo>
                    <a:pt x="6824" y="3080"/>
                  </a:lnTo>
                  <a:lnTo>
                    <a:pt x="0" y="3080"/>
                  </a:lnTo>
                  <a:lnTo>
                    <a:pt x="0" y="2044"/>
                  </a:lnTo>
                  <a:lnTo>
                    <a:pt x="6815" y="0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6140" name="Freeform 12">
              <a:extLst>
                <a:ext uri="{FF2B5EF4-FFF2-40B4-BE49-F238E27FC236}">
                  <a16:creationId xmlns:a16="http://schemas.microsoft.com/office/drawing/2014/main" id="{4D3D6A0F-FE2F-0B16-21CA-4511B7FFC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1181"/>
              <a:ext cx="92" cy="85"/>
            </a:xfrm>
            <a:custGeom>
              <a:avLst/>
              <a:gdLst>
                <a:gd name="T0" fmla="*/ 480 w 480"/>
                <a:gd name="T1" fmla="*/ 0 h 607"/>
                <a:gd name="T2" fmla="*/ 415 w 480"/>
                <a:gd name="T3" fmla="*/ 135 h 607"/>
                <a:gd name="T4" fmla="*/ 459 w 480"/>
                <a:gd name="T5" fmla="*/ 135 h 607"/>
                <a:gd name="T6" fmla="*/ 459 w 480"/>
                <a:gd name="T7" fmla="*/ 186 h 607"/>
                <a:gd name="T8" fmla="*/ 392 w 480"/>
                <a:gd name="T9" fmla="*/ 186 h 607"/>
                <a:gd name="T10" fmla="*/ 320 w 480"/>
                <a:gd name="T11" fmla="*/ 284 h 607"/>
                <a:gd name="T12" fmla="*/ 274 w 480"/>
                <a:gd name="T13" fmla="*/ 373 h 607"/>
                <a:gd name="T14" fmla="*/ 261 w 480"/>
                <a:gd name="T15" fmla="*/ 421 h 607"/>
                <a:gd name="T16" fmla="*/ 257 w 480"/>
                <a:gd name="T17" fmla="*/ 467 h 607"/>
                <a:gd name="T18" fmla="*/ 265 w 480"/>
                <a:gd name="T19" fmla="*/ 480 h 607"/>
                <a:gd name="T20" fmla="*/ 276 w 480"/>
                <a:gd name="T21" fmla="*/ 514 h 607"/>
                <a:gd name="T22" fmla="*/ 274 w 480"/>
                <a:gd name="T23" fmla="*/ 561 h 607"/>
                <a:gd name="T24" fmla="*/ 262 w 480"/>
                <a:gd name="T25" fmla="*/ 582 h 607"/>
                <a:gd name="T26" fmla="*/ 239 w 480"/>
                <a:gd name="T27" fmla="*/ 607 h 607"/>
                <a:gd name="T28" fmla="*/ 217 w 480"/>
                <a:gd name="T29" fmla="*/ 582 h 607"/>
                <a:gd name="T30" fmla="*/ 204 w 480"/>
                <a:gd name="T31" fmla="*/ 561 h 607"/>
                <a:gd name="T32" fmla="*/ 203 w 480"/>
                <a:gd name="T33" fmla="*/ 514 h 607"/>
                <a:gd name="T34" fmla="*/ 213 w 480"/>
                <a:gd name="T35" fmla="*/ 480 h 607"/>
                <a:gd name="T36" fmla="*/ 221 w 480"/>
                <a:gd name="T37" fmla="*/ 467 h 607"/>
                <a:gd name="T38" fmla="*/ 219 w 480"/>
                <a:gd name="T39" fmla="*/ 421 h 607"/>
                <a:gd name="T40" fmla="*/ 206 w 480"/>
                <a:gd name="T41" fmla="*/ 373 h 607"/>
                <a:gd name="T42" fmla="*/ 160 w 480"/>
                <a:gd name="T43" fmla="*/ 284 h 607"/>
                <a:gd name="T44" fmla="*/ 88 w 480"/>
                <a:gd name="T45" fmla="*/ 186 h 607"/>
                <a:gd name="T46" fmla="*/ 19 w 480"/>
                <a:gd name="T47" fmla="*/ 186 h 607"/>
                <a:gd name="T48" fmla="*/ 19 w 480"/>
                <a:gd name="T49" fmla="*/ 135 h 607"/>
                <a:gd name="T50" fmla="*/ 63 w 480"/>
                <a:gd name="T51" fmla="*/ 135 h 607"/>
                <a:gd name="T52" fmla="*/ 0 w 480"/>
                <a:gd name="T53" fmla="*/ 0 h 607"/>
                <a:gd name="T54" fmla="*/ 480 w 480"/>
                <a:gd name="T55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0" h="607">
                  <a:moveTo>
                    <a:pt x="480" y="0"/>
                  </a:moveTo>
                  <a:lnTo>
                    <a:pt x="415" y="135"/>
                  </a:lnTo>
                  <a:lnTo>
                    <a:pt x="459" y="135"/>
                  </a:lnTo>
                  <a:lnTo>
                    <a:pt x="459" y="186"/>
                  </a:lnTo>
                  <a:lnTo>
                    <a:pt x="392" y="186"/>
                  </a:lnTo>
                  <a:lnTo>
                    <a:pt x="320" y="284"/>
                  </a:lnTo>
                  <a:lnTo>
                    <a:pt x="274" y="373"/>
                  </a:lnTo>
                  <a:lnTo>
                    <a:pt x="261" y="421"/>
                  </a:lnTo>
                  <a:lnTo>
                    <a:pt x="257" y="467"/>
                  </a:lnTo>
                  <a:lnTo>
                    <a:pt x="265" y="480"/>
                  </a:lnTo>
                  <a:lnTo>
                    <a:pt x="276" y="514"/>
                  </a:lnTo>
                  <a:lnTo>
                    <a:pt x="274" y="561"/>
                  </a:lnTo>
                  <a:lnTo>
                    <a:pt x="262" y="582"/>
                  </a:lnTo>
                  <a:lnTo>
                    <a:pt x="239" y="607"/>
                  </a:lnTo>
                  <a:lnTo>
                    <a:pt x="217" y="582"/>
                  </a:lnTo>
                  <a:lnTo>
                    <a:pt x="204" y="561"/>
                  </a:lnTo>
                  <a:lnTo>
                    <a:pt x="203" y="514"/>
                  </a:lnTo>
                  <a:lnTo>
                    <a:pt x="213" y="480"/>
                  </a:lnTo>
                  <a:lnTo>
                    <a:pt x="221" y="467"/>
                  </a:lnTo>
                  <a:lnTo>
                    <a:pt x="219" y="421"/>
                  </a:lnTo>
                  <a:lnTo>
                    <a:pt x="206" y="373"/>
                  </a:lnTo>
                  <a:lnTo>
                    <a:pt x="160" y="284"/>
                  </a:lnTo>
                  <a:lnTo>
                    <a:pt x="88" y="186"/>
                  </a:lnTo>
                  <a:lnTo>
                    <a:pt x="19" y="186"/>
                  </a:lnTo>
                  <a:lnTo>
                    <a:pt x="19" y="135"/>
                  </a:lnTo>
                  <a:lnTo>
                    <a:pt x="63" y="135"/>
                  </a:lnTo>
                  <a:lnTo>
                    <a:pt x="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FCEDAE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6141" name="Freeform 13">
              <a:extLst>
                <a:ext uri="{FF2B5EF4-FFF2-40B4-BE49-F238E27FC236}">
                  <a16:creationId xmlns:a16="http://schemas.microsoft.com/office/drawing/2014/main" id="{D145EAFE-1260-D7FD-7E43-4152AC68F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8" y="1119"/>
              <a:ext cx="243" cy="63"/>
            </a:xfrm>
            <a:custGeom>
              <a:avLst/>
              <a:gdLst>
                <a:gd name="T0" fmla="*/ 1194 w 1266"/>
                <a:gd name="T1" fmla="*/ 175 h 448"/>
                <a:gd name="T2" fmla="*/ 1231 w 1266"/>
                <a:gd name="T3" fmla="*/ 193 h 448"/>
                <a:gd name="T4" fmla="*/ 1252 w 1266"/>
                <a:gd name="T5" fmla="*/ 218 h 448"/>
                <a:gd name="T6" fmla="*/ 1266 w 1266"/>
                <a:gd name="T7" fmla="*/ 245 h 448"/>
                <a:gd name="T8" fmla="*/ 1266 w 1266"/>
                <a:gd name="T9" fmla="*/ 274 h 448"/>
                <a:gd name="T10" fmla="*/ 1258 w 1266"/>
                <a:gd name="T11" fmla="*/ 303 h 448"/>
                <a:gd name="T12" fmla="*/ 1240 w 1266"/>
                <a:gd name="T13" fmla="*/ 327 h 448"/>
                <a:gd name="T14" fmla="*/ 1214 w 1266"/>
                <a:gd name="T15" fmla="*/ 346 h 448"/>
                <a:gd name="T16" fmla="*/ 1181 w 1266"/>
                <a:gd name="T17" fmla="*/ 353 h 448"/>
                <a:gd name="T18" fmla="*/ 1118 w 1266"/>
                <a:gd name="T19" fmla="*/ 344 h 448"/>
                <a:gd name="T20" fmla="*/ 1095 w 1266"/>
                <a:gd name="T21" fmla="*/ 317 h 448"/>
                <a:gd name="T22" fmla="*/ 1094 w 1266"/>
                <a:gd name="T23" fmla="*/ 276 h 448"/>
                <a:gd name="T24" fmla="*/ 1062 w 1266"/>
                <a:gd name="T25" fmla="*/ 265 h 448"/>
                <a:gd name="T26" fmla="*/ 1027 w 1266"/>
                <a:gd name="T27" fmla="*/ 254 h 448"/>
                <a:gd name="T28" fmla="*/ 987 w 1266"/>
                <a:gd name="T29" fmla="*/ 248 h 448"/>
                <a:gd name="T30" fmla="*/ 946 w 1266"/>
                <a:gd name="T31" fmla="*/ 248 h 448"/>
                <a:gd name="T32" fmla="*/ 906 w 1266"/>
                <a:gd name="T33" fmla="*/ 259 h 448"/>
                <a:gd name="T34" fmla="*/ 875 w 1266"/>
                <a:gd name="T35" fmla="*/ 285 h 448"/>
                <a:gd name="T36" fmla="*/ 853 w 1266"/>
                <a:gd name="T37" fmla="*/ 327 h 448"/>
                <a:gd name="T38" fmla="*/ 851 w 1266"/>
                <a:gd name="T39" fmla="*/ 353 h 448"/>
                <a:gd name="T40" fmla="*/ 858 w 1266"/>
                <a:gd name="T41" fmla="*/ 373 h 448"/>
                <a:gd name="T42" fmla="*/ 879 w 1266"/>
                <a:gd name="T43" fmla="*/ 384 h 448"/>
                <a:gd name="T44" fmla="*/ 960 w 1266"/>
                <a:gd name="T45" fmla="*/ 384 h 448"/>
                <a:gd name="T46" fmla="*/ 960 w 1266"/>
                <a:gd name="T47" fmla="*/ 448 h 448"/>
                <a:gd name="T48" fmla="*/ 632 w 1266"/>
                <a:gd name="T49" fmla="*/ 448 h 448"/>
                <a:gd name="T50" fmla="*/ 304 w 1266"/>
                <a:gd name="T51" fmla="*/ 448 h 448"/>
                <a:gd name="T52" fmla="*/ 304 w 1266"/>
                <a:gd name="T53" fmla="*/ 384 h 448"/>
                <a:gd name="T54" fmla="*/ 387 w 1266"/>
                <a:gd name="T55" fmla="*/ 384 h 448"/>
                <a:gd name="T56" fmla="*/ 405 w 1266"/>
                <a:gd name="T57" fmla="*/ 373 h 448"/>
                <a:gd name="T58" fmla="*/ 413 w 1266"/>
                <a:gd name="T59" fmla="*/ 353 h 448"/>
                <a:gd name="T60" fmla="*/ 410 w 1266"/>
                <a:gd name="T61" fmla="*/ 327 h 448"/>
                <a:gd name="T62" fmla="*/ 390 w 1266"/>
                <a:gd name="T63" fmla="*/ 285 h 448"/>
                <a:gd name="T64" fmla="*/ 359 w 1266"/>
                <a:gd name="T65" fmla="*/ 259 h 448"/>
                <a:gd name="T66" fmla="*/ 320 w 1266"/>
                <a:gd name="T67" fmla="*/ 248 h 448"/>
                <a:gd name="T68" fmla="*/ 279 w 1266"/>
                <a:gd name="T69" fmla="*/ 248 h 448"/>
                <a:gd name="T70" fmla="*/ 239 w 1266"/>
                <a:gd name="T71" fmla="*/ 254 h 448"/>
                <a:gd name="T72" fmla="*/ 205 w 1266"/>
                <a:gd name="T73" fmla="*/ 265 h 448"/>
                <a:gd name="T74" fmla="*/ 172 w 1266"/>
                <a:gd name="T75" fmla="*/ 276 h 448"/>
                <a:gd name="T76" fmla="*/ 170 w 1266"/>
                <a:gd name="T77" fmla="*/ 317 h 448"/>
                <a:gd name="T78" fmla="*/ 146 w 1266"/>
                <a:gd name="T79" fmla="*/ 344 h 448"/>
                <a:gd name="T80" fmla="*/ 84 w 1266"/>
                <a:gd name="T81" fmla="*/ 353 h 448"/>
                <a:gd name="T82" fmla="*/ 50 w 1266"/>
                <a:gd name="T83" fmla="*/ 344 h 448"/>
                <a:gd name="T84" fmla="*/ 26 w 1266"/>
                <a:gd name="T85" fmla="*/ 326 h 448"/>
                <a:gd name="T86" fmla="*/ 9 w 1266"/>
                <a:gd name="T87" fmla="*/ 300 h 448"/>
                <a:gd name="T88" fmla="*/ 0 w 1266"/>
                <a:gd name="T89" fmla="*/ 270 h 448"/>
                <a:gd name="T90" fmla="*/ 1 w 1266"/>
                <a:gd name="T91" fmla="*/ 237 h 448"/>
                <a:gd name="T92" fmla="*/ 12 w 1266"/>
                <a:gd name="T93" fmla="*/ 207 h 448"/>
                <a:gd name="T94" fmla="*/ 36 w 1266"/>
                <a:gd name="T95" fmla="*/ 183 h 448"/>
                <a:gd name="T96" fmla="*/ 71 w 1266"/>
                <a:gd name="T97" fmla="*/ 164 h 448"/>
                <a:gd name="T98" fmla="*/ 623 w 1266"/>
                <a:gd name="T99" fmla="*/ 0 h 448"/>
                <a:gd name="T100" fmla="*/ 1194 w 1266"/>
                <a:gd name="T101" fmla="*/ 175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6" h="448">
                  <a:moveTo>
                    <a:pt x="1194" y="175"/>
                  </a:moveTo>
                  <a:lnTo>
                    <a:pt x="1231" y="193"/>
                  </a:lnTo>
                  <a:lnTo>
                    <a:pt x="1252" y="218"/>
                  </a:lnTo>
                  <a:lnTo>
                    <a:pt x="1266" y="245"/>
                  </a:lnTo>
                  <a:lnTo>
                    <a:pt x="1266" y="274"/>
                  </a:lnTo>
                  <a:lnTo>
                    <a:pt x="1258" y="303"/>
                  </a:lnTo>
                  <a:lnTo>
                    <a:pt x="1240" y="327"/>
                  </a:lnTo>
                  <a:lnTo>
                    <a:pt x="1214" y="346"/>
                  </a:lnTo>
                  <a:lnTo>
                    <a:pt x="1181" y="353"/>
                  </a:lnTo>
                  <a:lnTo>
                    <a:pt x="1118" y="344"/>
                  </a:lnTo>
                  <a:lnTo>
                    <a:pt x="1095" y="317"/>
                  </a:lnTo>
                  <a:lnTo>
                    <a:pt x="1094" y="276"/>
                  </a:lnTo>
                  <a:lnTo>
                    <a:pt x="1062" y="265"/>
                  </a:lnTo>
                  <a:lnTo>
                    <a:pt x="1027" y="254"/>
                  </a:lnTo>
                  <a:lnTo>
                    <a:pt x="987" y="248"/>
                  </a:lnTo>
                  <a:lnTo>
                    <a:pt x="946" y="248"/>
                  </a:lnTo>
                  <a:lnTo>
                    <a:pt x="906" y="259"/>
                  </a:lnTo>
                  <a:lnTo>
                    <a:pt x="875" y="285"/>
                  </a:lnTo>
                  <a:lnTo>
                    <a:pt x="853" y="327"/>
                  </a:lnTo>
                  <a:lnTo>
                    <a:pt x="851" y="353"/>
                  </a:lnTo>
                  <a:lnTo>
                    <a:pt x="858" y="373"/>
                  </a:lnTo>
                  <a:lnTo>
                    <a:pt x="879" y="384"/>
                  </a:lnTo>
                  <a:lnTo>
                    <a:pt x="960" y="384"/>
                  </a:lnTo>
                  <a:lnTo>
                    <a:pt x="960" y="448"/>
                  </a:lnTo>
                  <a:lnTo>
                    <a:pt x="632" y="448"/>
                  </a:lnTo>
                  <a:lnTo>
                    <a:pt x="304" y="448"/>
                  </a:lnTo>
                  <a:lnTo>
                    <a:pt x="304" y="384"/>
                  </a:lnTo>
                  <a:lnTo>
                    <a:pt x="387" y="384"/>
                  </a:lnTo>
                  <a:lnTo>
                    <a:pt x="405" y="373"/>
                  </a:lnTo>
                  <a:lnTo>
                    <a:pt x="413" y="353"/>
                  </a:lnTo>
                  <a:lnTo>
                    <a:pt x="410" y="327"/>
                  </a:lnTo>
                  <a:lnTo>
                    <a:pt x="390" y="285"/>
                  </a:lnTo>
                  <a:lnTo>
                    <a:pt x="359" y="259"/>
                  </a:lnTo>
                  <a:lnTo>
                    <a:pt x="320" y="248"/>
                  </a:lnTo>
                  <a:lnTo>
                    <a:pt x="279" y="248"/>
                  </a:lnTo>
                  <a:lnTo>
                    <a:pt x="239" y="254"/>
                  </a:lnTo>
                  <a:lnTo>
                    <a:pt x="205" y="265"/>
                  </a:lnTo>
                  <a:lnTo>
                    <a:pt x="172" y="276"/>
                  </a:lnTo>
                  <a:lnTo>
                    <a:pt x="170" y="317"/>
                  </a:lnTo>
                  <a:lnTo>
                    <a:pt x="146" y="344"/>
                  </a:lnTo>
                  <a:lnTo>
                    <a:pt x="84" y="353"/>
                  </a:lnTo>
                  <a:lnTo>
                    <a:pt x="50" y="344"/>
                  </a:lnTo>
                  <a:lnTo>
                    <a:pt x="26" y="326"/>
                  </a:lnTo>
                  <a:lnTo>
                    <a:pt x="9" y="300"/>
                  </a:lnTo>
                  <a:lnTo>
                    <a:pt x="0" y="270"/>
                  </a:lnTo>
                  <a:lnTo>
                    <a:pt x="1" y="237"/>
                  </a:lnTo>
                  <a:lnTo>
                    <a:pt x="12" y="207"/>
                  </a:lnTo>
                  <a:lnTo>
                    <a:pt x="36" y="183"/>
                  </a:lnTo>
                  <a:lnTo>
                    <a:pt x="71" y="164"/>
                  </a:lnTo>
                  <a:lnTo>
                    <a:pt x="623" y="0"/>
                  </a:lnTo>
                  <a:lnTo>
                    <a:pt x="1194" y="175"/>
                  </a:lnTo>
                  <a:close/>
                </a:path>
              </a:pathLst>
            </a:custGeom>
            <a:solidFill>
              <a:srgbClr val="FCEDAE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76142" name="Rectangle 14">
            <a:extLst>
              <a:ext uri="{FF2B5EF4-FFF2-40B4-BE49-F238E27FC236}">
                <a16:creationId xmlns:a16="http://schemas.microsoft.com/office/drawing/2014/main" id="{4B02B6FA-47EF-5341-366B-C6C69A431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Communication</a:t>
            </a:r>
          </a:p>
        </p:txBody>
      </p:sp>
      <p:sp>
        <p:nvSpPr>
          <p:cNvPr id="176144" name="Rectangle 16">
            <a:extLst>
              <a:ext uri="{FF2B5EF4-FFF2-40B4-BE49-F238E27FC236}">
                <a16:creationId xmlns:a16="http://schemas.microsoft.com/office/drawing/2014/main" id="{A6380398-4DC1-C526-237D-EBD2795E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1371600"/>
            <a:ext cx="389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/>
              <a:t>Socially Natural Groupware</a:t>
            </a:r>
            <a:endParaRPr lang="en-US" altLang="LID4096" sz="2400" b="0">
              <a:latin typeface="Helvetica" panose="020B0604020202020204" pitchFamily="34" charset="0"/>
            </a:endParaRPr>
          </a:p>
        </p:txBody>
      </p:sp>
      <p:sp>
        <p:nvSpPr>
          <p:cNvPr id="176145" name="Rectangle 17">
            <a:extLst>
              <a:ext uri="{FF2B5EF4-FFF2-40B4-BE49-F238E27FC236}">
                <a16:creationId xmlns:a16="http://schemas.microsoft.com/office/drawing/2014/main" id="{F3758227-E58E-FEFB-077E-78888DD54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172200"/>
            <a:ext cx="4876800" cy="466725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9DD6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>
                <a:solidFill>
                  <a:srgbClr val="5F5F5F"/>
                </a:solidFill>
              </a:rPr>
              <a:t>Technically Possible Groupware</a:t>
            </a:r>
            <a:endParaRPr lang="en-US" altLang="LID4096" sz="2400" b="0"/>
          </a:p>
        </p:txBody>
      </p:sp>
      <p:sp>
        <p:nvSpPr>
          <p:cNvPr id="176146" name="Rectangle 18">
            <a:extLst>
              <a:ext uri="{FF2B5EF4-FFF2-40B4-BE49-F238E27FC236}">
                <a16:creationId xmlns:a16="http://schemas.microsoft.com/office/drawing/2014/main" id="{80B590BD-F119-EC8F-C3BC-3B6971C68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486400"/>
            <a:ext cx="2359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Shared Artifacts</a:t>
            </a:r>
            <a:endParaRPr lang="en-US" altLang="LID4096" sz="2000" b="0"/>
          </a:p>
        </p:txBody>
      </p:sp>
      <p:sp>
        <p:nvSpPr>
          <p:cNvPr id="176147" name="Rectangle 19">
            <a:extLst>
              <a:ext uri="{FF2B5EF4-FFF2-40B4-BE49-F238E27FC236}">
                <a16:creationId xmlns:a16="http://schemas.microsoft.com/office/drawing/2014/main" id="{76350BF3-AE65-A1E3-114D-F57B97050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828800"/>
            <a:ext cx="1600200" cy="711200"/>
          </a:xfrm>
          <a:prstGeom prst="rect">
            <a:avLst/>
          </a:prstGeom>
          <a:solidFill>
            <a:srgbClr val="FCEDAE"/>
          </a:solidFill>
          <a:ln w="9525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038" rIns="0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Loose Coupling</a:t>
            </a:r>
          </a:p>
        </p:txBody>
      </p:sp>
      <p:sp>
        <p:nvSpPr>
          <p:cNvPr id="176148" name="Rectangle 20">
            <a:extLst>
              <a:ext uri="{FF2B5EF4-FFF2-40B4-BE49-F238E27FC236}">
                <a16:creationId xmlns:a16="http://schemas.microsoft.com/office/drawing/2014/main" id="{878F8104-2C8B-B71E-16C9-538317378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828800"/>
            <a:ext cx="1143000" cy="711200"/>
          </a:xfrm>
          <a:prstGeom prst="rect">
            <a:avLst/>
          </a:prstGeom>
          <a:solidFill>
            <a:srgbClr val="FCEDAE"/>
          </a:solidFill>
          <a:ln w="9525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038" rIns="0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Tight Coupling</a:t>
            </a:r>
          </a:p>
        </p:txBody>
      </p:sp>
      <p:grpSp>
        <p:nvGrpSpPr>
          <p:cNvPr id="176150" name="Group 22">
            <a:extLst>
              <a:ext uri="{FF2B5EF4-FFF2-40B4-BE49-F238E27FC236}">
                <a16:creationId xmlns:a16="http://schemas.microsoft.com/office/drawing/2014/main" id="{A23AB537-EBD6-45EE-93FB-07A1E92DA222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540000"/>
            <a:ext cx="735013" cy="2870200"/>
            <a:chOff x="432" y="1632"/>
            <a:chExt cx="463" cy="1776"/>
          </a:xfrm>
        </p:grpSpPr>
        <p:sp>
          <p:nvSpPr>
            <p:cNvPr id="176151" name="Freeform 23">
              <a:extLst>
                <a:ext uri="{FF2B5EF4-FFF2-40B4-BE49-F238E27FC236}">
                  <a16:creationId xmlns:a16="http://schemas.microsoft.com/office/drawing/2014/main" id="{FAF7A4D1-FD61-910F-C5A3-79CF0A4A4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" y="1632"/>
              <a:ext cx="463" cy="1776"/>
            </a:xfrm>
            <a:custGeom>
              <a:avLst/>
              <a:gdLst>
                <a:gd name="T0" fmla="*/ 492 w 2401"/>
                <a:gd name="T1" fmla="*/ 435 h 13551"/>
                <a:gd name="T2" fmla="*/ 448 w 2401"/>
                <a:gd name="T3" fmla="*/ 505 h 13551"/>
                <a:gd name="T4" fmla="*/ 336 w 2401"/>
                <a:gd name="T5" fmla="*/ 571 h 13551"/>
                <a:gd name="T6" fmla="*/ 217 w 2401"/>
                <a:gd name="T7" fmla="*/ 571 h 13551"/>
                <a:gd name="T8" fmla="*/ 114 w 2401"/>
                <a:gd name="T9" fmla="*/ 524 h 13551"/>
                <a:gd name="T10" fmla="*/ 41 w 2401"/>
                <a:gd name="T11" fmla="*/ 439 h 13551"/>
                <a:gd name="T12" fmla="*/ 0 w 2401"/>
                <a:gd name="T13" fmla="*/ 288 h 13551"/>
                <a:gd name="T14" fmla="*/ 28 w 2401"/>
                <a:gd name="T15" fmla="*/ 178 h 13551"/>
                <a:gd name="T16" fmla="*/ 92 w 2401"/>
                <a:gd name="T17" fmla="*/ 87 h 13551"/>
                <a:gd name="T18" fmla="*/ 191 w 2401"/>
                <a:gd name="T19" fmla="*/ 24 h 13551"/>
                <a:gd name="T20" fmla="*/ 316 w 2401"/>
                <a:gd name="T21" fmla="*/ 0 h 13551"/>
                <a:gd name="T22" fmla="*/ 2193 w 2401"/>
                <a:gd name="T23" fmla="*/ 8 h 13551"/>
                <a:gd name="T24" fmla="*/ 2305 w 2401"/>
                <a:gd name="T25" fmla="*/ 67 h 13551"/>
                <a:gd name="T26" fmla="*/ 2371 w 2401"/>
                <a:gd name="T27" fmla="*/ 161 h 13551"/>
                <a:gd name="T28" fmla="*/ 2401 w 2401"/>
                <a:gd name="T29" fmla="*/ 323 h 13551"/>
                <a:gd name="T30" fmla="*/ 2337 w 2401"/>
                <a:gd name="T31" fmla="*/ 475 h 13551"/>
                <a:gd name="T32" fmla="*/ 2198 w 2401"/>
                <a:gd name="T33" fmla="*/ 568 h 13551"/>
                <a:gd name="T34" fmla="*/ 2034 w 2401"/>
                <a:gd name="T35" fmla="*/ 565 h 13551"/>
                <a:gd name="T36" fmla="*/ 1923 w 2401"/>
                <a:gd name="T37" fmla="*/ 484 h 13551"/>
                <a:gd name="T38" fmla="*/ 1866 w 2401"/>
                <a:gd name="T39" fmla="*/ 569 h 13551"/>
                <a:gd name="T40" fmla="*/ 1894 w 2401"/>
                <a:gd name="T41" fmla="*/ 13123 h 13551"/>
                <a:gd name="T42" fmla="*/ 1958 w 2401"/>
                <a:gd name="T43" fmla="*/ 13043 h 13551"/>
                <a:gd name="T44" fmla="*/ 2116 w 2401"/>
                <a:gd name="T45" fmla="*/ 12980 h 13551"/>
                <a:gd name="T46" fmla="*/ 2276 w 2401"/>
                <a:gd name="T47" fmla="*/ 13024 h 13551"/>
                <a:gd name="T48" fmla="*/ 2381 w 2401"/>
                <a:gd name="T49" fmla="*/ 13146 h 13551"/>
                <a:gd name="T50" fmla="*/ 2389 w 2401"/>
                <a:gd name="T51" fmla="*/ 13335 h 13551"/>
                <a:gd name="T52" fmla="*/ 2343 w 2401"/>
                <a:gd name="T53" fmla="*/ 13439 h 13551"/>
                <a:gd name="T54" fmla="*/ 2255 w 2401"/>
                <a:gd name="T55" fmla="*/ 13520 h 13551"/>
                <a:gd name="T56" fmla="*/ 2116 w 2401"/>
                <a:gd name="T57" fmla="*/ 13551 h 13551"/>
                <a:gd name="T58" fmla="*/ 250 w 2401"/>
                <a:gd name="T59" fmla="*/ 13544 h 13551"/>
                <a:gd name="T60" fmla="*/ 137 w 2401"/>
                <a:gd name="T61" fmla="*/ 13500 h 13551"/>
                <a:gd name="T62" fmla="*/ 55 w 2401"/>
                <a:gd name="T63" fmla="*/ 13421 h 13551"/>
                <a:gd name="T64" fmla="*/ 9 w 2401"/>
                <a:gd name="T65" fmla="*/ 13320 h 13551"/>
                <a:gd name="T66" fmla="*/ 4 w 2401"/>
                <a:gd name="T67" fmla="*/ 13213 h 13551"/>
                <a:gd name="T68" fmla="*/ 38 w 2401"/>
                <a:gd name="T69" fmla="*/ 13117 h 13551"/>
                <a:gd name="T70" fmla="*/ 108 w 2401"/>
                <a:gd name="T71" fmla="*/ 13038 h 13551"/>
                <a:gd name="T72" fmla="*/ 209 w 2401"/>
                <a:gd name="T73" fmla="*/ 12992 h 13551"/>
                <a:gd name="T74" fmla="*/ 323 w 2401"/>
                <a:gd name="T75" fmla="*/ 12992 h 13551"/>
                <a:gd name="T76" fmla="*/ 437 w 2401"/>
                <a:gd name="T77" fmla="*/ 13052 h 13551"/>
                <a:gd name="T78" fmla="*/ 514 w 2401"/>
                <a:gd name="T79" fmla="*/ 12997 h 1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1" h="13551">
                  <a:moveTo>
                    <a:pt x="514" y="554"/>
                  </a:moveTo>
                  <a:lnTo>
                    <a:pt x="492" y="435"/>
                  </a:lnTo>
                  <a:lnTo>
                    <a:pt x="483" y="457"/>
                  </a:lnTo>
                  <a:lnTo>
                    <a:pt x="448" y="505"/>
                  </a:lnTo>
                  <a:lnTo>
                    <a:pt x="384" y="554"/>
                  </a:lnTo>
                  <a:lnTo>
                    <a:pt x="336" y="571"/>
                  </a:lnTo>
                  <a:lnTo>
                    <a:pt x="277" y="579"/>
                  </a:lnTo>
                  <a:lnTo>
                    <a:pt x="217" y="571"/>
                  </a:lnTo>
                  <a:lnTo>
                    <a:pt x="162" y="553"/>
                  </a:lnTo>
                  <a:lnTo>
                    <a:pt x="114" y="524"/>
                  </a:lnTo>
                  <a:lnTo>
                    <a:pt x="72" y="484"/>
                  </a:lnTo>
                  <a:lnTo>
                    <a:pt x="41" y="439"/>
                  </a:lnTo>
                  <a:lnTo>
                    <a:pt x="17" y="390"/>
                  </a:lnTo>
                  <a:lnTo>
                    <a:pt x="0" y="288"/>
                  </a:lnTo>
                  <a:lnTo>
                    <a:pt x="9" y="231"/>
                  </a:lnTo>
                  <a:lnTo>
                    <a:pt x="28" y="178"/>
                  </a:lnTo>
                  <a:lnTo>
                    <a:pt x="55" y="129"/>
                  </a:lnTo>
                  <a:lnTo>
                    <a:pt x="92" y="87"/>
                  </a:lnTo>
                  <a:lnTo>
                    <a:pt x="137" y="50"/>
                  </a:lnTo>
                  <a:lnTo>
                    <a:pt x="191" y="24"/>
                  </a:lnTo>
                  <a:lnTo>
                    <a:pt x="250" y="6"/>
                  </a:lnTo>
                  <a:lnTo>
                    <a:pt x="316" y="0"/>
                  </a:lnTo>
                  <a:lnTo>
                    <a:pt x="2116" y="0"/>
                  </a:lnTo>
                  <a:lnTo>
                    <a:pt x="2193" y="8"/>
                  </a:lnTo>
                  <a:lnTo>
                    <a:pt x="2255" y="32"/>
                  </a:lnTo>
                  <a:lnTo>
                    <a:pt x="2305" y="67"/>
                  </a:lnTo>
                  <a:lnTo>
                    <a:pt x="2343" y="112"/>
                  </a:lnTo>
                  <a:lnTo>
                    <a:pt x="2371" y="161"/>
                  </a:lnTo>
                  <a:lnTo>
                    <a:pt x="2389" y="215"/>
                  </a:lnTo>
                  <a:lnTo>
                    <a:pt x="2401" y="323"/>
                  </a:lnTo>
                  <a:lnTo>
                    <a:pt x="2381" y="404"/>
                  </a:lnTo>
                  <a:lnTo>
                    <a:pt x="2337" y="475"/>
                  </a:lnTo>
                  <a:lnTo>
                    <a:pt x="2276" y="530"/>
                  </a:lnTo>
                  <a:lnTo>
                    <a:pt x="2198" y="568"/>
                  </a:lnTo>
                  <a:lnTo>
                    <a:pt x="2116" y="580"/>
                  </a:lnTo>
                  <a:lnTo>
                    <a:pt x="2034" y="565"/>
                  </a:lnTo>
                  <a:lnTo>
                    <a:pt x="1958" y="519"/>
                  </a:lnTo>
                  <a:lnTo>
                    <a:pt x="1923" y="484"/>
                  </a:lnTo>
                  <a:lnTo>
                    <a:pt x="1894" y="443"/>
                  </a:lnTo>
                  <a:lnTo>
                    <a:pt x="1866" y="569"/>
                  </a:lnTo>
                  <a:lnTo>
                    <a:pt x="1866" y="12984"/>
                  </a:lnTo>
                  <a:lnTo>
                    <a:pt x="1894" y="13123"/>
                  </a:lnTo>
                  <a:lnTo>
                    <a:pt x="1923" y="13078"/>
                  </a:lnTo>
                  <a:lnTo>
                    <a:pt x="1958" y="13043"/>
                  </a:lnTo>
                  <a:lnTo>
                    <a:pt x="2034" y="12997"/>
                  </a:lnTo>
                  <a:lnTo>
                    <a:pt x="2116" y="12980"/>
                  </a:lnTo>
                  <a:lnTo>
                    <a:pt x="2198" y="12992"/>
                  </a:lnTo>
                  <a:lnTo>
                    <a:pt x="2276" y="13024"/>
                  </a:lnTo>
                  <a:lnTo>
                    <a:pt x="2337" y="13078"/>
                  </a:lnTo>
                  <a:lnTo>
                    <a:pt x="2381" y="13146"/>
                  </a:lnTo>
                  <a:lnTo>
                    <a:pt x="2401" y="13228"/>
                  </a:lnTo>
                  <a:lnTo>
                    <a:pt x="2389" y="13335"/>
                  </a:lnTo>
                  <a:lnTo>
                    <a:pt x="2371" y="13388"/>
                  </a:lnTo>
                  <a:lnTo>
                    <a:pt x="2343" y="13439"/>
                  </a:lnTo>
                  <a:lnTo>
                    <a:pt x="2305" y="13483"/>
                  </a:lnTo>
                  <a:lnTo>
                    <a:pt x="2255" y="13520"/>
                  </a:lnTo>
                  <a:lnTo>
                    <a:pt x="2193" y="13542"/>
                  </a:lnTo>
                  <a:lnTo>
                    <a:pt x="2116" y="13551"/>
                  </a:lnTo>
                  <a:lnTo>
                    <a:pt x="316" y="13551"/>
                  </a:lnTo>
                  <a:lnTo>
                    <a:pt x="250" y="13544"/>
                  </a:lnTo>
                  <a:lnTo>
                    <a:pt x="191" y="13527"/>
                  </a:lnTo>
                  <a:lnTo>
                    <a:pt x="137" y="13500"/>
                  </a:lnTo>
                  <a:lnTo>
                    <a:pt x="92" y="13465"/>
                  </a:lnTo>
                  <a:lnTo>
                    <a:pt x="55" y="13421"/>
                  </a:lnTo>
                  <a:lnTo>
                    <a:pt x="28" y="13373"/>
                  </a:lnTo>
                  <a:lnTo>
                    <a:pt x="9" y="13320"/>
                  </a:lnTo>
                  <a:lnTo>
                    <a:pt x="0" y="13263"/>
                  </a:lnTo>
                  <a:lnTo>
                    <a:pt x="4" y="13213"/>
                  </a:lnTo>
                  <a:lnTo>
                    <a:pt x="17" y="13164"/>
                  </a:lnTo>
                  <a:lnTo>
                    <a:pt x="38" y="13117"/>
                  </a:lnTo>
                  <a:lnTo>
                    <a:pt x="68" y="13074"/>
                  </a:lnTo>
                  <a:lnTo>
                    <a:pt x="108" y="13038"/>
                  </a:lnTo>
                  <a:lnTo>
                    <a:pt x="154" y="13010"/>
                  </a:lnTo>
                  <a:lnTo>
                    <a:pt x="209" y="12992"/>
                  </a:lnTo>
                  <a:lnTo>
                    <a:pt x="270" y="12986"/>
                  </a:lnTo>
                  <a:lnTo>
                    <a:pt x="323" y="12992"/>
                  </a:lnTo>
                  <a:lnTo>
                    <a:pt x="367" y="13009"/>
                  </a:lnTo>
                  <a:lnTo>
                    <a:pt x="437" y="13052"/>
                  </a:lnTo>
                  <a:lnTo>
                    <a:pt x="492" y="13117"/>
                  </a:lnTo>
                  <a:lnTo>
                    <a:pt x="514" y="12997"/>
                  </a:lnTo>
                  <a:lnTo>
                    <a:pt x="514" y="554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6152" name="Freeform 24">
              <a:extLst>
                <a:ext uri="{FF2B5EF4-FFF2-40B4-BE49-F238E27FC236}">
                  <a16:creationId xmlns:a16="http://schemas.microsoft.com/office/drawing/2014/main" id="{327CECD6-A555-CD4C-916F-CA66017C4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" y="1709"/>
              <a:ext cx="242" cy="1630"/>
            </a:xfrm>
            <a:custGeom>
              <a:avLst/>
              <a:gdLst>
                <a:gd name="T0" fmla="*/ 817 w 1255"/>
                <a:gd name="T1" fmla="*/ 0 h 12432"/>
                <a:gd name="T2" fmla="*/ 0 w 1255"/>
                <a:gd name="T3" fmla="*/ 0 h 12432"/>
                <a:gd name="T4" fmla="*/ 0 w 1255"/>
                <a:gd name="T5" fmla="*/ 12432 h 12432"/>
                <a:gd name="T6" fmla="*/ 1255 w 1255"/>
                <a:gd name="T7" fmla="*/ 12432 h 12432"/>
                <a:gd name="T8" fmla="*/ 1255 w 1255"/>
                <a:gd name="T9" fmla="*/ 0 h 12432"/>
                <a:gd name="T10" fmla="*/ 817 w 1255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5" h="12432">
                  <a:moveTo>
                    <a:pt x="817" y="0"/>
                  </a:moveTo>
                  <a:lnTo>
                    <a:pt x="0" y="0"/>
                  </a:lnTo>
                  <a:lnTo>
                    <a:pt x="0" y="12432"/>
                  </a:lnTo>
                  <a:lnTo>
                    <a:pt x="1255" y="12432"/>
                  </a:lnTo>
                  <a:lnTo>
                    <a:pt x="1255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53" name="Freeform 25">
              <a:extLst>
                <a:ext uri="{FF2B5EF4-FFF2-40B4-BE49-F238E27FC236}">
                  <a16:creationId xmlns:a16="http://schemas.microsoft.com/office/drawing/2014/main" id="{D3674E72-FEA3-980C-E530-3B5B29FFE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" y="1709"/>
              <a:ext cx="196" cy="1630"/>
            </a:xfrm>
            <a:custGeom>
              <a:avLst/>
              <a:gdLst>
                <a:gd name="T0" fmla="*/ 0 w 1021"/>
                <a:gd name="T1" fmla="*/ 0 h 12434"/>
                <a:gd name="T2" fmla="*/ 663 w 1021"/>
                <a:gd name="T3" fmla="*/ 0 h 12434"/>
                <a:gd name="T4" fmla="*/ 1021 w 1021"/>
                <a:gd name="T5" fmla="*/ 0 h 12434"/>
                <a:gd name="T6" fmla="*/ 1021 w 1021"/>
                <a:gd name="T7" fmla="*/ 12434 h 12434"/>
                <a:gd name="T8" fmla="*/ 0 w 1021"/>
                <a:gd name="T9" fmla="*/ 12434 h 12434"/>
                <a:gd name="T10" fmla="*/ 0 w 1021"/>
                <a:gd name="T11" fmla="*/ 0 h 1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1" h="12434">
                  <a:moveTo>
                    <a:pt x="0" y="0"/>
                  </a:moveTo>
                  <a:lnTo>
                    <a:pt x="663" y="0"/>
                  </a:lnTo>
                  <a:lnTo>
                    <a:pt x="1021" y="0"/>
                  </a:lnTo>
                  <a:lnTo>
                    <a:pt x="1021" y="12434"/>
                  </a:lnTo>
                  <a:lnTo>
                    <a:pt x="0" y="12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54" name="Freeform 26">
              <a:extLst>
                <a:ext uri="{FF2B5EF4-FFF2-40B4-BE49-F238E27FC236}">
                  <a16:creationId xmlns:a16="http://schemas.microsoft.com/office/drawing/2014/main" id="{6A6EF10D-C223-1E54-3371-72D08AFC1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" y="1709"/>
              <a:ext cx="151" cy="1630"/>
            </a:xfrm>
            <a:custGeom>
              <a:avLst/>
              <a:gdLst>
                <a:gd name="T0" fmla="*/ 0 w 786"/>
                <a:gd name="T1" fmla="*/ 0 h 12432"/>
                <a:gd name="T2" fmla="*/ 510 w 786"/>
                <a:gd name="T3" fmla="*/ 0 h 12432"/>
                <a:gd name="T4" fmla="*/ 786 w 786"/>
                <a:gd name="T5" fmla="*/ 0 h 12432"/>
                <a:gd name="T6" fmla="*/ 786 w 786"/>
                <a:gd name="T7" fmla="*/ 12432 h 12432"/>
                <a:gd name="T8" fmla="*/ 0 w 786"/>
                <a:gd name="T9" fmla="*/ 12432 h 12432"/>
                <a:gd name="T10" fmla="*/ 0 w 786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12432">
                  <a:moveTo>
                    <a:pt x="0" y="0"/>
                  </a:moveTo>
                  <a:lnTo>
                    <a:pt x="510" y="0"/>
                  </a:lnTo>
                  <a:lnTo>
                    <a:pt x="786" y="0"/>
                  </a:lnTo>
                  <a:lnTo>
                    <a:pt x="786" y="12432"/>
                  </a:lnTo>
                  <a:lnTo>
                    <a:pt x="0" y="12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F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55" name="Freeform 27">
              <a:extLst>
                <a:ext uri="{FF2B5EF4-FFF2-40B4-BE49-F238E27FC236}">
                  <a16:creationId xmlns:a16="http://schemas.microsoft.com/office/drawing/2014/main" id="{DBB04E79-4168-82A2-243A-069F99533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" y="1709"/>
              <a:ext cx="106" cy="1630"/>
            </a:xfrm>
            <a:custGeom>
              <a:avLst/>
              <a:gdLst>
                <a:gd name="T0" fmla="*/ 0 w 552"/>
                <a:gd name="T1" fmla="*/ 0 h 12433"/>
                <a:gd name="T2" fmla="*/ 358 w 552"/>
                <a:gd name="T3" fmla="*/ 0 h 12433"/>
                <a:gd name="T4" fmla="*/ 552 w 552"/>
                <a:gd name="T5" fmla="*/ 0 h 12433"/>
                <a:gd name="T6" fmla="*/ 552 w 552"/>
                <a:gd name="T7" fmla="*/ 12433 h 12433"/>
                <a:gd name="T8" fmla="*/ 0 w 552"/>
                <a:gd name="T9" fmla="*/ 12433 h 12433"/>
                <a:gd name="T10" fmla="*/ 0 w 552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2" h="12433">
                  <a:moveTo>
                    <a:pt x="0" y="0"/>
                  </a:moveTo>
                  <a:lnTo>
                    <a:pt x="358" y="0"/>
                  </a:lnTo>
                  <a:lnTo>
                    <a:pt x="552" y="0"/>
                  </a:lnTo>
                  <a:lnTo>
                    <a:pt x="552" y="12433"/>
                  </a:lnTo>
                  <a:lnTo>
                    <a:pt x="0" y="12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56" name="Freeform 28">
              <a:extLst>
                <a:ext uri="{FF2B5EF4-FFF2-40B4-BE49-F238E27FC236}">
                  <a16:creationId xmlns:a16="http://schemas.microsoft.com/office/drawing/2014/main" id="{B9BB7AA7-90FE-34F3-98F8-865687B61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" y="1709"/>
              <a:ext cx="62" cy="1630"/>
            </a:xfrm>
            <a:custGeom>
              <a:avLst/>
              <a:gdLst>
                <a:gd name="T0" fmla="*/ 206 w 318"/>
                <a:gd name="T1" fmla="*/ 0 h 12433"/>
                <a:gd name="T2" fmla="*/ 0 w 318"/>
                <a:gd name="T3" fmla="*/ 0 h 12433"/>
                <a:gd name="T4" fmla="*/ 0 w 318"/>
                <a:gd name="T5" fmla="*/ 12433 h 12433"/>
                <a:gd name="T6" fmla="*/ 318 w 318"/>
                <a:gd name="T7" fmla="*/ 12433 h 12433"/>
                <a:gd name="T8" fmla="*/ 318 w 318"/>
                <a:gd name="T9" fmla="*/ 0 h 12433"/>
                <a:gd name="T10" fmla="*/ 206 w 318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8" h="12433">
                  <a:moveTo>
                    <a:pt x="206" y="0"/>
                  </a:moveTo>
                  <a:lnTo>
                    <a:pt x="0" y="0"/>
                  </a:lnTo>
                  <a:lnTo>
                    <a:pt x="0" y="12433"/>
                  </a:lnTo>
                  <a:lnTo>
                    <a:pt x="318" y="12433"/>
                  </a:lnTo>
                  <a:lnTo>
                    <a:pt x="318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EDF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57" name="Line 29">
              <a:extLst>
                <a:ext uri="{FF2B5EF4-FFF2-40B4-BE49-F238E27FC236}">
                  <a16:creationId xmlns:a16="http://schemas.microsoft.com/office/drawing/2014/main" id="{08DDB98C-8BD5-8164-5483-649E67AB3A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1707"/>
              <a:ext cx="25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58" name="Line 30">
              <a:extLst>
                <a:ext uri="{FF2B5EF4-FFF2-40B4-BE49-F238E27FC236}">
                  <a16:creationId xmlns:a16="http://schemas.microsoft.com/office/drawing/2014/main" id="{E78B1340-9D80-862D-4E37-D229FC4474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3335"/>
              <a:ext cx="25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59" name="Freeform 31">
              <a:extLst>
                <a:ext uri="{FF2B5EF4-FFF2-40B4-BE49-F238E27FC236}">
                  <a16:creationId xmlns:a16="http://schemas.microsoft.com/office/drawing/2014/main" id="{85B9BE04-833B-5F38-1CDD-6B5BE6614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4"/>
              <a:ext cx="14" cy="1614"/>
            </a:xfrm>
            <a:custGeom>
              <a:avLst/>
              <a:gdLst>
                <a:gd name="T0" fmla="*/ 69 w 69"/>
                <a:gd name="T1" fmla="*/ 12310 h 12310"/>
                <a:gd name="T2" fmla="*/ 69 w 69"/>
                <a:gd name="T3" fmla="*/ 12190 h 12310"/>
                <a:gd name="T4" fmla="*/ 69 w 69"/>
                <a:gd name="T5" fmla="*/ 0 h 12310"/>
                <a:gd name="T6" fmla="*/ 0 w 69"/>
                <a:gd name="T7" fmla="*/ 0 h 12310"/>
                <a:gd name="T8" fmla="*/ 0 w 69"/>
                <a:gd name="T9" fmla="*/ 12310 h 12310"/>
                <a:gd name="T10" fmla="*/ 69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69" y="12310"/>
                  </a:moveTo>
                  <a:lnTo>
                    <a:pt x="69" y="12190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12310"/>
                  </a:lnTo>
                  <a:lnTo>
                    <a:pt x="69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0" name="Freeform 32">
              <a:extLst>
                <a:ext uri="{FF2B5EF4-FFF2-40B4-BE49-F238E27FC236}">
                  <a16:creationId xmlns:a16="http://schemas.microsoft.com/office/drawing/2014/main" id="{0C4C3AF1-A36A-719C-452B-FB254CD9D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714"/>
              <a:ext cx="23" cy="1614"/>
            </a:xfrm>
            <a:custGeom>
              <a:avLst/>
              <a:gdLst>
                <a:gd name="T0" fmla="*/ 116 w 116"/>
                <a:gd name="T1" fmla="*/ 0 h 12310"/>
                <a:gd name="T2" fmla="*/ 116 w 116"/>
                <a:gd name="T3" fmla="*/ 12190 h 12310"/>
                <a:gd name="T4" fmla="*/ 116 w 116"/>
                <a:gd name="T5" fmla="*/ 12310 h 12310"/>
                <a:gd name="T6" fmla="*/ 0 w 116"/>
                <a:gd name="T7" fmla="*/ 12310 h 12310"/>
                <a:gd name="T8" fmla="*/ 0 w 116"/>
                <a:gd name="T9" fmla="*/ 12202 h 12310"/>
                <a:gd name="T10" fmla="*/ 0 w 116"/>
                <a:gd name="T11" fmla="*/ 0 h 12310"/>
                <a:gd name="T12" fmla="*/ 116 w 116"/>
                <a:gd name="T13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2310">
                  <a:moveTo>
                    <a:pt x="116" y="0"/>
                  </a:moveTo>
                  <a:lnTo>
                    <a:pt x="116" y="12190"/>
                  </a:lnTo>
                  <a:lnTo>
                    <a:pt x="116" y="12310"/>
                  </a:lnTo>
                  <a:lnTo>
                    <a:pt x="0" y="12310"/>
                  </a:lnTo>
                  <a:lnTo>
                    <a:pt x="0" y="12202"/>
                  </a:lnTo>
                  <a:lnTo>
                    <a:pt x="0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1" name="Freeform 33">
              <a:extLst>
                <a:ext uri="{FF2B5EF4-FFF2-40B4-BE49-F238E27FC236}">
                  <a16:creationId xmlns:a16="http://schemas.microsoft.com/office/drawing/2014/main" id="{3AB34DA6-2058-E656-0EEF-3BE5719E9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" y="1714"/>
              <a:ext cx="37" cy="1614"/>
            </a:xfrm>
            <a:custGeom>
              <a:avLst/>
              <a:gdLst>
                <a:gd name="T0" fmla="*/ 187 w 187"/>
                <a:gd name="T1" fmla="*/ 12310 h 12310"/>
                <a:gd name="T2" fmla="*/ 187 w 187"/>
                <a:gd name="T3" fmla="*/ 0 h 12310"/>
                <a:gd name="T4" fmla="*/ 0 w 187"/>
                <a:gd name="T5" fmla="*/ 0 h 12310"/>
                <a:gd name="T6" fmla="*/ 0 w 187"/>
                <a:gd name="T7" fmla="*/ 12196 h 12310"/>
                <a:gd name="T8" fmla="*/ 0 w 187"/>
                <a:gd name="T9" fmla="*/ 12310 h 12310"/>
                <a:gd name="T10" fmla="*/ 187 w 187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2310">
                  <a:moveTo>
                    <a:pt x="187" y="12310"/>
                  </a:moveTo>
                  <a:lnTo>
                    <a:pt x="187" y="0"/>
                  </a:lnTo>
                  <a:lnTo>
                    <a:pt x="0" y="0"/>
                  </a:lnTo>
                  <a:lnTo>
                    <a:pt x="0" y="12196"/>
                  </a:lnTo>
                  <a:lnTo>
                    <a:pt x="0" y="12310"/>
                  </a:lnTo>
                  <a:lnTo>
                    <a:pt x="187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2" name="Freeform 34">
              <a:extLst>
                <a:ext uri="{FF2B5EF4-FFF2-40B4-BE49-F238E27FC236}">
                  <a16:creationId xmlns:a16="http://schemas.microsoft.com/office/drawing/2014/main" id="{729EA476-3F6D-A6B9-5210-6E8F4244F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1714"/>
              <a:ext cx="14" cy="1614"/>
            </a:xfrm>
            <a:custGeom>
              <a:avLst/>
              <a:gdLst>
                <a:gd name="T0" fmla="*/ 0 w 69"/>
                <a:gd name="T1" fmla="*/ 12310 h 12310"/>
                <a:gd name="T2" fmla="*/ 0 w 69"/>
                <a:gd name="T3" fmla="*/ 12190 h 12310"/>
                <a:gd name="T4" fmla="*/ 0 w 69"/>
                <a:gd name="T5" fmla="*/ 0 h 12310"/>
                <a:gd name="T6" fmla="*/ 69 w 69"/>
                <a:gd name="T7" fmla="*/ 0 h 12310"/>
                <a:gd name="T8" fmla="*/ 69 w 69"/>
                <a:gd name="T9" fmla="*/ 12310 h 12310"/>
                <a:gd name="T10" fmla="*/ 0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0" y="12310"/>
                  </a:moveTo>
                  <a:lnTo>
                    <a:pt x="0" y="12190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2310"/>
                  </a:lnTo>
                  <a:lnTo>
                    <a:pt x="0" y="1231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3" name="Freeform 35">
              <a:extLst>
                <a:ext uri="{FF2B5EF4-FFF2-40B4-BE49-F238E27FC236}">
                  <a16:creationId xmlns:a16="http://schemas.microsoft.com/office/drawing/2014/main" id="{FAD7102B-7012-BFB3-80DA-B2A72E110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714"/>
              <a:ext cx="23" cy="1614"/>
            </a:xfrm>
            <a:custGeom>
              <a:avLst/>
              <a:gdLst>
                <a:gd name="T0" fmla="*/ 0 w 113"/>
                <a:gd name="T1" fmla="*/ 0 h 12310"/>
                <a:gd name="T2" fmla="*/ 0 w 113"/>
                <a:gd name="T3" fmla="*/ 12197 h 12310"/>
                <a:gd name="T4" fmla="*/ 0 w 113"/>
                <a:gd name="T5" fmla="*/ 12310 h 12310"/>
                <a:gd name="T6" fmla="*/ 113 w 113"/>
                <a:gd name="T7" fmla="*/ 12310 h 12310"/>
                <a:gd name="T8" fmla="*/ 113 w 113"/>
                <a:gd name="T9" fmla="*/ 0 h 12310"/>
                <a:gd name="T10" fmla="*/ 0 w 113"/>
                <a:gd name="T11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310">
                  <a:moveTo>
                    <a:pt x="0" y="0"/>
                  </a:moveTo>
                  <a:lnTo>
                    <a:pt x="0" y="12197"/>
                  </a:lnTo>
                  <a:lnTo>
                    <a:pt x="0" y="12310"/>
                  </a:lnTo>
                  <a:lnTo>
                    <a:pt x="113" y="12310"/>
                  </a:lnTo>
                  <a:lnTo>
                    <a:pt x="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4" name="Freeform 36">
              <a:extLst>
                <a:ext uri="{FF2B5EF4-FFF2-40B4-BE49-F238E27FC236}">
                  <a16:creationId xmlns:a16="http://schemas.microsoft.com/office/drawing/2014/main" id="{5ABD637B-E08F-FB3E-415F-443EAC6E5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9"/>
              <a:ext cx="6" cy="1604"/>
            </a:xfrm>
            <a:custGeom>
              <a:avLst/>
              <a:gdLst>
                <a:gd name="T0" fmla="*/ 34 w 34"/>
                <a:gd name="T1" fmla="*/ 12240 h 12240"/>
                <a:gd name="T2" fmla="*/ 34 w 34"/>
                <a:gd name="T3" fmla="*/ 12155 h 12240"/>
                <a:gd name="T4" fmla="*/ 34 w 34"/>
                <a:gd name="T5" fmla="*/ 0 h 12240"/>
                <a:gd name="T6" fmla="*/ 0 w 34"/>
                <a:gd name="T7" fmla="*/ 0 h 12240"/>
                <a:gd name="T8" fmla="*/ 0 w 34"/>
                <a:gd name="T9" fmla="*/ 12240 h 12240"/>
                <a:gd name="T10" fmla="*/ 34 w 34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2240">
                  <a:moveTo>
                    <a:pt x="34" y="12240"/>
                  </a:moveTo>
                  <a:lnTo>
                    <a:pt x="34" y="12155"/>
                  </a:lnTo>
                  <a:lnTo>
                    <a:pt x="34" y="0"/>
                  </a:lnTo>
                  <a:lnTo>
                    <a:pt x="0" y="0"/>
                  </a:lnTo>
                  <a:lnTo>
                    <a:pt x="0" y="12240"/>
                  </a:lnTo>
                  <a:lnTo>
                    <a:pt x="34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5" name="Freeform 37">
              <a:extLst>
                <a:ext uri="{FF2B5EF4-FFF2-40B4-BE49-F238E27FC236}">
                  <a16:creationId xmlns:a16="http://schemas.microsoft.com/office/drawing/2014/main" id="{F36987F2-895A-2F7C-1D06-BF46495B4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" y="1719"/>
              <a:ext cx="11" cy="1604"/>
            </a:xfrm>
            <a:custGeom>
              <a:avLst/>
              <a:gdLst>
                <a:gd name="T0" fmla="*/ 56 w 56"/>
                <a:gd name="T1" fmla="*/ 12240 h 12240"/>
                <a:gd name="T2" fmla="*/ 56 w 56"/>
                <a:gd name="T3" fmla="*/ 0 h 12240"/>
                <a:gd name="T4" fmla="*/ 0 w 56"/>
                <a:gd name="T5" fmla="*/ 0 h 12240"/>
                <a:gd name="T6" fmla="*/ 0 w 56"/>
                <a:gd name="T7" fmla="*/ 12167 h 12240"/>
                <a:gd name="T8" fmla="*/ 0 w 56"/>
                <a:gd name="T9" fmla="*/ 12240 h 12240"/>
                <a:gd name="T10" fmla="*/ 56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56" y="12240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12167"/>
                  </a:lnTo>
                  <a:lnTo>
                    <a:pt x="0" y="12240"/>
                  </a:lnTo>
                  <a:lnTo>
                    <a:pt x="56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6" name="Freeform 38">
              <a:extLst>
                <a:ext uri="{FF2B5EF4-FFF2-40B4-BE49-F238E27FC236}">
                  <a16:creationId xmlns:a16="http://schemas.microsoft.com/office/drawing/2014/main" id="{C8E83708-9E3E-4363-877C-B11F7A990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" y="1719"/>
              <a:ext cx="22" cy="1604"/>
            </a:xfrm>
            <a:custGeom>
              <a:avLst/>
              <a:gdLst>
                <a:gd name="T0" fmla="*/ 113 w 113"/>
                <a:gd name="T1" fmla="*/ 12240 h 12240"/>
                <a:gd name="T2" fmla="*/ 113 w 113"/>
                <a:gd name="T3" fmla="*/ 0 h 12240"/>
                <a:gd name="T4" fmla="*/ 0 w 113"/>
                <a:gd name="T5" fmla="*/ 0 h 12240"/>
                <a:gd name="T6" fmla="*/ 0 w 113"/>
                <a:gd name="T7" fmla="*/ 12161 h 12240"/>
                <a:gd name="T8" fmla="*/ 0 w 113"/>
                <a:gd name="T9" fmla="*/ 12240 h 12240"/>
                <a:gd name="T10" fmla="*/ 113 w 113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240">
                  <a:moveTo>
                    <a:pt x="113" y="12240"/>
                  </a:moveTo>
                  <a:lnTo>
                    <a:pt x="113" y="0"/>
                  </a:lnTo>
                  <a:lnTo>
                    <a:pt x="0" y="0"/>
                  </a:lnTo>
                  <a:lnTo>
                    <a:pt x="0" y="12161"/>
                  </a:lnTo>
                  <a:lnTo>
                    <a:pt x="0" y="12240"/>
                  </a:lnTo>
                  <a:lnTo>
                    <a:pt x="113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7" name="Freeform 39">
              <a:extLst>
                <a:ext uri="{FF2B5EF4-FFF2-40B4-BE49-F238E27FC236}">
                  <a16:creationId xmlns:a16="http://schemas.microsoft.com/office/drawing/2014/main" id="{7253F6E1-BA66-190A-6920-AD6CB2830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" y="1719"/>
              <a:ext cx="6" cy="1604"/>
            </a:xfrm>
            <a:custGeom>
              <a:avLst/>
              <a:gdLst>
                <a:gd name="T0" fmla="*/ 0 w 35"/>
                <a:gd name="T1" fmla="*/ 12240 h 12240"/>
                <a:gd name="T2" fmla="*/ 0 w 35"/>
                <a:gd name="T3" fmla="*/ 12161 h 12240"/>
                <a:gd name="T4" fmla="*/ 0 w 35"/>
                <a:gd name="T5" fmla="*/ 0 h 12240"/>
                <a:gd name="T6" fmla="*/ 35 w 35"/>
                <a:gd name="T7" fmla="*/ 0 h 12240"/>
                <a:gd name="T8" fmla="*/ 35 w 35"/>
                <a:gd name="T9" fmla="*/ 12240 h 12240"/>
                <a:gd name="T10" fmla="*/ 0 w 35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8" name="Freeform 40">
              <a:extLst>
                <a:ext uri="{FF2B5EF4-FFF2-40B4-BE49-F238E27FC236}">
                  <a16:creationId xmlns:a16="http://schemas.microsoft.com/office/drawing/2014/main" id="{85ACD15F-EAE8-B86D-5F81-5273FB582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1719"/>
              <a:ext cx="11" cy="1604"/>
            </a:xfrm>
            <a:custGeom>
              <a:avLst/>
              <a:gdLst>
                <a:gd name="T0" fmla="*/ 0 w 56"/>
                <a:gd name="T1" fmla="*/ 12240 h 12240"/>
                <a:gd name="T2" fmla="*/ 0 w 56"/>
                <a:gd name="T3" fmla="*/ 12161 h 12240"/>
                <a:gd name="T4" fmla="*/ 0 w 56"/>
                <a:gd name="T5" fmla="*/ 0 h 12240"/>
                <a:gd name="T6" fmla="*/ 56 w 56"/>
                <a:gd name="T7" fmla="*/ 0 h 12240"/>
                <a:gd name="T8" fmla="*/ 56 w 56"/>
                <a:gd name="T9" fmla="*/ 12240 h 12240"/>
                <a:gd name="T10" fmla="*/ 0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69" name="Freeform 41">
              <a:extLst>
                <a:ext uri="{FF2B5EF4-FFF2-40B4-BE49-F238E27FC236}">
                  <a16:creationId xmlns:a16="http://schemas.microsoft.com/office/drawing/2014/main" id="{EBE4539C-EC13-2BC4-5442-8FFC98F42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1657"/>
              <a:ext cx="55" cy="34"/>
            </a:xfrm>
            <a:custGeom>
              <a:avLst/>
              <a:gdLst>
                <a:gd name="T0" fmla="*/ 17 w 286"/>
                <a:gd name="T1" fmla="*/ 254 h 254"/>
                <a:gd name="T2" fmla="*/ 0 w 286"/>
                <a:gd name="T3" fmla="*/ 180 h 254"/>
                <a:gd name="T4" fmla="*/ 4 w 286"/>
                <a:gd name="T5" fmla="*/ 146 h 254"/>
                <a:gd name="T6" fmla="*/ 11 w 286"/>
                <a:gd name="T7" fmla="*/ 114 h 254"/>
                <a:gd name="T8" fmla="*/ 43 w 286"/>
                <a:gd name="T9" fmla="*/ 57 h 254"/>
                <a:gd name="T10" fmla="*/ 87 w 286"/>
                <a:gd name="T11" fmla="*/ 18 h 254"/>
                <a:gd name="T12" fmla="*/ 114 w 286"/>
                <a:gd name="T13" fmla="*/ 6 h 254"/>
                <a:gd name="T14" fmla="*/ 143 w 286"/>
                <a:gd name="T15" fmla="*/ 0 h 254"/>
                <a:gd name="T16" fmla="*/ 204 w 286"/>
                <a:gd name="T17" fmla="*/ 7 h 254"/>
                <a:gd name="T18" fmla="*/ 233 w 286"/>
                <a:gd name="T19" fmla="*/ 18 h 254"/>
                <a:gd name="T20" fmla="*/ 257 w 286"/>
                <a:gd name="T21" fmla="*/ 35 h 254"/>
                <a:gd name="T22" fmla="*/ 276 w 286"/>
                <a:gd name="T23" fmla="*/ 57 h 254"/>
                <a:gd name="T24" fmla="*/ 286 w 286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6" h="254">
                  <a:moveTo>
                    <a:pt x="17" y="254"/>
                  </a:moveTo>
                  <a:lnTo>
                    <a:pt x="0" y="180"/>
                  </a:lnTo>
                  <a:lnTo>
                    <a:pt x="4" y="146"/>
                  </a:lnTo>
                  <a:lnTo>
                    <a:pt x="11" y="114"/>
                  </a:lnTo>
                  <a:lnTo>
                    <a:pt x="43" y="57"/>
                  </a:lnTo>
                  <a:lnTo>
                    <a:pt x="87" y="18"/>
                  </a:lnTo>
                  <a:lnTo>
                    <a:pt x="114" y="6"/>
                  </a:lnTo>
                  <a:lnTo>
                    <a:pt x="143" y="0"/>
                  </a:lnTo>
                  <a:lnTo>
                    <a:pt x="204" y="7"/>
                  </a:lnTo>
                  <a:lnTo>
                    <a:pt x="233" y="18"/>
                  </a:lnTo>
                  <a:lnTo>
                    <a:pt x="257" y="35"/>
                  </a:lnTo>
                  <a:lnTo>
                    <a:pt x="276" y="57"/>
                  </a:lnTo>
                  <a:lnTo>
                    <a:pt x="286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70" name="Freeform 42">
              <a:extLst>
                <a:ext uri="{FF2B5EF4-FFF2-40B4-BE49-F238E27FC236}">
                  <a16:creationId xmlns:a16="http://schemas.microsoft.com/office/drawing/2014/main" id="{3E56E8BA-901D-CF8F-2E78-B344EDB7C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1657"/>
              <a:ext cx="56" cy="34"/>
            </a:xfrm>
            <a:custGeom>
              <a:avLst/>
              <a:gdLst>
                <a:gd name="T0" fmla="*/ 270 w 287"/>
                <a:gd name="T1" fmla="*/ 254 h 254"/>
                <a:gd name="T2" fmla="*/ 287 w 287"/>
                <a:gd name="T3" fmla="*/ 180 h 254"/>
                <a:gd name="T4" fmla="*/ 276 w 287"/>
                <a:gd name="T5" fmla="*/ 114 h 254"/>
                <a:gd name="T6" fmla="*/ 244 w 287"/>
                <a:gd name="T7" fmla="*/ 57 h 254"/>
                <a:gd name="T8" fmla="*/ 200 w 287"/>
                <a:gd name="T9" fmla="*/ 18 h 254"/>
                <a:gd name="T10" fmla="*/ 174 w 287"/>
                <a:gd name="T11" fmla="*/ 6 h 254"/>
                <a:gd name="T12" fmla="*/ 145 w 287"/>
                <a:gd name="T13" fmla="*/ 0 h 254"/>
                <a:gd name="T14" fmla="*/ 116 w 287"/>
                <a:gd name="T15" fmla="*/ 0 h 254"/>
                <a:gd name="T16" fmla="*/ 84 w 287"/>
                <a:gd name="T17" fmla="*/ 7 h 254"/>
                <a:gd name="T18" fmla="*/ 55 w 287"/>
                <a:gd name="T19" fmla="*/ 18 h 254"/>
                <a:gd name="T20" fmla="*/ 31 w 287"/>
                <a:gd name="T21" fmla="*/ 35 h 254"/>
                <a:gd name="T22" fmla="*/ 13 w 287"/>
                <a:gd name="T23" fmla="*/ 57 h 254"/>
                <a:gd name="T24" fmla="*/ 0 w 287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7" h="254">
                  <a:moveTo>
                    <a:pt x="270" y="254"/>
                  </a:moveTo>
                  <a:lnTo>
                    <a:pt x="287" y="180"/>
                  </a:lnTo>
                  <a:lnTo>
                    <a:pt x="276" y="114"/>
                  </a:lnTo>
                  <a:lnTo>
                    <a:pt x="244" y="57"/>
                  </a:lnTo>
                  <a:lnTo>
                    <a:pt x="200" y="18"/>
                  </a:lnTo>
                  <a:lnTo>
                    <a:pt x="174" y="6"/>
                  </a:lnTo>
                  <a:lnTo>
                    <a:pt x="145" y="0"/>
                  </a:lnTo>
                  <a:lnTo>
                    <a:pt x="116" y="0"/>
                  </a:lnTo>
                  <a:lnTo>
                    <a:pt x="84" y="7"/>
                  </a:lnTo>
                  <a:lnTo>
                    <a:pt x="55" y="18"/>
                  </a:lnTo>
                  <a:lnTo>
                    <a:pt x="31" y="35"/>
                  </a:lnTo>
                  <a:lnTo>
                    <a:pt x="13" y="57"/>
                  </a:lnTo>
                  <a:lnTo>
                    <a:pt x="0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71" name="Freeform 43">
              <a:extLst>
                <a:ext uri="{FF2B5EF4-FFF2-40B4-BE49-F238E27FC236}">
                  <a16:creationId xmlns:a16="http://schemas.microsoft.com/office/drawing/2014/main" id="{3C39EC2A-5DD5-A06A-E49C-5320863E0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3353"/>
              <a:ext cx="55" cy="33"/>
            </a:xfrm>
            <a:custGeom>
              <a:avLst/>
              <a:gdLst>
                <a:gd name="T0" fmla="*/ 17 w 286"/>
                <a:gd name="T1" fmla="*/ 0 h 252"/>
                <a:gd name="T2" fmla="*/ 0 w 286"/>
                <a:gd name="T3" fmla="*/ 72 h 252"/>
                <a:gd name="T4" fmla="*/ 4 w 286"/>
                <a:gd name="T5" fmla="*/ 107 h 252"/>
                <a:gd name="T6" fmla="*/ 11 w 286"/>
                <a:gd name="T7" fmla="*/ 140 h 252"/>
                <a:gd name="T8" fmla="*/ 43 w 286"/>
                <a:gd name="T9" fmla="*/ 195 h 252"/>
                <a:gd name="T10" fmla="*/ 87 w 286"/>
                <a:gd name="T11" fmla="*/ 235 h 252"/>
                <a:gd name="T12" fmla="*/ 114 w 286"/>
                <a:gd name="T13" fmla="*/ 247 h 252"/>
                <a:gd name="T14" fmla="*/ 143 w 286"/>
                <a:gd name="T15" fmla="*/ 252 h 252"/>
                <a:gd name="T16" fmla="*/ 204 w 286"/>
                <a:gd name="T17" fmla="*/ 247 h 252"/>
                <a:gd name="T18" fmla="*/ 233 w 286"/>
                <a:gd name="T19" fmla="*/ 235 h 252"/>
                <a:gd name="T20" fmla="*/ 257 w 286"/>
                <a:gd name="T21" fmla="*/ 219 h 252"/>
                <a:gd name="T22" fmla="*/ 286 w 286"/>
                <a:gd name="T23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52">
                  <a:moveTo>
                    <a:pt x="17" y="0"/>
                  </a:moveTo>
                  <a:lnTo>
                    <a:pt x="0" y="72"/>
                  </a:lnTo>
                  <a:lnTo>
                    <a:pt x="4" y="107"/>
                  </a:lnTo>
                  <a:lnTo>
                    <a:pt x="11" y="140"/>
                  </a:lnTo>
                  <a:lnTo>
                    <a:pt x="43" y="195"/>
                  </a:lnTo>
                  <a:lnTo>
                    <a:pt x="87" y="235"/>
                  </a:lnTo>
                  <a:lnTo>
                    <a:pt x="114" y="247"/>
                  </a:lnTo>
                  <a:lnTo>
                    <a:pt x="143" y="252"/>
                  </a:lnTo>
                  <a:lnTo>
                    <a:pt x="204" y="247"/>
                  </a:lnTo>
                  <a:lnTo>
                    <a:pt x="233" y="235"/>
                  </a:lnTo>
                  <a:lnTo>
                    <a:pt x="257" y="219"/>
                  </a:lnTo>
                  <a:lnTo>
                    <a:pt x="286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72" name="Freeform 44">
              <a:extLst>
                <a:ext uri="{FF2B5EF4-FFF2-40B4-BE49-F238E27FC236}">
                  <a16:creationId xmlns:a16="http://schemas.microsoft.com/office/drawing/2014/main" id="{5A825932-F268-21C8-0DBC-4BE577AE9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3353"/>
              <a:ext cx="56" cy="33"/>
            </a:xfrm>
            <a:custGeom>
              <a:avLst/>
              <a:gdLst>
                <a:gd name="T0" fmla="*/ 270 w 287"/>
                <a:gd name="T1" fmla="*/ 0 h 252"/>
                <a:gd name="T2" fmla="*/ 287 w 287"/>
                <a:gd name="T3" fmla="*/ 72 h 252"/>
                <a:gd name="T4" fmla="*/ 276 w 287"/>
                <a:gd name="T5" fmla="*/ 140 h 252"/>
                <a:gd name="T6" fmla="*/ 244 w 287"/>
                <a:gd name="T7" fmla="*/ 195 h 252"/>
                <a:gd name="T8" fmla="*/ 200 w 287"/>
                <a:gd name="T9" fmla="*/ 235 h 252"/>
                <a:gd name="T10" fmla="*/ 145 w 287"/>
                <a:gd name="T11" fmla="*/ 252 h 252"/>
                <a:gd name="T12" fmla="*/ 84 w 287"/>
                <a:gd name="T13" fmla="*/ 247 h 252"/>
                <a:gd name="T14" fmla="*/ 55 w 287"/>
                <a:gd name="T15" fmla="*/ 235 h 252"/>
                <a:gd name="T16" fmla="*/ 31 w 287"/>
                <a:gd name="T17" fmla="*/ 219 h 252"/>
                <a:gd name="T18" fmla="*/ 13 w 287"/>
                <a:gd name="T19" fmla="*/ 195 h 252"/>
                <a:gd name="T20" fmla="*/ 0 w 287"/>
                <a:gd name="T21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" h="252">
                  <a:moveTo>
                    <a:pt x="270" y="0"/>
                  </a:moveTo>
                  <a:lnTo>
                    <a:pt x="287" y="72"/>
                  </a:lnTo>
                  <a:lnTo>
                    <a:pt x="276" y="140"/>
                  </a:lnTo>
                  <a:lnTo>
                    <a:pt x="244" y="195"/>
                  </a:lnTo>
                  <a:lnTo>
                    <a:pt x="200" y="235"/>
                  </a:lnTo>
                  <a:lnTo>
                    <a:pt x="145" y="252"/>
                  </a:lnTo>
                  <a:lnTo>
                    <a:pt x="84" y="247"/>
                  </a:lnTo>
                  <a:lnTo>
                    <a:pt x="55" y="235"/>
                  </a:lnTo>
                  <a:lnTo>
                    <a:pt x="31" y="219"/>
                  </a:lnTo>
                  <a:lnTo>
                    <a:pt x="13" y="195"/>
                  </a:lnTo>
                  <a:lnTo>
                    <a:pt x="0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76173" name="Group 45">
            <a:extLst>
              <a:ext uri="{FF2B5EF4-FFF2-40B4-BE49-F238E27FC236}">
                <a16:creationId xmlns:a16="http://schemas.microsoft.com/office/drawing/2014/main" id="{AE4B4F8E-23DA-8720-0BBA-1EA3F9071A1D}"/>
              </a:ext>
            </a:extLst>
          </p:cNvPr>
          <p:cNvGrpSpPr>
            <a:grpSpLocks/>
          </p:cNvGrpSpPr>
          <p:nvPr/>
        </p:nvGrpSpPr>
        <p:grpSpPr bwMode="auto">
          <a:xfrm>
            <a:off x="1744663" y="2540000"/>
            <a:ext cx="735012" cy="2870200"/>
            <a:chOff x="432" y="1632"/>
            <a:chExt cx="463" cy="1776"/>
          </a:xfrm>
        </p:grpSpPr>
        <p:sp>
          <p:nvSpPr>
            <p:cNvPr id="176174" name="Freeform 46">
              <a:extLst>
                <a:ext uri="{FF2B5EF4-FFF2-40B4-BE49-F238E27FC236}">
                  <a16:creationId xmlns:a16="http://schemas.microsoft.com/office/drawing/2014/main" id="{35D4293A-0E1C-39E0-9345-6F0A16CE0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" y="1632"/>
              <a:ext cx="463" cy="1776"/>
            </a:xfrm>
            <a:custGeom>
              <a:avLst/>
              <a:gdLst>
                <a:gd name="T0" fmla="*/ 492 w 2401"/>
                <a:gd name="T1" fmla="*/ 435 h 13551"/>
                <a:gd name="T2" fmla="*/ 448 w 2401"/>
                <a:gd name="T3" fmla="*/ 505 h 13551"/>
                <a:gd name="T4" fmla="*/ 336 w 2401"/>
                <a:gd name="T5" fmla="*/ 571 h 13551"/>
                <a:gd name="T6" fmla="*/ 217 w 2401"/>
                <a:gd name="T7" fmla="*/ 571 h 13551"/>
                <a:gd name="T8" fmla="*/ 114 w 2401"/>
                <a:gd name="T9" fmla="*/ 524 h 13551"/>
                <a:gd name="T10" fmla="*/ 41 w 2401"/>
                <a:gd name="T11" fmla="*/ 439 h 13551"/>
                <a:gd name="T12" fmla="*/ 0 w 2401"/>
                <a:gd name="T13" fmla="*/ 288 h 13551"/>
                <a:gd name="T14" fmla="*/ 28 w 2401"/>
                <a:gd name="T15" fmla="*/ 178 h 13551"/>
                <a:gd name="T16" fmla="*/ 92 w 2401"/>
                <a:gd name="T17" fmla="*/ 87 h 13551"/>
                <a:gd name="T18" fmla="*/ 191 w 2401"/>
                <a:gd name="T19" fmla="*/ 24 h 13551"/>
                <a:gd name="T20" fmla="*/ 316 w 2401"/>
                <a:gd name="T21" fmla="*/ 0 h 13551"/>
                <a:gd name="T22" fmla="*/ 2193 w 2401"/>
                <a:gd name="T23" fmla="*/ 8 h 13551"/>
                <a:gd name="T24" fmla="*/ 2305 w 2401"/>
                <a:gd name="T25" fmla="*/ 67 h 13551"/>
                <a:gd name="T26" fmla="*/ 2371 w 2401"/>
                <a:gd name="T27" fmla="*/ 161 h 13551"/>
                <a:gd name="T28" fmla="*/ 2401 w 2401"/>
                <a:gd name="T29" fmla="*/ 323 h 13551"/>
                <a:gd name="T30" fmla="*/ 2337 w 2401"/>
                <a:gd name="T31" fmla="*/ 475 h 13551"/>
                <a:gd name="T32" fmla="*/ 2198 w 2401"/>
                <a:gd name="T33" fmla="*/ 568 h 13551"/>
                <a:gd name="T34" fmla="*/ 2034 w 2401"/>
                <a:gd name="T35" fmla="*/ 565 h 13551"/>
                <a:gd name="T36" fmla="*/ 1923 w 2401"/>
                <a:gd name="T37" fmla="*/ 484 h 13551"/>
                <a:gd name="T38" fmla="*/ 1866 w 2401"/>
                <a:gd name="T39" fmla="*/ 569 h 13551"/>
                <a:gd name="T40" fmla="*/ 1894 w 2401"/>
                <a:gd name="T41" fmla="*/ 13123 h 13551"/>
                <a:gd name="T42" fmla="*/ 1958 w 2401"/>
                <a:gd name="T43" fmla="*/ 13043 h 13551"/>
                <a:gd name="T44" fmla="*/ 2116 w 2401"/>
                <a:gd name="T45" fmla="*/ 12980 h 13551"/>
                <a:gd name="T46" fmla="*/ 2276 w 2401"/>
                <a:gd name="T47" fmla="*/ 13024 h 13551"/>
                <a:gd name="T48" fmla="*/ 2381 w 2401"/>
                <a:gd name="T49" fmla="*/ 13146 h 13551"/>
                <a:gd name="T50" fmla="*/ 2389 w 2401"/>
                <a:gd name="T51" fmla="*/ 13335 h 13551"/>
                <a:gd name="T52" fmla="*/ 2343 w 2401"/>
                <a:gd name="T53" fmla="*/ 13439 h 13551"/>
                <a:gd name="T54" fmla="*/ 2255 w 2401"/>
                <a:gd name="T55" fmla="*/ 13520 h 13551"/>
                <a:gd name="T56" fmla="*/ 2116 w 2401"/>
                <a:gd name="T57" fmla="*/ 13551 h 13551"/>
                <a:gd name="T58" fmla="*/ 250 w 2401"/>
                <a:gd name="T59" fmla="*/ 13544 h 13551"/>
                <a:gd name="T60" fmla="*/ 137 w 2401"/>
                <a:gd name="T61" fmla="*/ 13500 h 13551"/>
                <a:gd name="T62" fmla="*/ 55 w 2401"/>
                <a:gd name="T63" fmla="*/ 13421 h 13551"/>
                <a:gd name="T64" fmla="*/ 9 w 2401"/>
                <a:gd name="T65" fmla="*/ 13320 h 13551"/>
                <a:gd name="T66" fmla="*/ 4 w 2401"/>
                <a:gd name="T67" fmla="*/ 13213 h 13551"/>
                <a:gd name="T68" fmla="*/ 38 w 2401"/>
                <a:gd name="T69" fmla="*/ 13117 h 13551"/>
                <a:gd name="T70" fmla="*/ 108 w 2401"/>
                <a:gd name="T71" fmla="*/ 13038 h 13551"/>
                <a:gd name="T72" fmla="*/ 209 w 2401"/>
                <a:gd name="T73" fmla="*/ 12992 h 13551"/>
                <a:gd name="T74" fmla="*/ 323 w 2401"/>
                <a:gd name="T75" fmla="*/ 12992 h 13551"/>
                <a:gd name="T76" fmla="*/ 437 w 2401"/>
                <a:gd name="T77" fmla="*/ 13052 h 13551"/>
                <a:gd name="T78" fmla="*/ 514 w 2401"/>
                <a:gd name="T79" fmla="*/ 12997 h 1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1" h="13551">
                  <a:moveTo>
                    <a:pt x="514" y="554"/>
                  </a:moveTo>
                  <a:lnTo>
                    <a:pt x="492" y="435"/>
                  </a:lnTo>
                  <a:lnTo>
                    <a:pt x="483" y="457"/>
                  </a:lnTo>
                  <a:lnTo>
                    <a:pt x="448" y="505"/>
                  </a:lnTo>
                  <a:lnTo>
                    <a:pt x="384" y="554"/>
                  </a:lnTo>
                  <a:lnTo>
                    <a:pt x="336" y="571"/>
                  </a:lnTo>
                  <a:lnTo>
                    <a:pt x="277" y="579"/>
                  </a:lnTo>
                  <a:lnTo>
                    <a:pt x="217" y="571"/>
                  </a:lnTo>
                  <a:lnTo>
                    <a:pt x="162" y="553"/>
                  </a:lnTo>
                  <a:lnTo>
                    <a:pt x="114" y="524"/>
                  </a:lnTo>
                  <a:lnTo>
                    <a:pt x="72" y="484"/>
                  </a:lnTo>
                  <a:lnTo>
                    <a:pt x="41" y="439"/>
                  </a:lnTo>
                  <a:lnTo>
                    <a:pt x="17" y="390"/>
                  </a:lnTo>
                  <a:lnTo>
                    <a:pt x="0" y="288"/>
                  </a:lnTo>
                  <a:lnTo>
                    <a:pt x="9" y="231"/>
                  </a:lnTo>
                  <a:lnTo>
                    <a:pt x="28" y="178"/>
                  </a:lnTo>
                  <a:lnTo>
                    <a:pt x="55" y="129"/>
                  </a:lnTo>
                  <a:lnTo>
                    <a:pt x="92" y="87"/>
                  </a:lnTo>
                  <a:lnTo>
                    <a:pt x="137" y="50"/>
                  </a:lnTo>
                  <a:lnTo>
                    <a:pt x="191" y="24"/>
                  </a:lnTo>
                  <a:lnTo>
                    <a:pt x="250" y="6"/>
                  </a:lnTo>
                  <a:lnTo>
                    <a:pt x="316" y="0"/>
                  </a:lnTo>
                  <a:lnTo>
                    <a:pt x="2116" y="0"/>
                  </a:lnTo>
                  <a:lnTo>
                    <a:pt x="2193" y="8"/>
                  </a:lnTo>
                  <a:lnTo>
                    <a:pt x="2255" y="32"/>
                  </a:lnTo>
                  <a:lnTo>
                    <a:pt x="2305" y="67"/>
                  </a:lnTo>
                  <a:lnTo>
                    <a:pt x="2343" y="112"/>
                  </a:lnTo>
                  <a:lnTo>
                    <a:pt x="2371" y="161"/>
                  </a:lnTo>
                  <a:lnTo>
                    <a:pt x="2389" y="215"/>
                  </a:lnTo>
                  <a:lnTo>
                    <a:pt x="2401" y="323"/>
                  </a:lnTo>
                  <a:lnTo>
                    <a:pt x="2381" y="404"/>
                  </a:lnTo>
                  <a:lnTo>
                    <a:pt x="2337" y="475"/>
                  </a:lnTo>
                  <a:lnTo>
                    <a:pt x="2276" y="530"/>
                  </a:lnTo>
                  <a:lnTo>
                    <a:pt x="2198" y="568"/>
                  </a:lnTo>
                  <a:lnTo>
                    <a:pt x="2116" y="580"/>
                  </a:lnTo>
                  <a:lnTo>
                    <a:pt x="2034" y="565"/>
                  </a:lnTo>
                  <a:lnTo>
                    <a:pt x="1958" y="519"/>
                  </a:lnTo>
                  <a:lnTo>
                    <a:pt x="1923" y="484"/>
                  </a:lnTo>
                  <a:lnTo>
                    <a:pt x="1894" y="443"/>
                  </a:lnTo>
                  <a:lnTo>
                    <a:pt x="1866" y="569"/>
                  </a:lnTo>
                  <a:lnTo>
                    <a:pt x="1866" y="12984"/>
                  </a:lnTo>
                  <a:lnTo>
                    <a:pt x="1894" y="13123"/>
                  </a:lnTo>
                  <a:lnTo>
                    <a:pt x="1923" y="13078"/>
                  </a:lnTo>
                  <a:lnTo>
                    <a:pt x="1958" y="13043"/>
                  </a:lnTo>
                  <a:lnTo>
                    <a:pt x="2034" y="12997"/>
                  </a:lnTo>
                  <a:lnTo>
                    <a:pt x="2116" y="12980"/>
                  </a:lnTo>
                  <a:lnTo>
                    <a:pt x="2198" y="12992"/>
                  </a:lnTo>
                  <a:lnTo>
                    <a:pt x="2276" y="13024"/>
                  </a:lnTo>
                  <a:lnTo>
                    <a:pt x="2337" y="13078"/>
                  </a:lnTo>
                  <a:lnTo>
                    <a:pt x="2381" y="13146"/>
                  </a:lnTo>
                  <a:lnTo>
                    <a:pt x="2401" y="13228"/>
                  </a:lnTo>
                  <a:lnTo>
                    <a:pt x="2389" y="13335"/>
                  </a:lnTo>
                  <a:lnTo>
                    <a:pt x="2371" y="13388"/>
                  </a:lnTo>
                  <a:lnTo>
                    <a:pt x="2343" y="13439"/>
                  </a:lnTo>
                  <a:lnTo>
                    <a:pt x="2305" y="13483"/>
                  </a:lnTo>
                  <a:lnTo>
                    <a:pt x="2255" y="13520"/>
                  </a:lnTo>
                  <a:lnTo>
                    <a:pt x="2193" y="13542"/>
                  </a:lnTo>
                  <a:lnTo>
                    <a:pt x="2116" y="13551"/>
                  </a:lnTo>
                  <a:lnTo>
                    <a:pt x="316" y="13551"/>
                  </a:lnTo>
                  <a:lnTo>
                    <a:pt x="250" y="13544"/>
                  </a:lnTo>
                  <a:lnTo>
                    <a:pt x="191" y="13527"/>
                  </a:lnTo>
                  <a:lnTo>
                    <a:pt x="137" y="13500"/>
                  </a:lnTo>
                  <a:lnTo>
                    <a:pt x="92" y="13465"/>
                  </a:lnTo>
                  <a:lnTo>
                    <a:pt x="55" y="13421"/>
                  </a:lnTo>
                  <a:lnTo>
                    <a:pt x="28" y="13373"/>
                  </a:lnTo>
                  <a:lnTo>
                    <a:pt x="9" y="13320"/>
                  </a:lnTo>
                  <a:lnTo>
                    <a:pt x="0" y="13263"/>
                  </a:lnTo>
                  <a:lnTo>
                    <a:pt x="4" y="13213"/>
                  </a:lnTo>
                  <a:lnTo>
                    <a:pt x="17" y="13164"/>
                  </a:lnTo>
                  <a:lnTo>
                    <a:pt x="38" y="13117"/>
                  </a:lnTo>
                  <a:lnTo>
                    <a:pt x="68" y="13074"/>
                  </a:lnTo>
                  <a:lnTo>
                    <a:pt x="108" y="13038"/>
                  </a:lnTo>
                  <a:lnTo>
                    <a:pt x="154" y="13010"/>
                  </a:lnTo>
                  <a:lnTo>
                    <a:pt x="209" y="12992"/>
                  </a:lnTo>
                  <a:lnTo>
                    <a:pt x="270" y="12986"/>
                  </a:lnTo>
                  <a:lnTo>
                    <a:pt x="323" y="12992"/>
                  </a:lnTo>
                  <a:lnTo>
                    <a:pt x="367" y="13009"/>
                  </a:lnTo>
                  <a:lnTo>
                    <a:pt x="437" y="13052"/>
                  </a:lnTo>
                  <a:lnTo>
                    <a:pt x="492" y="13117"/>
                  </a:lnTo>
                  <a:lnTo>
                    <a:pt x="514" y="12997"/>
                  </a:lnTo>
                  <a:lnTo>
                    <a:pt x="514" y="554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76175" name="Freeform 47">
              <a:extLst>
                <a:ext uri="{FF2B5EF4-FFF2-40B4-BE49-F238E27FC236}">
                  <a16:creationId xmlns:a16="http://schemas.microsoft.com/office/drawing/2014/main" id="{4696BC83-D427-F4C4-D16D-862616D22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" y="1709"/>
              <a:ext cx="242" cy="1630"/>
            </a:xfrm>
            <a:custGeom>
              <a:avLst/>
              <a:gdLst>
                <a:gd name="T0" fmla="*/ 817 w 1255"/>
                <a:gd name="T1" fmla="*/ 0 h 12432"/>
                <a:gd name="T2" fmla="*/ 0 w 1255"/>
                <a:gd name="T3" fmla="*/ 0 h 12432"/>
                <a:gd name="T4" fmla="*/ 0 w 1255"/>
                <a:gd name="T5" fmla="*/ 12432 h 12432"/>
                <a:gd name="T6" fmla="*/ 1255 w 1255"/>
                <a:gd name="T7" fmla="*/ 12432 h 12432"/>
                <a:gd name="T8" fmla="*/ 1255 w 1255"/>
                <a:gd name="T9" fmla="*/ 0 h 12432"/>
                <a:gd name="T10" fmla="*/ 817 w 1255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5" h="12432">
                  <a:moveTo>
                    <a:pt x="817" y="0"/>
                  </a:moveTo>
                  <a:lnTo>
                    <a:pt x="0" y="0"/>
                  </a:lnTo>
                  <a:lnTo>
                    <a:pt x="0" y="12432"/>
                  </a:lnTo>
                  <a:lnTo>
                    <a:pt x="1255" y="12432"/>
                  </a:lnTo>
                  <a:lnTo>
                    <a:pt x="1255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76" name="Freeform 48">
              <a:extLst>
                <a:ext uri="{FF2B5EF4-FFF2-40B4-BE49-F238E27FC236}">
                  <a16:creationId xmlns:a16="http://schemas.microsoft.com/office/drawing/2014/main" id="{445287D0-3E76-84B4-6E9D-207E1DF89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" y="1709"/>
              <a:ext cx="196" cy="1630"/>
            </a:xfrm>
            <a:custGeom>
              <a:avLst/>
              <a:gdLst>
                <a:gd name="T0" fmla="*/ 0 w 1021"/>
                <a:gd name="T1" fmla="*/ 0 h 12434"/>
                <a:gd name="T2" fmla="*/ 663 w 1021"/>
                <a:gd name="T3" fmla="*/ 0 h 12434"/>
                <a:gd name="T4" fmla="*/ 1021 w 1021"/>
                <a:gd name="T5" fmla="*/ 0 h 12434"/>
                <a:gd name="T6" fmla="*/ 1021 w 1021"/>
                <a:gd name="T7" fmla="*/ 12434 h 12434"/>
                <a:gd name="T8" fmla="*/ 0 w 1021"/>
                <a:gd name="T9" fmla="*/ 12434 h 12434"/>
                <a:gd name="T10" fmla="*/ 0 w 1021"/>
                <a:gd name="T11" fmla="*/ 0 h 1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1" h="12434">
                  <a:moveTo>
                    <a:pt x="0" y="0"/>
                  </a:moveTo>
                  <a:lnTo>
                    <a:pt x="663" y="0"/>
                  </a:lnTo>
                  <a:lnTo>
                    <a:pt x="1021" y="0"/>
                  </a:lnTo>
                  <a:lnTo>
                    <a:pt x="1021" y="12434"/>
                  </a:lnTo>
                  <a:lnTo>
                    <a:pt x="0" y="12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77" name="Freeform 49">
              <a:extLst>
                <a:ext uri="{FF2B5EF4-FFF2-40B4-BE49-F238E27FC236}">
                  <a16:creationId xmlns:a16="http://schemas.microsoft.com/office/drawing/2014/main" id="{4603DEB5-E67B-1239-F3ED-B0A1538AD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" y="1709"/>
              <a:ext cx="151" cy="1630"/>
            </a:xfrm>
            <a:custGeom>
              <a:avLst/>
              <a:gdLst>
                <a:gd name="T0" fmla="*/ 0 w 786"/>
                <a:gd name="T1" fmla="*/ 0 h 12432"/>
                <a:gd name="T2" fmla="*/ 510 w 786"/>
                <a:gd name="T3" fmla="*/ 0 h 12432"/>
                <a:gd name="T4" fmla="*/ 786 w 786"/>
                <a:gd name="T5" fmla="*/ 0 h 12432"/>
                <a:gd name="T6" fmla="*/ 786 w 786"/>
                <a:gd name="T7" fmla="*/ 12432 h 12432"/>
                <a:gd name="T8" fmla="*/ 0 w 786"/>
                <a:gd name="T9" fmla="*/ 12432 h 12432"/>
                <a:gd name="T10" fmla="*/ 0 w 786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12432">
                  <a:moveTo>
                    <a:pt x="0" y="0"/>
                  </a:moveTo>
                  <a:lnTo>
                    <a:pt x="510" y="0"/>
                  </a:lnTo>
                  <a:lnTo>
                    <a:pt x="786" y="0"/>
                  </a:lnTo>
                  <a:lnTo>
                    <a:pt x="786" y="12432"/>
                  </a:lnTo>
                  <a:lnTo>
                    <a:pt x="0" y="12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F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78" name="Freeform 50">
              <a:extLst>
                <a:ext uri="{FF2B5EF4-FFF2-40B4-BE49-F238E27FC236}">
                  <a16:creationId xmlns:a16="http://schemas.microsoft.com/office/drawing/2014/main" id="{F2499AFA-0B65-C976-BC0D-560DEA1FC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" y="1709"/>
              <a:ext cx="106" cy="1630"/>
            </a:xfrm>
            <a:custGeom>
              <a:avLst/>
              <a:gdLst>
                <a:gd name="T0" fmla="*/ 0 w 552"/>
                <a:gd name="T1" fmla="*/ 0 h 12433"/>
                <a:gd name="T2" fmla="*/ 358 w 552"/>
                <a:gd name="T3" fmla="*/ 0 h 12433"/>
                <a:gd name="T4" fmla="*/ 552 w 552"/>
                <a:gd name="T5" fmla="*/ 0 h 12433"/>
                <a:gd name="T6" fmla="*/ 552 w 552"/>
                <a:gd name="T7" fmla="*/ 12433 h 12433"/>
                <a:gd name="T8" fmla="*/ 0 w 552"/>
                <a:gd name="T9" fmla="*/ 12433 h 12433"/>
                <a:gd name="T10" fmla="*/ 0 w 552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2" h="12433">
                  <a:moveTo>
                    <a:pt x="0" y="0"/>
                  </a:moveTo>
                  <a:lnTo>
                    <a:pt x="358" y="0"/>
                  </a:lnTo>
                  <a:lnTo>
                    <a:pt x="552" y="0"/>
                  </a:lnTo>
                  <a:lnTo>
                    <a:pt x="552" y="12433"/>
                  </a:lnTo>
                  <a:lnTo>
                    <a:pt x="0" y="12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79" name="Freeform 51">
              <a:extLst>
                <a:ext uri="{FF2B5EF4-FFF2-40B4-BE49-F238E27FC236}">
                  <a16:creationId xmlns:a16="http://schemas.microsoft.com/office/drawing/2014/main" id="{2CFE2E73-C9FF-51D5-6925-C13266B7E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" y="1709"/>
              <a:ext cx="62" cy="1630"/>
            </a:xfrm>
            <a:custGeom>
              <a:avLst/>
              <a:gdLst>
                <a:gd name="T0" fmla="*/ 206 w 318"/>
                <a:gd name="T1" fmla="*/ 0 h 12433"/>
                <a:gd name="T2" fmla="*/ 0 w 318"/>
                <a:gd name="T3" fmla="*/ 0 h 12433"/>
                <a:gd name="T4" fmla="*/ 0 w 318"/>
                <a:gd name="T5" fmla="*/ 12433 h 12433"/>
                <a:gd name="T6" fmla="*/ 318 w 318"/>
                <a:gd name="T7" fmla="*/ 12433 h 12433"/>
                <a:gd name="T8" fmla="*/ 318 w 318"/>
                <a:gd name="T9" fmla="*/ 0 h 12433"/>
                <a:gd name="T10" fmla="*/ 206 w 318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8" h="12433">
                  <a:moveTo>
                    <a:pt x="206" y="0"/>
                  </a:moveTo>
                  <a:lnTo>
                    <a:pt x="0" y="0"/>
                  </a:lnTo>
                  <a:lnTo>
                    <a:pt x="0" y="12433"/>
                  </a:lnTo>
                  <a:lnTo>
                    <a:pt x="318" y="12433"/>
                  </a:lnTo>
                  <a:lnTo>
                    <a:pt x="318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EDF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0" name="Line 52">
              <a:extLst>
                <a:ext uri="{FF2B5EF4-FFF2-40B4-BE49-F238E27FC236}">
                  <a16:creationId xmlns:a16="http://schemas.microsoft.com/office/drawing/2014/main" id="{A1B7ACFA-8AEB-A010-F0A2-8A1D14C8B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1707"/>
              <a:ext cx="25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1" name="Line 53">
              <a:extLst>
                <a:ext uri="{FF2B5EF4-FFF2-40B4-BE49-F238E27FC236}">
                  <a16:creationId xmlns:a16="http://schemas.microsoft.com/office/drawing/2014/main" id="{075C8B7F-E0D5-3BCD-7A6F-B3D7660138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3335"/>
              <a:ext cx="25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2" name="Freeform 54">
              <a:extLst>
                <a:ext uri="{FF2B5EF4-FFF2-40B4-BE49-F238E27FC236}">
                  <a16:creationId xmlns:a16="http://schemas.microsoft.com/office/drawing/2014/main" id="{2B053B4C-0852-35A7-8D2A-08EB3BF27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4"/>
              <a:ext cx="14" cy="1614"/>
            </a:xfrm>
            <a:custGeom>
              <a:avLst/>
              <a:gdLst>
                <a:gd name="T0" fmla="*/ 69 w 69"/>
                <a:gd name="T1" fmla="*/ 12310 h 12310"/>
                <a:gd name="T2" fmla="*/ 69 w 69"/>
                <a:gd name="T3" fmla="*/ 12190 h 12310"/>
                <a:gd name="T4" fmla="*/ 69 w 69"/>
                <a:gd name="T5" fmla="*/ 0 h 12310"/>
                <a:gd name="T6" fmla="*/ 0 w 69"/>
                <a:gd name="T7" fmla="*/ 0 h 12310"/>
                <a:gd name="T8" fmla="*/ 0 w 69"/>
                <a:gd name="T9" fmla="*/ 12310 h 12310"/>
                <a:gd name="T10" fmla="*/ 69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69" y="12310"/>
                  </a:moveTo>
                  <a:lnTo>
                    <a:pt x="69" y="12190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12310"/>
                  </a:lnTo>
                  <a:lnTo>
                    <a:pt x="69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3" name="Freeform 55">
              <a:extLst>
                <a:ext uri="{FF2B5EF4-FFF2-40B4-BE49-F238E27FC236}">
                  <a16:creationId xmlns:a16="http://schemas.microsoft.com/office/drawing/2014/main" id="{EF315DA5-FC8B-9D10-C31A-CF44C9FF7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714"/>
              <a:ext cx="23" cy="1614"/>
            </a:xfrm>
            <a:custGeom>
              <a:avLst/>
              <a:gdLst>
                <a:gd name="T0" fmla="*/ 116 w 116"/>
                <a:gd name="T1" fmla="*/ 0 h 12310"/>
                <a:gd name="T2" fmla="*/ 116 w 116"/>
                <a:gd name="T3" fmla="*/ 12190 h 12310"/>
                <a:gd name="T4" fmla="*/ 116 w 116"/>
                <a:gd name="T5" fmla="*/ 12310 h 12310"/>
                <a:gd name="T6" fmla="*/ 0 w 116"/>
                <a:gd name="T7" fmla="*/ 12310 h 12310"/>
                <a:gd name="T8" fmla="*/ 0 w 116"/>
                <a:gd name="T9" fmla="*/ 12202 h 12310"/>
                <a:gd name="T10" fmla="*/ 0 w 116"/>
                <a:gd name="T11" fmla="*/ 0 h 12310"/>
                <a:gd name="T12" fmla="*/ 116 w 116"/>
                <a:gd name="T13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2310">
                  <a:moveTo>
                    <a:pt x="116" y="0"/>
                  </a:moveTo>
                  <a:lnTo>
                    <a:pt x="116" y="12190"/>
                  </a:lnTo>
                  <a:lnTo>
                    <a:pt x="116" y="12310"/>
                  </a:lnTo>
                  <a:lnTo>
                    <a:pt x="0" y="12310"/>
                  </a:lnTo>
                  <a:lnTo>
                    <a:pt x="0" y="12202"/>
                  </a:lnTo>
                  <a:lnTo>
                    <a:pt x="0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4" name="Freeform 56">
              <a:extLst>
                <a:ext uri="{FF2B5EF4-FFF2-40B4-BE49-F238E27FC236}">
                  <a16:creationId xmlns:a16="http://schemas.microsoft.com/office/drawing/2014/main" id="{8DAED818-781B-4F48-7263-BCA60DC23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" y="1714"/>
              <a:ext cx="37" cy="1614"/>
            </a:xfrm>
            <a:custGeom>
              <a:avLst/>
              <a:gdLst>
                <a:gd name="T0" fmla="*/ 187 w 187"/>
                <a:gd name="T1" fmla="*/ 12310 h 12310"/>
                <a:gd name="T2" fmla="*/ 187 w 187"/>
                <a:gd name="T3" fmla="*/ 0 h 12310"/>
                <a:gd name="T4" fmla="*/ 0 w 187"/>
                <a:gd name="T5" fmla="*/ 0 h 12310"/>
                <a:gd name="T6" fmla="*/ 0 w 187"/>
                <a:gd name="T7" fmla="*/ 12196 h 12310"/>
                <a:gd name="T8" fmla="*/ 0 w 187"/>
                <a:gd name="T9" fmla="*/ 12310 h 12310"/>
                <a:gd name="T10" fmla="*/ 187 w 187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2310">
                  <a:moveTo>
                    <a:pt x="187" y="12310"/>
                  </a:moveTo>
                  <a:lnTo>
                    <a:pt x="187" y="0"/>
                  </a:lnTo>
                  <a:lnTo>
                    <a:pt x="0" y="0"/>
                  </a:lnTo>
                  <a:lnTo>
                    <a:pt x="0" y="12196"/>
                  </a:lnTo>
                  <a:lnTo>
                    <a:pt x="0" y="12310"/>
                  </a:lnTo>
                  <a:lnTo>
                    <a:pt x="187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5" name="Freeform 57">
              <a:extLst>
                <a:ext uri="{FF2B5EF4-FFF2-40B4-BE49-F238E27FC236}">
                  <a16:creationId xmlns:a16="http://schemas.microsoft.com/office/drawing/2014/main" id="{C3562E26-1770-C377-7CA2-45C037B9A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1714"/>
              <a:ext cx="14" cy="1614"/>
            </a:xfrm>
            <a:custGeom>
              <a:avLst/>
              <a:gdLst>
                <a:gd name="T0" fmla="*/ 0 w 69"/>
                <a:gd name="T1" fmla="*/ 12310 h 12310"/>
                <a:gd name="T2" fmla="*/ 0 w 69"/>
                <a:gd name="T3" fmla="*/ 12190 h 12310"/>
                <a:gd name="T4" fmla="*/ 0 w 69"/>
                <a:gd name="T5" fmla="*/ 0 h 12310"/>
                <a:gd name="T6" fmla="*/ 69 w 69"/>
                <a:gd name="T7" fmla="*/ 0 h 12310"/>
                <a:gd name="T8" fmla="*/ 69 w 69"/>
                <a:gd name="T9" fmla="*/ 12310 h 12310"/>
                <a:gd name="T10" fmla="*/ 0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0" y="12310"/>
                  </a:moveTo>
                  <a:lnTo>
                    <a:pt x="0" y="12190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2310"/>
                  </a:lnTo>
                  <a:lnTo>
                    <a:pt x="0" y="1231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6" name="Freeform 58">
              <a:extLst>
                <a:ext uri="{FF2B5EF4-FFF2-40B4-BE49-F238E27FC236}">
                  <a16:creationId xmlns:a16="http://schemas.microsoft.com/office/drawing/2014/main" id="{5B341386-26CC-A9A4-C0CD-DF4817CD3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714"/>
              <a:ext cx="23" cy="1614"/>
            </a:xfrm>
            <a:custGeom>
              <a:avLst/>
              <a:gdLst>
                <a:gd name="T0" fmla="*/ 0 w 113"/>
                <a:gd name="T1" fmla="*/ 0 h 12310"/>
                <a:gd name="T2" fmla="*/ 0 w 113"/>
                <a:gd name="T3" fmla="*/ 12197 h 12310"/>
                <a:gd name="T4" fmla="*/ 0 w 113"/>
                <a:gd name="T5" fmla="*/ 12310 h 12310"/>
                <a:gd name="T6" fmla="*/ 113 w 113"/>
                <a:gd name="T7" fmla="*/ 12310 h 12310"/>
                <a:gd name="T8" fmla="*/ 113 w 113"/>
                <a:gd name="T9" fmla="*/ 0 h 12310"/>
                <a:gd name="T10" fmla="*/ 0 w 113"/>
                <a:gd name="T11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310">
                  <a:moveTo>
                    <a:pt x="0" y="0"/>
                  </a:moveTo>
                  <a:lnTo>
                    <a:pt x="0" y="12197"/>
                  </a:lnTo>
                  <a:lnTo>
                    <a:pt x="0" y="12310"/>
                  </a:lnTo>
                  <a:lnTo>
                    <a:pt x="113" y="12310"/>
                  </a:lnTo>
                  <a:lnTo>
                    <a:pt x="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7" name="Freeform 59">
              <a:extLst>
                <a:ext uri="{FF2B5EF4-FFF2-40B4-BE49-F238E27FC236}">
                  <a16:creationId xmlns:a16="http://schemas.microsoft.com/office/drawing/2014/main" id="{E2995F67-6951-791A-6837-9EF61CCF9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9"/>
              <a:ext cx="6" cy="1604"/>
            </a:xfrm>
            <a:custGeom>
              <a:avLst/>
              <a:gdLst>
                <a:gd name="T0" fmla="*/ 34 w 34"/>
                <a:gd name="T1" fmla="*/ 12240 h 12240"/>
                <a:gd name="T2" fmla="*/ 34 w 34"/>
                <a:gd name="T3" fmla="*/ 12155 h 12240"/>
                <a:gd name="T4" fmla="*/ 34 w 34"/>
                <a:gd name="T5" fmla="*/ 0 h 12240"/>
                <a:gd name="T6" fmla="*/ 0 w 34"/>
                <a:gd name="T7" fmla="*/ 0 h 12240"/>
                <a:gd name="T8" fmla="*/ 0 w 34"/>
                <a:gd name="T9" fmla="*/ 12240 h 12240"/>
                <a:gd name="T10" fmla="*/ 34 w 34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2240">
                  <a:moveTo>
                    <a:pt x="34" y="12240"/>
                  </a:moveTo>
                  <a:lnTo>
                    <a:pt x="34" y="12155"/>
                  </a:lnTo>
                  <a:lnTo>
                    <a:pt x="34" y="0"/>
                  </a:lnTo>
                  <a:lnTo>
                    <a:pt x="0" y="0"/>
                  </a:lnTo>
                  <a:lnTo>
                    <a:pt x="0" y="12240"/>
                  </a:lnTo>
                  <a:lnTo>
                    <a:pt x="34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8" name="Freeform 60">
              <a:extLst>
                <a:ext uri="{FF2B5EF4-FFF2-40B4-BE49-F238E27FC236}">
                  <a16:creationId xmlns:a16="http://schemas.microsoft.com/office/drawing/2014/main" id="{602C9268-9FD2-20BF-4F78-FA8AB2D03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" y="1719"/>
              <a:ext cx="11" cy="1604"/>
            </a:xfrm>
            <a:custGeom>
              <a:avLst/>
              <a:gdLst>
                <a:gd name="T0" fmla="*/ 56 w 56"/>
                <a:gd name="T1" fmla="*/ 12240 h 12240"/>
                <a:gd name="T2" fmla="*/ 56 w 56"/>
                <a:gd name="T3" fmla="*/ 0 h 12240"/>
                <a:gd name="T4" fmla="*/ 0 w 56"/>
                <a:gd name="T5" fmla="*/ 0 h 12240"/>
                <a:gd name="T6" fmla="*/ 0 w 56"/>
                <a:gd name="T7" fmla="*/ 12167 h 12240"/>
                <a:gd name="T8" fmla="*/ 0 w 56"/>
                <a:gd name="T9" fmla="*/ 12240 h 12240"/>
                <a:gd name="T10" fmla="*/ 56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56" y="12240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12167"/>
                  </a:lnTo>
                  <a:lnTo>
                    <a:pt x="0" y="12240"/>
                  </a:lnTo>
                  <a:lnTo>
                    <a:pt x="56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89" name="Freeform 61">
              <a:extLst>
                <a:ext uri="{FF2B5EF4-FFF2-40B4-BE49-F238E27FC236}">
                  <a16:creationId xmlns:a16="http://schemas.microsoft.com/office/drawing/2014/main" id="{AC5E51E1-2B5B-9E08-BE99-63B8977AC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" y="1719"/>
              <a:ext cx="22" cy="1604"/>
            </a:xfrm>
            <a:custGeom>
              <a:avLst/>
              <a:gdLst>
                <a:gd name="T0" fmla="*/ 113 w 113"/>
                <a:gd name="T1" fmla="*/ 12240 h 12240"/>
                <a:gd name="T2" fmla="*/ 113 w 113"/>
                <a:gd name="T3" fmla="*/ 0 h 12240"/>
                <a:gd name="T4" fmla="*/ 0 w 113"/>
                <a:gd name="T5" fmla="*/ 0 h 12240"/>
                <a:gd name="T6" fmla="*/ 0 w 113"/>
                <a:gd name="T7" fmla="*/ 12161 h 12240"/>
                <a:gd name="T8" fmla="*/ 0 w 113"/>
                <a:gd name="T9" fmla="*/ 12240 h 12240"/>
                <a:gd name="T10" fmla="*/ 113 w 113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240">
                  <a:moveTo>
                    <a:pt x="113" y="12240"/>
                  </a:moveTo>
                  <a:lnTo>
                    <a:pt x="113" y="0"/>
                  </a:lnTo>
                  <a:lnTo>
                    <a:pt x="0" y="0"/>
                  </a:lnTo>
                  <a:lnTo>
                    <a:pt x="0" y="12161"/>
                  </a:lnTo>
                  <a:lnTo>
                    <a:pt x="0" y="12240"/>
                  </a:lnTo>
                  <a:lnTo>
                    <a:pt x="113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90" name="Freeform 62">
              <a:extLst>
                <a:ext uri="{FF2B5EF4-FFF2-40B4-BE49-F238E27FC236}">
                  <a16:creationId xmlns:a16="http://schemas.microsoft.com/office/drawing/2014/main" id="{CA9DD86A-9CCE-5287-FD33-B5A8F1760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" y="1719"/>
              <a:ext cx="6" cy="1604"/>
            </a:xfrm>
            <a:custGeom>
              <a:avLst/>
              <a:gdLst>
                <a:gd name="T0" fmla="*/ 0 w 35"/>
                <a:gd name="T1" fmla="*/ 12240 h 12240"/>
                <a:gd name="T2" fmla="*/ 0 w 35"/>
                <a:gd name="T3" fmla="*/ 12161 h 12240"/>
                <a:gd name="T4" fmla="*/ 0 w 35"/>
                <a:gd name="T5" fmla="*/ 0 h 12240"/>
                <a:gd name="T6" fmla="*/ 35 w 35"/>
                <a:gd name="T7" fmla="*/ 0 h 12240"/>
                <a:gd name="T8" fmla="*/ 35 w 35"/>
                <a:gd name="T9" fmla="*/ 12240 h 12240"/>
                <a:gd name="T10" fmla="*/ 0 w 35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91" name="Freeform 63">
              <a:extLst>
                <a:ext uri="{FF2B5EF4-FFF2-40B4-BE49-F238E27FC236}">
                  <a16:creationId xmlns:a16="http://schemas.microsoft.com/office/drawing/2014/main" id="{68E4928D-8273-E9E0-3D08-15F244744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1719"/>
              <a:ext cx="11" cy="1604"/>
            </a:xfrm>
            <a:custGeom>
              <a:avLst/>
              <a:gdLst>
                <a:gd name="T0" fmla="*/ 0 w 56"/>
                <a:gd name="T1" fmla="*/ 12240 h 12240"/>
                <a:gd name="T2" fmla="*/ 0 w 56"/>
                <a:gd name="T3" fmla="*/ 12161 h 12240"/>
                <a:gd name="T4" fmla="*/ 0 w 56"/>
                <a:gd name="T5" fmla="*/ 0 h 12240"/>
                <a:gd name="T6" fmla="*/ 56 w 56"/>
                <a:gd name="T7" fmla="*/ 0 h 12240"/>
                <a:gd name="T8" fmla="*/ 56 w 56"/>
                <a:gd name="T9" fmla="*/ 12240 h 12240"/>
                <a:gd name="T10" fmla="*/ 0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92" name="Freeform 64">
              <a:extLst>
                <a:ext uri="{FF2B5EF4-FFF2-40B4-BE49-F238E27FC236}">
                  <a16:creationId xmlns:a16="http://schemas.microsoft.com/office/drawing/2014/main" id="{D7B2FE8D-A2F0-3084-D486-58B9D81AB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1657"/>
              <a:ext cx="55" cy="34"/>
            </a:xfrm>
            <a:custGeom>
              <a:avLst/>
              <a:gdLst>
                <a:gd name="T0" fmla="*/ 17 w 286"/>
                <a:gd name="T1" fmla="*/ 254 h 254"/>
                <a:gd name="T2" fmla="*/ 0 w 286"/>
                <a:gd name="T3" fmla="*/ 180 h 254"/>
                <a:gd name="T4" fmla="*/ 4 w 286"/>
                <a:gd name="T5" fmla="*/ 146 h 254"/>
                <a:gd name="T6" fmla="*/ 11 w 286"/>
                <a:gd name="T7" fmla="*/ 114 h 254"/>
                <a:gd name="T8" fmla="*/ 43 w 286"/>
                <a:gd name="T9" fmla="*/ 57 h 254"/>
                <a:gd name="T10" fmla="*/ 87 w 286"/>
                <a:gd name="T11" fmla="*/ 18 h 254"/>
                <a:gd name="T12" fmla="*/ 114 w 286"/>
                <a:gd name="T13" fmla="*/ 6 h 254"/>
                <a:gd name="T14" fmla="*/ 143 w 286"/>
                <a:gd name="T15" fmla="*/ 0 h 254"/>
                <a:gd name="T16" fmla="*/ 204 w 286"/>
                <a:gd name="T17" fmla="*/ 7 h 254"/>
                <a:gd name="T18" fmla="*/ 233 w 286"/>
                <a:gd name="T19" fmla="*/ 18 h 254"/>
                <a:gd name="T20" fmla="*/ 257 w 286"/>
                <a:gd name="T21" fmla="*/ 35 h 254"/>
                <a:gd name="T22" fmla="*/ 276 w 286"/>
                <a:gd name="T23" fmla="*/ 57 h 254"/>
                <a:gd name="T24" fmla="*/ 286 w 286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6" h="254">
                  <a:moveTo>
                    <a:pt x="17" y="254"/>
                  </a:moveTo>
                  <a:lnTo>
                    <a:pt x="0" y="180"/>
                  </a:lnTo>
                  <a:lnTo>
                    <a:pt x="4" y="146"/>
                  </a:lnTo>
                  <a:lnTo>
                    <a:pt x="11" y="114"/>
                  </a:lnTo>
                  <a:lnTo>
                    <a:pt x="43" y="57"/>
                  </a:lnTo>
                  <a:lnTo>
                    <a:pt x="87" y="18"/>
                  </a:lnTo>
                  <a:lnTo>
                    <a:pt x="114" y="6"/>
                  </a:lnTo>
                  <a:lnTo>
                    <a:pt x="143" y="0"/>
                  </a:lnTo>
                  <a:lnTo>
                    <a:pt x="204" y="7"/>
                  </a:lnTo>
                  <a:lnTo>
                    <a:pt x="233" y="18"/>
                  </a:lnTo>
                  <a:lnTo>
                    <a:pt x="257" y="35"/>
                  </a:lnTo>
                  <a:lnTo>
                    <a:pt x="276" y="57"/>
                  </a:lnTo>
                  <a:lnTo>
                    <a:pt x="286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93" name="Freeform 65">
              <a:extLst>
                <a:ext uri="{FF2B5EF4-FFF2-40B4-BE49-F238E27FC236}">
                  <a16:creationId xmlns:a16="http://schemas.microsoft.com/office/drawing/2014/main" id="{03B9C7DC-37BB-E238-376C-78CC83631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1657"/>
              <a:ext cx="56" cy="34"/>
            </a:xfrm>
            <a:custGeom>
              <a:avLst/>
              <a:gdLst>
                <a:gd name="T0" fmla="*/ 270 w 287"/>
                <a:gd name="T1" fmla="*/ 254 h 254"/>
                <a:gd name="T2" fmla="*/ 287 w 287"/>
                <a:gd name="T3" fmla="*/ 180 h 254"/>
                <a:gd name="T4" fmla="*/ 276 w 287"/>
                <a:gd name="T5" fmla="*/ 114 h 254"/>
                <a:gd name="T6" fmla="*/ 244 w 287"/>
                <a:gd name="T7" fmla="*/ 57 h 254"/>
                <a:gd name="T8" fmla="*/ 200 w 287"/>
                <a:gd name="T9" fmla="*/ 18 h 254"/>
                <a:gd name="T10" fmla="*/ 174 w 287"/>
                <a:gd name="T11" fmla="*/ 6 h 254"/>
                <a:gd name="T12" fmla="*/ 145 w 287"/>
                <a:gd name="T13" fmla="*/ 0 h 254"/>
                <a:gd name="T14" fmla="*/ 116 w 287"/>
                <a:gd name="T15" fmla="*/ 0 h 254"/>
                <a:gd name="T16" fmla="*/ 84 w 287"/>
                <a:gd name="T17" fmla="*/ 7 h 254"/>
                <a:gd name="T18" fmla="*/ 55 w 287"/>
                <a:gd name="T19" fmla="*/ 18 h 254"/>
                <a:gd name="T20" fmla="*/ 31 w 287"/>
                <a:gd name="T21" fmla="*/ 35 h 254"/>
                <a:gd name="T22" fmla="*/ 13 w 287"/>
                <a:gd name="T23" fmla="*/ 57 h 254"/>
                <a:gd name="T24" fmla="*/ 0 w 287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7" h="254">
                  <a:moveTo>
                    <a:pt x="270" y="254"/>
                  </a:moveTo>
                  <a:lnTo>
                    <a:pt x="287" y="180"/>
                  </a:lnTo>
                  <a:lnTo>
                    <a:pt x="276" y="114"/>
                  </a:lnTo>
                  <a:lnTo>
                    <a:pt x="244" y="57"/>
                  </a:lnTo>
                  <a:lnTo>
                    <a:pt x="200" y="18"/>
                  </a:lnTo>
                  <a:lnTo>
                    <a:pt x="174" y="6"/>
                  </a:lnTo>
                  <a:lnTo>
                    <a:pt x="145" y="0"/>
                  </a:lnTo>
                  <a:lnTo>
                    <a:pt x="116" y="0"/>
                  </a:lnTo>
                  <a:lnTo>
                    <a:pt x="84" y="7"/>
                  </a:lnTo>
                  <a:lnTo>
                    <a:pt x="55" y="18"/>
                  </a:lnTo>
                  <a:lnTo>
                    <a:pt x="31" y="35"/>
                  </a:lnTo>
                  <a:lnTo>
                    <a:pt x="13" y="57"/>
                  </a:lnTo>
                  <a:lnTo>
                    <a:pt x="0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94" name="Freeform 66">
              <a:extLst>
                <a:ext uri="{FF2B5EF4-FFF2-40B4-BE49-F238E27FC236}">
                  <a16:creationId xmlns:a16="http://schemas.microsoft.com/office/drawing/2014/main" id="{A0200671-7D63-2DB0-530B-FCF0AECE3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3353"/>
              <a:ext cx="55" cy="33"/>
            </a:xfrm>
            <a:custGeom>
              <a:avLst/>
              <a:gdLst>
                <a:gd name="T0" fmla="*/ 17 w 286"/>
                <a:gd name="T1" fmla="*/ 0 h 252"/>
                <a:gd name="T2" fmla="*/ 0 w 286"/>
                <a:gd name="T3" fmla="*/ 72 h 252"/>
                <a:gd name="T4" fmla="*/ 4 w 286"/>
                <a:gd name="T5" fmla="*/ 107 h 252"/>
                <a:gd name="T6" fmla="*/ 11 w 286"/>
                <a:gd name="T7" fmla="*/ 140 h 252"/>
                <a:gd name="T8" fmla="*/ 43 w 286"/>
                <a:gd name="T9" fmla="*/ 195 h 252"/>
                <a:gd name="T10" fmla="*/ 87 w 286"/>
                <a:gd name="T11" fmla="*/ 235 h 252"/>
                <a:gd name="T12" fmla="*/ 114 w 286"/>
                <a:gd name="T13" fmla="*/ 247 h 252"/>
                <a:gd name="T14" fmla="*/ 143 w 286"/>
                <a:gd name="T15" fmla="*/ 252 h 252"/>
                <a:gd name="T16" fmla="*/ 204 w 286"/>
                <a:gd name="T17" fmla="*/ 247 h 252"/>
                <a:gd name="T18" fmla="*/ 233 w 286"/>
                <a:gd name="T19" fmla="*/ 235 h 252"/>
                <a:gd name="T20" fmla="*/ 257 w 286"/>
                <a:gd name="T21" fmla="*/ 219 h 252"/>
                <a:gd name="T22" fmla="*/ 286 w 286"/>
                <a:gd name="T23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52">
                  <a:moveTo>
                    <a:pt x="17" y="0"/>
                  </a:moveTo>
                  <a:lnTo>
                    <a:pt x="0" y="72"/>
                  </a:lnTo>
                  <a:lnTo>
                    <a:pt x="4" y="107"/>
                  </a:lnTo>
                  <a:lnTo>
                    <a:pt x="11" y="140"/>
                  </a:lnTo>
                  <a:lnTo>
                    <a:pt x="43" y="195"/>
                  </a:lnTo>
                  <a:lnTo>
                    <a:pt x="87" y="235"/>
                  </a:lnTo>
                  <a:lnTo>
                    <a:pt x="114" y="247"/>
                  </a:lnTo>
                  <a:lnTo>
                    <a:pt x="143" y="252"/>
                  </a:lnTo>
                  <a:lnTo>
                    <a:pt x="204" y="247"/>
                  </a:lnTo>
                  <a:lnTo>
                    <a:pt x="233" y="235"/>
                  </a:lnTo>
                  <a:lnTo>
                    <a:pt x="257" y="219"/>
                  </a:lnTo>
                  <a:lnTo>
                    <a:pt x="286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76195" name="Freeform 67">
              <a:extLst>
                <a:ext uri="{FF2B5EF4-FFF2-40B4-BE49-F238E27FC236}">
                  <a16:creationId xmlns:a16="http://schemas.microsoft.com/office/drawing/2014/main" id="{DA0C598F-C7D0-BA39-F23B-92FED2E18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3353"/>
              <a:ext cx="56" cy="33"/>
            </a:xfrm>
            <a:custGeom>
              <a:avLst/>
              <a:gdLst>
                <a:gd name="T0" fmla="*/ 270 w 287"/>
                <a:gd name="T1" fmla="*/ 0 h 252"/>
                <a:gd name="T2" fmla="*/ 287 w 287"/>
                <a:gd name="T3" fmla="*/ 72 h 252"/>
                <a:gd name="T4" fmla="*/ 276 w 287"/>
                <a:gd name="T5" fmla="*/ 140 h 252"/>
                <a:gd name="T6" fmla="*/ 244 w 287"/>
                <a:gd name="T7" fmla="*/ 195 h 252"/>
                <a:gd name="T8" fmla="*/ 200 w 287"/>
                <a:gd name="T9" fmla="*/ 235 h 252"/>
                <a:gd name="T10" fmla="*/ 145 w 287"/>
                <a:gd name="T11" fmla="*/ 252 h 252"/>
                <a:gd name="T12" fmla="*/ 84 w 287"/>
                <a:gd name="T13" fmla="*/ 247 h 252"/>
                <a:gd name="T14" fmla="*/ 55 w 287"/>
                <a:gd name="T15" fmla="*/ 235 h 252"/>
                <a:gd name="T16" fmla="*/ 31 w 287"/>
                <a:gd name="T17" fmla="*/ 219 h 252"/>
                <a:gd name="T18" fmla="*/ 13 w 287"/>
                <a:gd name="T19" fmla="*/ 195 h 252"/>
                <a:gd name="T20" fmla="*/ 0 w 287"/>
                <a:gd name="T21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" h="252">
                  <a:moveTo>
                    <a:pt x="270" y="0"/>
                  </a:moveTo>
                  <a:lnTo>
                    <a:pt x="287" y="72"/>
                  </a:lnTo>
                  <a:lnTo>
                    <a:pt x="276" y="140"/>
                  </a:lnTo>
                  <a:lnTo>
                    <a:pt x="244" y="195"/>
                  </a:lnTo>
                  <a:lnTo>
                    <a:pt x="200" y="235"/>
                  </a:lnTo>
                  <a:lnTo>
                    <a:pt x="145" y="252"/>
                  </a:lnTo>
                  <a:lnTo>
                    <a:pt x="84" y="247"/>
                  </a:lnTo>
                  <a:lnTo>
                    <a:pt x="55" y="235"/>
                  </a:lnTo>
                  <a:lnTo>
                    <a:pt x="31" y="219"/>
                  </a:lnTo>
                  <a:lnTo>
                    <a:pt x="13" y="195"/>
                  </a:lnTo>
                  <a:lnTo>
                    <a:pt x="0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76244" name="Rectangle 116">
            <a:extLst>
              <a:ext uri="{FF2B5EF4-FFF2-40B4-BE49-F238E27FC236}">
                <a16:creationId xmlns:a16="http://schemas.microsoft.com/office/drawing/2014/main" id="{402E504A-A257-69B2-5822-C0060C107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5975" y="5118100"/>
            <a:ext cx="32480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96838" indent="-9683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Arial" panose="020B0604020202020204" pitchFamily="34" charset="0"/>
              </a:rPr>
              <a:t>support workspace awareness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Arial" panose="020B0604020202020204" pitchFamily="34" charset="0"/>
              </a:rPr>
              <a:t>support intense</a:t>
            </a: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 collaborations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makes collaboration and discourse possible</a:t>
            </a:r>
          </a:p>
        </p:txBody>
      </p:sp>
      <p:grpSp>
        <p:nvGrpSpPr>
          <p:cNvPr id="176265" name="Group 137">
            <a:extLst>
              <a:ext uri="{FF2B5EF4-FFF2-40B4-BE49-F238E27FC236}">
                <a16:creationId xmlns:a16="http://schemas.microsoft.com/office/drawing/2014/main" id="{2E9DD64E-8C9B-762C-3B84-73A5FF9F9509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828800"/>
            <a:ext cx="6172200" cy="3581400"/>
            <a:chOff x="1872" y="1152"/>
            <a:chExt cx="3888" cy="2256"/>
          </a:xfrm>
        </p:grpSpPr>
        <p:sp>
          <p:nvSpPr>
            <p:cNvPr id="176143" name="Rectangle 15">
              <a:extLst>
                <a:ext uri="{FF2B5EF4-FFF2-40B4-BE49-F238E27FC236}">
                  <a16:creationId xmlns:a16="http://schemas.microsoft.com/office/drawing/2014/main" id="{12D4FDE4-750B-CA06-E93F-A3F95005E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152"/>
              <a:ext cx="912" cy="448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Casual</a:t>
              </a:r>
              <a:br>
                <a:rPr lang="en-US" altLang="LID4096" sz="2000" b="0"/>
              </a:br>
              <a:r>
                <a:rPr lang="en-US" altLang="LID4096" sz="2000" b="0"/>
                <a:t>Interaction</a:t>
              </a:r>
            </a:p>
          </p:txBody>
        </p:sp>
        <p:grpSp>
          <p:nvGrpSpPr>
            <p:cNvPr id="176196" name="Group 68">
              <a:extLst>
                <a:ext uri="{FF2B5EF4-FFF2-40B4-BE49-F238E27FC236}">
                  <a16:creationId xmlns:a16="http://schemas.microsoft.com/office/drawing/2014/main" id="{C2E7AB4F-DBB4-4635-B4BE-DA0F34BBC3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2" y="1600"/>
              <a:ext cx="463" cy="1808"/>
              <a:chOff x="432" y="1632"/>
              <a:chExt cx="463" cy="1776"/>
            </a:xfrm>
          </p:grpSpPr>
          <p:sp>
            <p:nvSpPr>
              <p:cNvPr id="176197" name="Freeform 69">
                <a:extLst>
                  <a:ext uri="{FF2B5EF4-FFF2-40B4-BE49-F238E27FC236}">
                    <a16:creationId xmlns:a16="http://schemas.microsoft.com/office/drawing/2014/main" id="{562EA34E-D2D1-C982-CC68-92ED07C71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198" name="Freeform 70">
                <a:extLst>
                  <a:ext uri="{FF2B5EF4-FFF2-40B4-BE49-F238E27FC236}">
                    <a16:creationId xmlns:a16="http://schemas.microsoft.com/office/drawing/2014/main" id="{6F247B00-651C-7FDA-AA87-4974F00AE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199" name="Freeform 71">
                <a:extLst>
                  <a:ext uri="{FF2B5EF4-FFF2-40B4-BE49-F238E27FC236}">
                    <a16:creationId xmlns:a16="http://schemas.microsoft.com/office/drawing/2014/main" id="{A2BFF480-C071-5D47-7E84-D54582D9AA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0" name="Freeform 72">
                <a:extLst>
                  <a:ext uri="{FF2B5EF4-FFF2-40B4-BE49-F238E27FC236}">
                    <a16:creationId xmlns:a16="http://schemas.microsoft.com/office/drawing/2014/main" id="{23346210-4310-E78F-425D-B2FE6D680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1" name="Freeform 73">
                <a:extLst>
                  <a:ext uri="{FF2B5EF4-FFF2-40B4-BE49-F238E27FC236}">
                    <a16:creationId xmlns:a16="http://schemas.microsoft.com/office/drawing/2014/main" id="{E6B39CC9-9A64-7BD4-E769-04CB2D5E2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2" name="Freeform 74">
                <a:extLst>
                  <a:ext uri="{FF2B5EF4-FFF2-40B4-BE49-F238E27FC236}">
                    <a16:creationId xmlns:a16="http://schemas.microsoft.com/office/drawing/2014/main" id="{F148AF69-E7F7-F871-3C0D-6883569A49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3" name="Line 75">
                <a:extLst>
                  <a:ext uri="{FF2B5EF4-FFF2-40B4-BE49-F238E27FC236}">
                    <a16:creationId xmlns:a16="http://schemas.microsoft.com/office/drawing/2014/main" id="{D4A306FC-4537-13A8-7C22-4BA5C55676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4" name="Line 76">
                <a:extLst>
                  <a:ext uri="{FF2B5EF4-FFF2-40B4-BE49-F238E27FC236}">
                    <a16:creationId xmlns:a16="http://schemas.microsoft.com/office/drawing/2014/main" id="{A94B760C-E56C-5E88-02CA-2596125078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5" name="Freeform 77">
                <a:extLst>
                  <a:ext uri="{FF2B5EF4-FFF2-40B4-BE49-F238E27FC236}">
                    <a16:creationId xmlns:a16="http://schemas.microsoft.com/office/drawing/2014/main" id="{6121621E-7BE0-587B-FA50-ECE855998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6" name="Freeform 78">
                <a:extLst>
                  <a:ext uri="{FF2B5EF4-FFF2-40B4-BE49-F238E27FC236}">
                    <a16:creationId xmlns:a16="http://schemas.microsoft.com/office/drawing/2014/main" id="{32255672-4388-7C1A-F2F2-A8E7D3E1F4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7" name="Freeform 79">
                <a:extLst>
                  <a:ext uri="{FF2B5EF4-FFF2-40B4-BE49-F238E27FC236}">
                    <a16:creationId xmlns:a16="http://schemas.microsoft.com/office/drawing/2014/main" id="{46B50CC7-A0A0-2ABE-1180-EFCFACC404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8" name="Freeform 80">
                <a:extLst>
                  <a:ext uri="{FF2B5EF4-FFF2-40B4-BE49-F238E27FC236}">
                    <a16:creationId xmlns:a16="http://schemas.microsoft.com/office/drawing/2014/main" id="{55587FDF-9AE0-91C3-73C1-732D814C1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09" name="Freeform 81">
                <a:extLst>
                  <a:ext uri="{FF2B5EF4-FFF2-40B4-BE49-F238E27FC236}">
                    <a16:creationId xmlns:a16="http://schemas.microsoft.com/office/drawing/2014/main" id="{ABC9325F-0683-BCAB-403B-6B7F7BDEB3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10" name="Freeform 82">
                <a:extLst>
                  <a:ext uri="{FF2B5EF4-FFF2-40B4-BE49-F238E27FC236}">
                    <a16:creationId xmlns:a16="http://schemas.microsoft.com/office/drawing/2014/main" id="{DBACE6B6-59E7-084A-8D11-C282BF3B6F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11" name="Freeform 83">
                <a:extLst>
                  <a:ext uri="{FF2B5EF4-FFF2-40B4-BE49-F238E27FC236}">
                    <a16:creationId xmlns:a16="http://schemas.microsoft.com/office/drawing/2014/main" id="{B1A0ED84-0CF7-0B6B-B612-67C2501B4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12" name="Freeform 84">
                <a:extLst>
                  <a:ext uri="{FF2B5EF4-FFF2-40B4-BE49-F238E27FC236}">
                    <a16:creationId xmlns:a16="http://schemas.microsoft.com/office/drawing/2014/main" id="{25D88A16-833B-98E2-DCC0-F3DB793FB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13" name="Freeform 85">
                <a:extLst>
                  <a:ext uri="{FF2B5EF4-FFF2-40B4-BE49-F238E27FC236}">
                    <a16:creationId xmlns:a16="http://schemas.microsoft.com/office/drawing/2014/main" id="{1B1CD6E5-9FE7-D496-8E19-F68DECD58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14" name="Freeform 86">
                <a:extLst>
                  <a:ext uri="{FF2B5EF4-FFF2-40B4-BE49-F238E27FC236}">
                    <a16:creationId xmlns:a16="http://schemas.microsoft.com/office/drawing/2014/main" id="{3408CCEC-14A6-7024-6530-306F2289C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15" name="Freeform 87">
                <a:extLst>
                  <a:ext uri="{FF2B5EF4-FFF2-40B4-BE49-F238E27FC236}">
                    <a16:creationId xmlns:a16="http://schemas.microsoft.com/office/drawing/2014/main" id="{B0DFFA13-2BCA-DBEF-AAB6-D4B57FD34A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16" name="Freeform 88">
                <a:extLst>
                  <a:ext uri="{FF2B5EF4-FFF2-40B4-BE49-F238E27FC236}">
                    <a16:creationId xmlns:a16="http://schemas.microsoft.com/office/drawing/2014/main" id="{DB577730-216E-A9D3-5AA6-2858969F00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17" name="Freeform 89">
                <a:extLst>
                  <a:ext uri="{FF2B5EF4-FFF2-40B4-BE49-F238E27FC236}">
                    <a16:creationId xmlns:a16="http://schemas.microsoft.com/office/drawing/2014/main" id="{659CBE5F-CD58-5C7D-D45D-FC35727E9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76218" name="Freeform 90">
                <a:extLst>
                  <a:ext uri="{FF2B5EF4-FFF2-40B4-BE49-F238E27FC236}">
                    <a16:creationId xmlns:a16="http://schemas.microsoft.com/office/drawing/2014/main" id="{423A599F-E6F5-F8F4-E94D-A7D819584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sp>
          <p:nvSpPr>
            <p:cNvPr id="176242" name="Rectangle 114">
              <a:extLst>
                <a:ext uri="{FF2B5EF4-FFF2-40B4-BE49-F238E27FC236}">
                  <a16:creationId xmlns:a16="http://schemas.microsoft.com/office/drawing/2014/main" id="{45A7C4D7-9FF0-9A87-7A44-F6125C3A3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3" y="1249"/>
              <a:ext cx="1967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96838" indent="-96838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en-US" altLang="LID4096" b="0">
                  <a:latin typeface="Helvetica" panose="020B0604020202020204" pitchFamily="34" charset="0"/>
                </a:rPr>
                <a:t>Support the way people contact one another</a:t>
              </a:r>
            </a:p>
          </p:txBody>
        </p:sp>
        <p:sp>
          <p:nvSpPr>
            <p:cNvPr id="176243" name="AutoShape 115">
              <a:extLst>
                <a:ext uri="{FF2B5EF4-FFF2-40B4-BE49-F238E27FC236}">
                  <a16:creationId xmlns:a16="http://schemas.microsoft.com/office/drawing/2014/main" id="{722772A1-25AC-33DA-CE89-770363FE4E9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13" y="1296"/>
              <a:ext cx="928" cy="153"/>
            </a:xfrm>
            <a:custGeom>
              <a:avLst/>
              <a:gdLst>
                <a:gd name="G0" fmla="+- 18114 0 0"/>
                <a:gd name="G1" fmla="+- 7199 0 0"/>
                <a:gd name="G2" fmla="+- 21600 0 7199"/>
                <a:gd name="G3" fmla="+- 10800 0 7199"/>
                <a:gd name="G4" fmla="+- 21600 0 18114"/>
                <a:gd name="G5" fmla="*/ G4 G3 10800"/>
                <a:gd name="G6" fmla="+- 21600 0 G5"/>
                <a:gd name="T0" fmla="*/ 18114 w 21600"/>
                <a:gd name="T1" fmla="*/ 0 h 21600"/>
                <a:gd name="T2" fmla="*/ 0 w 21600"/>
                <a:gd name="T3" fmla="*/ 10800 h 21600"/>
                <a:gd name="T4" fmla="*/ 18114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8114" y="0"/>
                  </a:moveTo>
                  <a:lnTo>
                    <a:pt x="18114" y="7199"/>
                  </a:lnTo>
                  <a:lnTo>
                    <a:pt x="3375" y="7199"/>
                  </a:lnTo>
                  <a:lnTo>
                    <a:pt x="3375" y="14401"/>
                  </a:lnTo>
                  <a:lnTo>
                    <a:pt x="18114" y="14401"/>
                  </a:lnTo>
                  <a:lnTo>
                    <a:pt x="18114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7199"/>
                  </a:moveTo>
                  <a:lnTo>
                    <a:pt x="1350" y="14401"/>
                  </a:lnTo>
                  <a:lnTo>
                    <a:pt x="2700" y="14401"/>
                  </a:lnTo>
                  <a:lnTo>
                    <a:pt x="2700" y="7199"/>
                  </a:lnTo>
                  <a:close/>
                </a:path>
                <a:path w="21600" h="21600">
                  <a:moveTo>
                    <a:pt x="0" y="7199"/>
                  </a:moveTo>
                  <a:lnTo>
                    <a:pt x="0" y="14401"/>
                  </a:lnTo>
                  <a:lnTo>
                    <a:pt x="675" y="14401"/>
                  </a:lnTo>
                  <a:lnTo>
                    <a:pt x="675" y="7199"/>
                  </a:lnTo>
                  <a:close/>
                </a:path>
              </a:pathLst>
            </a:custGeom>
            <a:solidFill>
              <a:srgbClr val="EBC009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grpSp>
          <p:nvGrpSpPr>
            <p:cNvPr id="176245" name="Group 117">
              <a:extLst>
                <a:ext uri="{FF2B5EF4-FFF2-40B4-BE49-F238E27FC236}">
                  <a16:creationId xmlns:a16="http://schemas.microsoft.com/office/drawing/2014/main" id="{420F7D08-B702-53BD-1C08-7AC7386AC1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0" y="1914"/>
              <a:ext cx="1837" cy="1257"/>
              <a:chOff x="3242" y="1156"/>
              <a:chExt cx="2297" cy="1572"/>
            </a:xfrm>
          </p:grpSpPr>
          <p:sp>
            <p:nvSpPr>
              <p:cNvPr id="176246" name="AutoShape 118">
                <a:extLst>
                  <a:ext uri="{FF2B5EF4-FFF2-40B4-BE49-F238E27FC236}">
                    <a16:creationId xmlns:a16="http://schemas.microsoft.com/office/drawing/2014/main" id="{6BB3DB73-9C05-232E-691B-D33770E1A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2938" y="1460"/>
                <a:ext cx="1572" cy="964"/>
              </a:xfrm>
              <a:custGeom>
                <a:avLst/>
                <a:gdLst>
                  <a:gd name="G0" fmla="+- 7266 0 0"/>
                  <a:gd name="G1" fmla="+- 21600 0 7266"/>
                  <a:gd name="G2" fmla="*/ 7266 1 2"/>
                  <a:gd name="G3" fmla="+- 21600 0 G2"/>
                  <a:gd name="G4" fmla="+/ 7266 21600 2"/>
                  <a:gd name="G5" fmla="+/ G1 0 2"/>
                  <a:gd name="G6" fmla="*/ 21600 21600 7266"/>
                  <a:gd name="G7" fmla="*/ G6 1 2"/>
                  <a:gd name="G8" fmla="+- 21600 0 G7"/>
                  <a:gd name="G9" fmla="*/ 21600 1 2"/>
                  <a:gd name="G10" fmla="+- 7266 0 G9"/>
                  <a:gd name="G11" fmla="?: G10 G8 0"/>
                  <a:gd name="G12" fmla="?: G10 G7 21600"/>
                  <a:gd name="T0" fmla="*/ 17967 w 21600"/>
                  <a:gd name="T1" fmla="*/ 10800 h 21600"/>
                  <a:gd name="T2" fmla="*/ 10800 w 21600"/>
                  <a:gd name="T3" fmla="*/ 21600 h 21600"/>
                  <a:gd name="T4" fmla="*/ 3633 w 21600"/>
                  <a:gd name="T5" fmla="*/ 10800 h 21600"/>
                  <a:gd name="T6" fmla="*/ 10800 w 21600"/>
                  <a:gd name="T7" fmla="*/ 0 h 21600"/>
                  <a:gd name="T8" fmla="*/ 5433 w 21600"/>
                  <a:gd name="T9" fmla="*/ 5433 h 21600"/>
                  <a:gd name="T10" fmla="*/ 16167 w 21600"/>
                  <a:gd name="T11" fmla="*/ 1616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7266" y="21600"/>
                    </a:lnTo>
                    <a:lnTo>
                      <a:pt x="1433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6247" name="Rectangle 119">
                <a:extLst>
                  <a:ext uri="{FF2B5EF4-FFF2-40B4-BE49-F238E27FC236}">
                    <a16:creationId xmlns:a16="http://schemas.microsoft.com/office/drawing/2014/main" id="{B9C91573-178B-8DFE-2C50-4835E09DC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8" y="1702"/>
                <a:ext cx="303" cy="487"/>
              </a:xfrm>
              <a:prstGeom prst="rect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6248" name="AutoShape 120">
                <a:extLst>
                  <a:ext uri="{FF2B5EF4-FFF2-40B4-BE49-F238E27FC236}">
                    <a16:creationId xmlns:a16="http://schemas.microsoft.com/office/drawing/2014/main" id="{3C844007-57F0-7548-EA67-AFE38CCEE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 flipH="1" flipV="1">
                <a:off x="4250" y="1439"/>
                <a:ext cx="1572" cy="1006"/>
              </a:xfrm>
              <a:custGeom>
                <a:avLst/>
                <a:gdLst>
                  <a:gd name="G0" fmla="+- 7266 0 0"/>
                  <a:gd name="G1" fmla="+- 21600 0 7266"/>
                  <a:gd name="G2" fmla="*/ 7266 1 2"/>
                  <a:gd name="G3" fmla="+- 21600 0 G2"/>
                  <a:gd name="G4" fmla="+/ 7266 21600 2"/>
                  <a:gd name="G5" fmla="+/ G1 0 2"/>
                  <a:gd name="G6" fmla="*/ 21600 21600 7266"/>
                  <a:gd name="G7" fmla="*/ G6 1 2"/>
                  <a:gd name="G8" fmla="+- 21600 0 G7"/>
                  <a:gd name="G9" fmla="*/ 21600 1 2"/>
                  <a:gd name="G10" fmla="+- 7266 0 G9"/>
                  <a:gd name="G11" fmla="?: G10 G8 0"/>
                  <a:gd name="G12" fmla="?: G10 G7 21600"/>
                  <a:gd name="T0" fmla="*/ 17967 w 21600"/>
                  <a:gd name="T1" fmla="*/ 10800 h 21600"/>
                  <a:gd name="T2" fmla="*/ 10800 w 21600"/>
                  <a:gd name="T3" fmla="*/ 21600 h 21600"/>
                  <a:gd name="T4" fmla="*/ 3633 w 21600"/>
                  <a:gd name="T5" fmla="*/ 10800 h 21600"/>
                  <a:gd name="T6" fmla="*/ 10800 w 21600"/>
                  <a:gd name="T7" fmla="*/ 0 h 21600"/>
                  <a:gd name="T8" fmla="*/ 5433 w 21600"/>
                  <a:gd name="T9" fmla="*/ 5433 h 21600"/>
                  <a:gd name="T10" fmla="*/ 16167 w 21600"/>
                  <a:gd name="T11" fmla="*/ 1616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7266" y="21600"/>
                    </a:lnTo>
                    <a:lnTo>
                      <a:pt x="1433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CC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6249" name="AutoShape 121">
                <a:extLst>
                  <a:ext uri="{FF2B5EF4-FFF2-40B4-BE49-F238E27FC236}">
                    <a16:creationId xmlns:a16="http://schemas.microsoft.com/office/drawing/2014/main" id="{E9CC791E-E8B7-CBCA-70AE-8B9A66C17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 flipH="1" flipV="1">
                <a:off x="4373" y="1947"/>
                <a:ext cx="614" cy="92"/>
              </a:xfrm>
              <a:custGeom>
                <a:avLst/>
                <a:gdLst>
                  <a:gd name="G0" fmla="+- 1833 0 0"/>
                  <a:gd name="G1" fmla="+- 21600 0 1833"/>
                  <a:gd name="G2" fmla="*/ 1833 1 2"/>
                  <a:gd name="G3" fmla="+- 21600 0 G2"/>
                  <a:gd name="G4" fmla="+/ 1833 21600 2"/>
                  <a:gd name="G5" fmla="+/ G1 0 2"/>
                  <a:gd name="G6" fmla="*/ 21600 21600 1833"/>
                  <a:gd name="G7" fmla="*/ G6 1 2"/>
                  <a:gd name="G8" fmla="+- 21600 0 G7"/>
                  <a:gd name="G9" fmla="*/ 21600 1 2"/>
                  <a:gd name="G10" fmla="+- 1833 0 G9"/>
                  <a:gd name="G11" fmla="?: G10 G8 0"/>
                  <a:gd name="G12" fmla="?: G10 G7 21600"/>
                  <a:gd name="T0" fmla="*/ 20683 w 21600"/>
                  <a:gd name="T1" fmla="*/ 10800 h 21600"/>
                  <a:gd name="T2" fmla="*/ 10800 w 21600"/>
                  <a:gd name="T3" fmla="*/ 21600 h 21600"/>
                  <a:gd name="T4" fmla="*/ 917 w 21600"/>
                  <a:gd name="T5" fmla="*/ 10800 h 21600"/>
                  <a:gd name="T6" fmla="*/ 10800 w 21600"/>
                  <a:gd name="T7" fmla="*/ 0 h 21600"/>
                  <a:gd name="T8" fmla="*/ 2717 w 21600"/>
                  <a:gd name="T9" fmla="*/ 2717 h 21600"/>
                  <a:gd name="T10" fmla="*/ 18883 w 21600"/>
                  <a:gd name="T11" fmla="*/ 1888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833" y="21600"/>
                    </a:lnTo>
                    <a:lnTo>
                      <a:pt x="1976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76250" name="Group 122">
                <a:extLst>
                  <a:ext uri="{FF2B5EF4-FFF2-40B4-BE49-F238E27FC236}">
                    <a16:creationId xmlns:a16="http://schemas.microsoft.com/office/drawing/2014/main" id="{DFDD5040-632D-B52C-8375-BDACE06FDB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81" y="1509"/>
                <a:ext cx="194" cy="1134"/>
                <a:chOff x="5181" y="1509"/>
                <a:chExt cx="194" cy="1134"/>
              </a:xfrm>
            </p:grpSpPr>
            <p:sp>
              <p:nvSpPr>
                <p:cNvPr id="176251" name="AutoShape 123">
                  <a:extLst>
                    <a:ext uri="{FF2B5EF4-FFF2-40B4-BE49-F238E27FC236}">
                      <a16:creationId xmlns:a16="http://schemas.microsoft.com/office/drawing/2014/main" id="{D7BC1A34-AC5E-4F4A-B369-C98E152334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 flipH="1" flipV="1">
                  <a:off x="4711" y="1979"/>
                  <a:ext cx="1134" cy="194"/>
                </a:xfrm>
                <a:custGeom>
                  <a:avLst/>
                  <a:gdLst>
                    <a:gd name="G0" fmla="+- 1919 0 0"/>
                    <a:gd name="G1" fmla="+- 21600 0 1919"/>
                    <a:gd name="G2" fmla="*/ 1919 1 2"/>
                    <a:gd name="G3" fmla="+- 21600 0 G2"/>
                    <a:gd name="G4" fmla="+/ 1919 21600 2"/>
                    <a:gd name="G5" fmla="+/ G1 0 2"/>
                    <a:gd name="G6" fmla="*/ 21600 21600 1919"/>
                    <a:gd name="G7" fmla="*/ G6 1 2"/>
                    <a:gd name="G8" fmla="+- 21600 0 G7"/>
                    <a:gd name="G9" fmla="*/ 21600 1 2"/>
                    <a:gd name="G10" fmla="+- 1919 0 G9"/>
                    <a:gd name="G11" fmla="?: G10 G8 0"/>
                    <a:gd name="G12" fmla="?: G10 G7 21600"/>
                    <a:gd name="T0" fmla="*/ 20640 w 21600"/>
                    <a:gd name="T1" fmla="*/ 10800 h 21600"/>
                    <a:gd name="T2" fmla="*/ 10800 w 21600"/>
                    <a:gd name="T3" fmla="*/ 21600 h 21600"/>
                    <a:gd name="T4" fmla="*/ 960 w 21600"/>
                    <a:gd name="T5" fmla="*/ 10800 h 21600"/>
                    <a:gd name="T6" fmla="*/ 10800 w 21600"/>
                    <a:gd name="T7" fmla="*/ 0 h 21600"/>
                    <a:gd name="T8" fmla="*/ 2760 w 21600"/>
                    <a:gd name="T9" fmla="*/ 2760 h 21600"/>
                    <a:gd name="T10" fmla="*/ 18840 w 21600"/>
                    <a:gd name="T11" fmla="*/ 1884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1919" y="21600"/>
                      </a:lnTo>
                      <a:lnTo>
                        <a:pt x="1968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6252" name="AutoShape 124">
                  <a:extLst>
                    <a:ext uri="{FF2B5EF4-FFF2-40B4-BE49-F238E27FC236}">
                      <a16:creationId xmlns:a16="http://schemas.microsoft.com/office/drawing/2014/main" id="{E8674CDB-E67A-11BA-4AC4-AF1CBEAABD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 flipH="1" flipV="1">
                  <a:off x="4727" y="1996"/>
                  <a:ext cx="1134" cy="160"/>
                </a:xfrm>
                <a:custGeom>
                  <a:avLst/>
                  <a:gdLst>
                    <a:gd name="G0" fmla="+- 2502 0 0"/>
                    <a:gd name="G1" fmla="+- 21600 0 2502"/>
                    <a:gd name="G2" fmla="*/ 2502 1 2"/>
                    <a:gd name="G3" fmla="+- 21600 0 G2"/>
                    <a:gd name="G4" fmla="+/ 2502 21600 2"/>
                    <a:gd name="G5" fmla="+/ G1 0 2"/>
                    <a:gd name="G6" fmla="*/ 21600 21600 2502"/>
                    <a:gd name="G7" fmla="*/ G6 1 2"/>
                    <a:gd name="G8" fmla="+- 21600 0 G7"/>
                    <a:gd name="G9" fmla="*/ 21600 1 2"/>
                    <a:gd name="G10" fmla="+- 2502 0 G9"/>
                    <a:gd name="G11" fmla="?: G10 G8 0"/>
                    <a:gd name="G12" fmla="?: G10 G7 21600"/>
                    <a:gd name="T0" fmla="*/ 20349 w 21600"/>
                    <a:gd name="T1" fmla="*/ 10800 h 21600"/>
                    <a:gd name="T2" fmla="*/ 10800 w 21600"/>
                    <a:gd name="T3" fmla="*/ 21600 h 21600"/>
                    <a:gd name="T4" fmla="*/ 1251 w 21600"/>
                    <a:gd name="T5" fmla="*/ 10800 h 21600"/>
                    <a:gd name="T6" fmla="*/ 10800 w 21600"/>
                    <a:gd name="T7" fmla="*/ 0 h 21600"/>
                    <a:gd name="T8" fmla="*/ 3051 w 21600"/>
                    <a:gd name="T9" fmla="*/ 3051 h 21600"/>
                    <a:gd name="T10" fmla="*/ 18549 w 21600"/>
                    <a:gd name="T11" fmla="*/ 18549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502" y="21600"/>
                      </a:lnTo>
                      <a:lnTo>
                        <a:pt x="19098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76253" name="AutoShape 125">
                <a:extLst>
                  <a:ext uri="{FF2B5EF4-FFF2-40B4-BE49-F238E27FC236}">
                    <a16:creationId xmlns:a16="http://schemas.microsoft.com/office/drawing/2014/main" id="{9BD29057-9434-1735-B393-5E0E13D04E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2876" y="2004"/>
                <a:ext cx="1134" cy="192"/>
              </a:xfrm>
              <a:custGeom>
                <a:avLst/>
                <a:gdLst>
                  <a:gd name="G0" fmla="+- 1919 0 0"/>
                  <a:gd name="G1" fmla="+- 21600 0 1919"/>
                  <a:gd name="G2" fmla="*/ 1919 1 2"/>
                  <a:gd name="G3" fmla="+- 21600 0 G2"/>
                  <a:gd name="G4" fmla="+/ 1919 21600 2"/>
                  <a:gd name="G5" fmla="+/ G1 0 2"/>
                  <a:gd name="G6" fmla="*/ 21600 21600 1919"/>
                  <a:gd name="G7" fmla="*/ G6 1 2"/>
                  <a:gd name="G8" fmla="+- 21600 0 G7"/>
                  <a:gd name="G9" fmla="*/ 21600 1 2"/>
                  <a:gd name="G10" fmla="+- 1919 0 G9"/>
                  <a:gd name="G11" fmla="?: G10 G8 0"/>
                  <a:gd name="G12" fmla="?: G10 G7 21600"/>
                  <a:gd name="T0" fmla="*/ 20640 w 21600"/>
                  <a:gd name="T1" fmla="*/ 10800 h 21600"/>
                  <a:gd name="T2" fmla="*/ 10800 w 21600"/>
                  <a:gd name="T3" fmla="*/ 21600 h 21600"/>
                  <a:gd name="T4" fmla="*/ 960 w 21600"/>
                  <a:gd name="T5" fmla="*/ 10800 h 21600"/>
                  <a:gd name="T6" fmla="*/ 10800 w 21600"/>
                  <a:gd name="T7" fmla="*/ 0 h 21600"/>
                  <a:gd name="T8" fmla="*/ 2760 w 21600"/>
                  <a:gd name="T9" fmla="*/ 2760 h 21600"/>
                  <a:gd name="T10" fmla="*/ 18840 w 21600"/>
                  <a:gd name="T11" fmla="*/ 188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19" y="21600"/>
                    </a:lnTo>
                    <a:lnTo>
                      <a:pt x="1968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6254" name="AutoShape 126">
                <a:extLst>
                  <a:ext uri="{FF2B5EF4-FFF2-40B4-BE49-F238E27FC236}">
                    <a16:creationId xmlns:a16="http://schemas.microsoft.com/office/drawing/2014/main" id="{789DD9DD-69A9-DFB3-32AD-E65848C60A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2842" y="2038"/>
                <a:ext cx="1134" cy="122"/>
              </a:xfrm>
              <a:custGeom>
                <a:avLst/>
                <a:gdLst>
                  <a:gd name="G0" fmla="+- 1908 0 0"/>
                  <a:gd name="G1" fmla="+- 21600 0 1908"/>
                  <a:gd name="G2" fmla="*/ 1908 1 2"/>
                  <a:gd name="G3" fmla="+- 21600 0 G2"/>
                  <a:gd name="G4" fmla="+/ 1908 21600 2"/>
                  <a:gd name="G5" fmla="+/ G1 0 2"/>
                  <a:gd name="G6" fmla="*/ 21600 21600 1908"/>
                  <a:gd name="G7" fmla="*/ G6 1 2"/>
                  <a:gd name="G8" fmla="+- 21600 0 G7"/>
                  <a:gd name="G9" fmla="*/ 21600 1 2"/>
                  <a:gd name="G10" fmla="+- 1908 0 G9"/>
                  <a:gd name="G11" fmla="?: G10 G8 0"/>
                  <a:gd name="G12" fmla="?: G10 G7 21600"/>
                  <a:gd name="T0" fmla="*/ 20646 w 21600"/>
                  <a:gd name="T1" fmla="*/ 10800 h 21600"/>
                  <a:gd name="T2" fmla="*/ 10800 w 21600"/>
                  <a:gd name="T3" fmla="*/ 21600 h 21600"/>
                  <a:gd name="T4" fmla="*/ 954 w 21600"/>
                  <a:gd name="T5" fmla="*/ 10800 h 21600"/>
                  <a:gd name="T6" fmla="*/ 10800 w 21600"/>
                  <a:gd name="T7" fmla="*/ 0 h 21600"/>
                  <a:gd name="T8" fmla="*/ 2754 w 21600"/>
                  <a:gd name="T9" fmla="*/ 2754 h 21600"/>
                  <a:gd name="T10" fmla="*/ 18846 w 21600"/>
                  <a:gd name="T11" fmla="*/ 1884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08" y="21600"/>
                    </a:lnTo>
                    <a:lnTo>
                      <a:pt x="19692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6255" name="AutoShape 127">
                <a:extLst>
                  <a:ext uri="{FF2B5EF4-FFF2-40B4-BE49-F238E27FC236}">
                    <a16:creationId xmlns:a16="http://schemas.microsoft.com/office/drawing/2014/main" id="{1F0FF3FD-42C5-0A10-36F3-821306527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3788" y="1934"/>
                <a:ext cx="614" cy="92"/>
              </a:xfrm>
              <a:custGeom>
                <a:avLst/>
                <a:gdLst>
                  <a:gd name="G0" fmla="+- 1833 0 0"/>
                  <a:gd name="G1" fmla="+- 21600 0 1833"/>
                  <a:gd name="G2" fmla="*/ 1833 1 2"/>
                  <a:gd name="G3" fmla="+- 21600 0 G2"/>
                  <a:gd name="G4" fmla="+/ 1833 21600 2"/>
                  <a:gd name="G5" fmla="+/ G1 0 2"/>
                  <a:gd name="G6" fmla="*/ 21600 21600 1833"/>
                  <a:gd name="G7" fmla="*/ G6 1 2"/>
                  <a:gd name="G8" fmla="+- 21600 0 G7"/>
                  <a:gd name="G9" fmla="*/ 21600 1 2"/>
                  <a:gd name="G10" fmla="+- 1833 0 G9"/>
                  <a:gd name="G11" fmla="?: G10 G8 0"/>
                  <a:gd name="G12" fmla="?: G10 G7 21600"/>
                  <a:gd name="T0" fmla="*/ 20683 w 21600"/>
                  <a:gd name="T1" fmla="*/ 10800 h 21600"/>
                  <a:gd name="T2" fmla="*/ 10800 w 21600"/>
                  <a:gd name="T3" fmla="*/ 21600 h 21600"/>
                  <a:gd name="T4" fmla="*/ 917 w 21600"/>
                  <a:gd name="T5" fmla="*/ 10800 h 21600"/>
                  <a:gd name="T6" fmla="*/ 10800 w 21600"/>
                  <a:gd name="T7" fmla="*/ 0 h 21600"/>
                  <a:gd name="T8" fmla="*/ 2717 w 21600"/>
                  <a:gd name="T9" fmla="*/ 2717 h 21600"/>
                  <a:gd name="T10" fmla="*/ 18883 w 21600"/>
                  <a:gd name="T11" fmla="*/ 1888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833" y="21600"/>
                    </a:lnTo>
                    <a:lnTo>
                      <a:pt x="1976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76256" name="Group 128">
                <a:extLst>
                  <a:ext uri="{FF2B5EF4-FFF2-40B4-BE49-F238E27FC236}">
                    <a16:creationId xmlns:a16="http://schemas.microsoft.com/office/drawing/2014/main" id="{B083EA43-D630-66D7-C10B-1BAAA6C9FB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40" y="1772"/>
                <a:ext cx="121" cy="939"/>
                <a:chOff x="4240" y="1772"/>
                <a:chExt cx="121" cy="939"/>
              </a:xfrm>
            </p:grpSpPr>
            <p:sp>
              <p:nvSpPr>
                <p:cNvPr id="176257" name="Oval 129">
                  <a:extLst>
                    <a:ext uri="{FF2B5EF4-FFF2-40B4-BE49-F238E27FC236}">
                      <a16:creationId xmlns:a16="http://schemas.microsoft.com/office/drawing/2014/main" id="{EBE93E8B-2722-5844-3CAD-455097021C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5" y="1772"/>
                  <a:ext cx="66" cy="17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6258" name="Line 130">
                  <a:extLst>
                    <a:ext uri="{FF2B5EF4-FFF2-40B4-BE49-F238E27FC236}">
                      <a16:creationId xmlns:a16="http://schemas.microsoft.com/office/drawing/2014/main" id="{189D6E0A-6CDB-4F89-75B0-564A8330A7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7" y="1955"/>
                  <a:ext cx="0" cy="37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6259" name="Line 131">
                  <a:extLst>
                    <a:ext uri="{FF2B5EF4-FFF2-40B4-BE49-F238E27FC236}">
                      <a16:creationId xmlns:a16="http://schemas.microsoft.com/office/drawing/2014/main" id="{C80D7ACE-F2AF-82BF-9182-5ECF8863D5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2" y="2323"/>
                  <a:ext cx="25" cy="2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6260" name="Line 132">
                  <a:extLst>
                    <a:ext uri="{FF2B5EF4-FFF2-40B4-BE49-F238E27FC236}">
                      <a16:creationId xmlns:a16="http://schemas.microsoft.com/office/drawing/2014/main" id="{721EBD0D-6F12-179D-4627-46D3EE3D43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40" y="2025"/>
                  <a:ext cx="28" cy="25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6261" name="Line 133">
                  <a:extLst>
                    <a:ext uri="{FF2B5EF4-FFF2-40B4-BE49-F238E27FC236}">
                      <a16:creationId xmlns:a16="http://schemas.microsoft.com/office/drawing/2014/main" id="{B48291E0-5954-2FB8-74D9-DC94C904F7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13" y="2338"/>
                  <a:ext cx="41" cy="37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6262" name="Line 134">
                  <a:extLst>
                    <a:ext uri="{FF2B5EF4-FFF2-40B4-BE49-F238E27FC236}">
                      <a16:creationId xmlns:a16="http://schemas.microsoft.com/office/drawing/2014/main" id="{4C8418C1-5B20-0491-ACB3-244064068A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5" y="2021"/>
                  <a:ext cx="16" cy="26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6263" name="Arc 135">
                  <a:extLst>
                    <a:ext uri="{FF2B5EF4-FFF2-40B4-BE49-F238E27FC236}">
                      <a16:creationId xmlns:a16="http://schemas.microsoft.com/office/drawing/2014/main" id="{DBCB800F-E4B5-920F-6CF3-2767439A1C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8" y="1986"/>
                  <a:ext cx="48" cy="56"/>
                </a:xfrm>
                <a:custGeom>
                  <a:avLst/>
                  <a:gdLst>
                    <a:gd name="G0" fmla="+- 0 0 0"/>
                    <a:gd name="G1" fmla="+- 21116 0 0"/>
                    <a:gd name="G2" fmla="+- 21600 0 0"/>
                    <a:gd name="T0" fmla="*/ 4547 w 19928"/>
                    <a:gd name="T1" fmla="*/ 0 h 21116"/>
                    <a:gd name="T2" fmla="*/ 19928 w 19928"/>
                    <a:gd name="T3" fmla="*/ 12783 h 21116"/>
                    <a:gd name="T4" fmla="*/ 0 w 19928"/>
                    <a:gd name="T5" fmla="*/ 21116 h 21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928" h="21116" fill="none" extrusionOk="0">
                      <a:moveTo>
                        <a:pt x="4546" y="0"/>
                      </a:moveTo>
                      <a:cubicBezTo>
                        <a:pt x="11456" y="1487"/>
                        <a:pt x="17201" y="6262"/>
                        <a:pt x="19927" y="12783"/>
                      </a:cubicBezTo>
                    </a:path>
                    <a:path w="19928" h="21116" stroke="0" extrusionOk="0">
                      <a:moveTo>
                        <a:pt x="4546" y="0"/>
                      </a:moveTo>
                      <a:cubicBezTo>
                        <a:pt x="11456" y="1487"/>
                        <a:pt x="17201" y="6262"/>
                        <a:pt x="19927" y="12783"/>
                      </a:cubicBezTo>
                      <a:lnTo>
                        <a:pt x="0" y="21116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76264" name="Arc 136">
                  <a:extLst>
                    <a:ext uri="{FF2B5EF4-FFF2-40B4-BE49-F238E27FC236}">
                      <a16:creationId xmlns:a16="http://schemas.microsoft.com/office/drawing/2014/main" id="{2C435859-F548-0158-71D0-8E2ADB00E3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9" y="1987"/>
                  <a:ext cx="48" cy="56"/>
                </a:xfrm>
                <a:custGeom>
                  <a:avLst/>
                  <a:gdLst>
                    <a:gd name="G0" fmla="+- 20160 0 0"/>
                    <a:gd name="G1" fmla="+- 20908 0 0"/>
                    <a:gd name="G2" fmla="+- 21600 0 0"/>
                    <a:gd name="T0" fmla="*/ 0 w 20160"/>
                    <a:gd name="T1" fmla="*/ 13153 h 20908"/>
                    <a:gd name="T2" fmla="*/ 14737 w 20160"/>
                    <a:gd name="T3" fmla="*/ 0 h 20908"/>
                    <a:gd name="T4" fmla="*/ 20160 w 20160"/>
                    <a:gd name="T5" fmla="*/ 20908 h 209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160" h="20908" fill="none" extrusionOk="0">
                      <a:moveTo>
                        <a:pt x="0" y="13153"/>
                      </a:moveTo>
                      <a:cubicBezTo>
                        <a:pt x="2502" y="6647"/>
                        <a:pt x="7990" y="1749"/>
                        <a:pt x="14736" y="-1"/>
                      </a:cubicBezTo>
                    </a:path>
                    <a:path w="20160" h="20908" stroke="0" extrusionOk="0">
                      <a:moveTo>
                        <a:pt x="0" y="13153"/>
                      </a:moveTo>
                      <a:cubicBezTo>
                        <a:pt x="2502" y="6647"/>
                        <a:pt x="7990" y="1749"/>
                        <a:pt x="14736" y="-1"/>
                      </a:cubicBezTo>
                      <a:lnTo>
                        <a:pt x="20160" y="20908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7E891794-4B00-FD3D-1949-9C1B66D1C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Human Factors: Awareness and Casual Interaction</a:t>
            </a:r>
          </a:p>
        </p:txBody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B1BD6608-E333-D626-6709-027B8B64C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7772400" cy="4114800"/>
          </a:xfrm>
          <a:noFill/>
          <a:ln/>
        </p:spPr>
        <p:txBody>
          <a:bodyPr/>
          <a:lstStyle/>
          <a:p>
            <a:pPr marL="342900" indent="-342900"/>
            <a:r>
              <a:rPr lang="en-US" altLang="LID4096"/>
              <a:t>Questions</a:t>
            </a:r>
          </a:p>
          <a:p>
            <a:pPr marL="742950" lvl="1" indent="-285750"/>
            <a:r>
              <a:rPr lang="en-US" altLang="LID4096"/>
              <a:t>who is around?</a:t>
            </a:r>
          </a:p>
          <a:p>
            <a:pPr marL="742950" lvl="1" indent="-285750"/>
            <a:r>
              <a:rPr lang="en-US" altLang="LID4096"/>
              <a:t>are they available now?</a:t>
            </a:r>
          </a:p>
          <a:p>
            <a:pPr marL="742950" lvl="1" indent="-285750"/>
            <a:r>
              <a:rPr lang="en-US" altLang="LID4096"/>
              <a:t>can they be interrupted?</a:t>
            </a:r>
          </a:p>
          <a:p>
            <a:pPr marL="742950" lvl="1" indent="-285750"/>
            <a:r>
              <a:rPr lang="en-US" altLang="LID4096"/>
              <a:t>how can I initiate contact?</a:t>
            </a:r>
          </a:p>
        </p:txBody>
      </p:sp>
      <p:grpSp>
        <p:nvGrpSpPr>
          <p:cNvPr id="177156" name="Group 4">
            <a:extLst>
              <a:ext uri="{FF2B5EF4-FFF2-40B4-BE49-F238E27FC236}">
                <a16:creationId xmlns:a16="http://schemas.microsoft.com/office/drawing/2014/main" id="{5EFAED37-968D-E20D-74FF-F24EA2ED8F8C}"/>
              </a:ext>
            </a:extLst>
          </p:cNvPr>
          <p:cNvGrpSpPr>
            <a:grpSpLocks/>
          </p:cNvGrpSpPr>
          <p:nvPr/>
        </p:nvGrpSpPr>
        <p:grpSpPr bwMode="auto">
          <a:xfrm>
            <a:off x="5146675" y="1835150"/>
            <a:ext cx="3646488" cy="2495550"/>
            <a:chOff x="3242" y="1156"/>
            <a:chExt cx="2297" cy="1572"/>
          </a:xfrm>
        </p:grpSpPr>
        <p:sp>
          <p:nvSpPr>
            <p:cNvPr id="177157" name="AutoShape 5">
              <a:extLst>
                <a:ext uri="{FF2B5EF4-FFF2-40B4-BE49-F238E27FC236}">
                  <a16:creationId xmlns:a16="http://schemas.microsoft.com/office/drawing/2014/main" id="{C206CA01-D8C7-A024-D2B8-971EAFE8100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38" y="1460"/>
              <a:ext cx="1572" cy="964"/>
            </a:xfrm>
            <a:custGeom>
              <a:avLst/>
              <a:gdLst>
                <a:gd name="G0" fmla="+- 7266 0 0"/>
                <a:gd name="G1" fmla="+- 21600 0 7266"/>
                <a:gd name="G2" fmla="*/ 7266 1 2"/>
                <a:gd name="G3" fmla="+- 21600 0 G2"/>
                <a:gd name="G4" fmla="+/ 7266 21600 2"/>
                <a:gd name="G5" fmla="+/ G1 0 2"/>
                <a:gd name="G6" fmla="*/ 21600 21600 7266"/>
                <a:gd name="G7" fmla="*/ G6 1 2"/>
                <a:gd name="G8" fmla="+- 21600 0 G7"/>
                <a:gd name="G9" fmla="*/ 21600 1 2"/>
                <a:gd name="G10" fmla="+- 7266 0 G9"/>
                <a:gd name="G11" fmla="?: G10 G8 0"/>
                <a:gd name="G12" fmla="?: G10 G7 21600"/>
                <a:gd name="T0" fmla="*/ 17967 w 21600"/>
                <a:gd name="T1" fmla="*/ 10800 h 21600"/>
                <a:gd name="T2" fmla="*/ 10800 w 21600"/>
                <a:gd name="T3" fmla="*/ 21600 h 21600"/>
                <a:gd name="T4" fmla="*/ 3633 w 21600"/>
                <a:gd name="T5" fmla="*/ 10800 h 21600"/>
                <a:gd name="T6" fmla="*/ 10800 w 21600"/>
                <a:gd name="T7" fmla="*/ 0 h 21600"/>
                <a:gd name="T8" fmla="*/ 5433 w 21600"/>
                <a:gd name="T9" fmla="*/ 5433 h 21600"/>
                <a:gd name="T10" fmla="*/ 16167 w 21600"/>
                <a:gd name="T11" fmla="*/ 1616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266" y="21600"/>
                  </a:lnTo>
                  <a:lnTo>
                    <a:pt x="1433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7158" name="Rectangle 6">
              <a:extLst>
                <a:ext uri="{FF2B5EF4-FFF2-40B4-BE49-F238E27FC236}">
                  <a16:creationId xmlns:a16="http://schemas.microsoft.com/office/drawing/2014/main" id="{A55C63EA-97D1-108C-123C-68B02029C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1702"/>
              <a:ext cx="303" cy="487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7159" name="AutoShape 7">
              <a:extLst>
                <a:ext uri="{FF2B5EF4-FFF2-40B4-BE49-F238E27FC236}">
                  <a16:creationId xmlns:a16="http://schemas.microsoft.com/office/drawing/2014/main" id="{2D2FCA03-561E-E709-267B-7781AEB4FA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250" y="1439"/>
              <a:ext cx="1572" cy="1006"/>
            </a:xfrm>
            <a:custGeom>
              <a:avLst/>
              <a:gdLst>
                <a:gd name="G0" fmla="+- 7266 0 0"/>
                <a:gd name="G1" fmla="+- 21600 0 7266"/>
                <a:gd name="G2" fmla="*/ 7266 1 2"/>
                <a:gd name="G3" fmla="+- 21600 0 G2"/>
                <a:gd name="G4" fmla="+/ 7266 21600 2"/>
                <a:gd name="G5" fmla="+/ G1 0 2"/>
                <a:gd name="G6" fmla="*/ 21600 21600 7266"/>
                <a:gd name="G7" fmla="*/ G6 1 2"/>
                <a:gd name="G8" fmla="+- 21600 0 G7"/>
                <a:gd name="G9" fmla="*/ 21600 1 2"/>
                <a:gd name="G10" fmla="+- 7266 0 G9"/>
                <a:gd name="G11" fmla="?: G10 G8 0"/>
                <a:gd name="G12" fmla="?: G10 G7 21600"/>
                <a:gd name="T0" fmla="*/ 17967 w 21600"/>
                <a:gd name="T1" fmla="*/ 10800 h 21600"/>
                <a:gd name="T2" fmla="*/ 10800 w 21600"/>
                <a:gd name="T3" fmla="*/ 21600 h 21600"/>
                <a:gd name="T4" fmla="*/ 3633 w 21600"/>
                <a:gd name="T5" fmla="*/ 10800 h 21600"/>
                <a:gd name="T6" fmla="*/ 10800 w 21600"/>
                <a:gd name="T7" fmla="*/ 0 h 21600"/>
                <a:gd name="T8" fmla="*/ 5433 w 21600"/>
                <a:gd name="T9" fmla="*/ 5433 h 21600"/>
                <a:gd name="T10" fmla="*/ 16167 w 21600"/>
                <a:gd name="T11" fmla="*/ 1616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266" y="21600"/>
                  </a:lnTo>
                  <a:lnTo>
                    <a:pt x="1433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7160" name="AutoShape 8">
              <a:extLst>
                <a:ext uri="{FF2B5EF4-FFF2-40B4-BE49-F238E27FC236}">
                  <a16:creationId xmlns:a16="http://schemas.microsoft.com/office/drawing/2014/main" id="{0A578EE0-729D-3536-BCE1-8AE84E2456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373" y="1947"/>
              <a:ext cx="614" cy="92"/>
            </a:xfrm>
            <a:custGeom>
              <a:avLst/>
              <a:gdLst>
                <a:gd name="G0" fmla="+- 1833 0 0"/>
                <a:gd name="G1" fmla="+- 21600 0 1833"/>
                <a:gd name="G2" fmla="*/ 1833 1 2"/>
                <a:gd name="G3" fmla="+- 21600 0 G2"/>
                <a:gd name="G4" fmla="+/ 1833 21600 2"/>
                <a:gd name="G5" fmla="+/ G1 0 2"/>
                <a:gd name="G6" fmla="*/ 21600 21600 1833"/>
                <a:gd name="G7" fmla="*/ G6 1 2"/>
                <a:gd name="G8" fmla="+- 21600 0 G7"/>
                <a:gd name="G9" fmla="*/ 21600 1 2"/>
                <a:gd name="G10" fmla="+- 1833 0 G9"/>
                <a:gd name="G11" fmla="?: G10 G8 0"/>
                <a:gd name="G12" fmla="?: G10 G7 21600"/>
                <a:gd name="T0" fmla="*/ 20683 w 21600"/>
                <a:gd name="T1" fmla="*/ 10800 h 21600"/>
                <a:gd name="T2" fmla="*/ 10800 w 21600"/>
                <a:gd name="T3" fmla="*/ 21600 h 21600"/>
                <a:gd name="T4" fmla="*/ 917 w 21600"/>
                <a:gd name="T5" fmla="*/ 10800 h 21600"/>
                <a:gd name="T6" fmla="*/ 10800 w 21600"/>
                <a:gd name="T7" fmla="*/ 0 h 21600"/>
                <a:gd name="T8" fmla="*/ 2717 w 21600"/>
                <a:gd name="T9" fmla="*/ 2717 h 21600"/>
                <a:gd name="T10" fmla="*/ 18883 w 21600"/>
                <a:gd name="T11" fmla="*/ 1888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33" y="21600"/>
                  </a:lnTo>
                  <a:lnTo>
                    <a:pt x="1976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77161" name="Group 9">
              <a:extLst>
                <a:ext uri="{FF2B5EF4-FFF2-40B4-BE49-F238E27FC236}">
                  <a16:creationId xmlns:a16="http://schemas.microsoft.com/office/drawing/2014/main" id="{DDE5A670-4A05-A6E1-FCC4-795A8F0FB0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1" y="1509"/>
              <a:ext cx="194" cy="1134"/>
              <a:chOff x="5181" y="1509"/>
              <a:chExt cx="194" cy="1134"/>
            </a:xfrm>
          </p:grpSpPr>
          <p:sp>
            <p:nvSpPr>
              <p:cNvPr id="177162" name="AutoShape 10">
                <a:extLst>
                  <a:ext uri="{FF2B5EF4-FFF2-40B4-BE49-F238E27FC236}">
                    <a16:creationId xmlns:a16="http://schemas.microsoft.com/office/drawing/2014/main" id="{48D6F05C-3E5F-8A9A-8122-D626777D85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 flipH="1" flipV="1">
                <a:off x="4711" y="1979"/>
                <a:ext cx="1134" cy="194"/>
              </a:xfrm>
              <a:custGeom>
                <a:avLst/>
                <a:gdLst>
                  <a:gd name="G0" fmla="+- 1919 0 0"/>
                  <a:gd name="G1" fmla="+- 21600 0 1919"/>
                  <a:gd name="G2" fmla="*/ 1919 1 2"/>
                  <a:gd name="G3" fmla="+- 21600 0 G2"/>
                  <a:gd name="G4" fmla="+/ 1919 21600 2"/>
                  <a:gd name="G5" fmla="+/ G1 0 2"/>
                  <a:gd name="G6" fmla="*/ 21600 21600 1919"/>
                  <a:gd name="G7" fmla="*/ G6 1 2"/>
                  <a:gd name="G8" fmla="+- 21600 0 G7"/>
                  <a:gd name="G9" fmla="*/ 21600 1 2"/>
                  <a:gd name="G10" fmla="+- 1919 0 G9"/>
                  <a:gd name="G11" fmla="?: G10 G8 0"/>
                  <a:gd name="G12" fmla="?: G10 G7 21600"/>
                  <a:gd name="T0" fmla="*/ 20640 w 21600"/>
                  <a:gd name="T1" fmla="*/ 10800 h 21600"/>
                  <a:gd name="T2" fmla="*/ 10800 w 21600"/>
                  <a:gd name="T3" fmla="*/ 21600 h 21600"/>
                  <a:gd name="T4" fmla="*/ 960 w 21600"/>
                  <a:gd name="T5" fmla="*/ 10800 h 21600"/>
                  <a:gd name="T6" fmla="*/ 10800 w 21600"/>
                  <a:gd name="T7" fmla="*/ 0 h 21600"/>
                  <a:gd name="T8" fmla="*/ 2760 w 21600"/>
                  <a:gd name="T9" fmla="*/ 2760 h 21600"/>
                  <a:gd name="T10" fmla="*/ 18840 w 21600"/>
                  <a:gd name="T11" fmla="*/ 1884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19" y="21600"/>
                    </a:lnTo>
                    <a:lnTo>
                      <a:pt x="1968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7163" name="AutoShape 11">
                <a:extLst>
                  <a:ext uri="{FF2B5EF4-FFF2-40B4-BE49-F238E27FC236}">
                    <a16:creationId xmlns:a16="http://schemas.microsoft.com/office/drawing/2014/main" id="{44683501-665F-C628-9481-560B98332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 flipH="1" flipV="1">
                <a:off x="4727" y="1996"/>
                <a:ext cx="1134" cy="160"/>
              </a:xfrm>
              <a:custGeom>
                <a:avLst/>
                <a:gdLst>
                  <a:gd name="G0" fmla="+- 2502 0 0"/>
                  <a:gd name="G1" fmla="+- 21600 0 2502"/>
                  <a:gd name="G2" fmla="*/ 2502 1 2"/>
                  <a:gd name="G3" fmla="+- 21600 0 G2"/>
                  <a:gd name="G4" fmla="+/ 2502 21600 2"/>
                  <a:gd name="G5" fmla="+/ G1 0 2"/>
                  <a:gd name="G6" fmla="*/ 21600 21600 2502"/>
                  <a:gd name="G7" fmla="*/ G6 1 2"/>
                  <a:gd name="G8" fmla="+- 21600 0 G7"/>
                  <a:gd name="G9" fmla="*/ 21600 1 2"/>
                  <a:gd name="G10" fmla="+- 2502 0 G9"/>
                  <a:gd name="G11" fmla="?: G10 G8 0"/>
                  <a:gd name="G12" fmla="?: G10 G7 21600"/>
                  <a:gd name="T0" fmla="*/ 20349 w 21600"/>
                  <a:gd name="T1" fmla="*/ 10800 h 21600"/>
                  <a:gd name="T2" fmla="*/ 10800 w 21600"/>
                  <a:gd name="T3" fmla="*/ 21600 h 21600"/>
                  <a:gd name="T4" fmla="*/ 1251 w 21600"/>
                  <a:gd name="T5" fmla="*/ 10800 h 21600"/>
                  <a:gd name="T6" fmla="*/ 10800 w 21600"/>
                  <a:gd name="T7" fmla="*/ 0 h 21600"/>
                  <a:gd name="T8" fmla="*/ 3051 w 21600"/>
                  <a:gd name="T9" fmla="*/ 3051 h 21600"/>
                  <a:gd name="T10" fmla="*/ 18549 w 21600"/>
                  <a:gd name="T11" fmla="*/ 1854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502" y="21600"/>
                    </a:lnTo>
                    <a:lnTo>
                      <a:pt x="1909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77164" name="AutoShape 12">
              <a:extLst>
                <a:ext uri="{FF2B5EF4-FFF2-40B4-BE49-F238E27FC236}">
                  <a16:creationId xmlns:a16="http://schemas.microsoft.com/office/drawing/2014/main" id="{8F2D7DA6-6692-779F-7145-026D1BDD0D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76" y="2004"/>
              <a:ext cx="1134" cy="192"/>
            </a:xfrm>
            <a:custGeom>
              <a:avLst/>
              <a:gdLst>
                <a:gd name="G0" fmla="+- 1919 0 0"/>
                <a:gd name="G1" fmla="+- 21600 0 1919"/>
                <a:gd name="G2" fmla="*/ 1919 1 2"/>
                <a:gd name="G3" fmla="+- 21600 0 G2"/>
                <a:gd name="G4" fmla="+/ 1919 21600 2"/>
                <a:gd name="G5" fmla="+/ G1 0 2"/>
                <a:gd name="G6" fmla="*/ 21600 21600 1919"/>
                <a:gd name="G7" fmla="*/ G6 1 2"/>
                <a:gd name="G8" fmla="+- 21600 0 G7"/>
                <a:gd name="G9" fmla="*/ 21600 1 2"/>
                <a:gd name="G10" fmla="+- 1919 0 G9"/>
                <a:gd name="G11" fmla="?: G10 G8 0"/>
                <a:gd name="G12" fmla="?: G10 G7 21600"/>
                <a:gd name="T0" fmla="*/ 20640 w 21600"/>
                <a:gd name="T1" fmla="*/ 10800 h 21600"/>
                <a:gd name="T2" fmla="*/ 10800 w 21600"/>
                <a:gd name="T3" fmla="*/ 21600 h 21600"/>
                <a:gd name="T4" fmla="*/ 960 w 21600"/>
                <a:gd name="T5" fmla="*/ 10800 h 21600"/>
                <a:gd name="T6" fmla="*/ 10800 w 21600"/>
                <a:gd name="T7" fmla="*/ 0 h 21600"/>
                <a:gd name="T8" fmla="*/ 2760 w 21600"/>
                <a:gd name="T9" fmla="*/ 2760 h 21600"/>
                <a:gd name="T10" fmla="*/ 18840 w 21600"/>
                <a:gd name="T11" fmla="*/ 1884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19" y="21600"/>
                  </a:lnTo>
                  <a:lnTo>
                    <a:pt x="1968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7165" name="AutoShape 13">
              <a:extLst>
                <a:ext uri="{FF2B5EF4-FFF2-40B4-BE49-F238E27FC236}">
                  <a16:creationId xmlns:a16="http://schemas.microsoft.com/office/drawing/2014/main" id="{2C3A9088-B63E-CC2D-206B-0CA6BF2E2A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42" y="2038"/>
              <a:ext cx="1134" cy="122"/>
            </a:xfrm>
            <a:custGeom>
              <a:avLst/>
              <a:gdLst>
                <a:gd name="G0" fmla="+- 1908 0 0"/>
                <a:gd name="G1" fmla="+- 21600 0 1908"/>
                <a:gd name="G2" fmla="*/ 1908 1 2"/>
                <a:gd name="G3" fmla="+- 21600 0 G2"/>
                <a:gd name="G4" fmla="+/ 1908 21600 2"/>
                <a:gd name="G5" fmla="+/ G1 0 2"/>
                <a:gd name="G6" fmla="*/ 21600 21600 1908"/>
                <a:gd name="G7" fmla="*/ G6 1 2"/>
                <a:gd name="G8" fmla="+- 21600 0 G7"/>
                <a:gd name="G9" fmla="*/ 21600 1 2"/>
                <a:gd name="G10" fmla="+- 1908 0 G9"/>
                <a:gd name="G11" fmla="?: G10 G8 0"/>
                <a:gd name="G12" fmla="?: G10 G7 21600"/>
                <a:gd name="T0" fmla="*/ 20646 w 21600"/>
                <a:gd name="T1" fmla="*/ 10800 h 21600"/>
                <a:gd name="T2" fmla="*/ 10800 w 21600"/>
                <a:gd name="T3" fmla="*/ 21600 h 21600"/>
                <a:gd name="T4" fmla="*/ 954 w 21600"/>
                <a:gd name="T5" fmla="*/ 10800 h 21600"/>
                <a:gd name="T6" fmla="*/ 10800 w 21600"/>
                <a:gd name="T7" fmla="*/ 0 h 21600"/>
                <a:gd name="T8" fmla="*/ 2754 w 21600"/>
                <a:gd name="T9" fmla="*/ 2754 h 21600"/>
                <a:gd name="T10" fmla="*/ 18846 w 21600"/>
                <a:gd name="T11" fmla="*/ 1884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08" y="21600"/>
                  </a:lnTo>
                  <a:lnTo>
                    <a:pt x="1969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7166" name="AutoShape 14">
              <a:extLst>
                <a:ext uri="{FF2B5EF4-FFF2-40B4-BE49-F238E27FC236}">
                  <a16:creationId xmlns:a16="http://schemas.microsoft.com/office/drawing/2014/main" id="{1FA683E0-85FA-ED65-8C4E-5F25C471B1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3788" y="1934"/>
              <a:ext cx="614" cy="92"/>
            </a:xfrm>
            <a:custGeom>
              <a:avLst/>
              <a:gdLst>
                <a:gd name="G0" fmla="+- 1833 0 0"/>
                <a:gd name="G1" fmla="+- 21600 0 1833"/>
                <a:gd name="G2" fmla="*/ 1833 1 2"/>
                <a:gd name="G3" fmla="+- 21600 0 G2"/>
                <a:gd name="G4" fmla="+/ 1833 21600 2"/>
                <a:gd name="G5" fmla="+/ G1 0 2"/>
                <a:gd name="G6" fmla="*/ 21600 21600 1833"/>
                <a:gd name="G7" fmla="*/ G6 1 2"/>
                <a:gd name="G8" fmla="+- 21600 0 G7"/>
                <a:gd name="G9" fmla="*/ 21600 1 2"/>
                <a:gd name="G10" fmla="+- 1833 0 G9"/>
                <a:gd name="G11" fmla="?: G10 G8 0"/>
                <a:gd name="G12" fmla="?: G10 G7 21600"/>
                <a:gd name="T0" fmla="*/ 20683 w 21600"/>
                <a:gd name="T1" fmla="*/ 10800 h 21600"/>
                <a:gd name="T2" fmla="*/ 10800 w 21600"/>
                <a:gd name="T3" fmla="*/ 21600 h 21600"/>
                <a:gd name="T4" fmla="*/ 917 w 21600"/>
                <a:gd name="T5" fmla="*/ 10800 h 21600"/>
                <a:gd name="T6" fmla="*/ 10800 w 21600"/>
                <a:gd name="T7" fmla="*/ 0 h 21600"/>
                <a:gd name="T8" fmla="*/ 2717 w 21600"/>
                <a:gd name="T9" fmla="*/ 2717 h 21600"/>
                <a:gd name="T10" fmla="*/ 18883 w 21600"/>
                <a:gd name="T11" fmla="*/ 1888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33" y="21600"/>
                  </a:lnTo>
                  <a:lnTo>
                    <a:pt x="1976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77167" name="Group 15">
              <a:extLst>
                <a:ext uri="{FF2B5EF4-FFF2-40B4-BE49-F238E27FC236}">
                  <a16:creationId xmlns:a16="http://schemas.microsoft.com/office/drawing/2014/main" id="{FF0C6083-ED13-780C-1F6F-1918145A7B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0" y="1772"/>
              <a:ext cx="121" cy="939"/>
              <a:chOff x="4240" y="1772"/>
              <a:chExt cx="121" cy="939"/>
            </a:xfrm>
          </p:grpSpPr>
          <p:sp>
            <p:nvSpPr>
              <p:cNvPr id="177168" name="Oval 16">
                <a:extLst>
                  <a:ext uri="{FF2B5EF4-FFF2-40B4-BE49-F238E27FC236}">
                    <a16:creationId xmlns:a16="http://schemas.microsoft.com/office/drawing/2014/main" id="{3BE7B5C3-34AA-E3D5-18F0-7D99D252B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5" y="1772"/>
                <a:ext cx="66" cy="17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7169" name="Line 17">
                <a:extLst>
                  <a:ext uri="{FF2B5EF4-FFF2-40B4-BE49-F238E27FC236}">
                    <a16:creationId xmlns:a16="http://schemas.microsoft.com/office/drawing/2014/main" id="{83D1C20A-FFCF-E390-9386-D72440DBB1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07" y="1955"/>
                <a:ext cx="0" cy="37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7170" name="Line 18">
                <a:extLst>
                  <a:ext uri="{FF2B5EF4-FFF2-40B4-BE49-F238E27FC236}">
                    <a16:creationId xmlns:a16="http://schemas.microsoft.com/office/drawing/2014/main" id="{9E24D458-C4EF-6FEB-2386-CF748D21DD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72" y="2323"/>
                <a:ext cx="25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7171" name="Line 19">
                <a:extLst>
                  <a:ext uri="{FF2B5EF4-FFF2-40B4-BE49-F238E27FC236}">
                    <a16:creationId xmlns:a16="http://schemas.microsoft.com/office/drawing/2014/main" id="{1BE14594-0C77-B8A7-6CB4-580DDF0F7B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40" y="2025"/>
                <a:ext cx="28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7172" name="Line 20">
                <a:extLst>
                  <a:ext uri="{FF2B5EF4-FFF2-40B4-BE49-F238E27FC236}">
                    <a16:creationId xmlns:a16="http://schemas.microsoft.com/office/drawing/2014/main" id="{0A2DC866-4699-33B5-6B62-2228C61CEC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3" y="2338"/>
                <a:ext cx="41" cy="37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7173" name="Line 21">
                <a:extLst>
                  <a:ext uri="{FF2B5EF4-FFF2-40B4-BE49-F238E27FC236}">
                    <a16:creationId xmlns:a16="http://schemas.microsoft.com/office/drawing/2014/main" id="{098C51A9-D54A-AD71-42EB-E0973CF55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5" y="2021"/>
                <a:ext cx="16" cy="26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7174" name="Arc 22">
                <a:extLst>
                  <a:ext uri="{FF2B5EF4-FFF2-40B4-BE49-F238E27FC236}">
                    <a16:creationId xmlns:a16="http://schemas.microsoft.com/office/drawing/2014/main" id="{3EBA6A64-6F3D-08CC-E94D-363C13EA6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986"/>
                <a:ext cx="48" cy="56"/>
              </a:xfrm>
              <a:custGeom>
                <a:avLst/>
                <a:gdLst>
                  <a:gd name="G0" fmla="+- 0 0 0"/>
                  <a:gd name="G1" fmla="+- 21116 0 0"/>
                  <a:gd name="G2" fmla="+- 21600 0 0"/>
                  <a:gd name="T0" fmla="*/ 4547 w 19928"/>
                  <a:gd name="T1" fmla="*/ 0 h 21116"/>
                  <a:gd name="T2" fmla="*/ 19928 w 19928"/>
                  <a:gd name="T3" fmla="*/ 12783 h 21116"/>
                  <a:gd name="T4" fmla="*/ 0 w 19928"/>
                  <a:gd name="T5" fmla="*/ 21116 h 21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928" h="21116" fill="none" extrusionOk="0">
                    <a:moveTo>
                      <a:pt x="4546" y="0"/>
                    </a:moveTo>
                    <a:cubicBezTo>
                      <a:pt x="11456" y="1487"/>
                      <a:pt x="17201" y="6262"/>
                      <a:pt x="19927" y="12783"/>
                    </a:cubicBezTo>
                  </a:path>
                  <a:path w="19928" h="21116" stroke="0" extrusionOk="0">
                    <a:moveTo>
                      <a:pt x="4546" y="0"/>
                    </a:moveTo>
                    <a:cubicBezTo>
                      <a:pt x="11456" y="1487"/>
                      <a:pt x="17201" y="6262"/>
                      <a:pt x="19927" y="12783"/>
                    </a:cubicBezTo>
                    <a:lnTo>
                      <a:pt x="0" y="21116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77175" name="Arc 23">
                <a:extLst>
                  <a:ext uri="{FF2B5EF4-FFF2-40B4-BE49-F238E27FC236}">
                    <a16:creationId xmlns:a16="http://schemas.microsoft.com/office/drawing/2014/main" id="{FE380606-4A65-9051-74C2-F55F3098A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" y="1987"/>
                <a:ext cx="48" cy="56"/>
              </a:xfrm>
              <a:custGeom>
                <a:avLst/>
                <a:gdLst>
                  <a:gd name="G0" fmla="+- 20160 0 0"/>
                  <a:gd name="G1" fmla="+- 20908 0 0"/>
                  <a:gd name="G2" fmla="+- 21600 0 0"/>
                  <a:gd name="T0" fmla="*/ 0 w 20160"/>
                  <a:gd name="T1" fmla="*/ 13153 h 20908"/>
                  <a:gd name="T2" fmla="*/ 14737 w 20160"/>
                  <a:gd name="T3" fmla="*/ 0 h 20908"/>
                  <a:gd name="T4" fmla="*/ 20160 w 20160"/>
                  <a:gd name="T5" fmla="*/ 20908 h 20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160" h="20908" fill="none" extrusionOk="0">
                    <a:moveTo>
                      <a:pt x="0" y="13153"/>
                    </a:moveTo>
                    <a:cubicBezTo>
                      <a:pt x="2502" y="6647"/>
                      <a:pt x="7990" y="1749"/>
                      <a:pt x="14736" y="-1"/>
                    </a:cubicBezTo>
                  </a:path>
                  <a:path w="20160" h="20908" stroke="0" extrusionOk="0">
                    <a:moveTo>
                      <a:pt x="0" y="13153"/>
                    </a:moveTo>
                    <a:cubicBezTo>
                      <a:pt x="2502" y="6647"/>
                      <a:pt x="7990" y="1749"/>
                      <a:pt x="14736" y="-1"/>
                    </a:cubicBezTo>
                    <a:lnTo>
                      <a:pt x="20160" y="2090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77176" name="Text Box 24">
            <a:extLst>
              <a:ext uri="{FF2B5EF4-FFF2-40B4-BE49-F238E27FC236}">
                <a16:creationId xmlns:a16="http://schemas.microsoft.com/office/drawing/2014/main" id="{9C27DF7C-8F86-BF44-1631-42F749963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2063" y="3984625"/>
            <a:ext cx="1019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/>
            <a:r>
              <a:rPr lang="en-US" altLang="LID4096" i="1"/>
              <a:t>BellCore</a:t>
            </a:r>
            <a:endParaRPr lang="en-US" altLang="LID4096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1026">
            <a:extLst>
              <a:ext uri="{FF2B5EF4-FFF2-40B4-BE49-F238E27FC236}">
                <a16:creationId xmlns:a16="http://schemas.microsoft.com/office/drawing/2014/main" id="{D540E74D-8DD0-2B70-8C78-9608DFED7A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Groupware Tag &amp; Connection Difficulty</a:t>
            </a:r>
          </a:p>
        </p:txBody>
      </p:sp>
      <p:pic>
        <p:nvPicPr>
          <p:cNvPr id="248835" name="Picture 1027">
            <a:extLst>
              <a:ext uri="{FF2B5EF4-FFF2-40B4-BE49-F238E27FC236}">
                <a16:creationId xmlns:a16="http://schemas.microsoft.com/office/drawing/2014/main" id="{9ABEA7D6-3882-2954-608B-86E666769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40767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8836" name="Picture 1028">
            <a:extLst>
              <a:ext uri="{FF2B5EF4-FFF2-40B4-BE49-F238E27FC236}">
                <a16:creationId xmlns:a16="http://schemas.microsoft.com/office/drawing/2014/main" id="{75D1AC77-2459-4874-83C9-3EFF6B004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16764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8837" name="Picture 1029">
            <a:extLst>
              <a:ext uri="{FF2B5EF4-FFF2-40B4-BE49-F238E27FC236}">
                <a16:creationId xmlns:a16="http://schemas.microsoft.com/office/drawing/2014/main" id="{416E34BB-A139-95A3-3360-5F9B77703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895600"/>
            <a:ext cx="2887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48838" name="Group 1030">
            <a:extLst>
              <a:ext uri="{FF2B5EF4-FFF2-40B4-BE49-F238E27FC236}">
                <a16:creationId xmlns:a16="http://schemas.microsoft.com/office/drawing/2014/main" id="{F7AA99C8-8BAB-3626-9512-DCE3626E072E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4953000"/>
            <a:ext cx="1295400" cy="1651000"/>
            <a:chOff x="4618" y="2902"/>
            <a:chExt cx="1075" cy="944"/>
          </a:xfrm>
        </p:grpSpPr>
        <p:grpSp>
          <p:nvGrpSpPr>
            <p:cNvPr id="248839" name="Group 1031">
              <a:extLst>
                <a:ext uri="{FF2B5EF4-FFF2-40B4-BE49-F238E27FC236}">
                  <a16:creationId xmlns:a16="http://schemas.microsoft.com/office/drawing/2014/main" id="{7AB3DB85-5852-36AD-A517-D22F86C405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8" y="3025"/>
              <a:ext cx="802" cy="484"/>
              <a:chOff x="4618" y="3025"/>
              <a:chExt cx="802" cy="484"/>
            </a:xfrm>
          </p:grpSpPr>
          <p:grpSp>
            <p:nvGrpSpPr>
              <p:cNvPr id="248840" name="Group 1032">
                <a:extLst>
                  <a:ext uri="{FF2B5EF4-FFF2-40B4-BE49-F238E27FC236}">
                    <a16:creationId xmlns:a16="http://schemas.microsoft.com/office/drawing/2014/main" id="{3C7F541E-3567-33C6-DA29-DFA082BD7C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18" y="3216"/>
                <a:ext cx="802" cy="293"/>
                <a:chOff x="4618" y="3216"/>
                <a:chExt cx="802" cy="293"/>
              </a:xfrm>
            </p:grpSpPr>
            <p:sp>
              <p:nvSpPr>
                <p:cNvPr id="248841" name="Oval 1033">
                  <a:extLst>
                    <a:ext uri="{FF2B5EF4-FFF2-40B4-BE49-F238E27FC236}">
                      <a16:creationId xmlns:a16="http://schemas.microsoft.com/office/drawing/2014/main" id="{B0028566-465E-28F7-8AD7-E361B227F7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8" y="3230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8842" name="Oval 1034">
                  <a:extLst>
                    <a:ext uri="{FF2B5EF4-FFF2-40B4-BE49-F238E27FC236}">
                      <a16:creationId xmlns:a16="http://schemas.microsoft.com/office/drawing/2014/main" id="{9128EFB8-A64D-688D-67B7-0297FB05D6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8" y="3216"/>
                  <a:ext cx="802" cy="27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48843" name="Group 1035">
                <a:extLst>
                  <a:ext uri="{FF2B5EF4-FFF2-40B4-BE49-F238E27FC236}">
                    <a16:creationId xmlns:a16="http://schemas.microsoft.com/office/drawing/2014/main" id="{C3602C7E-2442-28DA-5DC7-8256E517C2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5" y="3025"/>
                <a:ext cx="292" cy="365"/>
                <a:chOff x="4635" y="3025"/>
                <a:chExt cx="292" cy="365"/>
              </a:xfrm>
            </p:grpSpPr>
            <p:sp>
              <p:nvSpPr>
                <p:cNvPr id="248844" name="AutoShape 1036">
                  <a:extLst>
                    <a:ext uri="{FF2B5EF4-FFF2-40B4-BE49-F238E27FC236}">
                      <a16:creationId xmlns:a16="http://schemas.microsoft.com/office/drawing/2014/main" id="{77220A39-6FE0-4CBA-ACBF-493254C75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608" y="3095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8845" name="Rectangle 1037">
                  <a:extLst>
                    <a:ext uri="{FF2B5EF4-FFF2-40B4-BE49-F238E27FC236}">
                      <a16:creationId xmlns:a16="http://schemas.microsoft.com/office/drawing/2014/main" id="{845EE53E-9BBE-1D3F-0AF0-792C2229D5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902" y="3025"/>
                  <a:ext cx="25" cy="355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48846" name="Group 1038">
                <a:extLst>
                  <a:ext uri="{FF2B5EF4-FFF2-40B4-BE49-F238E27FC236}">
                    <a16:creationId xmlns:a16="http://schemas.microsoft.com/office/drawing/2014/main" id="{9AA88771-CCBD-1302-2553-414D7DA2FE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83" y="3311"/>
                <a:ext cx="130" cy="41"/>
                <a:chOff x="4983" y="3311"/>
                <a:chExt cx="130" cy="41"/>
              </a:xfrm>
            </p:grpSpPr>
            <p:grpSp>
              <p:nvGrpSpPr>
                <p:cNvPr id="248847" name="Group 1039">
                  <a:extLst>
                    <a:ext uri="{FF2B5EF4-FFF2-40B4-BE49-F238E27FC236}">
                      <a16:creationId xmlns:a16="http://schemas.microsoft.com/office/drawing/2014/main" id="{F2785F81-B808-9216-F97E-642A32EA8D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84" y="3311"/>
                  <a:ext cx="129" cy="41"/>
                  <a:chOff x="4984" y="3311"/>
                  <a:chExt cx="129" cy="41"/>
                </a:xfrm>
              </p:grpSpPr>
              <p:sp>
                <p:nvSpPr>
                  <p:cNvPr id="248848" name="Arc 1040">
                    <a:extLst>
                      <a:ext uri="{FF2B5EF4-FFF2-40B4-BE49-F238E27FC236}">
                        <a16:creationId xmlns:a16="http://schemas.microsoft.com/office/drawing/2014/main" id="{127B6037-626C-6A7E-265F-0DB51AEEE7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84" y="3312"/>
                    <a:ext cx="65" cy="40"/>
                  </a:xfrm>
                  <a:custGeom>
                    <a:avLst/>
                    <a:gdLst>
                      <a:gd name="G0" fmla="+- 21593 0 0"/>
                      <a:gd name="G1" fmla="+- 21598 0 0"/>
                      <a:gd name="G2" fmla="+- 21600 0 0"/>
                      <a:gd name="T0" fmla="*/ 0 w 21593"/>
                      <a:gd name="T1" fmla="*/ 21065 h 21598"/>
                      <a:gd name="T2" fmla="*/ 21265 w 21593"/>
                      <a:gd name="T3" fmla="*/ 0 h 21598"/>
                      <a:gd name="T4" fmla="*/ 21593 w 21593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598" fill="none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</a:path>
                      <a:path w="21593" h="21598" stroke="0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  <a:lnTo>
                          <a:pt x="21593" y="21598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48849" name="Arc 1041">
                    <a:extLst>
                      <a:ext uri="{FF2B5EF4-FFF2-40B4-BE49-F238E27FC236}">
                        <a16:creationId xmlns:a16="http://schemas.microsoft.com/office/drawing/2014/main" id="{C592C32F-AFC8-CB30-9728-247D7D3F61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48" y="3311"/>
                    <a:ext cx="65" cy="41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3"/>
                      <a:gd name="T1" fmla="*/ 0 h 21600"/>
                      <a:gd name="T2" fmla="*/ 21593 w 21593"/>
                      <a:gd name="T3" fmla="*/ 21067 h 21600"/>
                      <a:gd name="T4" fmla="*/ 0 w 21593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600" fill="none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</a:path>
                      <a:path w="21593" h="21600" stroke="0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48850" name="Line 1042">
                  <a:extLst>
                    <a:ext uri="{FF2B5EF4-FFF2-40B4-BE49-F238E27FC236}">
                      <a16:creationId xmlns:a16="http://schemas.microsoft.com/office/drawing/2014/main" id="{519F7E2E-C545-8ED0-CCEA-F49F5A82FE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83" y="3350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48851" name="Line 1043">
                <a:extLst>
                  <a:ext uri="{FF2B5EF4-FFF2-40B4-BE49-F238E27FC236}">
                    <a16:creationId xmlns:a16="http://schemas.microsoft.com/office/drawing/2014/main" id="{545842B3-293F-8B64-E0B2-D2AF201441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48" y="3339"/>
                <a:ext cx="38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48852" name="Group 1044">
              <a:extLst>
                <a:ext uri="{FF2B5EF4-FFF2-40B4-BE49-F238E27FC236}">
                  <a16:creationId xmlns:a16="http://schemas.microsoft.com/office/drawing/2014/main" id="{722279E5-572B-F1CA-B49D-C6CE200FCB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66" y="2902"/>
              <a:ext cx="627" cy="944"/>
              <a:chOff x="5066" y="2902"/>
              <a:chExt cx="627" cy="944"/>
            </a:xfrm>
          </p:grpSpPr>
          <p:sp>
            <p:nvSpPr>
              <p:cNvPr id="248853" name="Line 1045">
                <a:extLst>
                  <a:ext uri="{FF2B5EF4-FFF2-40B4-BE49-F238E27FC236}">
                    <a16:creationId xmlns:a16="http://schemas.microsoft.com/office/drawing/2014/main" id="{622D0270-F67E-1C2D-7483-9711B2F5ED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49" y="3475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54" name="Line 1046">
                <a:extLst>
                  <a:ext uri="{FF2B5EF4-FFF2-40B4-BE49-F238E27FC236}">
                    <a16:creationId xmlns:a16="http://schemas.microsoft.com/office/drawing/2014/main" id="{FE00A717-87AF-BDCC-7B71-E48F3DF1C1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49" y="3555"/>
                <a:ext cx="185" cy="2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55" name="Line 1047">
                <a:extLst>
                  <a:ext uri="{FF2B5EF4-FFF2-40B4-BE49-F238E27FC236}">
                    <a16:creationId xmlns:a16="http://schemas.microsoft.com/office/drawing/2014/main" id="{CFA58361-19CE-E527-4658-03E80035D1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1" y="3131"/>
                <a:ext cx="157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56" name="Line 1048">
                <a:extLst>
                  <a:ext uri="{FF2B5EF4-FFF2-40B4-BE49-F238E27FC236}">
                    <a16:creationId xmlns:a16="http://schemas.microsoft.com/office/drawing/2014/main" id="{69A040DB-5160-FDEC-AED3-F2CF82B829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14" y="3244"/>
                <a:ext cx="34" cy="1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57" name="Line 1049">
                <a:extLst>
                  <a:ext uri="{FF2B5EF4-FFF2-40B4-BE49-F238E27FC236}">
                    <a16:creationId xmlns:a16="http://schemas.microsoft.com/office/drawing/2014/main" id="{97280820-E370-4A0A-1354-ED4B50E3DA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77" y="3128"/>
                <a:ext cx="50" cy="1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58" name="Arc 1050">
                <a:extLst>
                  <a:ext uri="{FF2B5EF4-FFF2-40B4-BE49-F238E27FC236}">
                    <a16:creationId xmlns:a16="http://schemas.microsoft.com/office/drawing/2014/main" id="{EC668A31-9CE4-4857-8772-FFB82D34E1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0" y="3006"/>
                <a:ext cx="298" cy="201"/>
              </a:xfrm>
              <a:custGeom>
                <a:avLst/>
                <a:gdLst>
                  <a:gd name="G0" fmla="+- 0 0 0"/>
                  <a:gd name="G1" fmla="+- 18651 0 0"/>
                  <a:gd name="G2" fmla="+- 21600 0 0"/>
                  <a:gd name="T0" fmla="*/ 10895 w 20285"/>
                  <a:gd name="T1" fmla="*/ 0 h 18651"/>
                  <a:gd name="T2" fmla="*/ 20285 w 20285"/>
                  <a:gd name="T3" fmla="*/ 11230 h 18651"/>
                  <a:gd name="T4" fmla="*/ 0 w 20285"/>
                  <a:gd name="T5" fmla="*/ 18651 h 18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5" h="18651" fill="none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</a:path>
                  <a:path w="20285" h="18651" stroke="0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  <a:lnTo>
                      <a:pt x="0" y="1865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59" name="Oval 1051">
                <a:extLst>
                  <a:ext uri="{FF2B5EF4-FFF2-40B4-BE49-F238E27FC236}">
                    <a16:creationId xmlns:a16="http://schemas.microsoft.com/office/drawing/2014/main" id="{7C070558-E9C0-310A-54A4-E3D10F8F3A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7" y="2902"/>
                <a:ext cx="143" cy="19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60" name="Line 1052">
                <a:extLst>
                  <a:ext uri="{FF2B5EF4-FFF2-40B4-BE49-F238E27FC236}">
                    <a16:creationId xmlns:a16="http://schemas.microsoft.com/office/drawing/2014/main" id="{A1189480-9C92-0325-215A-DCD27168C0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3" y="3125"/>
                <a:ext cx="52" cy="1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61" name="Line 1053">
                <a:extLst>
                  <a:ext uri="{FF2B5EF4-FFF2-40B4-BE49-F238E27FC236}">
                    <a16:creationId xmlns:a16="http://schemas.microsoft.com/office/drawing/2014/main" id="{FDF12930-1EF7-0FC3-6AD8-5FA985AF93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14" y="3237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62" name="Line 1054">
                <a:extLst>
                  <a:ext uri="{FF2B5EF4-FFF2-40B4-BE49-F238E27FC236}">
                    <a16:creationId xmlns:a16="http://schemas.microsoft.com/office/drawing/2014/main" id="{D2619D19-CABF-21A1-B9B1-19C3A5574C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66" y="3260"/>
                <a:ext cx="211" cy="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48863" name="Group 1055">
            <a:extLst>
              <a:ext uri="{FF2B5EF4-FFF2-40B4-BE49-F238E27FC236}">
                <a16:creationId xmlns:a16="http://schemas.microsoft.com/office/drawing/2014/main" id="{06796D13-B2B0-EBBB-8411-DE8159646521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5105400"/>
            <a:ext cx="1058863" cy="1558925"/>
            <a:chOff x="3214" y="2784"/>
            <a:chExt cx="907" cy="1078"/>
          </a:xfrm>
        </p:grpSpPr>
        <p:grpSp>
          <p:nvGrpSpPr>
            <p:cNvPr id="248864" name="Group 1056">
              <a:extLst>
                <a:ext uri="{FF2B5EF4-FFF2-40B4-BE49-F238E27FC236}">
                  <a16:creationId xmlns:a16="http://schemas.microsoft.com/office/drawing/2014/main" id="{6EA5CE58-2908-3295-62DB-1EDF701EC4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9" y="2992"/>
              <a:ext cx="802" cy="485"/>
              <a:chOff x="3319" y="2992"/>
              <a:chExt cx="802" cy="485"/>
            </a:xfrm>
          </p:grpSpPr>
          <p:grpSp>
            <p:nvGrpSpPr>
              <p:cNvPr id="248865" name="Group 1057">
                <a:extLst>
                  <a:ext uri="{FF2B5EF4-FFF2-40B4-BE49-F238E27FC236}">
                    <a16:creationId xmlns:a16="http://schemas.microsoft.com/office/drawing/2014/main" id="{BA4461BD-67B3-AAF6-B489-053D4D691E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19" y="3182"/>
                <a:ext cx="802" cy="295"/>
                <a:chOff x="3319" y="3182"/>
                <a:chExt cx="802" cy="295"/>
              </a:xfrm>
            </p:grpSpPr>
            <p:sp>
              <p:nvSpPr>
                <p:cNvPr id="248866" name="Oval 1058">
                  <a:extLst>
                    <a:ext uri="{FF2B5EF4-FFF2-40B4-BE49-F238E27FC236}">
                      <a16:creationId xmlns:a16="http://schemas.microsoft.com/office/drawing/2014/main" id="{2EBCC539-8BBE-DA1B-FA77-5AEF986B43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9" y="3198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8867" name="Oval 1059">
                  <a:extLst>
                    <a:ext uri="{FF2B5EF4-FFF2-40B4-BE49-F238E27FC236}">
                      <a16:creationId xmlns:a16="http://schemas.microsoft.com/office/drawing/2014/main" id="{89F1232E-FBBF-B848-A287-0942B05619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9" y="3182"/>
                  <a:ext cx="802" cy="2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48868" name="Group 1060">
                <a:extLst>
                  <a:ext uri="{FF2B5EF4-FFF2-40B4-BE49-F238E27FC236}">
                    <a16:creationId xmlns:a16="http://schemas.microsoft.com/office/drawing/2014/main" id="{15DE91F6-DEA5-368C-7924-CA17D9EDF4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2" y="2992"/>
                <a:ext cx="291" cy="366"/>
                <a:chOff x="3812" y="2992"/>
                <a:chExt cx="291" cy="366"/>
              </a:xfrm>
            </p:grpSpPr>
            <p:sp>
              <p:nvSpPr>
                <p:cNvPr id="248869" name="AutoShape 1061">
                  <a:extLst>
                    <a:ext uri="{FF2B5EF4-FFF2-40B4-BE49-F238E27FC236}">
                      <a16:creationId xmlns:a16="http://schemas.microsoft.com/office/drawing/2014/main" id="{6AB74B3D-2EF2-EAC9-3017-AF0F622824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808" y="3063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8870" name="Rectangle 1062">
                  <a:extLst>
                    <a:ext uri="{FF2B5EF4-FFF2-40B4-BE49-F238E27FC236}">
                      <a16:creationId xmlns:a16="http://schemas.microsoft.com/office/drawing/2014/main" id="{C35BC97C-D9D0-EB02-A942-61B12E56A5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812" y="2992"/>
                  <a:ext cx="25" cy="35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48871" name="Group 1063">
                <a:extLst>
                  <a:ext uri="{FF2B5EF4-FFF2-40B4-BE49-F238E27FC236}">
                    <a16:creationId xmlns:a16="http://schemas.microsoft.com/office/drawing/2014/main" id="{BCBEBCD7-B7D3-A456-2C14-EF503FF312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21" y="3379"/>
                <a:ext cx="130" cy="40"/>
                <a:chOff x="3521" y="3379"/>
                <a:chExt cx="130" cy="40"/>
              </a:xfrm>
            </p:grpSpPr>
            <p:grpSp>
              <p:nvGrpSpPr>
                <p:cNvPr id="248872" name="Group 1064">
                  <a:extLst>
                    <a:ext uri="{FF2B5EF4-FFF2-40B4-BE49-F238E27FC236}">
                      <a16:creationId xmlns:a16="http://schemas.microsoft.com/office/drawing/2014/main" id="{C590209E-4D41-3D5F-0D0D-08579BF29A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22" y="3379"/>
                  <a:ext cx="129" cy="40"/>
                  <a:chOff x="3522" y="3379"/>
                  <a:chExt cx="129" cy="40"/>
                </a:xfrm>
              </p:grpSpPr>
              <p:sp>
                <p:nvSpPr>
                  <p:cNvPr id="248873" name="Arc 1065">
                    <a:extLst>
                      <a:ext uri="{FF2B5EF4-FFF2-40B4-BE49-F238E27FC236}">
                        <a16:creationId xmlns:a16="http://schemas.microsoft.com/office/drawing/2014/main" id="{A426A927-8DCC-C20B-10A1-5AB3E7D05C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86" y="3379"/>
                    <a:ext cx="65" cy="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48874" name="Arc 1066">
                    <a:extLst>
                      <a:ext uri="{FF2B5EF4-FFF2-40B4-BE49-F238E27FC236}">
                        <a16:creationId xmlns:a16="http://schemas.microsoft.com/office/drawing/2014/main" id="{EBE9D26A-8E79-3556-107D-FE526DFC5E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22" y="3379"/>
                    <a:ext cx="65" cy="40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68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48875" name="Line 1067">
                  <a:extLst>
                    <a:ext uri="{FF2B5EF4-FFF2-40B4-BE49-F238E27FC236}">
                      <a16:creationId xmlns:a16="http://schemas.microsoft.com/office/drawing/2014/main" id="{DEEE6BC9-62B9-898C-4CF9-FBF16B30C1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21" y="3417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48876" name="Freeform 1068">
                <a:extLst>
                  <a:ext uri="{FF2B5EF4-FFF2-40B4-BE49-F238E27FC236}">
                    <a16:creationId xmlns:a16="http://schemas.microsoft.com/office/drawing/2014/main" id="{45912C84-9CF6-6B3B-1A9D-A3C304E11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9" y="3341"/>
                <a:ext cx="365" cy="71"/>
              </a:xfrm>
              <a:custGeom>
                <a:avLst/>
                <a:gdLst>
                  <a:gd name="T0" fmla="*/ 0 w 365"/>
                  <a:gd name="T1" fmla="*/ 70 h 71"/>
                  <a:gd name="T2" fmla="*/ 16 w 365"/>
                  <a:gd name="T3" fmla="*/ 66 h 71"/>
                  <a:gd name="T4" fmla="*/ 45 w 365"/>
                  <a:gd name="T5" fmla="*/ 66 h 71"/>
                  <a:gd name="T6" fmla="*/ 61 w 365"/>
                  <a:gd name="T7" fmla="*/ 66 h 71"/>
                  <a:gd name="T8" fmla="*/ 78 w 365"/>
                  <a:gd name="T9" fmla="*/ 70 h 71"/>
                  <a:gd name="T10" fmla="*/ 91 w 365"/>
                  <a:gd name="T11" fmla="*/ 70 h 71"/>
                  <a:gd name="T12" fmla="*/ 111 w 365"/>
                  <a:gd name="T13" fmla="*/ 70 h 71"/>
                  <a:gd name="T14" fmla="*/ 127 w 365"/>
                  <a:gd name="T15" fmla="*/ 70 h 71"/>
                  <a:gd name="T16" fmla="*/ 140 w 365"/>
                  <a:gd name="T17" fmla="*/ 70 h 71"/>
                  <a:gd name="T18" fmla="*/ 157 w 365"/>
                  <a:gd name="T19" fmla="*/ 70 h 71"/>
                  <a:gd name="T20" fmla="*/ 169 w 365"/>
                  <a:gd name="T21" fmla="*/ 70 h 71"/>
                  <a:gd name="T22" fmla="*/ 185 w 365"/>
                  <a:gd name="T23" fmla="*/ 66 h 71"/>
                  <a:gd name="T24" fmla="*/ 198 w 365"/>
                  <a:gd name="T25" fmla="*/ 66 h 71"/>
                  <a:gd name="T26" fmla="*/ 210 w 365"/>
                  <a:gd name="T27" fmla="*/ 61 h 71"/>
                  <a:gd name="T28" fmla="*/ 223 w 365"/>
                  <a:gd name="T29" fmla="*/ 57 h 71"/>
                  <a:gd name="T30" fmla="*/ 235 w 365"/>
                  <a:gd name="T31" fmla="*/ 45 h 71"/>
                  <a:gd name="T32" fmla="*/ 248 w 365"/>
                  <a:gd name="T33" fmla="*/ 33 h 71"/>
                  <a:gd name="T34" fmla="*/ 264 w 365"/>
                  <a:gd name="T35" fmla="*/ 28 h 71"/>
                  <a:gd name="T36" fmla="*/ 276 w 365"/>
                  <a:gd name="T37" fmla="*/ 24 h 71"/>
                  <a:gd name="T38" fmla="*/ 306 w 365"/>
                  <a:gd name="T39" fmla="*/ 16 h 71"/>
                  <a:gd name="T40" fmla="*/ 318 w 365"/>
                  <a:gd name="T41" fmla="*/ 12 h 71"/>
                  <a:gd name="T42" fmla="*/ 330 w 365"/>
                  <a:gd name="T43" fmla="*/ 12 h 71"/>
                  <a:gd name="T44" fmla="*/ 343 w 365"/>
                  <a:gd name="T45" fmla="*/ 8 h 71"/>
                  <a:gd name="T46" fmla="*/ 355 w 365"/>
                  <a:gd name="T47" fmla="*/ 0 h 71"/>
                  <a:gd name="T48" fmla="*/ 364 w 365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5" h="71">
                    <a:moveTo>
                      <a:pt x="0" y="70"/>
                    </a:moveTo>
                    <a:lnTo>
                      <a:pt x="16" y="66"/>
                    </a:lnTo>
                    <a:lnTo>
                      <a:pt x="45" y="66"/>
                    </a:lnTo>
                    <a:lnTo>
                      <a:pt x="61" y="66"/>
                    </a:lnTo>
                    <a:lnTo>
                      <a:pt x="78" y="70"/>
                    </a:lnTo>
                    <a:lnTo>
                      <a:pt x="91" y="70"/>
                    </a:lnTo>
                    <a:lnTo>
                      <a:pt x="111" y="70"/>
                    </a:lnTo>
                    <a:lnTo>
                      <a:pt x="127" y="70"/>
                    </a:lnTo>
                    <a:lnTo>
                      <a:pt x="140" y="70"/>
                    </a:lnTo>
                    <a:lnTo>
                      <a:pt x="157" y="70"/>
                    </a:lnTo>
                    <a:lnTo>
                      <a:pt x="169" y="70"/>
                    </a:lnTo>
                    <a:lnTo>
                      <a:pt x="185" y="66"/>
                    </a:lnTo>
                    <a:lnTo>
                      <a:pt x="198" y="66"/>
                    </a:lnTo>
                    <a:lnTo>
                      <a:pt x="210" y="61"/>
                    </a:lnTo>
                    <a:lnTo>
                      <a:pt x="223" y="57"/>
                    </a:lnTo>
                    <a:lnTo>
                      <a:pt x="235" y="45"/>
                    </a:lnTo>
                    <a:lnTo>
                      <a:pt x="248" y="33"/>
                    </a:lnTo>
                    <a:lnTo>
                      <a:pt x="264" y="28"/>
                    </a:lnTo>
                    <a:lnTo>
                      <a:pt x="276" y="24"/>
                    </a:lnTo>
                    <a:lnTo>
                      <a:pt x="306" y="16"/>
                    </a:lnTo>
                    <a:lnTo>
                      <a:pt x="318" y="12"/>
                    </a:lnTo>
                    <a:lnTo>
                      <a:pt x="330" y="12"/>
                    </a:lnTo>
                    <a:lnTo>
                      <a:pt x="343" y="8"/>
                    </a:lnTo>
                    <a:lnTo>
                      <a:pt x="355" y="0"/>
                    </a:lnTo>
                    <a:lnTo>
                      <a:pt x="364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48877" name="Group 1069">
              <a:extLst>
                <a:ext uri="{FF2B5EF4-FFF2-40B4-BE49-F238E27FC236}">
                  <a16:creationId xmlns:a16="http://schemas.microsoft.com/office/drawing/2014/main" id="{7B9D3112-9236-0B3F-484F-880D591D85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4" y="2784"/>
              <a:ext cx="583" cy="1078"/>
              <a:chOff x="3214" y="2784"/>
              <a:chExt cx="583" cy="1078"/>
            </a:xfrm>
          </p:grpSpPr>
          <p:sp>
            <p:nvSpPr>
              <p:cNvPr id="248878" name="Oval 1070">
                <a:extLst>
                  <a:ext uri="{FF2B5EF4-FFF2-40B4-BE49-F238E27FC236}">
                    <a16:creationId xmlns:a16="http://schemas.microsoft.com/office/drawing/2014/main" id="{C43A1C77-2493-A00D-7BEC-856671107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1" y="2784"/>
                <a:ext cx="143" cy="19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79" name="Line 1071">
                <a:extLst>
                  <a:ext uri="{FF2B5EF4-FFF2-40B4-BE49-F238E27FC236}">
                    <a16:creationId xmlns:a16="http://schemas.microsoft.com/office/drawing/2014/main" id="{BFAE4D1C-12C7-E279-090B-4CF4B32FAA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4" y="3464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80" name="Line 1072">
                <a:extLst>
                  <a:ext uri="{FF2B5EF4-FFF2-40B4-BE49-F238E27FC236}">
                    <a16:creationId xmlns:a16="http://schemas.microsoft.com/office/drawing/2014/main" id="{7305901D-77C6-46DF-357F-167BA193CB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9" y="3541"/>
                <a:ext cx="238" cy="3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81" name="Line 1073">
                <a:extLst>
                  <a:ext uri="{FF2B5EF4-FFF2-40B4-BE49-F238E27FC236}">
                    <a16:creationId xmlns:a16="http://schemas.microsoft.com/office/drawing/2014/main" id="{F15D0928-C726-677E-4991-A183B483AA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0" y="3094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82" name="Line 1074">
                <a:extLst>
                  <a:ext uri="{FF2B5EF4-FFF2-40B4-BE49-F238E27FC236}">
                    <a16:creationId xmlns:a16="http://schemas.microsoft.com/office/drawing/2014/main" id="{C76A9D63-9551-F40F-3CE0-44DB13CDE0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9" y="3332"/>
                <a:ext cx="201" cy="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83" name="Line 1075">
                <a:extLst>
                  <a:ext uri="{FF2B5EF4-FFF2-40B4-BE49-F238E27FC236}">
                    <a16:creationId xmlns:a16="http://schemas.microsoft.com/office/drawing/2014/main" id="{5CF543CF-BC6E-10C1-7EFF-682B162478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9" y="3041"/>
                <a:ext cx="8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84" name="Arc 1076">
                <a:extLst>
                  <a:ext uri="{FF2B5EF4-FFF2-40B4-BE49-F238E27FC236}">
                    <a16:creationId xmlns:a16="http://schemas.microsoft.com/office/drawing/2014/main" id="{FEA3752E-7DB5-A2B7-FF56-5B2A62D49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8" y="2966"/>
                <a:ext cx="106" cy="261"/>
              </a:xfrm>
              <a:custGeom>
                <a:avLst/>
                <a:gdLst>
                  <a:gd name="G0" fmla="+- 20321 0 0"/>
                  <a:gd name="G1" fmla="+- 18883 0 0"/>
                  <a:gd name="G2" fmla="+- 21600 0 0"/>
                  <a:gd name="T0" fmla="*/ 0 w 20321"/>
                  <a:gd name="T1" fmla="*/ 11562 h 18883"/>
                  <a:gd name="T2" fmla="*/ 9832 w 20321"/>
                  <a:gd name="T3" fmla="*/ 0 h 18883"/>
                  <a:gd name="T4" fmla="*/ 20321 w 20321"/>
                  <a:gd name="T5" fmla="*/ 18883 h 18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883" fill="none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</a:path>
                  <a:path w="20321" h="18883" stroke="0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  <a:lnTo>
                      <a:pt x="20321" y="1888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85" name="Line 1077">
                <a:extLst>
                  <a:ext uri="{FF2B5EF4-FFF2-40B4-BE49-F238E27FC236}">
                    <a16:creationId xmlns:a16="http://schemas.microsoft.com/office/drawing/2014/main" id="{B641A58D-ED6A-E1C3-B7AE-ECCD48AEEB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14" y="3116"/>
                <a:ext cx="59" cy="3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8886" name="Line 1078">
                <a:extLst>
                  <a:ext uri="{FF2B5EF4-FFF2-40B4-BE49-F238E27FC236}">
                    <a16:creationId xmlns:a16="http://schemas.microsoft.com/office/drawing/2014/main" id="{579A21AD-7232-D956-4122-7275EC66F0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99" y="3200"/>
                <a:ext cx="80" cy="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48887" name="Text Box 1079">
            <a:extLst>
              <a:ext uri="{FF2B5EF4-FFF2-40B4-BE49-F238E27FC236}">
                <a16:creationId xmlns:a16="http://schemas.microsoft.com/office/drawing/2014/main" id="{7D346F96-2264-2159-1241-E14534E7F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800600"/>
            <a:ext cx="489426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LID4096" sz="2400" b="0">
                <a:latin typeface="Times New Roman" panose="02020603050405020304" pitchFamily="18" charset="0"/>
              </a:rPr>
              <a:t>how do I get in touch with them?</a:t>
            </a:r>
            <a:br>
              <a:rPr lang="en-US" altLang="LID4096" sz="2400" b="0">
                <a:latin typeface="Times New Roman" panose="02020603050405020304" pitchFamily="18" charset="0"/>
              </a:rPr>
            </a:br>
            <a:r>
              <a:rPr lang="en-US" altLang="LID4096" sz="2400" b="0">
                <a:latin typeface="Times New Roman" panose="02020603050405020304" pitchFamily="18" charset="0"/>
              </a:rPr>
              <a:t>is the person there?</a:t>
            </a:r>
          </a:p>
          <a:p>
            <a:pPr eaLnBrk="0" hangingPunct="0"/>
            <a:r>
              <a:rPr lang="en-US" altLang="LID4096" sz="2400" b="0">
                <a:latin typeface="Times New Roman" panose="02020603050405020304" pitchFamily="18" charset="0"/>
              </a:rPr>
              <a:t>start a communication channel</a:t>
            </a:r>
            <a:br>
              <a:rPr lang="en-US" altLang="LID4096" sz="2400" b="0">
                <a:latin typeface="Times New Roman" panose="02020603050405020304" pitchFamily="18" charset="0"/>
              </a:rPr>
            </a:br>
            <a:r>
              <a:rPr lang="en-US" altLang="LID4096" sz="2400" b="0">
                <a:latin typeface="Times New Roman" panose="02020603050405020304" pitchFamily="18" charset="0"/>
              </a:rPr>
              <a:t>start 1 or more groupware applications</a:t>
            </a:r>
          </a:p>
          <a:p>
            <a:pPr eaLnBrk="0" hangingPunct="0"/>
            <a:r>
              <a:rPr lang="en-US" altLang="LID4096" sz="2400" b="0">
                <a:latin typeface="Times New Roman" panose="02020603050405020304" pitchFamily="18" charset="0"/>
              </a:rPr>
              <a:t>load information...</a:t>
            </a:r>
          </a:p>
        </p:txBody>
      </p:sp>
      <p:sp>
        <p:nvSpPr>
          <p:cNvPr id="248888" name="Line 1080">
            <a:extLst>
              <a:ext uri="{FF2B5EF4-FFF2-40B4-BE49-F238E27FC236}">
                <a16:creationId xmlns:a16="http://schemas.microsoft.com/office/drawing/2014/main" id="{D8E17617-70E9-1C32-57E3-FD5A8C978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4495800"/>
            <a:ext cx="0" cy="2362200"/>
          </a:xfrm>
          <a:prstGeom prst="line">
            <a:avLst/>
          </a:prstGeom>
          <a:noFill/>
          <a:ln w="12699">
            <a:solidFill>
              <a:srgbClr val="FF33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8889" name="Text Box 1081">
            <a:extLst>
              <a:ext uri="{FF2B5EF4-FFF2-40B4-BE49-F238E27FC236}">
                <a16:creationId xmlns:a16="http://schemas.microsoft.com/office/drawing/2014/main" id="{A48236D8-D027-39DD-8D25-B61807523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400800"/>
            <a:ext cx="82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LID4096" sz="2400" i="1">
                <a:latin typeface="Times New Roman" panose="02020603050405020304" pitchFamily="18" charset="0"/>
              </a:rPr>
              <a:t>Time</a:t>
            </a:r>
            <a:endParaRPr lang="en-US" altLang="LID4096" sz="6000" b="0">
              <a:latin typeface="Times New Roman" panose="02020603050405020304" pitchFamily="18" charset="0"/>
            </a:endParaRPr>
          </a:p>
        </p:txBody>
      </p:sp>
      <p:sp>
        <p:nvSpPr>
          <p:cNvPr id="248890" name="Line 1082">
            <a:extLst>
              <a:ext uri="{FF2B5EF4-FFF2-40B4-BE49-F238E27FC236}">
                <a16:creationId xmlns:a16="http://schemas.microsoft.com/office/drawing/2014/main" id="{4421C7FE-C9F5-4497-A6FE-7466C10C7C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5638800"/>
            <a:ext cx="4953000" cy="0"/>
          </a:xfrm>
          <a:prstGeom prst="line">
            <a:avLst/>
          </a:prstGeom>
          <a:noFill/>
          <a:ln w="12699">
            <a:solidFill>
              <a:srgbClr val="FF33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050">
            <a:extLst>
              <a:ext uri="{FF2B5EF4-FFF2-40B4-BE49-F238E27FC236}">
                <a16:creationId xmlns:a16="http://schemas.microsoft.com/office/drawing/2014/main" id="{9DA526DE-B7A3-4E1F-D66D-3383F8A8D5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Current Approaches</a:t>
            </a:r>
          </a:p>
        </p:txBody>
      </p:sp>
      <p:grpSp>
        <p:nvGrpSpPr>
          <p:cNvPr id="254050" name="Group 2146">
            <a:extLst>
              <a:ext uri="{FF2B5EF4-FFF2-40B4-BE49-F238E27FC236}">
                <a16:creationId xmlns:a16="http://schemas.microsoft.com/office/drawing/2014/main" id="{CD0C78A5-4A19-33BD-55F9-969D188F21A2}"/>
              </a:ext>
            </a:extLst>
          </p:cNvPr>
          <p:cNvGrpSpPr>
            <a:grpSpLocks/>
          </p:cNvGrpSpPr>
          <p:nvPr/>
        </p:nvGrpSpPr>
        <p:grpSpPr bwMode="auto">
          <a:xfrm>
            <a:off x="1300163" y="1595438"/>
            <a:ext cx="5867400" cy="3495675"/>
            <a:chOff x="3259" y="584"/>
            <a:chExt cx="2293" cy="1366"/>
          </a:xfrm>
        </p:grpSpPr>
        <p:grpSp>
          <p:nvGrpSpPr>
            <p:cNvPr id="253959" name="Group 2055">
              <a:extLst>
                <a:ext uri="{FF2B5EF4-FFF2-40B4-BE49-F238E27FC236}">
                  <a16:creationId xmlns:a16="http://schemas.microsoft.com/office/drawing/2014/main" id="{0E5FD9FB-E89E-0ADB-C51F-D326458BF6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9" y="805"/>
              <a:ext cx="2263" cy="1145"/>
              <a:chOff x="3248" y="871"/>
              <a:chExt cx="2263" cy="1145"/>
            </a:xfrm>
          </p:grpSpPr>
          <p:sp>
            <p:nvSpPr>
              <p:cNvPr id="253960" name="Oval 2056">
                <a:extLst>
                  <a:ext uri="{FF2B5EF4-FFF2-40B4-BE49-F238E27FC236}">
                    <a16:creationId xmlns:a16="http://schemas.microsoft.com/office/drawing/2014/main" id="{093CC514-F5F7-92A1-66A7-96E4907763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" y="1541"/>
                <a:ext cx="605" cy="20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61" name="Oval 2057">
                <a:extLst>
                  <a:ext uri="{FF2B5EF4-FFF2-40B4-BE49-F238E27FC236}">
                    <a16:creationId xmlns:a16="http://schemas.microsoft.com/office/drawing/2014/main" id="{FF60EA82-4FF2-8D0E-D23E-E6F63AAF1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" y="1529"/>
                <a:ext cx="605" cy="20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62" name="AutoShape 2058">
                <a:extLst>
                  <a:ext uri="{FF2B5EF4-FFF2-40B4-BE49-F238E27FC236}">
                    <a16:creationId xmlns:a16="http://schemas.microsoft.com/office/drawing/2014/main" id="{F3711CB8-484A-EC23-6FF5-BE810562AC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720000" flipH="1" flipV="1">
                <a:off x="4690" y="1438"/>
                <a:ext cx="242" cy="202"/>
              </a:xfrm>
              <a:custGeom>
                <a:avLst/>
                <a:gdLst>
                  <a:gd name="G0" fmla="+- 2644 0 0"/>
                  <a:gd name="G1" fmla="+- 21600 0 2644"/>
                  <a:gd name="G2" fmla="*/ 2644 1 2"/>
                  <a:gd name="G3" fmla="+- 21600 0 G2"/>
                  <a:gd name="G4" fmla="+/ 2644 21600 2"/>
                  <a:gd name="G5" fmla="+/ G1 0 2"/>
                  <a:gd name="G6" fmla="*/ 21600 21600 2644"/>
                  <a:gd name="G7" fmla="*/ G6 1 2"/>
                  <a:gd name="G8" fmla="+- 21600 0 G7"/>
                  <a:gd name="G9" fmla="*/ 21600 1 2"/>
                  <a:gd name="G10" fmla="+- 2644 0 G9"/>
                  <a:gd name="G11" fmla="?: G10 G8 0"/>
                  <a:gd name="G12" fmla="?: G10 G7 21600"/>
                  <a:gd name="T0" fmla="*/ 20278 w 21600"/>
                  <a:gd name="T1" fmla="*/ 10800 h 21600"/>
                  <a:gd name="T2" fmla="*/ 10800 w 21600"/>
                  <a:gd name="T3" fmla="*/ 21600 h 21600"/>
                  <a:gd name="T4" fmla="*/ 1322 w 21600"/>
                  <a:gd name="T5" fmla="*/ 10800 h 21600"/>
                  <a:gd name="T6" fmla="*/ 10800 w 21600"/>
                  <a:gd name="T7" fmla="*/ 0 h 21600"/>
                  <a:gd name="T8" fmla="*/ 3122 w 21600"/>
                  <a:gd name="T9" fmla="*/ 3122 h 21600"/>
                  <a:gd name="T10" fmla="*/ 18478 w 21600"/>
                  <a:gd name="T11" fmla="*/ 1847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4" y="21600"/>
                    </a:lnTo>
                    <a:lnTo>
                      <a:pt x="1895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63" name="Rectangle 2059">
                <a:extLst>
                  <a:ext uri="{FF2B5EF4-FFF2-40B4-BE49-F238E27FC236}">
                    <a16:creationId xmlns:a16="http://schemas.microsoft.com/office/drawing/2014/main" id="{7F4EDB5F-0EC7-5E32-D72D-65559A18D5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20000">
                <a:off x="4913" y="1384"/>
                <a:ext cx="17" cy="2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53964" name="Group 2060">
                <a:extLst>
                  <a:ext uri="{FF2B5EF4-FFF2-40B4-BE49-F238E27FC236}">
                    <a16:creationId xmlns:a16="http://schemas.microsoft.com/office/drawing/2014/main" id="{386BF05F-6FDC-1355-925A-28DA966BFB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76" y="1602"/>
                <a:ext cx="97" cy="31"/>
                <a:chOff x="4976" y="1602"/>
                <a:chExt cx="97" cy="31"/>
              </a:xfrm>
            </p:grpSpPr>
            <p:sp>
              <p:nvSpPr>
                <p:cNvPr id="253965" name="Arc 2061">
                  <a:extLst>
                    <a:ext uri="{FF2B5EF4-FFF2-40B4-BE49-F238E27FC236}">
                      <a16:creationId xmlns:a16="http://schemas.microsoft.com/office/drawing/2014/main" id="{B652F25A-121F-8956-C3BD-8DDE5EFABF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76" y="1603"/>
                  <a:ext cx="49" cy="30"/>
                </a:xfrm>
                <a:custGeom>
                  <a:avLst/>
                  <a:gdLst>
                    <a:gd name="G0" fmla="+- 21552 0 0"/>
                    <a:gd name="G1" fmla="+- 21596 0 0"/>
                    <a:gd name="G2" fmla="+- 21600 0 0"/>
                    <a:gd name="T0" fmla="*/ 0 w 21552"/>
                    <a:gd name="T1" fmla="*/ 20159 h 21596"/>
                    <a:gd name="T2" fmla="*/ 21111 w 21552"/>
                    <a:gd name="T3" fmla="*/ 0 h 21596"/>
                    <a:gd name="T4" fmla="*/ 21552 w 21552"/>
                    <a:gd name="T5" fmla="*/ 21596 h 215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52" h="21596" fill="none" extrusionOk="0">
                      <a:moveTo>
                        <a:pt x="-1" y="20158"/>
                      </a:moveTo>
                      <a:cubicBezTo>
                        <a:pt x="745" y="8981"/>
                        <a:pt x="9911" y="229"/>
                        <a:pt x="21111" y="0"/>
                      </a:cubicBezTo>
                    </a:path>
                    <a:path w="21552" h="21596" stroke="0" extrusionOk="0">
                      <a:moveTo>
                        <a:pt x="-1" y="20158"/>
                      </a:moveTo>
                      <a:cubicBezTo>
                        <a:pt x="745" y="8981"/>
                        <a:pt x="9911" y="229"/>
                        <a:pt x="21111" y="0"/>
                      </a:cubicBezTo>
                      <a:lnTo>
                        <a:pt x="21552" y="21596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66" name="Arc 2062">
                  <a:extLst>
                    <a:ext uri="{FF2B5EF4-FFF2-40B4-BE49-F238E27FC236}">
                      <a16:creationId xmlns:a16="http://schemas.microsoft.com/office/drawing/2014/main" id="{0267AA21-BE4D-E2C5-2A30-3D414576EF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3" y="1602"/>
                  <a:ext cx="50" cy="31"/>
                </a:xfrm>
                <a:custGeom>
                  <a:avLst/>
                  <a:gdLst>
                    <a:gd name="G0" fmla="+- 441 0 0"/>
                    <a:gd name="G1" fmla="+- 21600 0 0"/>
                    <a:gd name="G2" fmla="+- 21600 0 0"/>
                    <a:gd name="T0" fmla="*/ 0 w 22029"/>
                    <a:gd name="T1" fmla="*/ 4 h 21600"/>
                    <a:gd name="T2" fmla="*/ 22029 w 22029"/>
                    <a:gd name="T3" fmla="*/ 20889 h 21600"/>
                    <a:gd name="T4" fmla="*/ 441 w 220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029" h="21600" fill="none" extrusionOk="0">
                      <a:moveTo>
                        <a:pt x="0" y="4"/>
                      </a:moveTo>
                      <a:cubicBezTo>
                        <a:pt x="146" y="1"/>
                        <a:pt x="293" y="0"/>
                        <a:pt x="441" y="0"/>
                      </a:cubicBezTo>
                      <a:cubicBezTo>
                        <a:pt x="12093" y="0"/>
                        <a:pt x="21645" y="9242"/>
                        <a:pt x="22029" y="20888"/>
                      </a:cubicBezTo>
                    </a:path>
                    <a:path w="22029" h="21600" stroke="0" extrusionOk="0">
                      <a:moveTo>
                        <a:pt x="0" y="4"/>
                      </a:moveTo>
                      <a:cubicBezTo>
                        <a:pt x="146" y="1"/>
                        <a:pt x="293" y="0"/>
                        <a:pt x="441" y="0"/>
                      </a:cubicBezTo>
                      <a:cubicBezTo>
                        <a:pt x="12093" y="0"/>
                        <a:pt x="21645" y="9242"/>
                        <a:pt x="22029" y="20888"/>
                      </a:cubicBezTo>
                      <a:lnTo>
                        <a:pt x="441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53967" name="Line 2063">
                <a:extLst>
                  <a:ext uri="{FF2B5EF4-FFF2-40B4-BE49-F238E27FC236}">
                    <a16:creationId xmlns:a16="http://schemas.microsoft.com/office/drawing/2014/main" id="{597EFCA7-04F0-6323-387D-161F71C035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74" y="1630"/>
                <a:ext cx="9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68" name="Line 2064">
                <a:extLst>
                  <a:ext uri="{FF2B5EF4-FFF2-40B4-BE49-F238E27FC236}">
                    <a16:creationId xmlns:a16="http://schemas.microsoft.com/office/drawing/2014/main" id="{A1143403-57D3-6932-E871-C73722C8FC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48" y="1624"/>
                <a:ext cx="27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69" name="Line 2065">
                <a:extLst>
                  <a:ext uri="{FF2B5EF4-FFF2-40B4-BE49-F238E27FC236}">
                    <a16:creationId xmlns:a16="http://schemas.microsoft.com/office/drawing/2014/main" id="{21981722-D291-A4EC-47E7-EC5A5780CC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51" y="1726"/>
                <a:ext cx="260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70" name="Line 2066">
                <a:extLst>
                  <a:ext uri="{FF2B5EF4-FFF2-40B4-BE49-F238E27FC236}">
                    <a16:creationId xmlns:a16="http://schemas.microsoft.com/office/drawing/2014/main" id="{F0B158FB-83AE-4717-2CBD-6CABD9B548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1" y="1786"/>
                <a:ext cx="140" cy="22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71" name="Line 2067">
                <a:extLst>
                  <a:ext uri="{FF2B5EF4-FFF2-40B4-BE49-F238E27FC236}">
                    <a16:creationId xmlns:a16="http://schemas.microsoft.com/office/drawing/2014/main" id="{FFE847AB-CCF6-C6B5-D08E-BF95BF6764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53" y="1466"/>
                <a:ext cx="118" cy="1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72" name="Line 2068">
                <a:extLst>
                  <a:ext uri="{FF2B5EF4-FFF2-40B4-BE49-F238E27FC236}">
                    <a16:creationId xmlns:a16="http://schemas.microsoft.com/office/drawing/2014/main" id="{868B32A5-BB8F-43CB-28C9-4393FB394F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24" y="1551"/>
                <a:ext cx="24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73" name="Line 2069">
                <a:extLst>
                  <a:ext uri="{FF2B5EF4-FFF2-40B4-BE49-F238E27FC236}">
                    <a16:creationId xmlns:a16="http://schemas.microsoft.com/office/drawing/2014/main" id="{8116C057-35A2-729A-B862-9B165B7749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17" y="1463"/>
                <a:ext cx="37" cy="9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74" name="Arc 2070">
                <a:extLst>
                  <a:ext uri="{FF2B5EF4-FFF2-40B4-BE49-F238E27FC236}">
                    <a16:creationId xmlns:a16="http://schemas.microsoft.com/office/drawing/2014/main" id="{C8073172-280C-D0C0-2E86-F84E062C5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0" y="1369"/>
                <a:ext cx="226" cy="155"/>
              </a:xfrm>
              <a:custGeom>
                <a:avLst/>
                <a:gdLst>
                  <a:gd name="G0" fmla="+- 0 0 0"/>
                  <a:gd name="G1" fmla="+- 18929 0 0"/>
                  <a:gd name="G2" fmla="+- 21600 0 0"/>
                  <a:gd name="T0" fmla="*/ 10404 w 20274"/>
                  <a:gd name="T1" fmla="*/ 0 h 18929"/>
                  <a:gd name="T2" fmla="*/ 20274 w 20274"/>
                  <a:gd name="T3" fmla="*/ 11478 h 18929"/>
                  <a:gd name="T4" fmla="*/ 0 w 20274"/>
                  <a:gd name="T5" fmla="*/ 18929 h 18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4" h="18929" fill="none" extrusionOk="0">
                    <a:moveTo>
                      <a:pt x="10404" y="-1"/>
                    </a:moveTo>
                    <a:cubicBezTo>
                      <a:pt x="14971" y="2509"/>
                      <a:pt x="18476" y="6586"/>
                      <a:pt x="20274" y="11477"/>
                    </a:cubicBezTo>
                  </a:path>
                  <a:path w="20274" h="18929" stroke="0" extrusionOk="0">
                    <a:moveTo>
                      <a:pt x="10404" y="-1"/>
                    </a:moveTo>
                    <a:cubicBezTo>
                      <a:pt x="14971" y="2509"/>
                      <a:pt x="18476" y="6586"/>
                      <a:pt x="20274" y="11477"/>
                    </a:cubicBezTo>
                    <a:lnTo>
                      <a:pt x="0" y="18929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75" name="Oval 2071">
                <a:extLst>
                  <a:ext uri="{FF2B5EF4-FFF2-40B4-BE49-F238E27FC236}">
                    <a16:creationId xmlns:a16="http://schemas.microsoft.com/office/drawing/2014/main" id="{61A7D344-CB6C-B0CC-8E0E-DBE039E37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8" y="1292"/>
                <a:ext cx="104" cy="145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76" name="Line 2072">
                <a:extLst>
                  <a:ext uri="{FF2B5EF4-FFF2-40B4-BE49-F238E27FC236}">
                    <a16:creationId xmlns:a16="http://schemas.microsoft.com/office/drawing/2014/main" id="{8D4DB2AD-28F9-6504-4FD7-6A064E25A5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14" y="1462"/>
                <a:ext cx="37" cy="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77" name="Line 2073">
                <a:extLst>
                  <a:ext uri="{FF2B5EF4-FFF2-40B4-BE49-F238E27FC236}">
                    <a16:creationId xmlns:a16="http://schemas.microsoft.com/office/drawing/2014/main" id="{92173B7C-7B47-6A61-9B01-565514F445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52" y="1546"/>
                <a:ext cx="59" cy="1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3978" name="Line 2074">
                <a:extLst>
                  <a:ext uri="{FF2B5EF4-FFF2-40B4-BE49-F238E27FC236}">
                    <a16:creationId xmlns:a16="http://schemas.microsoft.com/office/drawing/2014/main" id="{2599985C-4987-F0DD-A573-A3BCCE2793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57" y="1562"/>
                <a:ext cx="159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53979" name="Group 2075">
                <a:extLst>
                  <a:ext uri="{FF2B5EF4-FFF2-40B4-BE49-F238E27FC236}">
                    <a16:creationId xmlns:a16="http://schemas.microsoft.com/office/drawing/2014/main" id="{62C91E6D-9319-7150-7B22-60D550963F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1" y="1259"/>
                <a:ext cx="639" cy="484"/>
                <a:chOff x="3571" y="1259"/>
                <a:chExt cx="639" cy="484"/>
              </a:xfrm>
            </p:grpSpPr>
            <p:sp>
              <p:nvSpPr>
                <p:cNvPr id="253980" name="Oval 2076">
                  <a:extLst>
                    <a:ext uri="{FF2B5EF4-FFF2-40B4-BE49-F238E27FC236}">
                      <a16:creationId xmlns:a16="http://schemas.microsoft.com/office/drawing/2014/main" id="{4D5E5FEA-A2B6-0A30-3889-75778E74E5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71" y="1522"/>
                  <a:ext cx="639" cy="221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81" name="Oval 2077">
                  <a:extLst>
                    <a:ext uri="{FF2B5EF4-FFF2-40B4-BE49-F238E27FC236}">
                      <a16:creationId xmlns:a16="http://schemas.microsoft.com/office/drawing/2014/main" id="{BEAFC616-6998-8728-058F-5A9F7B9B09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71" y="1510"/>
                  <a:ext cx="639" cy="22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82" name="AutoShape 2078">
                  <a:extLst>
                    <a:ext uri="{FF2B5EF4-FFF2-40B4-BE49-F238E27FC236}">
                      <a16:creationId xmlns:a16="http://schemas.microsoft.com/office/drawing/2014/main" id="{C7A30C6C-411D-0D06-A958-EFC174C4DA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961" y="1415"/>
                  <a:ext cx="256" cy="212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83" name="Rectangle 2079">
                  <a:extLst>
                    <a:ext uri="{FF2B5EF4-FFF2-40B4-BE49-F238E27FC236}">
                      <a16:creationId xmlns:a16="http://schemas.microsoft.com/office/drawing/2014/main" id="{D90B7990-D6CB-7427-DA53-B867DB3A6B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965" y="1358"/>
                  <a:ext cx="18" cy="28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253984" name="Group 2080">
                  <a:extLst>
                    <a:ext uri="{FF2B5EF4-FFF2-40B4-BE49-F238E27FC236}">
                      <a16:creationId xmlns:a16="http://schemas.microsoft.com/office/drawing/2014/main" id="{C5C43BA4-B7DE-B5DF-6560-018D7B0614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17" y="1587"/>
                  <a:ext cx="104" cy="33"/>
                  <a:chOff x="3817" y="1587"/>
                  <a:chExt cx="104" cy="33"/>
                </a:xfrm>
              </p:grpSpPr>
              <p:sp>
                <p:nvSpPr>
                  <p:cNvPr id="253985" name="Arc 2081">
                    <a:extLst>
                      <a:ext uri="{FF2B5EF4-FFF2-40B4-BE49-F238E27FC236}">
                        <a16:creationId xmlns:a16="http://schemas.microsoft.com/office/drawing/2014/main" id="{CB8C3AB6-16A6-179A-8816-7C7C8EC882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68" y="1587"/>
                    <a:ext cx="53" cy="33"/>
                  </a:xfrm>
                  <a:custGeom>
                    <a:avLst/>
                    <a:gdLst>
                      <a:gd name="G0" fmla="+- 415 0 0"/>
                      <a:gd name="G1" fmla="+- 21600 0 0"/>
                      <a:gd name="G2" fmla="+- 21600 0 0"/>
                      <a:gd name="T0" fmla="*/ 0 w 22005"/>
                      <a:gd name="T1" fmla="*/ 4 h 21600"/>
                      <a:gd name="T2" fmla="*/ 22005 w 22005"/>
                      <a:gd name="T3" fmla="*/ 20933 h 21600"/>
                      <a:gd name="T4" fmla="*/ 415 w 2200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05" h="21600" fill="none" extrusionOk="0">
                        <a:moveTo>
                          <a:pt x="-1" y="3"/>
                        </a:moveTo>
                        <a:cubicBezTo>
                          <a:pt x="138" y="1"/>
                          <a:pt x="276" y="0"/>
                          <a:pt x="415" y="0"/>
                        </a:cubicBezTo>
                        <a:cubicBezTo>
                          <a:pt x="12084" y="0"/>
                          <a:pt x="21644" y="9268"/>
                          <a:pt x="22004" y="20933"/>
                        </a:cubicBezTo>
                      </a:path>
                      <a:path w="22005" h="21600" stroke="0" extrusionOk="0">
                        <a:moveTo>
                          <a:pt x="-1" y="3"/>
                        </a:moveTo>
                        <a:cubicBezTo>
                          <a:pt x="138" y="1"/>
                          <a:pt x="276" y="0"/>
                          <a:pt x="415" y="0"/>
                        </a:cubicBezTo>
                        <a:cubicBezTo>
                          <a:pt x="12084" y="0"/>
                          <a:pt x="21644" y="9268"/>
                          <a:pt x="22004" y="20933"/>
                        </a:cubicBezTo>
                        <a:lnTo>
                          <a:pt x="415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53986" name="Arc 2082">
                    <a:extLst>
                      <a:ext uri="{FF2B5EF4-FFF2-40B4-BE49-F238E27FC236}">
                        <a16:creationId xmlns:a16="http://schemas.microsoft.com/office/drawing/2014/main" id="{68E0579A-DB22-A3CC-CD35-48221466F4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17" y="1588"/>
                    <a:ext cx="52" cy="32"/>
                  </a:xfrm>
                  <a:custGeom>
                    <a:avLst/>
                    <a:gdLst>
                      <a:gd name="G0" fmla="+- 21558 0 0"/>
                      <a:gd name="G1" fmla="+- 21596 0 0"/>
                      <a:gd name="G2" fmla="+- 21600 0 0"/>
                      <a:gd name="T0" fmla="*/ 0 w 21558"/>
                      <a:gd name="T1" fmla="*/ 20249 h 21596"/>
                      <a:gd name="T2" fmla="*/ 21143 w 21558"/>
                      <a:gd name="T3" fmla="*/ 0 h 21596"/>
                      <a:gd name="T4" fmla="*/ 21558 w 2155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58" h="21596" fill="none" extrusionOk="0">
                        <a:moveTo>
                          <a:pt x="0" y="20249"/>
                        </a:moveTo>
                        <a:cubicBezTo>
                          <a:pt x="701" y="9024"/>
                          <a:pt x="9898" y="216"/>
                          <a:pt x="21142" y="-1"/>
                        </a:cubicBezTo>
                      </a:path>
                      <a:path w="21558" h="21596" stroke="0" extrusionOk="0">
                        <a:moveTo>
                          <a:pt x="0" y="20249"/>
                        </a:moveTo>
                        <a:cubicBezTo>
                          <a:pt x="701" y="9024"/>
                          <a:pt x="9898" y="216"/>
                          <a:pt x="21142" y="-1"/>
                        </a:cubicBezTo>
                        <a:lnTo>
                          <a:pt x="21558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53987" name="Line 2083">
                  <a:extLst>
                    <a:ext uri="{FF2B5EF4-FFF2-40B4-BE49-F238E27FC236}">
                      <a16:creationId xmlns:a16="http://schemas.microsoft.com/office/drawing/2014/main" id="{7848A912-D0EC-35EC-170C-DDD171C04E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815" y="1618"/>
                  <a:ext cx="10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88" name="Line 2084">
                  <a:extLst>
                    <a:ext uri="{FF2B5EF4-FFF2-40B4-BE49-F238E27FC236}">
                      <a16:creationId xmlns:a16="http://schemas.microsoft.com/office/drawing/2014/main" id="{D073A4A5-56A1-8BF0-F62C-4663C9BD91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16" y="1609"/>
                  <a:ext cx="30" cy="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89" name="Rectangle 2085">
                  <a:extLst>
                    <a:ext uri="{FF2B5EF4-FFF2-40B4-BE49-F238E27FC236}">
                      <a16:creationId xmlns:a16="http://schemas.microsoft.com/office/drawing/2014/main" id="{F3BC970D-37FA-C27A-79CB-F1658B39D4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8" y="1259"/>
                  <a:ext cx="140" cy="76"/>
                </a:xfrm>
                <a:prstGeom prst="rect">
                  <a:avLst/>
                </a:prstGeom>
                <a:solidFill>
                  <a:srgbClr val="0832F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90" name="Rectangle 2086">
                  <a:extLst>
                    <a:ext uri="{FF2B5EF4-FFF2-40B4-BE49-F238E27FC236}">
                      <a16:creationId xmlns:a16="http://schemas.microsoft.com/office/drawing/2014/main" id="{A7B85B4C-8770-5AA3-1EF3-EEAD597F0F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66" y="1279"/>
                  <a:ext cx="14" cy="35"/>
                </a:xfrm>
                <a:prstGeom prst="rect">
                  <a:avLst/>
                </a:prstGeom>
                <a:solidFill>
                  <a:srgbClr val="0832F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3991" name="Group 2087">
                <a:extLst>
                  <a:ext uri="{FF2B5EF4-FFF2-40B4-BE49-F238E27FC236}">
                    <a16:creationId xmlns:a16="http://schemas.microsoft.com/office/drawing/2014/main" id="{9E1D8306-211E-67F0-D1B1-79745214E2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48" y="871"/>
                <a:ext cx="123" cy="680"/>
                <a:chOff x="3248" y="871"/>
                <a:chExt cx="123" cy="680"/>
              </a:xfrm>
            </p:grpSpPr>
            <p:sp>
              <p:nvSpPr>
                <p:cNvPr id="253992" name="Oval 2088">
                  <a:extLst>
                    <a:ext uri="{FF2B5EF4-FFF2-40B4-BE49-F238E27FC236}">
                      <a16:creationId xmlns:a16="http://schemas.microsoft.com/office/drawing/2014/main" id="{B9B92B9C-CE26-30E5-27B8-5D02FD22DE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5" y="871"/>
                  <a:ext cx="54" cy="121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93" name="Line 2089">
                  <a:extLst>
                    <a:ext uri="{FF2B5EF4-FFF2-40B4-BE49-F238E27FC236}">
                      <a16:creationId xmlns:a16="http://schemas.microsoft.com/office/drawing/2014/main" id="{5C80C7BB-A7F6-71A7-FEEE-F91A398112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1" y="1004"/>
                  <a:ext cx="0" cy="27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94" name="Line 2090">
                  <a:extLst>
                    <a:ext uri="{FF2B5EF4-FFF2-40B4-BE49-F238E27FC236}">
                      <a16:creationId xmlns:a16="http://schemas.microsoft.com/office/drawing/2014/main" id="{0AAE5F6A-15FD-EDA2-770B-ADD9B7AF4F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51" y="1275"/>
                  <a:ext cx="21" cy="18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95" name="Line 2091">
                  <a:extLst>
                    <a:ext uri="{FF2B5EF4-FFF2-40B4-BE49-F238E27FC236}">
                      <a16:creationId xmlns:a16="http://schemas.microsoft.com/office/drawing/2014/main" id="{3E35AD2A-66E8-02AB-5D8D-EA7AA381D1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8" y="1053"/>
                  <a:ext cx="9" cy="20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96" name="Line 2092">
                  <a:extLst>
                    <a:ext uri="{FF2B5EF4-FFF2-40B4-BE49-F238E27FC236}">
                      <a16:creationId xmlns:a16="http://schemas.microsoft.com/office/drawing/2014/main" id="{495EE686-BB25-DC10-3207-47453FB548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6" y="1285"/>
                  <a:ext cx="28" cy="26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97" name="Line 2093">
                  <a:extLst>
                    <a:ext uri="{FF2B5EF4-FFF2-40B4-BE49-F238E27FC236}">
                      <a16:creationId xmlns:a16="http://schemas.microsoft.com/office/drawing/2014/main" id="{5466BE8E-F1AC-488A-BAA9-9442881399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15" y="1052"/>
                  <a:ext cx="56" cy="19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98" name="Arc 2094">
                  <a:extLst>
                    <a:ext uri="{FF2B5EF4-FFF2-40B4-BE49-F238E27FC236}">
                      <a16:creationId xmlns:a16="http://schemas.microsoft.com/office/drawing/2014/main" id="{43613FCE-FBD8-4928-03BA-BCB0E9A451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4" y="1027"/>
                  <a:ext cx="42" cy="41"/>
                </a:xfrm>
                <a:custGeom>
                  <a:avLst/>
                  <a:gdLst>
                    <a:gd name="G0" fmla="+- 0 0 0"/>
                    <a:gd name="G1" fmla="+- 21061 0 0"/>
                    <a:gd name="G2" fmla="+- 21600 0 0"/>
                    <a:gd name="T0" fmla="*/ 4794 w 19928"/>
                    <a:gd name="T1" fmla="*/ 0 h 21061"/>
                    <a:gd name="T2" fmla="*/ 19928 w 19928"/>
                    <a:gd name="T3" fmla="*/ 12729 h 21061"/>
                    <a:gd name="T4" fmla="*/ 0 w 19928"/>
                    <a:gd name="T5" fmla="*/ 21061 h 210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928" h="21061" fill="none" extrusionOk="0">
                      <a:moveTo>
                        <a:pt x="4794" y="-1"/>
                      </a:moveTo>
                      <a:cubicBezTo>
                        <a:pt x="11598" y="1548"/>
                        <a:pt x="17236" y="6290"/>
                        <a:pt x="19928" y="12728"/>
                      </a:cubicBezTo>
                    </a:path>
                    <a:path w="19928" h="21061" stroke="0" extrusionOk="0">
                      <a:moveTo>
                        <a:pt x="4794" y="-1"/>
                      </a:moveTo>
                      <a:cubicBezTo>
                        <a:pt x="11598" y="1548"/>
                        <a:pt x="17236" y="6290"/>
                        <a:pt x="19928" y="12728"/>
                      </a:cubicBezTo>
                      <a:lnTo>
                        <a:pt x="0" y="21061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3999" name="Arc 2095">
                  <a:extLst>
                    <a:ext uri="{FF2B5EF4-FFF2-40B4-BE49-F238E27FC236}">
                      <a16:creationId xmlns:a16="http://schemas.microsoft.com/office/drawing/2014/main" id="{4352011B-8A69-4226-8E04-4E4564E8BC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8" y="1027"/>
                  <a:ext cx="42" cy="41"/>
                </a:xfrm>
                <a:custGeom>
                  <a:avLst/>
                  <a:gdLst>
                    <a:gd name="G0" fmla="+- 20064 0 0"/>
                    <a:gd name="G1" fmla="+- 20953 0 0"/>
                    <a:gd name="G2" fmla="+- 21600 0 0"/>
                    <a:gd name="T0" fmla="*/ 0 w 20064"/>
                    <a:gd name="T1" fmla="*/ 12954 h 20953"/>
                    <a:gd name="T2" fmla="*/ 14817 w 20064"/>
                    <a:gd name="T3" fmla="*/ 0 h 20953"/>
                    <a:gd name="T4" fmla="*/ 20064 w 20064"/>
                    <a:gd name="T5" fmla="*/ 20953 h 209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064" h="20953" fill="none" extrusionOk="0">
                      <a:moveTo>
                        <a:pt x="-1" y="12953"/>
                      </a:moveTo>
                      <a:cubicBezTo>
                        <a:pt x="2570" y="6505"/>
                        <a:pt x="8083" y="1686"/>
                        <a:pt x="14816" y="-1"/>
                      </a:cubicBezTo>
                    </a:path>
                    <a:path w="20064" h="20953" stroke="0" extrusionOk="0">
                      <a:moveTo>
                        <a:pt x="-1" y="12953"/>
                      </a:moveTo>
                      <a:cubicBezTo>
                        <a:pt x="2570" y="6505"/>
                        <a:pt x="8083" y="1686"/>
                        <a:pt x="14816" y="-1"/>
                      </a:cubicBezTo>
                      <a:lnTo>
                        <a:pt x="20064" y="20953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54000" name="Freeform 2096">
                <a:extLst>
                  <a:ext uri="{FF2B5EF4-FFF2-40B4-BE49-F238E27FC236}">
                    <a16:creationId xmlns:a16="http://schemas.microsoft.com/office/drawing/2014/main" id="{658F8BBD-B0FF-E937-E3E7-7ADA4C23C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2" y="1294"/>
                <a:ext cx="591" cy="402"/>
              </a:xfrm>
              <a:custGeom>
                <a:avLst/>
                <a:gdLst>
                  <a:gd name="T0" fmla="*/ 567 w 591"/>
                  <a:gd name="T1" fmla="*/ 340 h 402"/>
                  <a:gd name="T2" fmla="*/ 546 w 591"/>
                  <a:gd name="T3" fmla="*/ 340 h 402"/>
                  <a:gd name="T4" fmla="*/ 525 w 591"/>
                  <a:gd name="T5" fmla="*/ 358 h 402"/>
                  <a:gd name="T6" fmla="*/ 507 w 591"/>
                  <a:gd name="T7" fmla="*/ 376 h 402"/>
                  <a:gd name="T8" fmla="*/ 485 w 591"/>
                  <a:gd name="T9" fmla="*/ 393 h 402"/>
                  <a:gd name="T10" fmla="*/ 464 w 591"/>
                  <a:gd name="T11" fmla="*/ 397 h 402"/>
                  <a:gd name="T12" fmla="*/ 442 w 591"/>
                  <a:gd name="T13" fmla="*/ 401 h 402"/>
                  <a:gd name="T14" fmla="*/ 418 w 591"/>
                  <a:gd name="T15" fmla="*/ 379 h 402"/>
                  <a:gd name="T16" fmla="*/ 393 w 591"/>
                  <a:gd name="T17" fmla="*/ 362 h 402"/>
                  <a:gd name="T18" fmla="*/ 379 w 591"/>
                  <a:gd name="T19" fmla="*/ 344 h 402"/>
                  <a:gd name="T20" fmla="*/ 358 w 591"/>
                  <a:gd name="T21" fmla="*/ 333 h 402"/>
                  <a:gd name="T22" fmla="*/ 336 w 591"/>
                  <a:gd name="T23" fmla="*/ 330 h 402"/>
                  <a:gd name="T24" fmla="*/ 315 w 591"/>
                  <a:gd name="T25" fmla="*/ 333 h 402"/>
                  <a:gd name="T26" fmla="*/ 294 w 591"/>
                  <a:gd name="T27" fmla="*/ 337 h 402"/>
                  <a:gd name="T28" fmla="*/ 269 w 591"/>
                  <a:gd name="T29" fmla="*/ 315 h 402"/>
                  <a:gd name="T30" fmla="*/ 255 w 591"/>
                  <a:gd name="T31" fmla="*/ 294 h 402"/>
                  <a:gd name="T32" fmla="*/ 248 w 591"/>
                  <a:gd name="T33" fmla="*/ 269 h 402"/>
                  <a:gd name="T34" fmla="*/ 240 w 591"/>
                  <a:gd name="T35" fmla="*/ 244 h 402"/>
                  <a:gd name="T36" fmla="*/ 240 w 591"/>
                  <a:gd name="T37" fmla="*/ 223 h 402"/>
                  <a:gd name="T38" fmla="*/ 237 w 591"/>
                  <a:gd name="T39" fmla="*/ 198 h 402"/>
                  <a:gd name="T40" fmla="*/ 233 w 591"/>
                  <a:gd name="T41" fmla="*/ 177 h 402"/>
                  <a:gd name="T42" fmla="*/ 223 w 591"/>
                  <a:gd name="T43" fmla="*/ 152 h 402"/>
                  <a:gd name="T44" fmla="*/ 205 w 591"/>
                  <a:gd name="T45" fmla="*/ 131 h 402"/>
                  <a:gd name="T46" fmla="*/ 180 w 591"/>
                  <a:gd name="T47" fmla="*/ 124 h 402"/>
                  <a:gd name="T48" fmla="*/ 159 w 591"/>
                  <a:gd name="T49" fmla="*/ 117 h 402"/>
                  <a:gd name="T50" fmla="*/ 145 w 591"/>
                  <a:gd name="T51" fmla="*/ 99 h 402"/>
                  <a:gd name="T52" fmla="*/ 138 w 591"/>
                  <a:gd name="T53" fmla="*/ 78 h 402"/>
                  <a:gd name="T54" fmla="*/ 131 w 591"/>
                  <a:gd name="T55" fmla="*/ 57 h 402"/>
                  <a:gd name="T56" fmla="*/ 113 w 591"/>
                  <a:gd name="T57" fmla="*/ 42 h 402"/>
                  <a:gd name="T58" fmla="*/ 84 w 591"/>
                  <a:gd name="T59" fmla="*/ 24 h 402"/>
                  <a:gd name="T60" fmla="*/ 63 w 591"/>
                  <a:gd name="T61" fmla="*/ 17 h 402"/>
                  <a:gd name="T62" fmla="*/ 42 w 591"/>
                  <a:gd name="T63" fmla="*/ 3 h 402"/>
                  <a:gd name="T64" fmla="*/ 21 w 591"/>
                  <a:gd name="T65" fmla="*/ 0 h 402"/>
                  <a:gd name="T66" fmla="*/ 0 w 591"/>
                  <a:gd name="T67" fmla="*/ 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1" h="402">
                    <a:moveTo>
                      <a:pt x="590" y="339"/>
                    </a:moveTo>
                    <a:lnTo>
                      <a:pt x="567" y="340"/>
                    </a:lnTo>
                    <a:lnTo>
                      <a:pt x="556" y="340"/>
                    </a:lnTo>
                    <a:lnTo>
                      <a:pt x="546" y="340"/>
                    </a:lnTo>
                    <a:lnTo>
                      <a:pt x="535" y="347"/>
                    </a:lnTo>
                    <a:lnTo>
                      <a:pt x="525" y="358"/>
                    </a:lnTo>
                    <a:lnTo>
                      <a:pt x="513" y="365"/>
                    </a:lnTo>
                    <a:lnTo>
                      <a:pt x="507" y="376"/>
                    </a:lnTo>
                    <a:lnTo>
                      <a:pt x="496" y="383"/>
                    </a:lnTo>
                    <a:lnTo>
                      <a:pt x="485" y="393"/>
                    </a:lnTo>
                    <a:lnTo>
                      <a:pt x="475" y="393"/>
                    </a:lnTo>
                    <a:lnTo>
                      <a:pt x="464" y="397"/>
                    </a:lnTo>
                    <a:lnTo>
                      <a:pt x="454" y="401"/>
                    </a:lnTo>
                    <a:lnTo>
                      <a:pt x="442" y="401"/>
                    </a:lnTo>
                    <a:lnTo>
                      <a:pt x="432" y="393"/>
                    </a:lnTo>
                    <a:lnTo>
                      <a:pt x="418" y="379"/>
                    </a:lnTo>
                    <a:lnTo>
                      <a:pt x="407" y="372"/>
                    </a:lnTo>
                    <a:lnTo>
                      <a:pt x="393" y="362"/>
                    </a:lnTo>
                    <a:lnTo>
                      <a:pt x="389" y="351"/>
                    </a:lnTo>
                    <a:lnTo>
                      <a:pt x="379" y="344"/>
                    </a:lnTo>
                    <a:lnTo>
                      <a:pt x="368" y="337"/>
                    </a:lnTo>
                    <a:lnTo>
                      <a:pt x="358" y="333"/>
                    </a:lnTo>
                    <a:lnTo>
                      <a:pt x="347" y="330"/>
                    </a:lnTo>
                    <a:lnTo>
                      <a:pt x="336" y="330"/>
                    </a:lnTo>
                    <a:lnTo>
                      <a:pt x="326" y="330"/>
                    </a:lnTo>
                    <a:lnTo>
                      <a:pt x="315" y="333"/>
                    </a:lnTo>
                    <a:lnTo>
                      <a:pt x="305" y="337"/>
                    </a:lnTo>
                    <a:lnTo>
                      <a:pt x="294" y="337"/>
                    </a:lnTo>
                    <a:lnTo>
                      <a:pt x="280" y="326"/>
                    </a:lnTo>
                    <a:lnTo>
                      <a:pt x="269" y="315"/>
                    </a:lnTo>
                    <a:lnTo>
                      <a:pt x="262" y="305"/>
                    </a:lnTo>
                    <a:lnTo>
                      <a:pt x="255" y="294"/>
                    </a:lnTo>
                    <a:lnTo>
                      <a:pt x="248" y="280"/>
                    </a:lnTo>
                    <a:lnTo>
                      <a:pt x="248" y="269"/>
                    </a:lnTo>
                    <a:lnTo>
                      <a:pt x="244" y="259"/>
                    </a:lnTo>
                    <a:lnTo>
                      <a:pt x="240" y="244"/>
                    </a:lnTo>
                    <a:lnTo>
                      <a:pt x="240" y="234"/>
                    </a:lnTo>
                    <a:lnTo>
                      <a:pt x="240" y="223"/>
                    </a:lnTo>
                    <a:lnTo>
                      <a:pt x="237" y="209"/>
                    </a:lnTo>
                    <a:lnTo>
                      <a:pt x="237" y="198"/>
                    </a:lnTo>
                    <a:lnTo>
                      <a:pt x="237" y="188"/>
                    </a:lnTo>
                    <a:lnTo>
                      <a:pt x="233" y="177"/>
                    </a:lnTo>
                    <a:lnTo>
                      <a:pt x="233" y="166"/>
                    </a:lnTo>
                    <a:lnTo>
                      <a:pt x="223" y="152"/>
                    </a:lnTo>
                    <a:lnTo>
                      <a:pt x="215" y="138"/>
                    </a:lnTo>
                    <a:lnTo>
                      <a:pt x="205" y="131"/>
                    </a:lnTo>
                    <a:lnTo>
                      <a:pt x="191" y="127"/>
                    </a:lnTo>
                    <a:lnTo>
                      <a:pt x="180" y="124"/>
                    </a:lnTo>
                    <a:lnTo>
                      <a:pt x="169" y="124"/>
                    </a:lnTo>
                    <a:lnTo>
                      <a:pt x="159" y="117"/>
                    </a:lnTo>
                    <a:lnTo>
                      <a:pt x="148" y="110"/>
                    </a:lnTo>
                    <a:lnTo>
                      <a:pt x="145" y="99"/>
                    </a:lnTo>
                    <a:lnTo>
                      <a:pt x="141" y="89"/>
                    </a:lnTo>
                    <a:lnTo>
                      <a:pt x="138" y="78"/>
                    </a:lnTo>
                    <a:lnTo>
                      <a:pt x="134" y="67"/>
                    </a:lnTo>
                    <a:lnTo>
                      <a:pt x="131" y="57"/>
                    </a:lnTo>
                    <a:lnTo>
                      <a:pt x="124" y="46"/>
                    </a:lnTo>
                    <a:lnTo>
                      <a:pt x="113" y="42"/>
                    </a:lnTo>
                    <a:lnTo>
                      <a:pt x="99" y="35"/>
                    </a:lnTo>
                    <a:lnTo>
                      <a:pt x="84" y="24"/>
                    </a:lnTo>
                    <a:lnTo>
                      <a:pt x="74" y="21"/>
                    </a:lnTo>
                    <a:lnTo>
                      <a:pt x="63" y="17"/>
                    </a:lnTo>
                    <a:lnTo>
                      <a:pt x="53" y="11"/>
                    </a:lnTo>
                    <a:lnTo>
                      <a:pt x="42" y="3"/>
                    </a:lnTo>
                    <a:lnTo>
                      <a:pt x="31" y="0"/>
                    </a:lnTo>
                    <a:lnTo>
                      <a:pt x="21" y="0"/>
                    </a:ln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25400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54001" name="Freeform 2097">
                <a:extLst>
                  <a:ext uri="{FF2B5EF4-FFF2-40B4-BE49-F238E27FC236}">
                    <a16:creationId xmlns:a16="http://schemas.microsoft.com/office/drawing/2014/main" id="{4B761D4E-2F61-196D-EDA3-F0951A007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922"/>
                <a:ext cx="83" cy="1094"/>
              </a:xfrm>
              <a:custGeom>
                <a:avLst/>
                <a:gdLst>
                  <a:gd name="T0" fmla="*/ 30 w 83"/>
                  <a:gd name="T1" fmla="*/ 1093 h 1094"/>
                  <a:gd name="T2" fmla="*/ 66 w 83"/>
                  <a:gd name="T3" fmla="*/ 798 h 1094"/>
                  <a:gd name="T4" fmla="*/ 21 w 83"/>
                  <a:gd name="T5" fmla="*/ 798 h 1094"/>
                  <a:gd name="T6" fmla="*/ 78 w 83"/>
                  <a:gd name="T7" fmla="*/ 487 h 1094"/>
                  <a:gd name="T8" fmla="*/ 2 w 83"/>
                  <a:gd name="T9" fmla="*/ 497 h 1094"/>
                  <a:gd name="T10" fmla="*/ 73 w 83"/>
                  <a:gd name="T11" fmla="*/ 241 h 1094"/>
                  <a:gd name="T12" fmla="*/ 0 w 83"/>
                  <a:gd name="T13" fmla="*/ 233 h 1094"/>
                  <a:gd name="T14" fmla="*/ 82 w 83"/>
                  <a:gd name="T15" fmla="*/ 0 h 1094"/>
                  <a:gd name="T16" fmla="*/ 79 w 83"/>
                  <a:gd name="T17" fmla="*/ 2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1094">
                    <a:moveTo>
                      <a:pt x="30" y="1093"/>
                    </a:moveTo>
                    <a:lnTo>
                      <a:pt x="66" y="798"/>
                    </a:lnTo>
                    <a:lnTo>
                      <a:pt x="21" y="798"/>
                    </a:lnTo>
                    <a:lnTo>
                      <a:pt x="78" y="487"/>
                    </a:lnTo>
                    <a:lnTo>
                      <a:pt x="2" y="497"/>
                    </a:lnTo>
                    <a:lnTo>
                      <a:pt x="73" y="241"/>
                    </a:lnTo>
                    <a:lnTo>
                      <a:pt x="0" y="233"/>
                    </a:lnTo>
                    <a:lnTo>
                      <a:pt x="82" y="0"/>
                    </a:lnTo>
                    <a:lnTo>
                      <a:pt x="79" y="2"/>
                    </a:lnTo>
                  </a:path>
                </a:pathLst>
              </a:custGeom>
              <a:noFill/>
              <a:ln w="50800" cap="rnd" cmpd="sng">
                <a:solidFill>
                  <a:schemeClr val="bg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54044" name="Group 2140">
              <a:extLst>
                <a:ext uri="{FF2B5EF4-FFF2-40B4-BE49-F238E27FC236}">
                  <a16:creationId xmlns:a16="http://schemas.microsoft.com/office/drawing/2014/main" id="{E1E10DCD-203A-25E0-D1FB-F9A8A41DA1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2" y="584"/>
              <a:ext cx="810" cy="607"/>
              <a:chOff x="3936" y="1344"/>
              <a:chExt cx="1581" cy="1185"/>
            </a:xfrm>
          </p:grpSpPr>
          <p:pic>
            <p:nvPicPr>
              <p:cNvPr id="254034" name="Picture 2130">
                <a:extLst>
                  <a:ext uri="{FF2B5EF4-FFF2-40B4-BE49-F238E27FC236}">
                    <a16:creationId xmlns:a16="http://schemas.microsoft.com/office/drawing/2014/main" id="{D38ED144-3FE3-E8D6-DF4A-FFDCF21FF8DD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6" y="1344"/>
                <a:ext cx="1581" cy="11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54035" name="Group 2131">
                <a:extLst>
                  <a:ext uri="{FF2B5EF4-FFF2-40B4-BE49-F238E27FC236}">
                    <a16:creationId xmlns:a16="http://schemas.microsoft.com/office/drawing/2014/main" id="{12E84DB1-3D63-BDEB-D1B4-6DFD2F7AFD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6" y="1392"/>
                <a:ext cx="240" cy="1104"/>
                <a:chOff x="3247" y="871"/>
                <a:chExt cx="124" cy="680"/>
              </a:xfrm>
            </p:grpSpPr>
            <p:sp>
              <p:nvSpPr>
                <p:cNvPr id="254036" name="Oval 2132">
                  <a:extLst>
                    <a:ext uri="{FF2B5EF4-FFF2-40B4-BE49-F238E27FC236}">
                      <a16:creationId xmlns:a16="http://schemas.microsoft.com/office/drawing/2014/main" id="{6A23DEA6-A54C-9CA1-0E18-86E09FB392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5" y="871"/>
                  <a:ext cx="54" cy="121"/>
                </a:xfrm>
                <a:prstGeom prst="ellips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4037" name="Line 2133">
                  <a:extLst>
                    <a:ext uri="{FF2B5EF4-FFF2-40B4-BE49-F238E27FC236}">
                      <a16:creationId xmlns:a16="http://schemas.microsoft.com/office/drawing/2014/main" id="{C4D9FF25-85D6-AF82-95D2-243F3ABC8D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1" y="1003"/>
                  <a:ext cx="0" cy="276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4038" name="Line 2134">
                  <a:extLst>
                    <a:ext uri="{FF2B5EF4-FFF2-40B4-BE49-F238E27FC236}">
                      <a16:creationId xmlns:a16="http://schemas.microsoft.com/office/drawing/2014/main" id="{50B56803-6B57-9224-E2E5-F6EA55F066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50" y="1274"/>
                  <a:ext cx="22" cy="181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4039" name="Line 2135">
                  <a:extLst>
                    <a:ext uri="{FF2B5EF4-FFF2-40B4-BE49-F238E27FC236}">
                      <a16:creationId xmlns:a16="http://schemas.microsoft.com/office/drawing/2014/main" id="{6EA8DBCD-6D13-AAB8-F1F8-9AF37C2D54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1052"/>
                  <a:ext cx="10" cy="204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4040" name="Line 2136">
                  <a:extLst>
                    <a:ext uri="{FF2B5EF4-FFF2-40B4-BE49-F238E27FC236}">
                      <a16:creationId xmlns:a16="http://schemas.microsoft.com/office/drawing/2014/main" id="{83E2D5F2-C4F3-1750-2037-AB6DECB87F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5" y="1284"/>
                  <a:ext cx="29" cy="267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4041" name="Line 2137">
                  <a:extLst>
                    <a:ext uri="{FF2B5EF4-FFF2-40B4-BE49-F238E27FC236}">
                      <a16:creationId xmlns:a16="http://schemas.microsoft.com/office/drawing/2014/main" id="{A6B4E356-1E5A-6108-5169-C8670185BE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14" y="1051"/>
                  <a:ext cx="57" cy="191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4042" name="Arc 2138">
                  <a:extLst>
                    <a:ext uri="{FF2B5EF4-FFF2-40B4-BE49-F238E27FC236}">
                      <a16:creationId xmlns:a16="http://schemas.microsoft.com/office/drawing/2014/main" id="{CB4AA58B-8FB5-C221-6F4F-825C94219A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4" y="1026"/>
                  <a:ext cx="42" cy="41"/>
                </a:xfrm>
                <a:custGeom>
                  <a:avLst/>
                  <a:gdLst>
                    <a:gd name="G0" fmla="+- 0 0 0"/>
                    <a:gd name="G1" fmla="+- 21085 0 0"/>
                    <a:gd name="G2" fmla="+- 21600 0 0"/>
                    <a:gd name="T0" fmla="*/ 4689 w 20001"/>
                    <a:gd name="T1" fmla="*/ 0 h 21085"/>
                    <a:gd name="T2" fmla="*/ 20001 w 20001"/>
                    <a:gd name="T3" fmla="*/ 12928 h 21085"/>
                    <a:gd name="T4" fmla="*/ 0 w 20001"/>
                    <a:gd name="T5" fmla="*/ 21085 h 210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001" h="21085" fill="none" extrusionOk="0">
                      <a:moveTo>
                        <a:pt x="4688" y="0"/>
                      </a:moveTo>
                      <a:cubicBezTo>
                        <a:pt x="11604" y="1537"/>
                        <a:pt x="17325" y="6368"/>
                        <a:pt x="20000" y="12928"/>
                      </a:cubicBezTo>
                    </a:path>
                    <a:path w="20001" h="21085" stroke="0" extrusionOk="0">
                      <a:moveTo>
                        <a:pt x="4688" y="0"/>
                      </a:moveTo>
                      <a:cubicBezTo>
                        <a:pt x="11604" y="1537"/>
                        <a:pt x="17325" y="6368"/>
                        <a:pt x="20000" y="12928"/>
                      </a:cubicBezTo>
                      <a:lnTo>
                        <a:pt x="0" y="21085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4043" name="Arc 2139">
                  <a:extLst>
                    <a:ext uri="{FF2B5EF4-FFF2-40B4-BE49-F238E27FC236}">
                      <a16:creationId xmlns:a16="http://schemas.microsoft.com/office/drawing/2014/main" id="{671A7F18-C0B3-B5AF-D7D4-1B324CE362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7" y="1026"/>
                  <a:ext cx="42" cy="41"/>
                </a:xfrm>
                <a:custGeom>
                  <a:avLst/>
                  <a:gdLst>
                    <a:gd name="G0" fmla="+- 20097 0 0"/>
                    <a:gd name="G1" fmla="+- 20968 0 0"/>
                    <a:gd name="G2" fmla="+- 21600 0 0"/>
                    <a:gd name="T0" fmla="*/ 0 w 20097"/>
                    <a:gd name="T1" fmla="*/ 13050 h 20968"/>
                    <a:gd name="T2" fmla="*/ 14910 w 20097"/>
                    <a:gd name="T3" fmla="*/ 0 h 20968"/>
                    <a:gd name="T4" fmla="*/ 20097 w 20097"/>
                    <a:gd name="T5" fmla="*/ 20968 h 20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097" h="20968" fill="none" extrusionOk="0">
                      <a:moveTo>
                        <a:pt x="0" y="13050"/>
                      </a:moveTo>
                      <a:cubicBezTo>
                        <a:pt x="2564" y="6542"/>
                        <a:pt x="8120" y="1679"/>
                        <a:pt x="14910" y="0"/>
                      </a:cubicBezTo>
                    </a:path>
                    <a:path w="20097" h="20968" stroke="0" extrusionOk="0">
                      <a:moveTo>
                        <a:pt x="0" y="13050"/>
                      </a:moveTo>
                      <a:cubicBezTo>
                        <a:pt x="2564" y="6542"/>
                        <a:pt x="8120" y="1679"/>
                        <a:pt x="14910" y="0"/>
                      </a:cubicBezTo>
                      <a:lnTo>
                        <a:pt x="20097" y="20968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</p:grpSp>
      <p:grpSp>
        <p:nvGrpSpPr>
          <p:cNvPr id="254002" name="Group 2098">
            <a:extLst>
              <a:ext uri="{FF2B5EF4-FFF2-40B4-BE49-F238E27FC236}">
                <a16:creationId xmlns:a16="http://schemas.microsoft.com/office/drawing/2014/main" id="{491B8E2B-F00D-07E6-9016-DBEF6A2FEF08}"/>
              </a:ext>
            </a:extLst>
          </p:cNvPr>
          <p:cNvGrpSpPr>
            <a:grpSpLocks/>
          </p:cNvGrpSpPr>
          <p:nvPr/>
        </p:nvGrpSpPr>
        <p:grpSpPr bwMode="auto">
          <a:xfrm>
            <a:off x="1630363" y="1849438"/>
            <a:ext cx="6545262" cy="3540125"/>
            <a:chOff x="3248" y="3071"/>
            <a:chExt cx="2215" cy="1198"/>
          </a:xfrm>
        </p:grpSpPr>
        <p:sp>
          <p:nvSpPr>
            <p:cNvPr id="254003" name="Oval 2099">
              <a:extLst>
                <a:ext uri="{FF2B5EF4-FFF2-40B4-BE49-F238E27FC236}">
                  <a16:creationId xmlns:a16="http://schemas.microsoft.com/office/drawing/2014/main" id="{88350722-340D-6B13-868D-A23A9B1FD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3804"/>
              <a:ext cx="605" cy="20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04" name="Oval 2100">
              <a:extLst>
                <a:ext uri="{FF2B5EF4-FFF2-40B4-BE49-F238E27FC236}">
                  <a16:creationId xmlns:a16="http://schemas.microsoft.com/office/drawing/2014/main" id="{26DDBF9C-F137-D802-BF83-FE0612205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3792"/>
              <a:ext cx="605" cy="20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05" name="AutoShape 2101">
              <a:extLst>
                <a:ext uri="{FF2B5EF4-FFF2-40B4-BE49-F238E27FC236}">
                  <a16:creationId xmlns:a16="http://schemas.microsoft.com/office/drawing/2014/main" id="{046386E1-401D-DCF8-FC84-ECCEB84284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720000" flipH="1" flipV="1">
              <a:off x="4642" y="3701"/>
              <a:ext cx="242" cy="202"/>
            </a:xfrm>
            <a:custGeom>
              <a:avLst/>
              <a:gdLst>
                <a:gd name="G0" fmla="+- 2644 0 0"/>
                <a:gd name="G1" fmla="+- 21600 0 2644"/>
                <a:gd name="G2" fmla="*/ 2644 1 2"/>
                <a:gd name="G3" fmla="+- 21600 0 G2"/>
                <a:gd name="G4" fmla="+/ 2644 21600 2"/>
                <a:gd name="G5" fmla="+/ G1 0 2"/>
                <a:gd name="G6" fmla="*/ 21600 21600 2644"/>
                <a:gd name="G7" fmla="*/ G6 1 2"/>
                <a:gd name="G8" fmla="+- 21600 0 G7"/>
                <a:gd name="G9" fmla="*/ 21600 1 2"/>
                <a:gd name="G10" fmla="+- 2644 0 G9"/>
                <a:gd name="G11" fmla="?: G10 G8 0"/>
                <a:gd name="G12" fmla="?: G10 G7 21600"/>
                <a:gd name="T0" fmla="*/ 20278 w 21600"/>
                <a:gd name="T1" fmla="*/ 10800 h 21600"/>
                <a:gd name="T2" fmla="*/ 10800 w 21600"/>
                <a:gd name="T3" fmla="*/ 21600 h 21600"/>
                <a:gd name="T4" fmla="*/ 1322 w 21600"/>
                <a:gd name="T5" fmla="*/ 10800 h 21600"/>
                <a:gd name="T6" fmla="*/ 10800 w 21600"/>
                <a:gd name="T7" fmla="*/ 0 h 21600"/>
                <a:gd name="T8" fmla="*/ 3122 w 21600"/>
                <a:gd name="T9" fmla="*/ 3122 h 21600"/>
                <a:gd name="T10" fmla="*/ 18478 w 21600"/>
                <a:gd name="T11" fmla="*/ 1847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44" y="21600"/>
                  </a:lnTo>
                  <a:lnTo>
                    <a:pt x="189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06" name="Rectangle 2102">
              <a:extLst>
                <a:ext uri="{FF2B5EF4-FFF2-40B4-BE49-F238E27FC236}">
                  <a16:creationId xmlns:a16="http://schemas.microsoft.com/office/drawing/2014/main" id="{E056BB0B-4AA2-E2C1-91D0-C7AFE4F687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120000">
              <a:off x="4865" y="3647"/>
              <a:ext cx="17" cy="26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54007" name="Group 2103">
              <a:extLst>
                <a:ext uri="{FF2B5EF4-FFF2-40B4-BE49-F238E27FC236}">
                  <a16:creationId xmlns:a16="http://schemas.microsoft.com/office/drawing/2014/main" id="{2FB78FC6-79DE-F2DA-EDA9-D6AD8AD08C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28" y="3865"/>
              <a:ext cx="97" cy="31"/>
              <a:chOff x="4928" y="3865"/>
              <a:chExt cx="97" cy="31"/>
            </a:xfrm>
          </p:grpSpPr>
          <p:sp>
            <p:nvSpPr>
              <p:cNvPr id="254008" name="Arc 2104">
                <a:extLst>
                  <a:ext uri="{FF2B5EF4-FFF2-40B4-BE49-F238E27FC236}">
                    <a16:creationId xmlns:a16="http://schemas.microsoft.com/office/drawing/2014/main" id="{07046B36-6C71-8AF8-8A42-CF16CEFD2A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8" y="3866"/>
                <a:ext cx="49" cy="30"/>
              </a:xfrm>
              <a:custGeom>
                <a:avLst/>
                <a:gdLst>
                  <a:gd name="G0" fmla="+- 21552 0 0"/>
                  <a:gd name="G1" fmla="+- 21596 0 0"/>
                  <a:gd name="G2" fmla="+- 21600 0 0"/>
                  <a:gd name="T0" fmla="*/ 0 w 21552"/>
                  <a:gd name="T1" fmla="*/ 20159 h 21596"/>
                  <a:gd name="T2" fmla="*/ 21111 w 21552"/>
                  <a:gd name="T3" fmla="*/ 0 h 21596"/>
                  <a:gd name="T4" fmla="*/ 21552 w 21552"/>
                  <a:gd name="T5" fmla="*/ 2159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2" h="21596" fill="none" extrusionOk="0">
                    <a:moveTo>
                      <a:pt x="-1" y="20158"/>
                    </a:moveTo>
                    <a:cubicBezTo>
                      <a:pt x="745" y="8981"/>
                      <a:pt x="9911" y="229"/>
                      <a:pt x="21111" y="0"/>
                    </a:cubicBezTo>
                  </a:path>
                  <a:path w="21552" h="21596" stroke="0" extrusionOk="0">
                    <a:moveTo>
                      <a:pt x="-1" y="20158"/>
                    </a:moveTo>
                    <a:cubicBezTo>
                      <a:pt x="745" y="8981"/>
                      <a:pt x="9911" y="229"/>
                      <a:pt x="21111" y="0"/>
                    </a:cubicBezTo>
                    <a:lnTo>
                      <a:pt x="21552" y="21596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4009" name="Arc 2105">
                <a:extLst>
                  <a:ext uri="{FF2B5EF4-FFF2-40B4-BE49-F238E27FC236}">
                    <a16:creationId xmlns:a16="http://schemas.microsoft.com/office/drawing/2014/main" id="{C476314D-59FD-2869-9DC9-2A4249BBAD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5" y="3865"/>
                <a:ext cx="50" cy="31"/>
              </a:xfrm>
              <a:custGeom>
                <a:avLst/>
                <a:gdLst>
                  <a:gd name="G0" fmla="+- 441 0 0"/>
                  <a:gd name="G1" fmla="+- 21600 0 0"/>
                  <a:gd name="G2" fmla="+- 21600 0 0"/>
                  <a:gd name="T0" fmla="*/ 0 w 22029"/>
                  <a:gd name="T1" fmla="*/ 4 h 21600"/>
                  <a:gd name="T2" fmla="*/ 22029 w 22029"/>
                  <a:gd name="T3" fmla="*/ 20889 h 21600"/>
                  <a:gd name="T4" fmla="*/ 441 w 2202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29" h="21600" fill="none" extrusionOk="0">
                    <a:moveTo>
                      <a:pt x="0" y="4"/>
                    </a:moveTo>
                    <a:cubicBezTo>
                      <a:pt x="146" y="1"/>
                      <a:pt x="293" y="0"/>
                      <a:pt x="441" y="0"/>
                    </a:cubicBezTo>
                    <a:cubicBezTo>
                      <a:pt x="12093" y="0"/>
                      <a:pt x="21645" y="9242"/>
                      <a:pt x="22029" y="20888"/>
                    </a:cubicBezTo>
                  </a:path>
                  <a:path w="22029" h="21600" stroke="0" extrusionOk="0">
                    <a:moveTo>
                      <a:pt x="0" y="4"/>
                    </a:moveTo>
                    <a:cubicBezTo>
                      <a:pt x="146" y="1"/>
                      <a:pt x="293" y="0"/>
                      <a:pt x="441" y="0"/>
                    </a:cubicBezTo>
                    <a:cubicBezTo>
                      <a:pt x="12093" y="0"/>
                      <a:pt x="21645" y="9242"/>
                      <a:pt x="22029" y="20888"/>
                    </a:cubicBezTo>
                    <a:lnTo>
                      <a:pt x="441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54010" name="Line 2106">
              <a:extLst>
                <a:ext uri="{FF2B5EF4-FFF2-40B4-BE49-F238E27FC236}">
                  <a16:creationId xmlns:a16="http://schemas.microsoft.com/office/drawing/2014/main" id="{F4BAFFAA-AF4E-92BA-8BE3-B4019A1A8C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3893"/>
              <a:ext cx="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11" name="Line 2107">
              <a:extLst>
                <a:ext uri="{FF2B5EF4-FFF2-40B4-BE49-F238E27FC236}">
                  <a16:creationId xmlns:a16="http://schemas.microsoft.com/office/drawing/2014/main" id="{7628B4A8-2359-1505-11DB-D99543C32B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00" y="3887"/>
              <a:ext cx="27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12" name="Line 2108">
              <a:extLst>
                <a:ext uri="{FF2B5EF4-FFF2-40B4-BE49-F238E27FC236}">
                  <a16:creationId xmlns:a16="http://schemas.microsoft.com/office/drawing/2014/main" id="{BB05334F-4FC3-6B35-151C-6223EB1D04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03" y="3989"/>
              <a:ext cx="260" cy="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13" name="Line 2109">
              <a:extLst>
                <a:ext uri="{FF2B5EF4-FFF2-40B4-BE49-F238E27FC236}">
                  <a16:creationId xmlns:a16="http://schemas.microsoft.com/office/drawing/2014/main" id="{B499A118-8777-9B7F-B008-A2B8A79D16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3" y="4049"/>
              <a:ext cx="140" cy="2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14" name="Line 2110">
              <a:extLst>
                <a:ext uri="{FF2B5EF4-FFF2-40B4-BE49-F238E27FC236}">
                  <a16:creationId xmlns:a16="http://schemas.microsoft.com/office/drawing/2014/main" id="{9307E774-2D0B-CB41-5006-19AC0FDC36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05" y="3729"/>
              <a:ext cx="118" cy="1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15" name="Line 2111">
              <a:extLst>
                <a:ext uri="{FF2B5EF4-FFF2-40B4-BE49-F238E27FC236}">
                  <a16:creationId xmlns:a16="http://schemas.microsoft.com/office/drawing/2014/main" id="{A8A5F577-EFDE-39F8-174C-4A01E54A9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76" y="3814"/>
              <a:ext cx="24" cy="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16" name="Line 2112">
              <a:extLst>
                <a:ext uri="{FF2B5EF4-FFF2-40B4-BE49-F238E27FC236}">
                  <a16:creationId xmlns:a16="http://schemas.microsoft.com/office/drawing/2014/main" id="{BF9AD01A-3C32-E64E-1864-4FB27965F1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69" y="3726"/>
              <a:ext cx="37" cy="9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17" name="Arc 2113">
              <a:extLst>
                <a:ext uri="{FF2B5EF4-FFF2-40B4-BE49-F238E27FC236}">
                  <a16:creationId xmlns:a16="http://schemas.microsoft.com/office/drawing/2014/main" id="{222AE7B3-1CDE-F43C-D9CF-046B9F3CF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2" y="3632"/>
              <a:ext cx="226" cy="155"/>
            </a:xfrm>
            <a:custGeom>
              <a:avLst/>
              <a:gdLst>
                <a:gd name="G0" fmla="+- 0 0 0"/>
                <a:gd name="G1" fmla="+- 18929 0 0"/>
                <a:gd name="G2" fmla="+- 21600 0 0"/>
                <a:gd name="T0" fmla="*/ 10404 w 20274"/>
                <a:gd name="T1" fmla="*/ 0 h 18929"/>
                <a:gd name="T2" fmla="*/ 20274 w 20274"/>
                <a:gd name="T3" fmla="*/ 11478 h 18929"/>
                <a:gd name="T4" fmla="*/ 0 w 20274"/>
                <a:gd name="T5" fmla="*/ 18929 h 18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74" h="18929" fill="none" extrusionOk="0">
                  <a:moveTo>
                    <a:pt x="10404" y="-1"/>
                  </a:moveTo>
                  <a:cubicBezTo>
                    <a:pt x="14971" y="2509"/>
                    <a:pt x="18476" y="6586"/>
                    <a:pt x="20274" y="11477"/>
                  </a:cubicBezTo>
                </a:path>
                <a:path w="20274" h="18929" stroke="0" extrusionOk="0">
                  <a:moveTo>
                    <a:pt x="10404" y="-1"/>
                  </a:moveTo>
                  <a:cubicBezTo>
                    <a:pt x="14971" y="2509"/>
                    <a:pt x="18476" y="6586"/>
                    <a:pt x="20274" y="11477"/>
                  </a:cubicBezTo>
                  <a:lnTo>
                    <a:pt x="0" y="18929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18" name="Oval 2114">
              <a:extLst>
                <a:ext uri="{FF2B5EF4-FFF2-40B4-BE49-F238E27FC236}">
                  <a16:creationId xmlns:a16="http://schemas.microsoft.com/office/drawing/2014/main" id="{35872CB0-0E6C-B59E-3164-35AE11CAD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0" y="3555"/>
              <a:ext cx="104" cy="14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19" name="Line 2115">
              <a:extLst>
                <a:ext uri="{FF2B5EF4-FFF2-40B4-BE49-F238E27FC236}">
                  <a16:creationId xmlns:a16="http://schemas.microsoft.com/office/drawing/2014/main" id="{D390FA03-F241-2760-AE93-3A3A89487F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6" y="3725"/>
              <a:ext cx="37" cy="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20" name="Line 2116">
              <a:extLst>
                <a:ext uri="{FF2B5EF4-FFF2-40B4-BE49-F238E27FC236}">
                  <a16:creationId xmlns:a16="http://schemas.microsoft.com/office/drawing/2014/main" id="{4E8F7B05-9565-A39D-D9F4-EB89B1123E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04" y="3809"/>
              <a:ext cx="59" cy="17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21" name="Line 2117">
              <a:extLst>
                <a:ext uri="{FF2B5EF4-FFF2-40B4-BE49-F238E27FC236}">
                  <a16:creationId xmlns:a16="http://schemas.microsoft.com/office/drawing/2014/main" id="{DAE53892-8E34-A2E5-3154-D7082B4626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09" y="3825"/>
              <a:ext cx="159" cy="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54022" name="Group 2118">
              <a:extLst>
                <a:ext uri="{FF2B5EF4-FFF2-40B4-BE49-F238E27FC236}">
                  <a16:creationId xmlns:a16="http://schemas.microsoft.com/office/drawing/2014/main" id="{201021AD-8647-35E6-E457-AF9D895A2A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8" y="3135"/>
              <a:ext cx="167" cy="920"/>
              <a:chOff x="3248" y="3135"/>
              <a:chExt cx="167" cy="920"/>
            </a:xfrm>
          </p:grpSpPr>
          <p:sp>
            <p:nvSpPr>
              <p:cNvPr id="254023" name="Oval 2119">
                <a:extLst>
                  <a:ext uri="{FF2B5EF4-FFF2-40B4-BE49-F238E27FC236}">
                    <a16:creationId xmlns:a16="http://schemas.microsoft.com/office/drawing/2014/main" id="{D4911113-3846-D79D-CCC9-3759AD38B8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" y="3135"/>
                <a:ext cx="79" cy="169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4024" name="Line 2120">
                <a:extLst>
                  <a:ext uri="{FF2B5EF4-FFF2-40B4-BE49-F238E27FC236}">
                    <a16:creationId xmlns:a16="http://schemas.microsoft.com/office/drawing/2014/main" id="{8B0E47D8-649D-34D5-4866-3E00E5B956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93" y="3317"/>
                <a:ext cx="0" cy="37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4025" name="Line 2121">
                <a:extLst>
                  <a:ext uri="{FF2B5EF4-FFF2-40B4-BE49-F238E27FC236}">
                    <a16:creationId xmlns:a16="http://schemas.microsoft.com/office/drawing/2014/main" id="{C09E3F9E-849D-1BAE-AFCF-395AAE5DCE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2" y="3682"/>
                <a:ext cx="29" cy="2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4026" name="Line 2122">
                <a:extLst>
                  <a:ext uri="{FF2B5EF4-FFF2-40B4-BE49-F238E27FC236}">
                    <a16:creationId xmlns:a16="http://schemas.microsoft.com/office/drawing/2014/main" id="{8AB17F3F-BB38-EE1F-5534-5E5065224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8" y="3383"/>
                <a:ext cx="13" cy="27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4027" name="Line 2123">
                <a:extLst>
                  <a:ext uri="{FF2B5EF4-FFF2-40B4-BE49-F238E27FC236}">
                    <a16:creationId xmlns:a16="http://schemas.microsoft.com/office/drawing/2014/main" id="{7041C7FF-43C3-9F1F-78DA-F707339635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0" y="3696"/>
                <a:ext cx="38" cy="3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4028" name="Line 2124">
                <a:extLst>
                  <a:ext uri="{FF2B5EF4-FFF2-40B4-BE49-F238E27FC236}">
                    <a16:creationId xmlns:a16="http://schemas.microsoft.com/office/drawing/2014/main" id="{C3EC0BE5-AF37-27A7-0F5E-5683AC988D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9" y="3382"/>
                <a:ext cx="76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4029" name="Arc 2125">
                <a:extLst>
                  <a:ext uri="{FF2B5EF4-FFF2-40B4-BE49-F238E27FC236}">
                    <a16:creationId xmlns:a16="http://schemas.microsoft.com/office/drawing/2014/main" id="{53FD81F8-8C5E-68C2-7D92-AAE7C56B3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3346"/>
                <a:ext cx="58" cy="56"/>
              </a:xfrm>
              <a:custGeom>
                <a:avLst/>
                <a:gdLst>
                  <a:gd name="G0" fmla="+- 0 0 0"/>
                  <a:gd name="G1" fmla="+- 21051 0 0"/>
                  <a:gd name="G2" fmla="+- 21600 0 0"/>
                  <a:gd name="T0" fmla="*/ 4838 w 20224"/>
                  <a:gd name="T1" fmla="*/ 0 h 21051"/>
                  <a:gd name="T2" fmla="*/ 20224 w 20224"/>
                  <a:gd name="T3" fmla="*/ 13465 h 21051"/>
                  <a:gd name="T4" fmla="*/ 0 w 20224"/>
                  <a:gd name="T5" fmla="*/ 21051 h 210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24" h="21051" fill="none" extrusionOk="0">
                    <a:moveTo>
                      <a:pt x="4838" y="-1"/>
                    </a:moveTo>
                    <a:cubicBezTo>
                      <a:pt x="11900" y="1622"/>
                      <a:pt x="17678" y="6679"/>
                      <a:pt x="20224" y="13464"/>
                    </a:cubicBezTo>
                  </a:path>
                  <a:path w="20224" h="21051" stroke="0" extrusionOk="0">
                    <a:moveTo>
                      <a:pt x="4838" y="-1"/>
                    </a:moveTo>
                    <a:cubicBezTo>
                      <a:pt x="11900" y="1622"/>
                      <a:pt x="17678" y="6679"/>
                      <a:pt x="20224" y="13464"/>
                    </a:cubicBezTo>
                    <a:lnTo>
                      <a:pt x="0" y="2105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4030" name="Arc 2126">
                <a:extLst>
                  <a:ext uri="{FF2B5EF4-FFF2-40B4-BE49-F238E27FC236}">
                    <a16:creationId xmlns:a16="http://schemas.microsoft.com/office/drawing/2014/main" id="{0CAB9716-AD36-55A2-42F7-E9523ED54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8" y="3347"/>
                <a:ext cx="57" cy="55"/>
              </a:xfrm>
              <a:custGeom>
                <a:avLst/>
                <a:gdLst>
                  <a:gd name="G0" fmla="+- 20141 0 0"/>
                  <a:gd name="G1" fmla="+- 20869 0 0"/>
                  <a:gd name="G2" fmla="+- 21600 0 0"/>
                  <a:gd name="T0" fmla="*/ 0 w 20141"/>
                  <a:gd name="T1" fmla="*/ 13065 h 20869"/>
                  <a:gd name="T2" fmla="*/ 14569 w 20141"/>
                  <a:gd name="T3" fmla="*/ 0 h 20869"/>
                  <a:gd name="T4" fmla="*/ 20141 w 20141"/>
                  <a:gd name="T5" fmla="*/ 20869 h 20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141" h="20869" fill="none" extrusionOk="0">
                    <a:moveTo>
                      <a:pt x="0" y="13065"/>
                    </a:moveTo>
                    <a:cubicBezTo>
                      <a:pt x="2491" y="6633"/>
                      <a:pt x="7905" y="1779"/>
                      <a:pt x="14569" y="0"/>
                    </a:cubicBezTo>
                  </a:path>
                  <a:path w="20141" h="20869" stroke="0" extrusionOk="0">
                    <a:moveTo>
                      <a:pt x="0" y="13065"/>
                    </a:moveTo>
                    <a:cubicBezTo>
                      <a:pt x="2491" y="6633"/>
                      <a:pt x="7905" y="1779"/>
                      <a:pt x="14569" y="0"/>
                    </a:cubicBezTo>
                    <a:lnTo>
                      <a:pt x="20141" y="20869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54031" name="Rectangle 2127">
              <a:extLst>
                <a:ext uri="{FF2B5EF4-FFF2-40B4-BE49-F238E27FC236}">
                  <a16:creationId xmlns:a16="http://schemas.microsoft.com/office/drawing/2014/main" id="{57CFFAC4-FBA4-D64C-A439-F29A6EADE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9" y="3435"/>
              <a:ext cx="40" cy="13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32" name="AutoShape 2128">
              <a:extLst>
                <a:ext uri="{FF2B5EF4-FFF2-40B4-BE49-F238E27FC236}">
                  <a16:creationId xmlns:a16="http://schemas.microsoft.com/office/drawing/2014/main" id="{18084455-501C-9B4F-FDAA-1D8D9ADFFC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920000" flipH="1">
              <a:off x="3936" y="3004"/>
              <a:ext cx="102" cy="1318"/>
            </a:xfrm>
            <a:prstGeom prst="triangle">
              <a:avLst>
                <a:gd name="adj" fmla="val 48282"/>
              </a:avLst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4033" name="Freeform 2129">
              <a:extLst>
                <a:ext uri="{FF2B5EF4-FFF2-40B4-BE49-F238E27FC236}">
                  <a16:creationId xmlns:a16="http://schemas.microsoft.com/office/drawing/2014/main" id="{4EECB3FF-CB33-0F76-5C15-662BB6AB8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" y="3071"/>
              <a:ext cx="83" cy="1094"/>
            </a:xfrm>
            <a:custGeom>
              <a:avLst/>
              <a:gdLst>
                <a:gd name="T0" fmla="*/ 30 w 83"/>
                <a:gd name="T1" fmla="*/ 1093 h 1094"/>
                <a:gd name="T2" fmla="*/ 66 w 83"/>
                <a:gd name="T3" fmla="*/ 798 h 1094"/>
                <a:gd name="T4" fmla="*/ 21 w 83"/>
                <a:gd name="T5" fmla="*/ 798 h 1094"/>
                <a:gd name="T6" fmla="*/ 78 w 83"/>
                <a:gd name="T7" fmla="*/ 487 h 1094"/>
                <a:gd name="T8" fmla="*/ 2 w 83"/>
                <a:gd name="T9" fmla="*/ 497 h 1094"/>
                <a:gd name="T10" fmla="*/ 73 w 83"/>
                <a:gd name="T11" fmla="*/ 241 h 1094"/>
                <a:gd name="T12" fmla="*/ 0 w 83"/>
                <a:gd name="T13" fmla="*/ 233 h 1094"/>
                <a:gd name="T14" fmla="*/ 82 w 83"/>
                <a:gd name="T15" fmla="*/ 0 h 1094"/>
                <a:gd name="T16" fmla="*/ 79 w 83"/>
                <a:gd name="T17" fmla="*/ 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1094">
                  <a:moveTo>
                    <a:pt x="30" y="1093"/>
                  </a:moveTo>
                  <a:lnTo>
                    <a:pt x="66" y="798"/>
                  </a:lnTo>
                  <a:lnTo>
                    <a:pt x="21" y="798"/>
                  </a:lnTo>
                  <a:lnTo>
                    <a:pt x="78" y="487"/>
                  </a:lnTo>
                  <a:lnTo>
                    <a:pt x="2" y="497"/>
                  </a:lnTo>
                  <a:lnTo>
                    <a:pt x="73" y="241"/>
                  </a:lnTo>
                  <a:lnTo>
                    <a:pt x="0" y="233"/>
                  </a:lnTo>
                  <a:lnTo>
                    <a:pt x="82" y="0"/>
                  </a:lnTo>
                  <a:lnTo>
                    <a:pt x="79" y="2"/>
                  </a:lnTo>
                </a:path>
              </a:pathLst>
            </a:custGeom>
            <a:noFill/>
            <a:ln w="508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9F426FD0-14DD-5CD9-EAC4-210F70716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Iconic Indicators</a:t>
            </a:r>
          </a:p>
        </p:txBody>
      </p:sp>
      <p:pic>
        <p:nvPicPr>
          <p:cNvPr id="183300" name="Picture 4">
            <a:extLst>
              <a:ext uri="{FF2B5EF4-FFF2-40B4-BE49-F238E27FC236}">
                <a16:creationId xmlns:a16="http://schemas.microsoft.com/office/drawing/2014/main" id="{C17BFD10-CED6-0C89-5FF3-D03C91CCC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28750"/>
            <a:ext cx="8186738" cy="481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4026110F-C2F4-7873-199A-2AA83EBE7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Iconic Indicators</a:t>
            </a:r>
          </a:p>
        </p:txBody>
      </p:sp>
      <p:pic>
        <p:nvPicPr>
          <p:cNvPr id="184324" name="Picture 4">
            <a:extLst>
              <a:ext uri="{FF2B5EF4-FFF2-40B4-BE49-F238E27FC236}">
                <a16:creationId xmlns:a16="http://schemas.microsoft.com/office/drawing/2014/main" id="{CE3A4166-F734-7B2A-0252-4DFCF15ED6C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955675"/>
            <a:ext cx="8613775" cy="563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A8C8C78B-E3BF-D5F2-01D7-343D9AE3A0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Digital but also Physical Surrogates</a:t>
            </a:r>
          </a:p>
        </p:txBody>
      </p:sp>
      <p:pic>
        <p:nvPicPr>
          <p:cNvPr id="186372" name="Picture 4">
            <a:extLst>
              <a:ext uri="{FF2B5EF4-FFF2-40B4-BE49-F238E27FC236}">
                <a16:creationId xmlns:a16="http://schemas.microsoft.com/office/drawing/2014/main" id="{18217C1F-F2F0-A46B-7670-C951BC0FA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1906588"/>
            <a:ext cx="221932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6373" name="Picture 5">
            <a:extLst>
              <a:ext uri="{FF2B5EF4-FFF2-40B4-BE49-F238E27FC236}">
                <a16:creationId xmlns:a16="http://schemas.microsoft.com/office/drawing/2014/main" id="{79E40E50-82CC-E8A4-5BD9-5282B6958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2124075"/>
            <a:ext cx="2566988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6374" name="Picture 6">
            <a:extLst>
              <a:ext uri="{FF2B5EF4-FFF2-40B4-BE49-F238E27FC236}">
                <a16:creationId xmlns:a16="http://schemas.microsoft.com/office/drawing/2014/main" id="{2FC3C25C-25C9-B4A4-2985-3CF053A1C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065338"/>
            <a:ext cx="3433762" cy="270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6377" name="Text Box 9">
            <a:extLst>
              <a:ext uri="{FF2B5EF4-FFF2-40B4-BE49-F238E27FC236}">
                <a16:creationId xmlns:a16="http://schemas.microsoft.com/office/drawing/2014/main" id="{2AAA7021-3C64-099A-6F02-06BAEE2BB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388" y="6459538"/>
            <a:ext cx="2530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pPr algn="ctr"/>
            <a:r>
              <a:rPr lang="en-US" altLang="LID4096"/>
              <a:t>Kuzuoka and Greenberg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03DC6086-8F71-EEC9-AC63-153D972597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Digital but also Physical Surrogates</a:t>
            </a:r>
          </a:p>
        </p:txBody>
      </p:sp>
      <p:graphicFrame>
        <p:nvGraphicFramePr>
          <p:cNvPr id="191491" name="Object 3">
            <a:extLst>
              <a:ext uri="{FF2B5EF4-FFF2-40B4-BE49-F238E27FC236}">
                <a16:creationId xmlns:a16="http://schemas.microsoft.com/office/drawing/2014/main" id="{A684599E-1138-7EA3-0E88-2B8FFCBC33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7950" y="1544638"/>
          <a:ext cx="6577013" cy="467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143800" imgH="1524600" progId="Word.Document.8">
                  <p:embed/>
                </p:oleObj>
              </mc:Choice>
              <mc:Fallback>
                <p:oleObj name="Document" r:id="rId2" imgW="2143800" imgH="152460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1544638"/>
                        <a:ext cx="6577013" cy="467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699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06FA2F6E-B6FB-EF9A-66BA-BDFF802A4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Even More Problems</a:t>
            </a:r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2DD698B6-4EEE-A636-C288-256F4422C3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342900" indent="-342900"/>
            <a:r>
              <a:rPr lang="en-US" altLang="LID4096" i="1"/>
              <a:t>Gaps </a:t>
            </a:r>
            <a:r>
              <a:rPr lang="en-US" altLang="LID4096"/>
              <a:t>in groupware</a:t>
            </a:r>
          </a:p>
          <a:p>
            <a:pPr marL="742950" lvl="1" indent="-285750"/>
            <a:r>
              <a:rPr lang="en-US" altLang="LID4096"/>
              <a:t>difficult for people to move between different styles of work</a:t>
            </a:r>
          </a:p>
        </p:txBody>
      </p:sp>
      <p:grpSp>
        <p:nvGrpSpPr>
          <p:cNvPr id="193977" name="Group 441">
            <a:extLst>
              <a:ext uri="{FF2B5EF4-FFF2-40B4-BE49-F238E27FC236}">
                <a16:creationId xmlns:a16="http://schemas.microsoft.com/office/drawing/2014/main" id="{D40C5884-7ED8-B17F-BC9E-AC34106A62F1}"/>
              </a:ext>
            </a:extLst>
          </p:cNvPr>
          <p:cNvGrpSpPr>
            <a:grpSpLocks/>
          </p:cNvGrpSpPr>
          <p:nvPr/>
        </p:nvGrpSpPr>
        <p:grpSpPr bwMode="auto">
          <a:xfrm>
            <a:off x="519113" y="2589213"/>
            <a:ext cx="6407150" cy="3954462"/>
            <a:chOff x="327" y="1631"/>
            <a:chExt cx="4036" cy="2491"/>
          </a:xfrm>
        </p:grpSpPr>
        <p:sp>
          <p:nvSpPr>
            <p:cNvPr id="193638" name="Rectangle 102">
              <a:extLst>
                <a:ext uri="{FF2B5EF4-FFF2-40B4-BE49-F238E27FC236}">
                  <a16:creationId xmlns:a16="http://schemas.microsoft.com/office/drawing/2014/main" id="{90A59E6A-196A-9CC0-142B-004B7B380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" y="1631"/>
              <a:ext cx="304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/>
              <a:r>
                <a:rPr lang="en-US" altLang="LID4096" sz="2400">
                  <a:latin typeface="Times New Roman" panose="02020603050405020304" pitchFamily="18" charset="0"/>
                </a:rPr>
                <a:t>Asynchronous </a:t>
              </a:r>
              <a:r>
                <a:rPr lang="en-US" altLang="LID4096" sz="2400" i="1">
                  <a:latin typeface="Times New Roman" panose="02020603050405020304" pitchFamily="18" charset="0"/>
                </a:rPr>
                <a:t>to </a:t>
              </a:r>
              <a:r>
                <a:rPr lang="en-US" altLang="LID4096" sz="2400">
                  <a:latin typeface="Times New Roman" panose="02020603050405020304" pitchFamily="18" charset="0"/>
                </a:rPr>
                <a:t>synchronous work</a:t>
              </a:r>
            </a:p>
          </p:txBody>
        </p:sp>
        <p:grpSp>
          <p:nvGrpSpPr>
            <p:cNvPr id="193868" name="Group 332">
              <a:extLst>
                <a:ext uri="{FF2B5EF4-FFF2-40B4-BE49-F238E27FC236}">
                  <a16:creationId xmlns:a16="http://schemas.microsoft.com/office/drawing/2014/main" id="{E40453B0-8474-64E9-9787-C7985ED93B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1" y="2023"/>
              <a:ext cx="2972" cy="2099"/>
              <a:chOff x="1391" y="1805"/>
              <a:chExt cx="2972" cy="2099"/>
            </a:xfrm>
          </p:grpSpPr>
          <p:sp>
            <p:nvSpPr>
              <p:cNvPr id="193869" name="Rectangle 333">
                <a:extLst>
                  <a:ext uri="{FF2B5EF4-FFF2-40B4-BE49-F238E27FC236}">
                    <a16:creationId xmlns:a16="http://schemas.microsoft.com/office/drawing/2014/main" id="{C5DCBF22-A83D-9CB5-0C89-0D1264C760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2" y="1810"/>
                <a:ext cx="1131" cy="2094"/>
              </a:xfrm>
              <a:prstGeom prst="rect">
                <a:avLst/>
              </a:prstGeom>
              <a:solidFill>
                <a:srgbClr val="CCCCFF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870" name="Rectangle 334">
                <a:extLst>
                  <a:ext uri="{FF2B5EF4-FFF2-40B4-BE49-F238E27FC236}">
                    <a16:creationId xmlns:a16="http://schemas.microsoft.com/office/drawing/2014/main" id="{FEB0D71C-B895-86C3-FBBC-A24E290A4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9" y="2936"/>
                <a:ext cx="40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 altLang="LID4096" sz="2400" b="0" i="1">
                    <a:latin typeface="Times New Roman" panose="02020603050405020304" pitchFamily="18" charset="0"/>
                  </a:rPr>
                  <a:t>gap</a:t>
                </a:r>
              </a:p>
            </p:txBody>
          </p:sp>
          <p:sp>
            <p:nvSpPr>
              <p:cNvPr id="193871" name="AutoShape 335">
                <a:extLst>
                  <a:ext uri="{FF2B5EF4-FFF2-40B4-BE49-F238E27FC236}">
                    <a16:creationId xmlns:a16="http://schemas.microsoft.com/office/drawing/2014/main" id="{AF6FF65F-7080-B4B4-07D7-0E5D170AD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1" y="2935"/>
                <a:ext cx="1104" cy="249"/>
              </a:xfrm>
              <a:prstGeom prst="rightArrow">
                <a:avLst>
                  <a:gd name="adj1" fmla="val 50000"/>
                  <a:gd name="adj2" fmla="val 110884"/>
                </a:avLst>
              </a:prstGeom>
              <a:solidFill>
                <a:schemeClr val="accent1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93872" name="Group 336">
                <a:extLst>
                  <a:ext uri="{FF2B5EF4-FFF2-40B4-BE49-F238E27FC236}">
                    <a16:creationId xmlns:a16="http://schemas.microsoft.com/office/drawing/2014/main" id="{29ADA133-BAD5-B222-657D-CCE00B098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5" y="3277"/>
                <a:ext cx="545" cy="342"/>
                <a:chOff x="3380" y="3433"/>
                <a:chExt cx="545" cy="395"/>
              </a:xfrm>
            </p:grpSpPr>
            <p:grpSp>
              <p:nvGrpSpPr>
                <p:cNvPr id="193873" name="Group 337">
                  <a:extLst>
                    <a:ext uri="{FF2B5EF4-FFF2-40B4-BE49-F238E27FC236}">
                      <a16:creationId xmlns:a16="http://schemas.microsoft.com/office/drawing/2014/main" id="{DEE92956-B279-AC5F-BB9F-ED495299A8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80" y="3587"/>
                  <a:ext cx="545" cy="241"/>
                  <a:chOff x="3380" y="3587"/>
                  <a:chExt cx="545" cy="241"/>
                </a:xfrm>
              </p:grpSpPr>
              <p:sp>
                <p:nvSpPr>
                  <p:cNvPr id="193874" name="Oval 338">
                    <a:extLst>
                      <a:ext uri="{FF2B5EF4-FFF2-40B4-BE49-F238E27FC236}">
                        <a16:creationId xmlns:a16="http://schemas.microsoft.com/office/drawing/2014/main" id="{5651446D-7D91-2AF9-C979-93072EEC4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380" y="3599"/>
                    <a:ext cx="545" cy="22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3875" name="Oval 339">
                    <a:extLst>
                      <a:ext uri="{FF2B5EF4-FFF2-40B4-BE49-F238E27FC236}">
                        <a16:creationId xmlns:a16="http://schemas.microsoft.com/office/drawing/2014/main" id="{6AB9C844-9171-74E7-D6A1-2964011C2F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380" y="3587"/>
                    <a:ext cx="545" cy="22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3876" name="Group 340">
                  <a:extLst>
                    <a:ext uri="{FF2B5EF4-FFF2-40B4-BE49-F238E27FC236}">
                      <a16:creationId xmlns:a16="http://schemas.microsoft.com/office/drawing/2014/main" id="{EBA9E0F5-985F-C214-3E94-2EDFDA1A11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13" y="3433"/>
                  <a:ext cx="200" cy="299"/>
                  <a:chOff x="3713" y="3433"/>
                  <a:chExt cx="200" cy="299"/>
                </a:xfrm>
              </p:grpSpPr>
              <p:sp>
                <p:nvSpPr>
                  <p:cNvPr id="193877" name="AutoShape 341">
                    <a:extLst>
                      <a:ext uri="{FF2B5EF4-FFF2-40B4-BE49-F238E27FC236}">
                        <a16:creationId xmlns:a16="http://schemas.microsoft.com/office/drawing/2014/main" id="{954D9761-FEF0-0746-1347-B39387229D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3689" y="3508"/>
                    <a:ext cx="264" cy="184"/>
                  </a:xfrm>
                  <a:custGeom>
                    <a:avLst/>
                    <a:gdLst>
                      <a:gd name="G0" fmla="+- 2644 0 0"/>
                      <a:gd name="G1" fmla="+- 21600 0 2644"/>
                      <a:gd name="G2" fmla="*/ 2644 1 2"/>
                      <a:gd name="G3" fmla="+- 21600 0 G2"/>
                      <a:gd name="G4" fmla="+/ 2644 21600 2"/>
                      <a:gd name="G5" fmla="+/ G1 0 2"/>
                      <a:gd name="G6" fmla="*/ 21600 21600 2644"/>
                      <a:gd name="G7" fmla="*/ G6 1 2"/>
                      <a:gd name="G8" fmla="+- 21600 0 G7"/>
                      <a:gd name="G9" fmla="*/ 21600 1 2"/>
                      <a:gd name="G10" fmla="+- 2644 0 G9"/>
                      <a:gd name="G11" fmla="?: G10 G8 0"/>
                      <a:gd name="G12" fmla="?: G10 G7 21600"/>
                      <a:gd name="T0" fmla="*/ 20278 w 21600"/>
                      <a:gd name="T1" fmla="*/ 10800 h 21600"/>
                      <a:gd name="T2" fmla="*/ 10800 w 21600"/>
                      <a:gd name="T3" fmla="*/ 21600 h 21600"/>
                      <a:gd name="T4" fmla="*/ 1322 w 21600"/>
                      <a:gd name="T5" fmla="*/ 10800 h 21600"/>
                      <a:gd name="T6" fmla="*/ 10800 w 21600"/>
                      <a:gd name="T7" fmla="*/ 0 h 21600"/>
                      <a:gd name="T8" fmla="*/ 3122 w 21600"/>
                      <a:gd name="T9" fmla="*/ 3122 h 21600"/>
                      <a:gd name="T10" fmla="*/ 18478 w 21600"/>
                      <a:gd name="T11" fmla="*/ 18478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4" y="21600"/>
                        </a:lnTo>
                        <a:lnTo>
                          <a:pt x="18956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3878" name="Rectangle 342">
                    <a:extLst>
                      <a:ext uri="{FF2B5EF4-FFF2-40B4-BE49-F238E27FC236}">
                        <a16:creationId xmlns:a16="http://schemas.microsoft.com/office/drawing/2014/main" id="{0AE5BE11-1109-A382-84CC-225CE787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3713" y="3433"/>
                    <a:ext cx="19" cy="291"/>
                  </a:xfrm>
                  <a:prstGeom prst="rect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3879" name="Group 343">
                  <a:extLst>
                    <a:ext uri="{FF2B5EF4-FFF2-40B4-BE49-F238E27FC236}">
                      <a16:creationId xmlns:a16="http://schemas.microsoft.com/office/drawing/2014/main" id="{38136C75-5A44-879F-F7D7-0A29BEE274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89" y="3667"/>
                  <a:ext cx="88" cy="33"/>
                  <a:chOff x="3589" y="3667"/>
                  <a:chExt cx="88" cy="33"/>
                </a:xfrm>
              </p:grpSpPr>
              <p:grpSp>
                <p:nvGrpSpPr>
                  <p:cNvPr id="193880" name="Group 344">
                    <a:extLst>
                      <a:ext uri="{FF2B5EF4-FFF2-40B4-BE49-F238E27FC236}">
                        <a16:creationId xmlns:a16="http://schemas.microsoft.com/office/drawing/2014/main" id="{D02856A7-B154-5AA5-D04E-0EFD755CBD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589" y="3667"/>
                    <a:ext cx="88" cy="33"/>
                    <a:chOff x="3589" y="3667"/>
                    <a:chExt cx="88" cy="33"/>
                  </a:xfrm>
                </p:grpSpPr>
                <p:sp>
                  <p:nvSpPr>
                    <p:cNvPr id="193881" name="Arc 345">
                      <a:extLst>
                        <a:ext uri="{FF2B5EF4-FFF2-40B4-BE49-F238E27FC236}">
                          <a16:creationId xmlns:a16="http://schemas.microsoft.com/office/drawing/2014/main" id="{F87EF237-3786-45A1-65A8-A1D92EE1B69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631" y="3667"/>
                      <a:ext cx="46" cy="33"/>
                    </a:xfrm>
                    <a:custGeom>
                      <a:avLst/>
                      <a:gdLst>
                        <a:gd name="G0" fmla="+- 480 0 0"/>
                        <a:gd name="G1" fmla="+- 21600 0 0"/>
                        <a:gd name="G2" fmla="+- 21600 0 0"/>
                        <a:gd name="T0" fmla="*/ 0 w 22070"/>
                        <a:gd name="T1" fmla="*/ 5 h 21600"/>
                        <a:gd name="T2" fmla="*/ 22070 w 22070"/>
                        <a:gd name="T3" fmla="*/ 20931 h 21600"/>
                        <a:gd name="T4" fmla="*/ 480 w 2207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070" h="21600" fill="none" extrusionOk="0">
                          <a:moveTo>
                            <a:pt x="0" y="5"/>
                          </a:moveTo>
                          <a:cubicBezTo>
                            <a:pt x="159" y="1"/>
                            <a:pt x="319" y="0"/>
                            <a:pt x="480" y="0"/>
                          </a:cubicBezTo>
                          <a:cubicBezTo>
                            <a:pt x="12148" y="0"/>
                            <a:pt x="21708" y="9267"/>
                            <a:pt x="22069" y="20931"/>
                          </a:cubicBezTo>
                        </a:path>
                        <a:path w="22070" h="21600" stroke="0" extrusionOk="0">
                          <a:moveTo>
                            <a:pt x="0" y="5"/>
                          </a:moveTo>
                          <a:cubicBezTo>
                            <a:pt x="159" y="1"/>
                            <a:pt x="319" y="0"/>
                            <a:pt x="480" y="0"/>
                          </a:cubicBezTo>
                          <a:cubicBezTo>
                            <a:pt x="12148" y="0"/>
                            <a:pt x="21708" y="9267"/>
                            <a:pt x="22069" y="20931"/>
                          </a:cubicBezTo>
                          <a:lnTo>
                            <a:pt x="480" y="21600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3882" name="Arc 346">
                      <a:extLst>
                        <a:ext uri="{FF2B5EF4-FFF2-40B4-BE49-F238E27FC236}">
                          <a16:creationId xmlns:a16="http://schemas.microsoft.com/office/drawing/2014/main" id="{3D1D076D-A1A4-DB40-4D83-8F272CB5091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589" y="3667"/>
                      <a:ext cx="45" cy="33"/>
                    </a:xfrm>
                    <a:custGeom>
                      <a:avLst/>
                      <a:gdLst>
                        <a:gd name="G0" fmla="+- 21600 0 0"/>
                        <a:gd name="G1" fmla="+- 21595 0 0"/>
                        <a:gd name="G2" fmla="+- 21600 0 0"/>
                        <a:gd name="T0" fmla="*/ 0 w 21600"/>
                        <a:gd name="T1" fmla="*/ 21595 h 21595"/>
                        <a:gd name="T2" fmla="*/ 21115 w 21600"/>
                        <a:gd name="T3" fmla="*/ 0 h 21595"/>
                        <a:gd name="T4" fmla="*/ 21600 w 21600"/>
                        <a:gd name="T5" fmla="*/ 21595 h 21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5" fill="none" extrusionOk="0">
                          <a:moveTo>
                            <a:pt x="0" y="21594"/>
                          </a:moveTo>
                          <a:cubicBezTo>
                            <a:pt x="0" y="9854"/>
                            <a:pt x="9377" y="264"/>
                            <a:pt x="21115" y="0"/>
                          </a:cubicBezTo>
                        </a:path>
                        <a:path w="21600" h="21595" stroke="0" extrusionOk="0">
                          <a:moveTo>
                            <a:pt x="0" y="21594"/>
                          </a:moveTo>
                          <a:cubicBezTo>
                            <a:pt x="0" y="9854"/>
                            <a:pt x="9377" y="264"/>
                            <a:pt x="21115" y="0"/>
                          </a:cubicBezTo>
                          <a:lnTo>
                            <a:pt x="21600" y="21595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93883" name="Line 347">
                    <a:extLst>
                      <a:ext uri="{FF2B5EF4-FFF2-40B4-BE49-F238E27FC236}">
                        <a16:creationId xmlns:a16="http://schemas.microsoft.com/office/drawing/2014/main" id="{B8101E8A-16AC-E14F-6D36-4713553735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89" y="3699"/>
                    <a:ext cx="88" cy="0"/>
                  </a:xfrm>
                  <a:prstGeom prst="line">
                    <a:avLst/>
                  </a:prstGeom>
                  <a:noFill/>
                  <a:ln w="126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3884" name="Line 348">
                  <a:extLst>
                    <a:ext uri="{FF2B5EF4-FFF2-40B4-BE49-F238E27FC236}">
                      <a16:creationId xmlns:a16="http://schemas.microsoft.com/office/drawing/2014/main" id="{ADEE8C44-4CC1-9687-9E36-EBAA1F22BA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75" y="3689"/>
                  <a:ext cx="24" cy="2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3885" name="Group 349">
                <a:extLst>
                  <a:ext uri="{FF2B5EF4-FFF2-40B4-BE49-F238E27FC236}">
                    <a16:creationId xmlns:a16="http://schemas.microsoft.com/office/drawing/2014/main" id="{5DEA2365-515A-15C8-3B28-62D9E87441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62" y="3190"/>
                <a:ext cx="422" cy="663"/>
                <a:chOff x="3197" y="3332"/>
                <a:chExt cx="422" cy="767"/>
              </a:xfrm>
            </p:grpSpPr>
            <p:sp>
              <p:nvSpPr>
                <p:cNvPr id="193886" name="Line 350">
                  <a:extLst>
                    <a:ext uri="{FF2B5EF4-FFF2-40B4-BE49-F238E27FC236}">
                      <a16:creationId xmlns:a16="http://schemas.microsoft.com/office/drawing/2014/main" id="{F18CAB52-649F-EBF3-A1EB-D82E189F15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97" y="3800"/>
                  <a:ext cx="232" cy="64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887" name="Line 351">
                  <a:extLst>
                    <a:ext uri="{FF2B5EF4-FFF2-40B4-BE49-F238E27FC236}">
                      <a16:creationId xmlns:a16="http://schemas.microsoft.com/office/drawing/2014/main" id="{18F4C023-97D4-ACA1-5EFD-D1488BFA2B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04" y="3865"/>
                  <a:ext cx="125" cy="234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888" name="Line 352">
                  <a:extLst>
                    <a:ext uri="{FF2B5EF4-FFF2-40B4-BE49-F238E27FC236}">
                      <a16:creationId xmlns:a16="http://schemas.microsoft.com/office/drawing/2014/main" id="{6D8ADA28-EF86-0694-3AB6-107B75CC35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22" y="3522"/>
                  <a:ext cx="105" cy="197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889" name="Line 353">
                  <a:extLst>
                    <a:ext uri="{FF2B5EF4-FFF2-40B4-BE49-F238E27FC236}">
                      <a16:creationId xmlns:a16="http://schemas.microsoft.com/office/drawing/2014/main" id="{DE555B78-E3B7-845F-BCA1-E7CF05F77F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31" y="3613"/>
                  <a:ext cx="21" cy="9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890" name="Line 354">
                  <a:extLst>
                    <a:ext uri="{FF2B5EF4-FFF2-40B4-BE49-F238E27FC236}">
                      <a16:creationId xmlns:a16="http://schemas.microsoft.com/office/drawing/2014/main" id="{DF3B982A-E573-114A-08A7-5A8A210CF9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45" y="3519"/>
                  <a:ext cx="32" cy="106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891" name="Arc 355">
                  <a:extLst>
                    <a:ext uri="{FF2B5EF4-FFF2-40B4-BE49-F238E27FC236}">
                      <a16:creationId xmlns:a16="http://schemas.microsoft.com/office/drawing/2014/main" id="{C15266F0-E627-F0C5-121D-5C77A7CE58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1" y="3420"/>
                  <a:ext cx="203" cy="163"/>
                </a:xfrm>
                <a:custGeom>
                  <a:avLst/>
                  <a:gdLst>
                    <a:gd name="G0" fmla="+- 20296 0 0"/>
                    <a:gd name="G1" fmla="+- 18629 0 0"/>
                    <a:gd name="G2" fmla="+- 21600 0 0"/>
                    <a:gd name="T0" fmla="*/ 0 w 20296"/>
                    <a:gd name="T1" fmla="*/ 11238 h 18629"/>
                    <a:gd name="T2" fmla="*/ 9363 w 20296"/>
                    <a:gd name="T3" fmla="*/ 0 h 18629"/>
                    <a:gd name="T4" fmla="*/ 20296 w 20296"/>
                    <a:gd name="T5" fmla="*/ 18629 h 186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96" h="18629" fill="none" extrusionOk="0">
                      <a:moveTo>
                        <a:pt x="-1" y="11237"/>
                      </a:moveTo>
                      <a:cubicBezTo>
                        <a:pt x="1719" y="6517"/>
                        <a:pt x="5030" y="2543"/>
                        <a:pt x="9363" y="0"/>
                      </a:cubicBezTo>
                    </a:path>
                    <a:path w="20296" h="18629" stroke="0" extrusionOk="0">
                      <a:moveTo>
                        <a:pt x="-1" y="11237"/>
                      </a:moveTo>
                      <a:cubicBezTo>
                        <a:pt x="1719" y="6517"/>
                        <a:pt x="5030" y="2543"/>
                        <a:pt x="9363" y="0"/>
                      </a:cubicBezTo>
                      <a:lnTo>
                        <a:pt x="20296" y="18629"/>
                      </a:lnTo>
                      <a:close/>
                    </a:path>
                  </a:pathLst>
                </a:custGeom>
                <a:noFill/>
                <a:ln w="25399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892" name="Oval 356">
                  <a:extLst>
                    <a:ext uri="{FF2B5EF4-FFF2-40B4-BE49-F238E27FC236}">
                      <a16:creationId xmlns:a16="http://schemas.microsoft.com/office/drawing/2014/main" id="{21929BD4-F37F-5DCC-7EDE-06074C7787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378" y="3332"/>
                  <a:ext cx="102" cy="164"/>
                </a:xfrm>
                <a:prstGeom prst="ellips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893" name="Line 357">
                  <a:extLst>
                    <a:ext uri="{FF2B5EF4-FFF2-40B4-BE49-F238E27FC236}">
                      <a16:creationId xmlns:a16="http://schemas.microsoft.com/office/drawing/2014/main" id="{4DC2D501-D9FE-9C63-C4D2-B2ED7E92E7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50" y="3517"/>
                  <a:ext cx="34" cy="92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894" name="Line 358">
                  <a:extLst>
                    <a:ext uri="{FF2B5EF4-FFF2-40B4-BE49-F238E27FC236}">
                      <a16:creationId xmlns:a16="http://schemas.microsoft.com/office/drawing/2014/main" id="{E9DB80B4-65CB-045A-9B1A-B3048997A4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97" y="3608"/>
                  <a:ext cx="53" cy="191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895" name="Line 359">
                  <a:extLst>
                    <a:ext uri="{FF2B5EF4-FFF2-40B4-BE49-F238E27FC236}">
                      <a16:creationId xmlns:a16="http://schemas.microsoft.com/office/drawing/2014/main" id="{1B6020AC-F981-31C0-547D-87B3D004B1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477" y="3625"/>
                  <a:ext cx="142" cy="36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3896" name="Group 360">
                <a:extLst>
                  <a:ext uri="{FF2B5EF4-FFF2-40B4-BE49-F238E27FC236}">
                    <a16:creationId xmlns:a16="http://schemas.microsoft.com/office/drawing/2014/main" id="{097C286B-83B8-BD7E-476B-92B4A3477E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46" y="2427"/>
                <a:ext cx="512" cy="319"/>
                <a:chOff x="3281" y="2449"/>
                <a:chExt cx="512" cy="369"/>
              </a:xfrm>
            </p:grpSpPr>
            <p:grpSp>
              <p:nvGrpSpPr>
                <p:cNvPr id="193897" name="Group 361">
                  <a:extLst>
                    <a:ext uri="{FF2B5EF4-FFF2-40B4-BE49-F238E27FC236}">
                      <a16:creationId xmlns:a16="http://schemas.microsoft.com/office/drawing/2014/main" id="{F977074D-9023-3F2D-95D3-E139CFA17E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81" y="2593"/>
                  <a:ext cx="512" cy="225"/>
                  <a:chOff x="3281" y="2593"/>
                  <a:chExt cx="512" cy="225"/>
                </a:xfrm>
              </p:grpSpPr>
              <p:sp>
                <p:nvSpPr>
                  <p:cNvPr id="193898" name="Oval 362">
                    <a:extLst>
                      <a:ext uri="{FF2B5EF4-FFF2-40B4-BE49-F238E27FC236}">
                        <a16:creationId xmlns:a16="http://schemas.microsoft.com/office/drawing/2014/main" id="{143B14D5-812A-4A03-EEA8-52428947F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1" y="2604"/>
                    <a:ext cx="512" cy="21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3899" name="Oval 363">
                    <a:extLst>
                      <a:ext uri="{FF2B5EF4-FFF2-40B4-BE49-F238E27FC236}">
                        <a16:creationId xmlns:a16="http://schemas.microsoft.com/office/drawing/2014/main" id="{47FCCF68-72E3-4C00-5AB3-79F0AB0D88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1" y="2593"/>
                    <a:ext cx="512" cy="21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3900" name="Group 364">
                  <a:extLst>
                    <a:ext uri="{FF2B5EF4-FFF2-40B4-BE49-F238E27FC236}">
                      <a16:creationId xmlns:a16="http://schemas.microsoft.com/office/drawing/2014/main" id="{B149EC49-3BA2-5420-1518-0430D210FA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94" y="2449"/>
                  <a:ext cx="188" cy="280"/>
                  <a:chOff x="3594" y="2449"/>
                  <a:chExt cx="188" cy="280"/>
                </a:xfrm>
              </p:grpSpPr>
              <p:sp>
                <p:nvSpPr>
                  <p:cNvPr id="193901" name="AutoShape 365">
                    <a:extLst>
                      <a:ext uri="{FF2B5EF4-FFF2-40B4-BE49-F238E27FC236}">
                        <a16:creationId xmlns:a16="http://schemas.microsoft.com/office/drawing/2014/main" id="{B0963479-06AF-8458-B85A-FD19BD6C87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3571" y="2519"/>
                    <a:ext cx="247" cy="174"/>
                  </a:xfrm>
                  <a:custGeom>
                    <a:avLst/>
                    <a:gdLst>
                      <a:gd name="G0" fmla="+- 2644 0 0"/>
                      <a:gd name="G1" fmla="+- 21600 0 2644"/>
                      <a:gd name="G2" fmla="*/ 2644 1 2"/>
                      <a:gd name="G3" fmla="+- 21600 0 G2"/>
                      <a:gd name="G4" fmla="+/ 2644 21600 2"/>
                      <a:gd name="G5" fmla="+/ G1 0 2"/>
                      <a:gd name="G6" fmla="*/ 21600 21600 2644"/>
                      <a:gd name="G7" fmla="*/ G6 1 2"/>
                      <a:gd name="G8" fmla="+- 21600 0 G7"/>
                      <a:gd name="G9" fmla="*/ 21600 1 2"/>
                      <a:gd name="G10" fmla="+- 2644 0 G9"/>
                      <a:gd name="G11" fmla="?: G10 G8 0"/>
                      <a:gd name="G12" fmla="?: G10 G7 21600"/>
                      <a:gd name="T0" fmla="*/ 20278 w 21600"/>
                      <a:gd name="T1" fmla="*/ 10800 h 21600"/>
                      <a:gd name="T2" fmla="*/ 10800 w 21600"/>
                      <a:gd name="T3" fmla="*/ 21600 h 21600"/>
                      <a:gd name="T4" fmla="*/ 1322 w 21600"/>
                      <a:gd name="T5" fmla="*/ 10800 h 21600"/>
                      <a:gd name="T6" fmla="*/ 10800 w 21600"/>
                      <a:gd name="T7" fmla="*/ 0 h 21600"/>
                      <a:gd name="T8" fmla="*/ 3122 w 21600"/>
                      <a:gd name="T9" fmla="*/ 3122 h 21600"/>
                      <a:gd name="T10" fmla="*/ 18478 w 21600"/>
                      <a:gd name="T11" fmla="*/ 18478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4" y="21600"/>
                        </a:lnTo>
                        <a:lnTo>
                          <a:pt x="18956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3902" name="Rectangle 366">
                    <a:extLst>
                      <a:ext uri="{FF2B5EF4-FFF2-40B4-BE49-F238E27FC236}">
                        <a16:creationId xmlns:a16="http://schemas.microsoft.com/office/drawing/2014/main" id="{4DAA59D0-39C6-9BBD-7C22-CC73E5C9BC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3594" y="2449"/>
                    <a:ext cx="18" cy="272"/>
                  </a:xfrm>
                  <a:prstGeom prst="rect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3903" name="Group 367">
                  <a:extLst>
                    <a:ext uri="{FF2B5EF4-FFF2-40B4-BE49-F238E27FC236}">
                      <a16:creationId xmlns:a16="http://schemas.microsoft.com/office/drawing/2014/main" id="{39B19D0D-77D3-D864-9730-57E4B36B48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12" y="2743"/>
                  <a:ext cx="83" cy="31"/>
                  <a:chOff x="3412" y="2743"/>
                  <a:chExt cx="83" cy="31"/>
                </a:xfrm>
              </p:grpSpPr>
              <p:grpSp>
                <p:nvGrpSpPr>
                  <p:cNvPr id="193904" name="Group 368">
                    <a:extLst>
                      <a:ext uri="{FF2B5EF4-FFF2-40B4-BE49-F238E27FC236}">
                        <a16:creationId xmlns:a16="http://schemas.microsoft.com/office/drawing/2014/main" id="{583A671B-59CA-B099-8304-E4679B7A6E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12" y="2743"/>
                    <a:ext cx="83" cy="31"/>
                    <a:chOff x="3412" y="2743"/>
                    <a:chExt cx="83" cy="31"/>
                  </a:xfrm>
                </p:grpSpPr>
                <p:sp>
                  <p:nvSpPr>
                    <p:cNvPr id="193905" name="Arc 369">
                      <a:extLst>
                        <a:ext uri="{FF2B5EF4-FFF2-40B4-BE49-F238E27FC236}">
                          <a16:creationId xmlns:a16="http://schemas.microsoft.com/office/drawing/2014/main" id="{1312D583-B28B-E02A-CFA5-A27BF7D4479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53" y="2743"/>
                      <a:ext cx="42" cy="31"/>
                    </a:xfrm>
                    <a:custGeom>
                      <a:avLst/>
                      <a:gdLst>
                        <a:gd name="G0" fmla="+- 520 0 0"/>
                        <a:gd name="G1" fmla="+- 21600 0 0"/>
                        <a:gd name="G2" fmla="+- 21600 0 0"/>
                        <a:gd name="T0" fmla="*/ 0 w 22120"/>
                        <a:gd name="T1" fmla="*/ 6 h 21600"/>
                        <a:gd name="T2" fmla="*/ 22120 w 22120"/>
                        <a:gd name="T3" fmla="*/ 21600 h 21600"/>
                        <a:gd name="T4" fmla="*/ 520 w 2212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120" h="21600" fill="none" extrusionOk="0">
                          <a:moveTo>
                            <a:pt x="0" y="6"/>
                          </a:moveTo>
                          <a:cubicBezTo>
                            <a:pt x="173" y="2"/>
                            <a:pt x="346" y="0"/>
                            <a:pt x="520" y="0"/>
                          </a:cubicBezTo>
                          <a:cubicBezTo>
                            <a:pt x="12449" y="0"/>
                            <a:pt x="22120" y="9670"/>
                            <a:pt x="22120" y="21600"/>
                          </a:cubicBezTo>
                        </a:path>
                        <a:path w="22120" h="21600" stroke="0" extrusionOk="0">
                          <a:moveTo>
                            <a:pt x="0" y="6"/>
                          </a:moveTo>
                          <a:cubicBezTo>
                            <a:pt x="173" y="2"/>
                            <a:pt x="346" y="0"/>
                            <a:pt x="520" y="0"/>
                          </a:cubicBezTo>
                          <a:cubicBezTo>
                            <a:pt x="12449" y="0"/>
                            <a:pt x="22120" y="9670"/>
                            <a:pt x="22120" y="21600"/>
                          </a:cubicBezTo>
                          <a:lnTo>
                            <a:pt x="52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699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3906" name="Arc 370">
                      <a:extLst>
                        <a:ext uri="{FF2B5EF4-FFF2-40B4-BE49-F238E27FC236}">
                          <a16:creationId xmlns:a16="http://schemas.microsoft.com/office/drawing/2014/main" id="{08790DD3-D9A0-8150-903E-9B7926EE0F7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412" y="2743"/>
                      <a:ext cx="42" cy="31"/>
                    </a:xfrm>
                    <a:custGeom>
                      <a:avLst/>
                      <a:gdLst>
                        <a:gd name="G0" fmla="+- 21589 0 0"/>
                        <a:gd name="G1" fmla="+- 21600 0 0"/>
                        <a:gd name="G2" fmla="+- 21600 0 0"/>
                        <a:gd name="T0" fmla="*/ 0 w 21589"/>
                        <a:gd name="T1" fmla="*/ 20904 h 21600"/>
                        <a:gd name="T2" fmla="*/ 21589 w 21589"/>
                        <a:gd name="T3" fmla="*/ 0 h 21600"/>
                        <a:gd name="T4" fmla="*/ 21589 w 21589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9" h="21600" fill="none" extrusionOk="0">
                          <a:moveTo>
                            <a:pt x="0" y="20904"/>
                          </a:moveTo>
                          <a:cubicBezTo>
                            <a:pt x="375" y="9251"/>
                            <a:pt x="9930" y="0"/>
                            <a:pt x="21589" y="0"/>
                          </a:cubicBezTo>
                        </a:path>
                        <a:path w="21589" h="21600" stroke="0" extrusionOk="0">
                          <a:moveTo>
                            <a:pt x="0" y="20904"/>
                          </a:moveTo>
                          <a:cubicBezTo>
                            <a:pt x="375" y="9251"/>
                            <a:pt x="9930" y="0"/>
                            <a:pt x="21589" y="0"/>
                          </a:cubicBezTo>
                          <a:lnTo>
                            <a:pt x="21589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699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93907" name="Line 371">
                    <a:extLst>
                      <a:ext uri="{FF2B5EF4-FFF2-40B4-BE49-F238E27FC236}">
                        <a16:creationId xmlns:a16="http://schemas.microsoft.com/office/drawing/2014/main" id="{71B64D73-A679-6582-D94D-40FE060B67B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12" y="2773"/>
                    <a:ext cx="82" cy="0"/>
                  </a:xfrm>
                  <a:prstGeom prst="line">
                    <a:avLst/>
                  </a:prstGeom>
                  <a:noFill/>
                  <a:ln w="126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3908" name="Freeform 372">
                  <a:extLst>
                    <a:ext uri="{FF2B5EF4-FFF2-40B4-BE49-F238E27FC236}">
                      <a16:creationId xmlns:a16="http://schemas.microsoft.com/office/drawing/2014/main" id="{390DE4FB-06A5-556E-55C3-B85E5242AC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2" y="2714"/>
                  <a:ext cx="233" cy="54"/>
                </a:xfrm>
                <a:custGeom>
                  <a:avLst/>
                  <a:gdLst>
                    <a:gd name="T0" fmla="*/ 0 w 233"/>
                    <a:gd name="T1" fmla="*/ 53 h 54"/>
                    <a:gd name="T2" fmla="*/ 11 w 233"/>
                    <a:gd name="T3" fmla="*/ 50 h 54"/>
                    <a:gd name="T4" fmla="*/ 29 w 233"/>
                    <a:gd name="T5" fmla="*/ 50 h 54"/>
                    <a:gd name="T6" fmla="*/ 39 w 233"/>
                    <a:gd name="T7" fmla="*/ 50 h 54"/>
                    <a:gd name="T8" fmla="*/ 50 w 233"/>
                    <a:gd name="T9" fmla="*/ 53 h 54"/>
                    <a:gd name="T10" fmla="*/ 58 w 233"/>
                    <a:gd name="T11" fmla="*/ 53 h 54"/>
                    <a:gd name="T12" fmla="*/ 71 w 233"/>
                    <a:gd name="T13" fmla="*/ 53 h 54"/>
                    <a:gd name="T14" fmla="*/ 81 w 233"/>
                    <a:gd name="T15" fmla="*/ 53 h 54"/>
                    <a:gd name="T16" fmla="*/ 90 w 233"/>
                    <a:gd name="T17" fmla="*/ 53 h 54"/>
                    <a:gd name="T18" fmla="*/ 100 w 233"/>
                    <a:gd name="T19" fmla="*/ 53 h 54"/>
                    <a:gd name="T20" fmla="*/ 108 w 233"/>
                    <a:gd name="T21" fmla="*/ 53 h 54"/>
                    <a:gd name="T22" fmla="*/ 118 w 233"/>
                    <a:gd name="T23" fmla="*/ 50 h 54"/>
                    <a:gd name="T24" fmla="*/ 126 w 233"/>
                    <a:gd name="T25" fmla="*/ 50 h 54"/>
                    <a:gd name="T26" fmla="*/ 134 w 233"/>
                    <a:gd name="T27" fmla="*/ 46 h 54"/>
                    <a:gd name="T28" fmla="*/ 142 w 233"/>
                    <a:gd name="T29" fmla="*/ 43 h 54"/>
                    <a:gd name="T30" fmla="*/ 150 w 233"/>
                    <a:gd name="T31" fmla="*/ 34 h 54"/>
                    <a:gd name="T32" fmla="*/ 158 w 233"/>
                    <a:gd name="T33" fmla="*/ 25 h 54"/>
                    <a:gd name="T34" fmla="*/ 168 w 233"/>
                    <a:gd name="T35" fmla="*/ 22 h 54"/>
                    <a:gd name="T36" fmla="*/ 176 w 233"/>
                    <a:gd name="T37" fmla="*/ 19 h 54"/>
                    <a:gd name="T38" fmla="*/ 195 w 233"/>
                    <a:gd name="T39" fmla="*/ 12 h 54"/>
                    <a:gd name="T40" fmla="*/ 203 w 233"/>
                    <a:gd name="T41" fmla="*/ 9 h 54"/>
                    <a:gd name="T42" fmla="*/ 211 w 233"/>
                    <a:gd name="T43" fmla="*/ 9 h 54"/>
                    <a:gd name="T44" fmla="*/ 218 w 233"/>
                    <a:gd name="T45" fmla="*/ 6 h 54"/>
                    <a:gd name="T46" fmla="*/ 226 w 233"/>
                    <a:gd name="T47" fmla="*/ 0 h 54"/>
                    <a:gd name="T48" fmla="*/ 232 w 233"/>
                    <a:gd name="T4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3" h="54">
                      <a:moveTo>
                        <a:pt x="0" y="53"/>
                      </a:moveTo>
                      <a:lnTo>
                        <a:pt x="11" y="50"/>
                      </a:lnTo>
                      <a:lnTo>
                        <a:pt x="29" y="50"/>
                      </a:lnTo>
                      <a:lnTo>
                        <a:pt x="39" y="50"/>
                      </a:lnTo>
                      <a:lnTo>
                        <a:pt x="50" y="53"/>
                      </a:lnTo>
                      <a:lnTo>
                        <a:pt x="58" y="53"/>
                      </a:lnTo>
                      <a:lnTo>
                        <a:pt x="71" y="53"/>
                      </a:lnTo>
                      <a:lnTo>
                        <a:pt x="81" y="53"/>
                      </a:lnTo>
                      <a:lnTo>
                        <a:pt x="90" y="53"/>
                      </a:lnTo>
                      <a:lnTo>
                        <a:pt x="100" y="53"/>
                      </a:lnTo>
                      <a:lnTo>
                        <a:pt x="108" y="53"/>
                      </a:lnTo>
                      <a:lnTo>
                        <a:pt x="118" y="50"/>
                      </a:lnTo>
                      <a:lnTo>
                        <a:pt x="126" y="50"/>
                      </a:lnTo>
                      <a:lnTo>
                        <a:pt x="134" y="46"/>
                      </a:lnTo>
                      <a:lnTo>
                        <a:pt x="142" y="43"/>
                      </a:lnTo>
                      <a:lnTo>
                        <a:pt x="150" y="34"/>
                      </a:lnTo>
                      <a:lnTo>
                        <a:pt x="158" y="25"/>
                      </a:lnTo>
                      <a:lnTo>
                        <a:pt x="168" y="22"/>
                      </a:lnTo>
                      <a:lnTo>
                        <a:pt x="176" y="19"/>
                      </a:lnTo>
                      <a:lnTo>
                        <a:pt x="195" y="12"/>
                      </a:lnTo>
                      <a:lnTo>
                        <a:pt x="203" y="9"/>
                      </a:lnTo>
                      <a:lnTo>
                        <a:pt x="211" y="9"/>
                      </a:lnTo>
                      <a:lnTo>
                        <a:pt x="218" y="6"/>
                      </a:lnTo>
                      <a:lnTo>
                        <a:pt x="226" y="0"/>
                      </a:lnTo>
                      <a:lnTo>
                        <a:pt x="232" y="0"/>
                      </a:lnTo>
                    </a:path>
                  </a:pathLst>
                </a:custGeom>
                <a:solidFill>
                  <a:schemeClr val="bg1"/>
                </a:solidFill>
                <a:ln w="12699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193909" name="Group 373">
                <a:extLst>
                  <a:ext uri="{FF2B5EF4-FFF2-40B4-BE49-F238E27FC236}">
                    <a16:creationId xmlns:a16="http://schemas.microsoft.com/office/drawing/2014/main" id="{259CA90C-6AC9-76FD-70E3-7A3090ABD6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82" y="2289"/>
                <a:ext cx="369" cy="707"/>
                <a:chOff x="3217" y="2290"/>
                <a:chExt cx="369" cy="818"/>
              </a:xfrm>
            </p:grpSpPr>
            <p:sp>
              <p:nvSpPr>
                <p:cNvPr id="193910" name="Oval 374">
                  <a:extLst>
                    <a:ext uri="{FF2B5EF4-FFF2-40B4-BE49-F238E27FC236}">
                      <a16:creationId xmlns:a16="http://schemas.microsoft.com/office/drawing/2014/main" id="{0C985518-BA35-BCA8-F45F-491AB07341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9" y="2290"/>
                  <a:ext cx="96" cy="154"/>
                </a:xfrm>
                <a:prstGeom prst="ellips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11" name="Line 375">
                  <a:extLst>
                    <a:ext uri="{FF2B5EF4-FFF2-40B4-BE49-F238E27FC236}">
                      <a16:creationId xmlns:a16="http://schemas.microsoft.com/office/drawing/2014/main" id="{54738B34-B4A1-E029-05FB-41D029AAF3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2809"/>
                  <a:ext cx="218" cy="5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12" name="Line 376">
                  <a:extLst>
                    <a:ext uri="{FF2B5EF4-FFF2-40B4-BE49-F238E27FC236}">
                      <a16:creationId xmlns:a16="http://schemas.microsoft.com/office/drawing/2014/main" id="{BA75A98B-D721-0B2B-B6C4-5A61326BEA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36" y="2867"/>
                  <a:ext cx="150" cy="241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13" name="Line 377">
                  <a:extLst>
                    <a:ext uri="{FF2B5EF4-FFF2-40B4-BE49-F238E27FC236}">
                      <a16:creationId xmlns:a16="http://schemas.microsoft.com/office/drawing/2014/main" id="{6425F166-3E21-0A65-566A-BE91092F63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4" y="2528"/>
                  <a:ext cx="50" cy="17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14" name="Line 378">
                  <a:extLst>
                    <a:ext uri="{FF2B5EF4-FFF2-40B4-BE49-F238E27FC236}">
                      <a16:creationId xmlns:a16="http://schemas.microsoft.com/office/drawing/2014/main" id="{46E865D9-EEC9-DCA1-5B24-DD6A2F7B73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2708"/>
                  <a:ext cx="126" cy="28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15" name="Line 379">
                  <a:extLst>
                    <a:ext uri="{FF2B5EF4-FFF2-40B4-BE49-F238E27FC236}">
                      <a16:creationId xmlns:a16="http://schemas.microsoft.com/office/drawing/2014/main" id="{18294C31-6D29-A44C-5BDF-E7B91C1A2C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2488"/>
                  <a:ext cx="49" cy="11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16" name="Arc 380">
                  <a:extLst>
                    <a:ext uri="{FF2B5EF4-FFF2-40B4-BE49-F238E27FC236}">
                      <a16:creationId xmlns:a16="http://schemas.microsoft.com/office/drawing/2014/main" id="{B7A68087-7105-FB3D-AE7F-FEA01EFA13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51" y="2431"/>
                  <a:ext cx="67" cy="198"/>
                </a:xfrm>
                <a:custGeom>
                  <a:avLst/>
                  <a:gdLst>
                    <a:gd name="G0" fmla="+- 20327 0 0"/>
                    <a:gd name="G1" fmla="+- 18805 0 0"/>
                    <a:gd name="G2" fmla="+- 21600 0 0"/>
                    <a:gd name="T0" fmla="*/ 0 w 20327"/>
                    <a:gd name="T1" fmla="*/ 11498 h 18805"/>
                    <a:gd name="T2" fmla="*/ 9699 w 20327"/>
                    <a:gd name="T3" fmla="*/ 0 h 18805"/>
                    <a:gd name="T4" fmla="*/ 20327 w 20327"/>
                    <a:gd name="T5" fmla="*/ 18805 h 18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27" h="18805" fill="none" extrusionOk="0">
                      <a:moveTo>
                        <a:pt x="0" y="11498"/>
                      </a:moveTo>
                      <a:cubicBezTo>
                        <a:pt x="1751" y="6627"/>
                        <a:pt x="5193" y="2547"/>
                        <a:pt x="9699" y="0"/>
                      </a:cubicBezTo>
                    </a:path>
                    <a:path w="20327" h="18805" stroke="0" extrusionOk="0">
                      <a:moveTo>
                        <a:pt x="0" y="11498"/>
                      </a:moveTo>
                      <a:cubicBezTo>
                        <a:pt x="1751" y="6627"/>
                        <a:pt x="5193" y="2547"/>
                        <a:pt x="9699" y="0"/>
                      </a:cubicBezTo>
                      <a:lnTo>
                        <a:pt x="20327" y="18805"/>
                      </a:lnTo>
                      <a:close/>
                    </a:path>
                  </a:pathLst>
                </a:custGeom>
                <a:noFill/>
                <a:ln w="25399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17" name="Line 381">
                  <a:extLst>
                    <a:ext uri="{FF2B5EF4-FFF2-40B4-BE49-F238E27FC236}">
                      <a16:creationId xmlns:a16="http://schemas.microsoft.com/office/drawing/2014/main" id="{EC20FFD0-88E7-FEE6-3FA6-D00DF1A8DE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17" y="2546"/>
                  <a:ext cx="36" cy="262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18" name="Line 382">
                  <a:extLst>
                    <a:ext uri="{FF2B5EF4-FFF2-40B4-BE49-F238E27FC236}">
                      <a16:creationId xmlns:a16="http://schemas.microsoft.com/office/drawing/2014/main" id="{0193CA19-1F21-3FD7-8B92-73F0B1A058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2608"/>
                  <a:ext cx="49" cy="5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93919" name="Oval 383">
                <a:extLst>
                  <a:ext uri="{FF2B5EF4-FFF2-40B4-BE49-F238E27FC236}">
                    <a16:creationId xmlns:a16="http://schemas.microsoft.com/office/drawing/2014/main" id="{5EA7B4C8-CECC-E723-D685-A928514C65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8" y="1861"/>
                <a:ext cx="338" cy="334"/>
              </a:xfrm>
              <a:prstGeom prst="ellipse">
                <a:avLst/>
              </a:prstGeom>
              <a:noFill/>
              <a:ln w="25399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920" name="Line 384">
                <a:extLst>
                  <a:ext uri="{FF2B5EF4-FFF2-40B4-BE49-F238E27FC236}">
                    <a16:creationId xmlns:a16="http://schemas.microsoft.com/office/drawing/2014/main" id="{5055C790-37CD-D32F-6DAA-B53F159A3C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7" y="1904"/>
                <a:ext cx="0" cy="124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921" name="Line 385">
                <a:extLst>
                  <a:ext uri="{FF2B5EF4-FFF2-40B4-BE49-F238E27FC236}">
                    <a16:creationId xmlns:a16="http://schemas.microsoft.com/office/drawing/2014/main" id="{6FFA08AB-C989-0322-34E4-713AC36A9B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27" y="1987"/>
                <a:ext cx="68" cy="41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922" name="Rectangle 386">
                <a:extLst>
                  <a:ext uri="{FF2B5EF4-FFF2-40B4-BE49-F238E27FC236}">
                    <a16:creationId xmlns:a16="http://schemas.microsoft.com/office/drawing/2014/main" id="{A46926A4-D25C-1814-9083-F9DA5A9E54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1" y="1805"/>
                <a:ext cx="1238" cy="2099"/>
              </a:xfrm>
              <a:prstGeom prst="rect">
                <a:avLst/>
              </a:prstGeom>
              <a:solidFill>
                <a:srgbClr val="CCCCFF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923" name="AutoShape 387">
                <a:extLst>
                  <a:ext uri="{FF2B5EF4-FFF2-40B4-BE49-F238E27FC236}">
                    <a16:creationId xmlns:a16="http://schemas.microsoft.com/office/drawing/2014/main" id="{B9371F57-8959-B62E-C7DA-02EDD885AB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" y="2975"/>
                <a:ext cx="1248" cy="249"/>
              </a:xfrm>
              <a:prstGeom prst="rightArrow">
                <a:avLst>
                  <a:gd name="adj1" fmla="val 50000"/>
                  <a:gd name="adj2" fmla="val 125348"/>
                </a:avLst>
              </a:prstGeom>
              <a:solidFill>
                <a:schemeClr val="accent1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93924" name="Group 388">
                <a:extLst>
                  <a:ext uri="{FF2B5EF4-FFF2-40B4-BE49-F238E27FC236}">
                    <a16:creationId xmlns:a16="http://schemas.microsoft.com/office/drawing/2014/main" id="{7F1E01FC-6E62-FF18-6F8A-F6FFD906DD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8" y="3273"/>
                <a:ext cx="545" cy="341"/>
                <a:chOff x="4667" y="3427"/>
                <a:chExt cx="545" cy="395"/>
              </a:xfrm>
            </p:grpSpPr>
            <p:grpSp>
              <p:nvGrpSpPr>
                <p:cNvPr id="193925" name="Group 389">
                  <a:extLst>
                    <a:ext uri="{FF2B5EF4-FFF2-40B4-BE49-F238E27FC236}">
                      <a16:creationId xmlns:a16="http://schemas.microsoft.com/office/drawing/2014/main" id="{00A7C64B-652D-1931-8C44-047AC9F17F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67" y="3581"/>
                  <a:ext cx="545" cy="241"/>
                  <a:chOff x="4667" y="3581"/>
                  <a:chExt cx="545" cy="241"/>
                </a:xfrm>
              </p:grpSpPr>
              <p:sp>
                <p:nvSpPr>
                  <p:cNvPr id="193926" name="Oval 390">
                    <a:extLst>
                      <a:ext uri="{FF2B5EF4-FFF2-40B4-BE49-F238E27FC236}">
                        <a16:creationId xmlns:a16="http://schemas.microsoft.com/office/drawing/2014/main" id="{E2DBD9BF-F8E5-9924-FCDA-F784C63FE9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667" y="3593"/>
                    <a:ext cx="545" cy="22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3927" name="Oval 391">
                    <a:extLst>
                      <a:ext uri="{FF2B5EF4-FFF2-40B4-BE49-F238E27FC236}">
                        <a16:creationId xmlns:a16="http://schemas.microsoft.com/office/drawing/2014/main" id="{2F82C62B-FE1B-9FFC-D544-3A559AAE38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667" y="3581"/>
                    <a:ext cx="545" cy="22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3928" name="Group 392">
                  <a:extLst>
                    <a:ext uri="{FF2B5EF4-FFF2-40B4-BE49-F238E27FC236}">
                      <a16:creationId xmlns:a16="http://schemas.microsoft.com/office/drawing/2014/main" id="{4FE2F341-3E5C-A426-9F06-730ED83EFD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000" y="3427"/>
                  <a:ext cx="200" cy="299"/>
                  <a:chOff x="5000" y="3427"/>
                  <a:chExt cx="200" cy="299"/>
                </a:xfrm>
              </p:grpSpPr>
              <p:sp>
                <p:nvSpPr>
                  <p:cNvPr id="193929" name="AutoShape 393">
                    <a:extLst>
                      <a:ext uri="{FF2B5EF4-FFF2-40B4-BE49-F238E27FC236}">
                        <a16:creationId xmlns:a16="http://schemas.microsoft.com/office/drawing/2014/main" id="{3B12FF33-29EF-DE34-92ED-5C4ABDCC68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4976" y="3502"/>
                    <a:ext cx="264" cy="184"/>
                  </a:xfrm>
                  <a:custGeom>
                    <a:avLst/>
                    <a:gdLst>
                      <a:gd name="G0" fmla="+- 2644 0 0"/>
                      <a:gd name="G1" fmla="+- 21600 0 2644"/>
                      <a:gd name="G2" fmla="*/ 2644 1 2"/>
                      <a:gd name="G3" fmla="+- 21600 0 G2"/>
                      <a:gd name="G4" fmla="+/ 2644 21600 2"/>
                      <a:gd name="G5" fmla="+/ G1 0 2"/>
                      <a:gd name="G6" fmla="*/ 21600 21600 2644"/>
                      <a:gd name="G7" fmla="*/ G6 1 2"/>
                      <a:gd name="G8" fmla="+- 21600 0 G7"/>
                      <a:gd name="G9" fmla="*/ 21600 1 2"/>
                      <a:gd name="G10" fmla="+- 2644 0 G9"/>
                      <a:gd name="G11" fmla="?: G10 G8 0"/>
                      <a:gd name="G12" fmla="?: G10 G7 21600"/>
                      <a:gd name="T0" fmla="*/ 20278 w 21600"/>
                      <a:gd name="T1" fmla="*/ 10800 h 21600"/>
                      <a:gd name="T2" fmla="*/ 10800 w 21600"/>
                      <a:gd name="T3" fmla="*/ 21600 h 21600"/>
                      <a:gd name="T4" fmla="*/ 1322 w 21600"/>
                      <a:gd name="T5" fmla="*/ 10800 h 21600"/>
                      <a:gd name="T6" fmla="*/ 10800 w 21600"/>
                      <a:gd name="T7" fmla="*/ 0 h 21600"/>
                      <a:gd name="T8" fmla="*/ 3122 w 21600"/>
                      <a:gd name="T9" fmla="*/ 3122 h 21600"/>
                      <a:gd name="T10" fmla="*/ 18478 w 21600"/>
                      <a:gd name="T11" fmla="*/ 18478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4" y="21600"/>
                        </a:lnTo>
                        <a:lnTo>
                          <a:pt x="18956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3930" name="Rectangle 394">
                    <a:extLst>
                      <a:ext uri="{FF2B5EF4-FFF2-40B4-BE49-F238E27FC236}">
                        <a16:creationId xmlns:a16="http://schemas.microsoft.com/office/drawing/2014/main" id="{B93CBA15-620E-63B2-F105-1E8C518ED4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5000" y="3427"/>
                    <a:ext cx="19" cy="291"/>
                  </a:xfrm>
                  <a:prstGeom prst="rect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3931" name="Group 395">
                  <a:extLst>
                    <a:ext uri="{FF2B5EF4-FFF2-40B4-BE49-F238E27FC236}">
                      <a16:creationId xmlns:a16="http://schemas.microsoft.com/office/drawing/2014/main" id="{07ABCF00-F70F-E233-3F94-8772A4F5C6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76" y="3661"/>
                  <a:ext cx="88" cy="33"/>
                  <a:chOff x="4876" y="3661"/>
                  <a:chExt cx="88" cy="33"/>
                </a:xfrm>
              </p:grpSpPr>
              <p:grpSp>
                <p:nvGrpSpPr>
                  <p:cNvPr id="193932" name="Group 396">
                    <a:extLst>
                      <a:ext uri="{FF2B5EF4-FFF2-40B4-BE49-F238E27FC236}">
                        <a16:creationId xmlns:a16="http://schemas.microsoft.com/office/drawing/2014/main" id="{6D55A296-97A5-006E-F4E4-2F3CE56DF0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76" y="3661"/>
                    <a:ext cx="88" cy="33"/>
                    <a:chOff x="4876" y="3661"/>
                    <a:chExt cx="88" cy="33"/>
                  </a:xfrm>
                </p:grpSpPr>
                <p:sp>
                  <p:nvSpPr>
                    <p:cNvPr id="193933" name="Arc 397">
                      <a:extLst>
                        <a:ext uri="{FF2B5EF4-FFF2-40B4-BE49-F238E27FC236}">
                          <a16:creationId xmlns:a16="http://schemas.microsoft.com/office/drawing/2014/main" id="{AD2ADD6A-15D5-F395-32FC-01127A03177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18" y="3661"/>
                      <a:ext cx="46" cy="33"/>
                    </a:xfrm>
                    <a:custGeom>
                      <a:avLst/>
                      <a:gdLst>
                        <a:gd name="G0" fmla="+- 480 0 0"/>
                        <a:gd name="G1" fmla="+- 21600 0 0"/>
                        <a:gd name="G2" fmla="+- 21600 0 0"/>
                        <a:gd name="T0" fmla="*/ 0 w 22070"/>
                        <a:gd name="T1" fmla="*/ 5 h 21600"/>
                        <a:gd name="T2" fmla="*/ 22070 w 22070"/>
                        <a:gd name="T3" fmla="*/ 20931 h 21600"/>
                        <a:gd name="T4" fmla="*/ 480 w 2207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070" h="21600" fill="none" extrusionOk="0">
                          <a:moveTo>
                            <a:pt x="0" y="5"/>
                          </a:moveTo>
                          <a:cubicBezTo>
                            <a:pt x="159" y="1"/>
                            <a:pt x="319" y="0"/>
                            <a:pt x="480" y="0"/>
                          </a:cubicBezTo>
                          <a:cubicBezTo>
                            <a:pt x="12148" y="0"/>
                            <a:pt x="21708" y="9267"/>
                            <a:pt x="22069" y="20931"/>
                          </a:cubicBezTo>
                        </a:path>
                        <a:path w="22070" h="21600" stroke="0" extrusionOk="0">
                          <a:moveTo>
                            <a:pt x="0" y="5"/>
                          </a:moveTo>
                          <a:cubicBezTo>
                            <a:pt x="159" y="1"/>
                            <a:pt x="319" y="0"/>
                            <a:pt x="480" y="0"/>
                          </a:cubicBezTo>
                          <a:cubicBezTo>
                            <a:pt x="12148" y="0"/>
                            <a:pt x="21708" y="9267"/>
                            <a:pt x="22069" y="20931"/>
                          </a:cubicBezTo>
                          <a:lnTo>
                            <a:pt x="480" y="21600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3934" name="Arc 398">
                      <a:extLst>
                        <a:ext uri="{FF2B5EF4-FFF2-40B4-BE49-F238E27FC236}">
                          <a16:creationId xmlns:a16="http://schemas.microsoft.com/office/drawing/2014/main" id="{CC30C8DE-C220-D4ED-B92D-DFEACCA6D0B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876" y="3661"/>
                      <a:ext cx="45" cy="33"/>
                    </a:xfrm>
                    <a:custGeom>
                      <a:avLst/>
                      <a:gdLst>
                        <a:gd name="G0" fmla="+- 21600 0 0"/>
                        <a:gd name="G1" fmla="+- 21595 0 0"/>
                        <a:gd name="G2" fmla="+- 21600 0 0"/>
                        <a:gd name="T0" fmla="*/ 0 w 21600"/>
                        <a:gd name="T1" fmla="*/ 21595 h 21595"/>
                        <a:gd name="T2" fmla="*/ 21115 w 21600"/>
                        <a:gd name="T3" fmla="*/ 0 h 21595"/>
                        <a:gd name="T4" fmla="*/ 21600 w 21600"/>
                        <a:gd name="T5" fmla="*/ 21595 h 215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5" fill="none" extrusionOk="0">
                          <a:moveTo>
                            <a:pt x="0" y="21594"/>
                          </a:moveTo>
                          <a:cubicBezTo>
                            <a:pt x="0" y="9854"/>
                            <a:pt x="9377" y="264"/>
                            <a:pt x="21115" y="0"/>
                          </a:cubicBezTo>
                        </a:path>
                        <a:path w="21600" h="21595" stroke="0" extrusionOk="0">
                          <a:moveTo>
                            <a:pt x="0" y="21594"/>
                          </a:moveTo>
                          <a:cubicBezTo>
                            <a:pt x="0" y="9854"/>
                            <a:pt x="9377" y="264"/>
                            <a:pt x="21115" y="0"/>
                          </a:cubicBezTo>
                          <a:lnTo>
                            <a:pt x="21600" y="21595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93935" name="Line 399">
                    <a:extLst>
                      <a:ext uri="{FF2B5EF4-FFF2-40B4-BE49-F238E27FC236}">
                        <a16:creationId xmlns:a16="http://schemas.microsoft.com/office/drawing/2014/main" id="{3794E3E8-BB72-0F46-3235-E9F15B11A21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876" y="3693"/>
                    <a:ext cx="88" cy="0"/>
                  </a:xfrm>
                  <a:prstGeom prst="line">
                    <a:avLst/>
                  </a:prstGeom>
                  <a:noFill/>
                  <a:ln w="126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3936" name="Line 400">
                  <a:extLst>
                    <a:ext uri="{FF2B5EF4-FFF2-40B4-BE49-F238E27FC236}">
                      <a16:creationId xmlns:a16="http://schemas.microsoft.com/office/drawing/2014/main" id="{6F38C00F-5A19-1093-8BB7-C36E74727D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962" y="3683"/>
                  <a:ext cx="24" cy="2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3937" name="Group 401">
                <a:extLst>
                  <a:ext uri="{FF2B5EF4-FFF2-40B4-BE49-F238E27FC236}">
                    <a16:creationId xmlns:a16="http://schemas.microsoft.com/office/drawing/2014/main" id="{B49D3B57-AA4F-FE88-0759-79EE637D79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55" y="3185"/>
                <a:ext cx="422" cy="664"/>
                <a:chOff x="4484" y="3326"/>
                <a:chExt cx="422" cy="767"/>
              </a:xfrm>
            </p:grpSpPr>
            <p:sp>
              <p:nvSpPr>
                <p:cNvPr id="193938" name="Line 402">
                  <a:extLst>
                    <a:ext uri="{FF2B5EF4-FFF2-40B4-BE49-F238E27FC236}">
                      <a16:creationId xmlns:a16="http://schemas.microsoft.com/office/drawing/2014/main" id="{B72778C4-B889-815E-7D7A-3E87913897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84" y="3794"/>
                  <a:ext cx="232" cy="64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39" name="Line 403">
                  <a:extLst>
                    <a:ext uri="{FF2B5EF4-FFF2-40B4-BE49-F238E27FC236}">
                      <a16:creationId xmlns:a16="http://schemas.microsoft.com/office/drawing/2014/main" id="{F36E8B8B-9B44-6240-B268-ABC5257562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591" y="3859"/>
                  <a:ext cx="125" cy="234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40" name="Line 404">
                  <a:extLst>
                    <a:ext uri="{FF2B5EF4-FFF2-40B4-BE49-F238E27FC236}">
                      <a16:creationId xmlns:a16="http://schemas.microsoft.com/office/drawing/2014/main" id="{6A6F6634-FF91-7CB4-CC58-E9B2233778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09" y="3516"/>
                  <a:ext cx="105" cy="197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41" name="Line 405">
                  <a:extLst>
                    <a:ext uri="{FF2B5EF4-FFF2-40B4-BE49-F238E27FC236}">
                      <a16:creationId xmlns:a16="http://schemas.microsoft.com/office/drawing/2014/main" id="{20A7EC2D-FDFE-D81D-0720-0A4BB7E2FA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718" y="3607"/>
                  <a:ext cx="21" cy="9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42" name="Line 406">
                  <a:extLst>
                    <a:ext uri="{FF2B5EF4-FFF2-40B4-BE49-F238E27FC236}">
                      <a16:creationId xmlns:a16="http://schemas.microsoft.com/office/drawing/2014/main" id="{FBAEB4F7-32BE-D6C9-F7C3-375F4954D0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32" y="3513"/>
                  <a:ext cx="32" cy="106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43" name="Arc 407">
                  <a:extLst>
                    <a:ext uri="{FF2B5EF4-FFF2-40B4-BE49-F238E27FC236}">
                      <a16:creationId xmlns:a16="http://schemas.microsoft.com/office/drawing/2014/main" id="{00A04CB2-16BD-6D64-46FD-74BED3A1BB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8" y="3414"/>
                  <a:ext cx="203" cy="163"/>
                </a:xfrm>
                <a:custGeom>
                  <a:avLst/>
                  <a:gdLst>
                    <a:gd name="G0" fmla="+- 20296 0 0"/>
                    <a:gd name="G1" fmla="+- 18629 0 0"/>
                    <a:gd name="G2" fmla="+- 21600 0 0"/>
                    <a:gd name="T0" fmla="*/ 0 w 20296"/>
                    <a:gd name="T1" fmla="*/ 11238 h 18629"/>
                    <a:gd name="T2" fmla="*/ 9363 w 20296"/>
                    <a:gd name="T3" fmla="*/ 0 h 18629"/>
                    <a:gd name="T4" fmla="*/ 20296 w 20296"/>
                    <a:gd name="T5" fmla="*/ 18629 h 186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96" h="18629" fill="none" extrusionOk="0">
                      <a:moveTo>
                        <a:pt x="-1" y="11237"/>
                      </a:moveTo>
                      <a:cubicBezTo>
                        <a:pt x="1719" y="6517"/>
                        <a:pt x="5030" y="2543"/>
                        <a:pt x="9363" y="0"/>
                      </a:cubicBezTo>
                    </a:path>
                    <a:path w="20296" h="18629" stroke="0" extrusionOk="0">
                      <a:moveTo>
                        <a:pt x="-1" y="11237"/>
                      </a:moveTo>
                      <a:cubicBezTo>
                        <a:pt x="1719" y="6517"/>
                        <a:pt x="5030" y="2543"/>
                        <a:pt x="9363" y="0"/>
                      </a:cubicBezTo>
                      <a:lnTo>
                        <a:pt x="20296" y="18629"/>
                      </a:lnTo>
                      <a:close/>
                    </a:path>
                  </a:pathLst>
                </a:custGeom>
                <a:noFill/>
                <a:ln w="25399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44" name="Oval 408">
                  <a:extLst>
                    <a:ext uri="{FF2B5EF4-FFF2-40B4-BE49-F238E27FC236}">
                      <a16:creationId xmlns:a16="http://schemas.microsoft.com/office/drawing/2014/main" id="{756FA791-3591-B15C-A69E-512AD09A17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4665" y="3326"/>
                  <a:ext cx="102" cy="164"/>
                </a:xfrm>
                <a:prstGeom prst="ellips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45" name="Line 409">
                  <a:extLst>
                    <a:ext uri="{FF2B5EF4-FFF2-40B4-BE49-F238E27FC236}">
                      <a16:creationId xmlns:a16="http://schemas.microsoft.com/office/drawing/2014/main" id="{9596966E-2ECD-AADF-8BB0-078F26D9A6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537" y="3511"/>
                  <a:ext cx="34" cy="92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46" name="Line 410">
                  <a:extLst>
                    <a:ext uri="{FF2B5EF4-FFF2-40B4-BE49-F238E27FC236}">
                      <a16:creationId xmlns:a16="http://schemas.microsoft.com/office/drawing/2014/main" id="{FC7ADB69-E918-0816-1C75-51B1233D36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84" y="3602"/>
                  <a:ext cx="53" cy="191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47" name="Line 411">
                  <a:extLst>
                    <a:ext uri="{FF2B5EF4-FFF2-40B4-BE49-F238E27FC236}">
                      <a16:creationId xmlns:a16="http://schemas.microsoft.com/office/drawing/2014/main" id="{8C12C68F-9255-857F-F6F9-C1B2614782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764" y="3619"/>
                  <a:ext cx="142" cy="36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3948" name="Group 412">
                <a:extLst>
                  <a:ext uri="{FF2B5EF4-FFF2-40B4-BE49-F238E27FC236}">
                    <a16:creationId xmlns:a16="http://schemas.microsoft.com/office/drawing/2014/main" id="{F9ECF4BD-6691-5C90-2C91-D6EB036FB1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13" y="2466"/>
                <a:ext cx="512" cy="319"/>
                <a:chOff x="5181" y="2449"/>
                <a:chExt cx="512" cy="369"/>
              </a:xfrm>
            </p:grpSpPr>
            <p:grpSp>
              <p:nvGrpSpPr>
                <p:cNvPr id="193949" name="Group 413">
                  <a:extLst>
                    <a:ext uri="{FF2B5EF4-FFF2-40B4-BE49-F238E27FC236}">
                      <a16:creationId xmlns:a16="http://schemas.microsoft.com/office/drawing/2014/main" id="{27BA7CF8-AE78-F39A-55A8-ABD98304C3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81" y="2593"/>
                  <a:ext cx="512" cy="225"/>
                  <a:chOff x="5181" y="2593"/>
                  <a:chExt cx="512" cy="225"/>
                </a:xfrm>
              </p:grpSpPr>
              <p:sp>
                <p:nvSpPr>
                  <p:cNvPr id="193950" name="Oval 414">
                    <a:extLst>
                      <a:ext uri="{FF2B5EF4-FFF2-40B4-BE49-F238E27FC236}">
                        <a16:creationId xmlns:a16="http://schemas.microsoft.com/office/drawing/2014/main" id="{CEB6BAE5-3D2C-9C6F-90C5-2849B32BC1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181" y="2604"/>
                    <a:ext cx="512" cy="21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3951" name="Oval 415">
                    <a:extLst>
                      <a:ext uri="{FF2B5EF4-FFF2-40B4-BE49-F238E27FC236}">
                        <a16:creationId xmlns:a16="http://schemas.microsoft.com/office/drawing/2014/main" id="{1B91130A-7FDE-6B70-6BC5-96D60C5BE1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181" y="2593"/>
                    <a:ext cx="512" cy="21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3952" name="Group 416">
                  <a:extLst>
                    <a:ext uri="{FF2B5EF4-FFF2-40B4-BE49-F238E27FC236}">
                      <a16:creationId xmlns:a16="http://schemas.microsoft.com/office/drawing/2014/main" id="{2EF19FD8-9151-E790-A885-DEAC4A7427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94" y="2449"/>
                  <a:ext cx="188" cy="280"/>
                  <a:chOff x="5494" y="2449"/>
                  <a:chExt cx="188" cy="280"/>
                </a:xfrm>
              </p:grpSpPr>
              <p:sp>
                <p:nvSpPr>
                  <p:cNvPr id="193953" name="AutoShape 417">
                    <a:extLst>
                      <a:ext uri="{FF2B5EF4-FFF2-40B4-BE49-F238E27FC236}">
                        <a16:creationId xmlns:a16="http://schemas.microsoft.com/office/drawing/2014/main" id="{B0E202C2-C0BF-A2F5-7290-ABA8335589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5471" y="2519"/>
                    <a:ext cx="247" cy="174"/>
                  </a:xfrm>
                  <a:custGeom>
                    <a:avLst/>
                    <a:gdLst>
                      <a:gd name="G0" fmla="+- 2644 0 0"/>
                      <a:gd name="G1" fmla="+- 21600 0 2644"/>
                      <a:gd name="G2" fmla="*/ 2644 1 2"/>
                      <a:gd name="G3" fmla="+- 21600 0 G2"/>
                      <a:gd name="G4" fmla="+/ 2644 21600 2"/>
                      <a:gd name="G5" fmla="+/ G1 0 2"/>
                      <a:gd name="G6" fmla="*/ 21600 21600 2644"/>
                      <a:gd name="G7" fmla="*/ G6 1 2"/>
                      <a:gd name="G8" fmla="+- 21600 0 G7"/>
                      <a:gd name="G9" fmla="*/ 21600 1 2"/>
                      <a:gd name="G10" fmla="+- 2644 0 G9"/>
                      <a:gd name="G11" fmla="?: G10 G8 0"/>
                      <a:gd name="G12" fmla="?: G10 G7 21600"/>
                      <a:gd name="T0" fmla="*/ 20278 w 21600"/>
                      <a:gd name="T1" fmla="*/ 10800 h 21600"/>
                      <a:gd name="T2" fmla="*/ 10800 w 21600"/>
                      <a:gd name="T3" fmla="*/ 21600 h 21600"/>
                      <a:gd name="T4" fmla="*/ 1322 w 21600"/>
                      <a:gd name="T5" fmla="*/ 10800 h 21600"/>
                      <a:gd name="T6" fmla="*/ 10800 w 21600"/>
                      <a:gd name="T7" fmla="*/ 0 h 21600"/>
                      <a:gd name="T8" fmla="*/ 3122 w 21600"/>
                      <a:gd name="T9" fmla="*/ 3122 h 21600"/>
                      <a:gd name="T10" fmla="*/ 18478 w 21600"/>
                      <a:gd name="T11" fmla="*/ 18478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4" y="21600"/>
                        </a:lnTo>
                        <a:lnTo>
                          <a:pt x="18956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3954" name="Rectangle 418">
                    <a:extLst>
                      <a:ext uri="{FF2B5EF4-FFF2-40B4-BE49-F238E27FC236}">
                        <a16:creationId xmlns:a16="http://schemas.microsoft.com/office/drawing/2014/main" id="{17E775B8-2214-35E6-7BA7-73A598FAC1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5494" y="2449"/>
                    <a:ext cx="18" cy="272"/>
                  </a:xfrm>
                  <a:prstGeom prst="rect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3955" name="Group 419">
                  <a:extLst>
                    <a:ext uri="{FF2B5EF4-FFF2-40B4-BE49-F238E27FC236}">
                      <a16:creationId xmlns:a16="http://schemas.microsoft.com/office/drawing/2014/main" id="{28ED76F6-68FB-6E1F-4513-0EC659161F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12" y="2743"/>
                  <a:ext cx="83" cy="31"/>
                  <a:chOff x="5312" y="2743"/>
                  <a:chExt cx="83" cy="31"/>
                </a:xfrm>
              </p:grpSpPr>
              <p:grpSp>
                <p:nvGrpSpPr>
                  <p:cNvPr id="193956" name="Group 420">
                    <a:extLst>
                      <a:ext uri="{FF2B5EF4-FFF2-40B4-BE49-F238E27FC236}">
                        <a16:creationId xmlns:a16="http://schemas.microsoft.com/office/drawing/2014/main" id="{22C64B44-B9A4-430A-3782-187BAAA5EC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312" y="2743"/>
                    <a:ext cx="83" cy="31"/>
                    <a:chOff x="5312" y="2743"/>
                    <a:chExt cx="83" cy="31"/>
                  </a:xfrm>
                </p:grpSpPr>
                <p:sp>
                  <p:nvSpPr>
                    <p:cNvPr id="193957" name="Arc 421">
                      <a:extLst>
                        <a:ext uri="{FF2B5EF4-FFF2-40B4-BE49-F238E27FC236}">
                          <a16:creationId xmlns:a16="http://schemas.microsoft.com/office/drawing/2014/main" id="{035D8AD7-7411-32A2-E207-F6E55B94D89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53" y="2743"/>
                      <a:ext cx="42" cy="31"/>
                    </a:xfrm>
                    <a:custGeom>
                      <a:avLst/>
                      <a:gdLst>
                        <a:gd name="G0" fmla="+- 520 0 0"/>
                        <a:gd name="G1" fmla="+- 21600 0 0"/>
                        <a:gd name="G2" fmla="+- 21600 0 0"/>
                        <a:gd name="T0" fmla="*/ 0 w 22120"/>
                        <a:gd name="T1" fmla="*/ 6 h 21600"/>
                        <a:gd name="T2" fmla="*/ 22120 w 22120"/>
                        <a:gd name="T3" fmla="*/ 21600 h 21600"/>
                        <a:gd name="T4" fmla="*/ 520 w 2212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120" h="21600" fill="none" extrusionOk="0">
                          <a:moveTo>
                            <a:pt x="0" y="6"/>
                          </a:moveTo>
                          <a:cubicBezTo>
                            <a:pt x="173" y="2"/>
                            <a:pt x="346" y="0"/>
                            <a:pt x="520" y="0"/>
                          </a:cubicBezTo>
                          <a:cubicBezTo>
                            <a:pt x="12449" y="0"/>
                            <a:pt x="22120" y="9670"/>
                            <a:pt x="22120" y="21600"/>
                          </a:cubicBezTo>
                        </a:path>
                        <a:path w="22120" h="21600" stroke="0" extrusionOk="0">
                          <a:moveTo>
                            <a:pt x="0" y="6"/>
                          </a:moveTo>
                          <a:cubicBezTo>
                            <a:pt x="173" y="2"/>
                            <a:pt x="346" y="0"/>
                            <a:pt x="520" y="0"/>
                          </a:cubicBezTo>
                          <a:cubicBezTo>
                            <a:pt x="12449" y="0"/>
                            <a:pt x="22120" y="9670"/>
                            <a:pt x="22120" y="21600"/>
                          </a:cubicBezTo>
                          <a:lnTo>
                            <a:pt x="52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699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3958" name="Arc 422">
                      <a:extLst>
                        <a:ext uri="{FF2B5EF4-FFF2-40B4-BE49-F238E27FC236}">
                          <a16:creationId xmlns:a16="http://schemas.microsoft.com/office/drawing/2014/main" id="{86053E74-99EE-DA95-283E-FD5DC04280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12" y="2743"/>
                      <a:ext cx="42" cy="31"/>
                    </a:xfrm>
                    <a:custGeom>
                      <a:avLst/>
                      <a:gdLst>
                        <a:gd name="G0" fmla="+- 21589 0 0"/>
                        <a:gd name="G1" fmla="+- 21600 0 0"/>
                        <a:gd name="G2" fmla="+- 21600 0 0"/>
                        <a:gd name="T0" fmla="*/ 0 w 21589"/>
                        <a:gd name="T1" fmla="*/ 20904 h 21600"/>
                        <a:gd name="T2" fmla="*/ 21589 w 21589"/>
                        <a:gd name="T3" fmla="*/ 0 h 21600"/>
                        <a:gd name="T4" fmla="*/ 21589 w 21589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9" h="21600" fill="none" extrusionOk="0">
                          <a:moveTo>
                            <a:pt x="0" y="20904"/>
                          </a:moveTo>
                          <a:cubicBezTo>
                            <a:pt x="375" y="9251"/>
                            <a:pt x="9930" y="0"/>
                            <a:pt x="21589" y="0"/>
                          </a:cubicBezTo>
                        </a:path>
                        <a:path w="21589" h="21600" stroke="0" extrusionOk="0">
                          <a:moveTo>
                            <a:pt x="0" y="20904"/>
                          </a:moveTo>
                          <a:cubicBezTo>
                            <a:pt x="375" y="9251"/>
                            <a:pt x="9930" y="0"/>
                            <a:pt x="21589" y="0"/>
                          </a:cubicBezTo>
                          <a:lnTo>
                            <a:pt x="21589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699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93959" name="Line 423">
                    <a:extLst>
                      <a:ext uri="{FF2B5EF4-FFF2-40B4-BE49-F238E27FC236}">
                        <a16:creationId xmlns:a16="http://schemas.microsoft.com/office/drawing/2014/main" id="{0D2C6F94-43ED-D885-A63D-66BE82801C8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312" y="2773"/>
                    <a:ext cx="82" cy="0"/>
                  </a:xfrm>
                  <a:prstGeom prst="line">
                    <a:avLst/>
                  </a:prstGeom>
                  <a:noFill/>
                  <a:ln w="126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3960" name="Freeform 424">
                  <a:extLst>
                    <a:ext uri="{FF2B5EF4-FFF2-40B4-BE49-F238E27FC236}">
                      <a16:creationId xmlns:a16="http://schemas.microsoft.com/office/drawing/2014/main" id="{D6BE4517-B70E-B726-329A-F4C3A71C74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2" y="2714"/>
                  <a:ext cx="233" cy="54"/>
                </a:xfrm>
                <a:custGeom>
                  <a:avLst/>
                  <a:gdLst>
                    <a:gd name="T0" fmla="*/ 0 w 233"/>
                    <a:gd name="T1" fmla="*/ 53 h 54"/>
                    <a:gd name="T2" fmla="*/ 11 w 233"/>
                    <a:gd name="T3" fmla="*/ 50 h 54"/>
                    <a:gd name="T4" fmla="*/ 29 w 233"/>
                    <a:gd name="T5" fmla="*/ 50 h 54"/>
                    <a:gd name="T6" fmla="*/ 39 w 233"/>
                    <a:gd name="T7" fmla="*/ 50 h 54"/>
                    <a:gd name="T8" fmla="*/ 50 w 233"/>
                    <a:gd name="T9" fmla="*/ 53 h 54"/>
                    <a:gd name="T10" fmla="*/ 58 w 233"/>
                    <a:gd name="T11" fmla="*/ 53 h 54"/>
                    <a:gd name="T12" fmla="*/ 71 w 233"/>
                    <a:gd name="T13" fmla="*/ 53 h 54"/>
                    <a:gd name="T14" fmla="*/ 81 w 233"/>
                    <a:gd name="T15" fmla="*/ 53 h 54"/>
                    <a:gd name="T16" fmla="*/ 90 w 233"/>
                    <a:gd name="T17" fmla="*/ 53 h 54"/>
                    <a:gd name="T18" fmla="*/ 100 w 233"/>
                    <a:gd name="T19" fmla="*/ 53 h 54"/>
                    <a:gd name="T20" fmla="*/ 108 w 233"/>
                    <a:gd name="T21" fmla="*/ 53 h 54"/>
                    <a:gd name="T22" fmla="*/ 118 w 233"/>
                    <a:gd name="T23" fmla="*/ 50 h 54"/>
                    <a:gd name="T24" fmla="*/ 126 w 233"/>
                    <a:gd name="T25" fmla="*/ 50 h 54"/>
                    <a:gd name="T26" fmla="*/ 134 w 233"/>
                    <a:gd name="T27" fmla="*/ 46 h 54"/>
                    <a:gd name="T28" fmla="*/ 142 w 233"/>
                    <a:gd name="T29" fmla="*/ 43 h 54"/>
                    <a:gd name="T30" fmla="*/ 150 w 233"/>
                    <a:gd name="T31" fmla="*/ 34 h 54"/>
                    <a:gd name="T32" fmla="*/ 158 w 233"/>
                    <a:gd name="T33" fmla="*/ 25 h 54"/>
                    <a:gd name="T34" fmla="*/ 168 w 233"/>
                    <a:gd name="T35" fmla="*/ 22 h 54"/>
                    <a:gd name="T36" fmla="*/ 176 w 233"/>
                    <a:gd name="T37" fmla="*/ 19 h 54"/>
                    <a:gd name="T38" fmla="*/ 195 w 233"/>
                    <a:gd name="T39" fmla="*/ 12 h 54"/>
                    <a:gd name="T40" fmla="*/ 203 w 233"/>
                    <a:gd name="T41" fmla="*/ 9 h 54"/>
                    <a:gd name="T42" fmla="*/ 211 w 233"/>
                    <a:gd name="T43" fmla="*/ 9 h 54"/>
                    <a:gd name="T44" fmla="*/ 218 w 233"/>
                    <a:gd name="T45" fmla="*/ 6 h 54"/>
                    <a:gd name="T46" fmla="*/ 226 w 233"/>
                    <a:gd name="T47" fmla="*/ 0 h 54"/>
                    <a:gd name="T48" fmla="*/ 232 w 233"/>
                    <a:gd name="T4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3" h="54">
                      <a:moveTo>
                        <a:pt x="0" y="53"/>
                      </a:moveTo>
                      <a:lnTo>
                        <a:pt x="11" y="50"/>
                      </a:lnTo>
                      <a:lnTo>
                        <a:pt x="29" y="50"/>
                      </a:lnTo>
                      <a:lnTo>
                        <a:pt x="39" y="50"/>
                      </a:lnTo>
                      <a:lnTo>
                        <a:pt x="50" y="53"/>
                      </a:lnTo>
                      <a:lnTo>
                        <a:pt x="58" y="53"/>
                      </a:lnTo>
                      <a:lnTo>
                        <a:pt x="71" y="53"/>
                      </a:lnTo>
                      <a:lnTo>
                        <a:pt x="81" y="53"/>
                      </a:lnTo>
                      <a:lnTo>
                        <a:pt x="90" y="53"/>
                      </a:lnTo>
                      <a:lnTo>
                        <a:pt x="100" y="53"/>
                      </a:lnTo>
                      <a:lnTo>
                        <a:pt x="108" y="53"/>
                      </a:lnTo>
                      <a:lnTo>
                        <a:pt x="118" y="50"/>
                      </a:lnTo>
                      <a:lnTo>
                        <a:pt x="126" y="50"/>
                      </a:lnTo>
                      <a:lnTo>
                        <a:pt x="134" y="46"/>
                      </a:lnTo>
                      <a:lnTo>
                        <a:pt x="142" y="43"/>
                      </a:lnTo>
                      <a:lnTo>
                        <a:pt x="150" y="34"/>
                      </a:lnTo>
                      <a:lnTo>
                        <a:pt x="158" y="25"/>
                      </a:lnTo>
                      <a:lnTo>
                        <a:pt x="168" y="22"/>
                      </a:lnTo>
                      <a:lnTo>
                        <a:pt x="176" y="19"/>
                      </a:lnTo>
                      <a:lnTo>
                        <a:pt x="195" y="12"/>
                      </a:lnTo>
                      <a:lnTo>
                        <a:pt x="203" y="9"/>
                      </a:lnTo>
                      <a:lnTo>
                        <a:pt x="211" y="9"/>
                      </a:lnTo>
                      <a:lnTo>
                        <a:pt x="218" y="6"/>
                      </a:lnTo>
                      <a:lnTo>
                        <a:pt x="226" y="0"/>
                      </a:lnTo>
                      <a:lnTo>
                        <a:pt x="232" y="0"/>
                      </a:lnTo>
                    </a:path>
                  </a:pathLst>
                </a:custGeom>
                <a:solidFill>
                  <a:schemeClr val="bg1"/>
                </a:solidFill>
                <a:ln w="12699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193961" name="Group 425">
                <a:extLst>
                  <a:ext uri="{FF2B5EF4-FFF2-40B4-BE49-F238E27FC236}">
                    <a16:creationId xmlns:a16="http://schemas.microsoft.com/office/drawing/2014/main" id="{B425C30E-D934-9ED4-8623-07C06E858D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9" y="2329"/>
                <a:ext cx="369" cy="707"/>
                <a:chOff x="5117" y="2290"/>
                <a:chExt cx="369" cy="818"/>
              </a:xfrm>
            </p:grpSpPr>
            <p:sp>
              <p:nvSpPr>
                <p:cNvPr id="193962" name="Oval 426">
                  <a:extLst>
                    <a:ext uri="{FF2B5EF4-FFF2-40B4-BE49-F238E27FC236}">
                      <a16:creationId xmlns:a16="http://schemas.microsoft.com/office/drawing/2014/main" id="{1AFE381A-330E-0ACE-CB51-9CA957E53F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9" y="2290"/>
                  <a:ext cx="96" cy="154"/>
                </a:xfrm>
                <a:prstGeom prst="ellips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63" name="Line 427">
                  <a:extLst>
                    <a:ext uri="{FF2B5EF4-FFF2-40B4-BE49-F238E27FC236}">
                      <a16:creationId xmlns:a16="http://schemas.microsoft.com/office/drawing/2014/main" id="{531E0262-263C-4026-D4A9-491A1322B8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17" y="2809"/>
                  <a:ext cx="218" cy="5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64" name="Line 428">
                  <a:extLst>
                    <a:ext uri="{FF2B5EF4-FFF2-40B4-BE49-F238E27FC236}">
                      <a16:creationId xmlns:a16="http://schemas.microsoft.com/office/drawing/2014/main" id="{5BEA9269-B57A-28EB-8BE2-FF60F07D67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36" y="2867"/>
                  <a:ext cx="150" cy="241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65" name="Line 429">
                  <a:extLst>
                    <a:ext uri="{FF2B5EF4-FFF2-40B4-BE49-F238E27FC236}">
                      <a16:creationId xmlns:a16="http://schemas.microsoft.com/office/drawing/2014/main" id="{09044789-BB6D-4061-DA92-FF008C06D6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84" y="2528"/>
                  <a:ext cx="50" cy="17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66" name="Line 430">
                  <a:extLst>
                    <a:ext uri="{FF2B5EF4-FFF2-40B4-BE49-F238E27FC236}">
                      <a16:creationId xmlns:a16="http://schemas.microsoft.com/office/drawing/2014/main" id="{03EF1D0A-B8C0-6B11-D1B2-BF09FF34E6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35" y="2708"/>
                  <a:ext cx="126" cy="28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67" name="Line 431">
                  <a:extLst>
                    <a:ext uri="{FF2B5EF4-FFF2-40B4-BE49-F238E27FC236}">
                      <a16:creationId xmlns:a16="http://schemas.microsoft.com/office/drawing/2014/main" id="{D9A52659-074C-14EA-C4B4-48A9291028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35" y="2488"/>
                  <a:ext cx="49" cy="11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68" name="Arc 432">
                  <a:extLst>
                    <a:ext uri="{FF2B5EF4-FFF2-40B4-BE49-F238E27FC236}">
                      <a16:creationId xmlns:a16="http://schemas.microsoft.com/office/drawing/2014/main" id="{DBCD9AA6-2385-E59E-4F07-53B9ED5A28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51" y="2431"/>
                  <a:ext cx="67" cy="198"/>
                </a:xfrm>
                <a:custGeom>
                  <a:avLst/>
                  <a:gdLst>
                    <a:gd name="G0" fmla="+- 20327 0 0"/>
                    <a:gd name="G1" fmla="+- 18805 0 0"/>
                    <a:gd name="G2" fmla="+- 21600 0 0"/>
                    <a:gd name="T0" fmla="*/ 0 w 20327"/>
                    <a:gd name="T1" fmla="*/ 11498 h 18805"/>
                    <a:gd name="T2" fmla="*/ 9699 w 20327"/>
                    <a:gd name="T3" fmla="*/ 0 h 18805"/>
                    <a:gd name="T4" fmla="*/ 20327 w 20327"/>
                    <a:gd name="T5" fmla="*/ 18805 h 18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27" h="18805" fill="none" extrusionOk="0">
                      <a:moveTo>
                        <a:pt x="0" y="11498"/>
                      </a:moveTo>
                      <a:cubicBezTo>
                        <a:pt x="1751" y="6627"/>
                        <a:pt x="5193" y="2547"/>
                        <a:pt x="9699" y="0"/>
                      </a:cubicBezTo>
                    </a:path>
                    <a:path w="20327" h="18805" stroke="0" extrusionOk="0">
                      <a:moveTo>
                        <a:pt x="0" y="11498"/>
                      </a:moveTo>
                      <a:cubicBezTo>
                        <a:pt x="1751" y="6627"/>
                        <a:pt x="5193" y="2547"/>
                        <a:pt x="9699" y="0"/>
                      </a:cubicBezTo>
                      <a:lnTo>
                        <a:pt x="20327" y="18805"/>
                      </a:lnTo>
                      <a:close/>
                    </a:path>
                  </a:pathLst>
                </a:custGeom>
                <a:noFill/>
                <a:ln w="25399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69" name="Line 433">
                  <a:extLst>
                    <a:ext uri="{FF2B5EF4-FFF2-40B4-BE49-F238E27FC236}">
                      <a16:creationId xmlns:a16="http://schemas.microsoft.com/office/drawing/2014/main" id="{59338E21-B252-775B-76E4-754DD55CDD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117" y="2546"/>
                  <a:ext cx="36" cy="262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70" name="Line 434">
                  <a:extLst>
                    <a:ext uri="{FF2B5EF4-FFF2-40B4-BE49-F238E27FC236}">
                      <a16:creationId xmlns:a16="http://schemas.microsoft.com/office/drawing/2014/main" id="{FA05A7BF-7F31-8AD9-78BF-7C4FEAEDCB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35" y="2608"/>
                  <a:ext cx="49" cy="5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93971" name="Oval 435">
                <a:extLst>
                  <a:ext uri="{FF2B5EF4-FFF2-40B4-BE49-F238E27FC236}">
                    <a16:creationId xmlns:a16="http://schemas.microsoft.com/office/drawing/2014/main" id="{CA77D3EA-0D12-F1BC-F6F8-F24C0972B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3" y="1870"/>
                <a:ext cx="338" cy="334"/>
              </a:xfrm>
              <a:prstGeom prst="ellipse">
                <a:avLst/>
              </a:prstGeom>
              <a:noFill/>
              <a:ln w="25399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972" name="Line 436">
                <a:extLst>
                  <a:ext uri="{FF2B5EF4-FFF2-40B4-BE49-F238E27FC236}">
                    <a16:creationId xmlns:a16="http://schemas.microsoft.com/office/drawing/2014/main" id="{3E0B25A1-8898-DBD5-ED24-D03A803204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02" y="1913"/>
                <a:ext cx="0" cy="124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973" name="Line 437">
                <a:extLst>
                  <a:ext uri="{FF2B5EF4-FFF2-40B4-BE49-F238E27FC236}">
                    <a16:creationId xmlns:a16="http://schemas.microsoft.com/office/drawing/2014/main" id="{FAB7D472-4B64-6E6D-F772-450FDB2AB7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03" y="2037"/>
                <a:ext cx="79" cy="0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974" name="Oval 438">
                <a:extLst>
                  <a:ext uri="{FF2B5EF4-FFF2-40B4-BE49-F238E27FC236}">
                    <a16:creationId xmlns:a16="http://schemas.microsoft.com/office/drawing/2014/main" id="{27C86659-D5DB-E15E-B668-13BDB3B21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7" y="1879"/>
                <a:ext cx="338" cy="334"/>
              </a:xfrm>
              <a:prstGeom prst="ellipse">
                <a:avLst/>
              </a:prstGeom>
              <a:noFill/>
              <a:ln w="25399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975" name="Line 439">
                <a:extLst>
                  <a:ext uri="{FF2B5EF4-FFF2-40B4-BE49-F238E27FC236}">
                    <a16:creationId xmlns:a16="http://schemas.microsoft.com/office/drawing/2014/main" id="{2E29800A-1496-183F-DA3D-EDCA5B090B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46" y="2047"/>
                <a:ext cx="0" cy="124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3976" name="Line 440">
                <a:extLst>
                  <a:ext uri="{FF2B5EF4-FFF2-40B4-BE49-F238E27FC236}">
                    <a16:creationId xmlns:a16="http://schemas.microsoft.com/office/drawing/2014/main" id="{B07ADB48-7AF5-B353-3DB8-40ECC4C0D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47" y="2046"/>
                <a:ext cx="79" cy="0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94023" name="Group 487">
            <a:extLst>
              <a:ext uri="{FF2B5EF4-FFF2-40B4-BE49-F238E27FC236}">
                <a16:creationId xmlns:a16="http://schemas.microsoft.com/office/drawing/2014/main" id="{6CA70039-529B-D47A-2DC4-C94E17F0DBD2}"/>
              </a:ext>
            </a:extLst>
          </p:cNvPr>
          <p:cNvGrpSpPr>
            <a:grpSpLocks/>
          </p:cNvGrpSpPr>
          <p:nvPr/>
        </p:nvGrpSpPr>
        <p:grpSpPr bwMode="auto">
          <a:xfrm>
            <a:off x="549275" y="2635250"/>
            <a:ext cx="8180388" cy="3376613"/>
            <a:chOff x="346" y="1660"/>
            <a:chExt cx="5153" cy="2127"/>
          </a:xfrm>
        </p:grpSpPr>
        <p:sp>
          <p:nvSpPr>
            <p:cNvPr id="193637" name="Rectangle 101">
              <a:extLst>
                <a:ext uri="{FF2B5EF4-FFF2-40B4-BE49-F238E27FC236}">
                  <a16:creationId xmlns:a16="http://schemas.microsoft.com/office/drawing/2014/main" id="{4163381D-A19F-39D6-E516-E03B9CF1E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" y="1660"/>
              <a:ext cx="22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/>
              <a:r>
                <a:rPr lang="en-US" altLang="LID4096" sz="2400">
                  <a:latin typeface="Times New Roman" panose="02020603050405020304" pitchFamily="18" charset="0"/>
                </a:rPr>
                <a:t>Casual interaction </a:t>
              </a:r>
              <a:r>
                <a:rPr lang="en-US" altLang="LID4096" sz="2400" i="1">
                  <a:latin typeface="Times New Roman" panose="02020603050405020304" pitchFamily="18" charset="0"/>
                </a:rPr>
                <a:t>to </a:t>
              </a:r>
              <a:r>
                <a:rPr lang="en-US" altLang="LID4096" sz="2400">
                  <a:latin typeface="Times New Roman" panose="02020603050405020304" pitchFamily="18" charset="0"/>
                </a:rPr>
                <a:t>work</a:t>
              </a:r>
            </a:p>
          </p:txBody>
        </p:sp>
        <p:grpSp>
          <p:nvGrpSpPr>
            <p:cNvPr id="193978" name="Group 442">
              <a:extLst>
                <a:ext uri="{FF2B5EF4-FFF2-40B4-BE49-F238E27FC236}">
                  <a16:creationId xmlns:a16="http://schemas.microsoft.com/office/drawing/2014/main" id="{00CFEEE9-76D9-1EAB-03D0-6F97B470A5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2" y="1881"/>
              <a:ext cx="4947" cy="1906"/>
              <a:chOff x="669" y="953"/>
              <a:chExt cx="4947" cy="1906"/>
            </a:xfrm>
          </p:grpSpPr>
          <p:grpSp>
            <p:nvGrpSpPr>
              <p:cNvPr id="193979" name="Group 443">
                <a:extLst>
                  <a:ext uri="{FF2B5EF4-FFF2-40B4-BE49-F238E27FC236}">
                    <a16:creationId xmlns:a16="http://schemas.microsoft.com/office/drawing/2014/main" id="{FBB2193D-7D36-4C38-3468-B674F1259C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9" y="1771"/>
                <a:ext cx="1388" cy="1088"/>
                <a:chOff x="669" y="1771"/>
                <a:chExt cx="1388" cy="1088"/>
              </a:xfrm>
            </p:grpSpPr>
            <p:sp>
              <p:nvSpPr>
                <p:cNvPr id="193980" name="Oval 444">
                  <a:extLst>
                    <a:ext uri="{FF2B5EF4-FFF2-40B4-BE49-F238E27FC236}">
                      <a16:creationId xmlns:a16="http://schemas.microsoft.com/office/drawing/2014/main" id="{BC65CDBD-58EB-22C4-2F4D-2B55F1C1D4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023" y="2150"/>
                  <a:ext cx="1034" cy="319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81" name="Oval 445">
                  <a:extLst>
                    <a:ext uri="{FF2B5EF4-FFF2-40B4-BE49-F238E27FC236}">
                      <a16:creationId xmlns:a16="http://schemas.microsoft.com/office/drawing/2014/main" id="{AD541119-2BF4-2C69-6F55-06D8E39090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023" y="2132"/>
                  <a:ext cx="1034" cy="318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82" name="AutoShape 446">
                  <a:extLst>
                    <a:ext uri="{FF2B5EF4-FFF2-40B4-BE49-F238E27FC236}">
                      <a16:creationId xmlns:a16="http://schemas.microsoft.com/office/drawing/2014/main" id="{41C6FBEB-5F5F-6472-E349-7D07DDAD97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680" y="1974"/>
                  <a:ext cx="368" cy="345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83" name="Rectangle 447">
                  <a:extLst>
                    <a:ext uri="{FF2B5EF4-FFF2-40B4-BE49-F238E27FC236}">
                      <a16:creationId xmlns:a16="http://schemas.microsoft.com/office/drawing/2014/main" id="{6E430B70-B094-CE9A-81A6-42152E3686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661" y="1911"/>
                  <a:ext cx="29" cy="408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193984" name="Group 448">
                  <a:extLst>
                    <a:ext uri="{FF2B5EF4-FFF2-40B4-BE49-F238E27FC236}">
                      <a16:creationId xmlns:a16="http://schemas.microsoft.com/office/drawing/2014/main" id="{AAEE9494-D9FA-4DC1-E4F6-51B21960F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18" y="2243"/>
                  <a:ext cx="166" cy="47"/>
                  <a:chOff x="1418" y="2243"/>
                  <a:chExt cx="166" cy="47"/>
                </a:xfrm>
              </p:grpSpPr>
              <p:sp>
                <p:nvSpPr>
                  <p:cNvPr id="193985" name="Arc 449">
                    <a:extLst>
                      <a:ext uri="{FF2B5EF4-FFF2-40B4-BE49-F238E27FC236}">
                        <a16:creationId xmlns:a16="http://schemas.microsoft.com/office/drawing/2014/main" id="{60361CC0-8125-16C3-071E-3EDD83FAE0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00" y="2245"/>
                    <a:ext cx="84" cy="45"/>
                  </a:xfrm>
                  <a:custGeom>
                    <a:avLst/>
                    <a:gdLst>
                      <a:gd name="G0" fmla="+- 0 0 0"/>
                      <a:gd name="G1" fmla="+- 21598 0 0"/>
                      <a:gd name="G2" fmla="+- 21600 0 0"/>
                      <a:gd name="T0" fmla="*/ 257 w 21578"/>
                      <a:gd name="T1" fmla="*/ 0 h 21598"/>
                      <a:gd name="T2" fmla="*/ 21578 w 21578"/>
                      <a:gd name="T3" fmla="*/ 20627 h 21598"/>
                      <a:gd name="T4" fmla="*/ 0 w 21578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78" h="21598" fill="none" extrusionOk="0">
                        <a:moveTo>
                          <a:pt x="257" y="-1"/>
                        </a:moveTo>
                        <a:cubicBezTo>
                          <a:pt x="11708" y="135"/>
                          <a:pt x="21063" y="9186"/>
                          <a:pt x="21578" y="20626"/>
                        </a:cubicBezTo>
                      </a:path>
                      <a:path w="21578" h="21598" stroke="0" extrusionOk="0">
                        <a:moveTo>
                          <a:pt x="257" y="-1"/>
                        </a:moveTo>
                        <a:cubicBezTo>
                          <a:pt x="11708" y="135"/>
                          <a:pt x="21063" y="9186"/>
                          <a:pt x="21578" y="20626"/>
                        </a:cubicBezTo>
                        <a:lnTo>
                          <a:pt x="0" y="21598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3986" name="Arc 450">
                    <a:extLst>
                      <a:ext uri="{FF2B5EF4-FFF2-40B4-BE49-F238E27FC236}">
                        <a16:creationId xmlns:a16="http://schemas.microsoft.com/office/drawing/2014/main" id="{204EC59A-C063-51CA-2984-611AA21355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18" y="2243"/>
                    <a:ext cx="84" cy="47"/>
                  </a:xfrm>
                  <a:custGeom>
                    <a:avLst/>
                    <a:gdLst>
                      <a:gd name="G0" fmla="+- 21581 0 0"/>
                      <a:gd name="G1" fmla="+- 21600 0 0"/>
                      <a:gd name="G2" fmla="+- 21600 0 0"/>
                      <a:gd name="T0" fmla="*/ 0 w 21581"/>
                      <a:gd name="T1" fmla="*/ 20687 h 21600"/>
                      <a:gd name="T2" fmla="*/ 21581 w 21581"/>
                      <a:gd name="T3" fmla="*/ 0 h 21600"/>
                      <a:gd name="T4" fmla="*/ 21581 w 215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1" h="21600" fill="none" extrusionOk="0">
                        <a:moveTo>
                          <a:pt x="0" y="20687"/>
                        </a:moveTo>
                        <a:cubicBezTo>
                          <a:pt x="489" y="9123"/>
                          <a:pt x="10006" y="0"/>
                          <a:pt x="21581" y="0"/>
                        </a:cubicBezTo>
                      </a:path>
                      <a:path w="21581" h="21600" stroke="0" extrusionOk="0">
                        <a:moveTo>
                          <a:pt x="0" y="20687"/>
                        </a:moveTo>
                        <a:cubicBezTo>
                          <a:pt x="489" y="9123"/>
                          <a:pt x="10006" y="0"/>
                          <a:pt x="21581" y="0"/>
                        </a:cubicBezTo>
                        <a:lnTo>
                          <a:pt x="21581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3987" name="Line 451">
                  <a:extLst>
                    <a:ext uri="{FF2B5EF4-FFF2-40B4-BE49-F238E27FC236}">
                      <a16:creationId xmlns:a16="http://schemas.microsoft.com/office/drawing/2014/main" id="{03A96B45-E88C-43B4-7C02-DB72224693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419" y="2286"/>
                  <a:ext cx="168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88" name="Line 452">
                  <a:extLst>
                    <a:ext uri="{FF2B5EF4-FFF2-40B4-BE49-F238E27FC236}">
                      <a16:creationId xmlns:a16="http://schemas.microsoft.com/office/drawing/2014/main" id="{84C15A1A-A01F-7345-2263-E21D3F80FF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585" y="2275"/>
                  <a:ext cx="47" cy="2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89" name="Line 453">
                  <a:extLst>
                    <a:ext uri="{FF2B5EF4-FFF2-40B4-BE49-F238E27FC236}">
                      <a16:creationId xmlns:a16="http://schemas.microsoft.com/office/drawing/2014/main" id="{66BCAED8-9145-9507-39B7-E861FF51AB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9" y="2432"/>
                  <a:ext cx="445" cy="90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90" name="Line 454">
                  <a:extLst>
                    <a:ext uri="{FF2B5EF4-FFF2-40B4-BE49-F238E27FC236}">
                      <a16:creationId xmlns:a16="http://schemas.microsoft.com/office/drawing/2014/main" id="{F81AE063-B034-CDBF-7980-E742D564D6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74" y="2523"/>
                  <a:ext cx="240" cy="336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91" name="Line 455">
                  <a:extLst>
                    <a:ext uri="{FF2B5EF4-FFF2-40B4-BE49-F238E27FC236}">
                      <a16:creationId xmlns:a16="http://schemas.microsoft.com/office/drawing/2014/main" id="{637C2619-D3CF-34D6-6CAF-03D1DC92E9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08" y="2035"/>
                  <a:ext cx="202" cy="281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92" name="Line 456">
                  <a:extLst>
                    <a:ext uri="{FF2B5EF4-FFF2-40B4-BE49-F238E27FC236}">
                      <a16:creationId xmlns:a16="http://schemas.microsoft.com/office/drawing/2014/main" id="{085E901A-122B-B1F0-362A-02204D94E6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17" y="2166"/>
                  <a:ext cx="41" cy="141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93" name="Line 457">
                  <a:extLst>
                    <a:ext uri="{FF2B5EF4-FFF2-40B4-BE49-F238E27FC236}">
                      <a16:creationId xmlns:a16="http://schemas.microsoft.com/office/drawing/2014/main" id="{0B86E63A-2747-6CCE-1E1F-9E0309F9CF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08" y="2031"/>
                  <a:ext cx="64" cy="151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94" name="Arc 458">
                  <a:extLst>
                    <a:ext uri="{FF2B5EF4-FFF2-40B4-BE49-F238E27FC236}">
                      <a16:creationId xmlns:a16="http://schemas.microsoft.com/office/drawing/2014/main" id="{FFC9A2EB-4999-D8FC-AA7B-2B72E68EA2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1" y="1887"/>
                  <a:ext cx="386" cy="237"/>
                </a:xfrm>
                <a:custGeom>
                  <a:avLst/>
                  <a:gdLst>
                    <a:gd name="G0" fmla="+- 20294 0 0"/>
                    <a:gd name="G1" fmla="+- 18894 0 0"/>
                    <a:gd name="G2" fmla="+- 21600 0 0"/>
                    <a:gd name="T0" fmla="*/ 0 w 20294"/>
                    <a:gd name="T1" fmla="*/ 11498 h 18894"/>
                    <a:gd name="T2" fmla="*/ 9825 w 20294"/>
                    <a:gd name="T3" fmla="*/ 0 h 18894"/>
                    <a:gd name="T4" fmla="*/ 20294 w 20294"/>
                    <a:gd name="T5" fmla="*/ 18894 h 188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94" h="18894" fill="none" extrusionOk="0">
                      <a:moveTo>
                        <a:pt x="-1" y="11497"/>
                      </a:moveTo>
                      <a:cubicBezTo>
                        <a:pt x="1782" y="6606"/>
                        <a:pt x="5271" y="2523"/>
                        <a:pt x="9825" y="0"/>
                      </a:cubicBezTo>
                    </a:path>
                    <a:path w="20294" h="18894" stroke="0" extrusionOk="0">
                      <a:moveTo>
                        <a:pt x="-1" y="11497"/>
                      </a:moveTo>
                      <a:cubicBezTo>
                        <a:pt x="1782" y="6606"/>
                        <a:pt x="5271" y="2523"/>
                        <a:pt x="9825" y="0"/>
                      </a:cubicBezTo>
                      <a:lnTo>
                        <a:pt x="20294" y="18894"/>
                      </a:lnTo>
                      <a:close/>
                    </a:path>
                  </a:pathLst>
                </a:custGeom>
                <a:noFill/>
                <a:ln w="25399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95" name="Oval 459">
                  <a:extLst>
                    <a:ext uri="{FF2B5EF4-FFF2-40B4-BE49-F238E27FC236}">
                      <a16:creationId xmlns:a16="http://schemas.microsoft.com/office/drawing/2014/main" id="{4F15FB15-0FD8-41DD-58FA-70FDA5F8B6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025" y="1771"/>
                  <a:ext cx="178" cy="221"/>
                </a:xfrm>
                <a:prstGeom prst="ellips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96" name="Line 460">
                  <a:extLst>
                    <a:ext uri="{FF2B5EF4-FFF2-40B4-BE49-F238E27FC236}">
                      <a16:creationId xmlns:a16="http://schemas.microsoft.com/office/drawing/2014/main" id="{D32E7074-740E-C6D3-5018-C868D08D51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72" y="2029"/>
                  <a:ext cx="63" cy="130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97" name="Line 461">
                  <a:extLst>
                    <a:ext uri="{FF2B5EF4-FFF2-40B4-BE49-F238E27FC236}">
                      <a16:creationId xmlns:a16="http://schemas.microsoft.com/office/drawing/2014/main" id="{02A2E114-3F17-6375-D4CC-9599E64692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9" y="2157"/>
                  <a:ext cx="102" cy="274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3998" name="Line 462">
                  <a:extLst>
                    <a:ext uri="{FF2B5EF4-FFF2-40B4-BE49-F238E27FC236}">
                      <a16:creationId xmlns:a16="http://schemas.microsoft.com/office/drawing/2014/main" id="{C62FED74-483E-4635-8B9A-91B18E49DD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172" y="2182"/>
                  <a:ext cx="272" cy="52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93999" name="AutoShape 463">
                <a:extLst>
                  <a:ext uri="{FF2B5EF4-FFF2-40B4-BE49-F238E27FC236}">
                    <a16:creationId xmlns:a16="http://schemas.microsoft.com/office/drawing/2014/main" id="{54F6D567-7DF1-C00B-3615-12CB1B44E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2440"/>
                <a:ext cx="1149" cy="367"/>
              </a:xfrm>
              <a:prstGeom prst="rightArrow">
                <a:avLst>
                  <a:gd name="adj1" fmla="val 50000"/>
                  <a:gd name="adj2" fmla="val 78299"/>
                </a:avLst>
              </a:prstGeom>
              <a:solidFill>
                <a:schemeClr val="accent1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94000" name="Group 464">
                <a:extLst>
                  <a:ext uri="{FF2B5EF4-FFF2-40B4-BE49-F238E27FC236}">
                    <a16:creationId xmlns:a16="http://schemas.microsoft.com/office/drawing/2014/main" id="{0B0D26B7-A1CE-4F8F-7BB0-D40C2F7FF4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18" y="953"/>
                <a:ext cx="2798" cy="1797"/>
                <a:chOff x="2818" y="953"/>
                <a:chExt cx="2798" cy="1797"/>
              </a:xfrm>
            </p:grpSpPr>
            <p:grpSp>
              <p:nvGrpSpPr>
                <p:cNvPr id="194001" name="Group 465">
                  <a:extLst>
                    <a:ext uri="{FF2B5EF4-FFF2-40B4-BE49-F238E27FC236}">
                      <a16:creationId xmlns:a16="http://schemas.microsoft.com/office/drawing/2014/main" id="{06B90192-9818-1F22-5E4F-FC0F8F170B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89" y="1853"/>
                  <a:ext cx="1091" cy="587"/>
                  <a:chOff x="3789" y="1853"/>
                  <a:chExt cx="1091" cy="587"/>
                </a:xfrm>
              </p:grpSpPr>
              <p:sp>
                <p:nvSpPr>
                  <p:cNvPr id="194002" name="Oval 466">
                    <a:extLst>
                      <a:ext uri="{FF2B5EF4-FFF2-40B4-BE49-F238E27FC236}">
                        <a16:creationId xmlns:a16="http://schemas.microsoft.com/office/drawing/2014/main" id="{6F0DBD83-3EDA-E686-1AAE-B1B8B06801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789" y="2103"/>
                    <a:ext cx="1091" cy="33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03" name="Oval 467">
                    <a:extLst>
                      <a:ext uri="{FF2B5EF4-FFF2-40B4-BE49-F238E27FC236}">
                        <a16:creationId xmlns:a16="http://schemas.microsoft.com/office/drawing/2014/main" id="{F7316696-CB67-0B17-FDB7-E9A1B10A93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789" y="2085"/>
                    <a:ext cx="1091" cy="33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04" name="AutoShape 468">
                    <a:extLst>
                      <a:ext uri="{FF2B5EF4-FFF2-40B4-BE49-F238E27FC236}">
                        <a16:creationId xmlns:a16="http://schemas.microsoft.com/office/drawing/2014/main" id="{74A94379-4ABA-B53F-F395-E7FE72435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800" y="1921"/>
                    <a:ext cx="391" cy="362"/>
                  </a:xfrm>
                  <a:custGeom>
                    <a:avLst/>
                    <a:gdLst>
                      <a:gd name="G0" fmla="+- 2644 0 0"/>
                      <a:gd name="G1" fmla="+- 21600 0 2644"/>
                      <a:gd name="G2" fmla="*/ 2644 1 2"/>
                      <a:gd name="G3" fmla="+- 21600 0 G2"/>
                      <a:gd name="G4" fmla="+/ 2644 21600 2"/>
                      <a:gd name="G5" fmla="+/ G1 0 2"/>
                      <a:gd name="G6" fmla="*/ 21600 21600 2644"/>
                      <a:gd name="G7" fmla="*/ G6 1 2"/>
                      <a:gd name="G8" fmla="+- 21600 0 G7"/>
                      <a:gd name="G9" fmla="*/ 21600 1 2"/>
                      <a:gd name="G10" fmla="+- 2644 0 G9"/>
                      <a:gd name="G11" fmla="?: G10 G8 0"/>
                      <a:gd name="G12" fmla="?: G10 G7 21600"/>
                      <a:gd name="T0" fmla="*/ 20278 w 21600"/>
                      <a:gd name="T1" fmla="*/ 10800 h 21600"/>
                      <a:gd name="T2" fmla="*/ 10800 w 21600"/>
                      <a:gd name="T3" fmla="*/ 21600 h 21600"/>
                      <a:gd name="T4" fmla="*/ 1322 w 21600"/>
                      <a:gd name="T5" fmla="*/ 10800 h 21600"/>
                      <a:gd name="T6" fmla="*/ 10800 w 21600"/>
                      <a:gd name="T7" fmla="*/ 0 h 21600"/>
                      <a:gd name="T8" fmla="*/ 3122 w 21600"/>
                      <a:gd name="T9" fmla="*/ 3122 h 21600"/>
                      <a:gd name="T10" fmla="*/ 18478 w 21600"/>
                      <a:gd name="T11" fmla="*/ 18478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4" y="21600"/>
                        </a:lnTo>
                        <a:lnTo>
                          <a:pt x="18956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05" name="Rectangle 469">
                    <a:extLst>
                      <a:ext uri="{FF2B5EF4-FFF2-40B4-BE49-F238E27FC236}">
                        <a16:creationId xmlns:a16="http://schemas.microsoft.com/office/drawing/2014/main" id="{C0555B62-6E5D-3CA0-809D-7F30C42607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4177" y="1853"/>
                    <a:ext cx="30" cy="431"/>
                  </a:xfrm>
                  <a:prstGeom prst="rect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grpSp>
                <p:nvGrpSpPr>
                  <p:cNvPr id="194006" name="Group 470">
                    <a:extLst>
                      <a:ext uri="{FF2B5EF4-FFF2-40B4-BE49-F238E27FC236}">
                        <a16:creationId xmlns:a16="http://schemas.microsoft.com/office/drawing/2014/main" id="{498E5BB0-0490-9835-DBF8-61732C2DD5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286" y="2202"/>
                    <a:ext cx="176" cy="50"/>
                    <a:chOff x="4286" y="2202"/>
                    <a:chExt cx="176" cy="50"/>
                  </a:xfrm>
                </p:grpSpPr>
                <p:sp>
                  <p:nvSpPr>
                    <p:cNvPr id="194007" name="Arc 471">
                      <a:extLst>
                        <a:ext uri="{FF2B5EF4-FFF2-40B4-BE49-F238E27FC236}">
                          <a16:creationId xmlns:a16="http://schemas.microsoft.com/office/drawing/2014/main" id="{51D82180-C24D-E251-C11C-531C672661D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86" y="2202"/>
                      <a:ext cx="89" cy="50"/>
                    </a:xfrm>
                    <a:custGeom>
                      <a:avLst/>
                      <a:gdLst>
                        <a:gd name="G0" fmla="+- 21583 0 0"/>
                        <a:gd name="G1" fmla="+- 21600 0 0"/>
                        <a:gd name="G2" fmla="+- 21600 0 0"/>
                        <a:gd name="T0" fmla="*/ 0 w 21583"/>
                        <a:gd name="T1" fmla="*/ 20741 h 21600"/>
                        <a:gd name="T2" fmla="*/ 21583 w 21583"/>
                        <a:gd name="T3" fmla="*/ 0 h 21600"/>
                        <a:gd name="T4" fmla="*/ 21583 w 21583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3" h="21600" fill="none" extrusionOk="0">
                          <a:moveTo>
                            <a:pt x="0" y="20741"/>
                          </a:moveTo>
                          <a:cubicBezTo>
                            <a:pt x="461" y="9155"/>
                            <a:pt x="9987" y="0"/>
                            <a:pt x="21583" y="0"/>
                          </a:cubicBezTo>
                        </a:path>
                        <a:path w="21583" h="21600" stroke="0" extrusionOk="0">
                          <a:moveTo>
                            <a:pt x="0" y="20741"/>
                          </a:moveTo>
                          <a:cubicBezTo>
                            <a:pt x="461" y="9155"/>
                            <a:pt x="9987" y="0"/>
                            <a:pt x="21583" y="0"/>
                          </a:cubicBezTo>
                          <a:lnTo>
                            <a:pt x="21583" y="21600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4008" name="Arc 472">
                      <a:extLst>
                        <a:ext uri="{FF2B5EF4-FFF2-40B4-BE49-F238E27FC236}">
                          <a16:creationId xmlns:a16="http://schemas.microsoft.com/office/drawing/2014/main" id="{3B78E95C-7F05-9088-1889-51F8B706A1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73" y="2204"/>
                      <a:ext cx="89" cy="48"/>
                    </a:xfrm>
                    <a:custGeom>
                      <a:avLst/>
                      <a:gdLst>
                        <a:gd name="G0" fmla="+- 0 0 0"/>
                        <a:gd name="G1" fmla="+- 21599 0 0"/>
                        <a:gd name="G2" fmla="+- 21600 0 0"/>
                        <a:gd name="T0" fmla="*/ 243 w 21581"/>
                        <a:gd name="T1" fmla="*/ 0 h 21599"/>
                        <a:gd name="T2" fmla="*/ 21581 w 21581"/>
                        <a:gd name="T3" fmla="*/ 20690 h 21599"/>
                        <a:gd name="T4" fmla="*/ 0 w 21581"/>
                        <a:gd name="T5" fmla="*/ 21599 h 215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1" h="21599" fill="none" extrusionOk="0">
                          <a:moveTo>
                            <a:pt x="242" y="0"/>
                          </a:moveTo>
                          <a:cubicBezTo>
                            <a:pt x="11724" y="129"/>
                            <a:pt x="21097" y="9218"/>
                            <a:pt x="21580" y="20690"/>
                          </a:cubicBezTo>
                        </a:path>
                        <a:path w="21581" h="21599" stroke="0" extrusionOk="0">
                          <a:moveTo>
                            <a:pt x="242" y="0"/>
                          </a:moveTo>
                          <a:cubicBezTo>
                            <a:pt x="11724" y="129"/>
                            <a:pt x="21097" y="9218"/>
                            <a:pt x="21580" y="20690"/>
                          </a:cubicBezTo>
                          <a:lnTo>
                            <a:pt x="0" y="21599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94009" name="Line 473">
                    <a:extLst>
                      <a:ext uri="{FF2B5EF4-FFF2-40B4-BE49-F238E27FC236}">
                        <a16:creationId xmlns:a16="http://schemas.microsoft.com/office/drawing/2014/main" id="{ED061D9A-1C02-022C-2413-2BE5411988B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87" y="2249"/>
                    <a:ext cx="178" cy="0"/>
                  </a:xfrm>
                  <a:prstGeom prst="line">
                    <a:avLst/>
                  </a:prstGeom>
                  <a:noFill/>
                  <a:ln w="126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10" name="Line 474">
                    <a:extLst>
                      <a:ext uri="{FF2B5EF4-FFF2-40B4-BE49-F238E27FC236}">
                        <a16:creationId xmlns:a16="http://schemas.microsoft.com/office/drawing/2014/main" id="{6CBC947A-BEF0-18D1-4C8E-4BC768DB441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238" y="2235"/>
                    <a:ext cx="52" cy="5"/>
                  </a:xfrm>
                  <a:prstGeom prst="line">
                    <a:avLst/>
                  </a:prstGeom>
                  <a:noFill/>
                  <a:ln w="126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4011" name="Group 475">
                  <a:extLst>
                    <a:ext uri="{FF2B5EF4-FFF2-40B4-BE49-F238E27FC236}">
                      <a16:creationId xmlns:a16="http://schemas.microsoft.com/office/drawing/2014/main" id="{DF463E14-2E73-B860-B011-668ED72954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56" y="953"/>
                  <a:ext cx="278" cy="947"/>
                  <a:chOff x="5256" y="953"/>
                  <a:chExt cx="278" cy="947"/>
                </a:xfrm>
              </p:grpSpPr>
              <p:sp>
                <p:nvSpPr>
                  <p:cNvPr id="194012" name="Oval 476">
                    <a:extLst>
                      <a:ext uri="{FF2B5EF4-FFF2-40B4-BE49-F238E27FC236}">
                        <a16:creationId xmlns:a16="http://schemas.microsoft.com/office/drawing/2014/main" id="{38CD4320-3E7E-63B0-4A7A-5DF44DECF0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5395" y="953"/>
                    <a:ext cx="121" cy="169"/>
                  </a:xfrm>
                  <a:prstGeom prst="ellipse">
                    <a:avLst/>
                  </a:prstGeom>
                  <a:noFill/>
                  <a:ln w="253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13" name="Line 477">
                    <a:extLst>
                      <a:ext uri="{FF2B5EF4-FFF2-40B4-BE49-F238E27FC236}">
                        <a16:creationId xmlns:a16="http://schemas.microsoft.com/office/drawing/2014/main" id="{D58D3F4D-99E6-AACE-4919-BF18A9F8073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458" y="1138"/>
                    <a:ext cx="0" cy="383"/>
                  </a:xfrm>
                  <a:prstGeom prst="line">
                    <a:avLst/>
                  </a:prstGeom>
                  <a:noFill/>
                  <a:ln w="253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14" name="Line 478">
                    <a:extLst>
                      <a:ext uri="{FF2B5EF4-FFF2-40B4-BE49-F238E27FC236}">
                        <a16:creationId xmlns:a16="http://schemas.microsoft.com/office/drawing/2014/main" id="{5DC8509B-ACB0-B499-C2A9-F1427C1B21E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479" y="1515"/>
                    <a:ext cx="48" cy="251"/>
                  </a:xfrm>
                  <a:prstGeom prst="line">
                    <a:avLst/>
                  </a:prstGeom>
                  <a:noFill/>
                  <a:ln w="253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15" name="Line 479">
                    <a:extLst>
                      <a:ext uri="{FF2B5EF4-FFF2-40B4-BE49-F238E27FC236}">
                        <a16:creationId xmlns:a16="http://schemas.microsoft.com/office/drawing/2014/main" id="{74422368-CF94-59CD-954B-FBD61E87B8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513" y="1206"/>
                    <a:ext cx="21" cy="283"/>
                  </a:xfrm>
                  <a:prstGeom prst="line">
                    <a:avLst/>
                  </a:prstGeom>
                  <a:noFill/>
                  <a:ln w="253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16" name="Line 480">
                    <a:extLst>
                      <a:ext uri="{FF2B5EF4-FFF2-40B4-BE49-F238E27FC236}">
                        <a16:creationId xmlns:a16="http://schemas.microsoft.com/office/drawing/2014/main" id="{E03D7A5D-E062-F965-B1F8-677CB98BEBF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384" y="1529"/>
                    <a:ext cx="65" cy="371"/>
                  </a:xfrm>
                  <a:prstGeom prst="line">
                    <a:avLst/>
                  </a:prstGeom>
                  <a:noFill/>
                  <a:ln w="253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17" name="Line 481">
                    <a:extLst>
                      <a:ext uri="{FF2B5EF4-FFF2-40B4-BE49-F238E27FC236}">
                        <a16:creationId xmlns:a16="http://schemas.microsoft.com/office/drawing/2014/main" id="{16AE5F4E-37FC-915E-E798-F8FAA3168E5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56" y="1205"/>
                    <a:ext cx="127" cy="265"/>
                  </a:xfrm>
                  <a:prstGeom prst="line">
                    <a:avLst/>
                  </a:prstGeom>
                  <a:noFill/>
                  <a:ln w="253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18" name="Arc 482">
                    <a:extLst>
                      <a:ext uri="{FF2B5EF4-FFF2-40B4-BE49-F238E27FC236}">
                        <a16:creationId xmlns:a16="http://schemas.microsoft.com/office/drawing/2014/main" id="{B982F36F-18B3-A94A-5875-11E3CAE45F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80" y="1170"/>
                    <a:ext cx="94" cy="57"/>
                  </a:xfrm>
                  <a:custGeom>
                    <a:avLst/>
                    <a:gdLst>
                      <a:gd name="G0" fmla="+- 19874 0 0"/>
                      <a:gd name="G1" fmla="+- 21053 0 0"/>
                      <a:gd name="G2" fmla="+- 21600 0 0"/>
                      <a:gd name="T0" fmla="*/ 0 w 19874"/>
                      <a:gd name="T1" fmla="*/ 12591 h 21053"/>
                      <a:gd name="T2" fmla="*/ 15043 w 19874"/>
                      <a:gd name="T3" fmla="*/ 0 h 21053"/>
                      <a:gd name="T4" fmla="*/ 19874 w 19874"/>
                      <a:gd name="T5" fmla="*/ 21053 h 210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874" h="21053" fill="none" extrusionOk="0">
                        <a:moveTo>
                          <a:pt x="0" y="12591"/>
                        </a:moveTo>
                        <a:cubicBezTo>
                          <a:pt x="2709" y="6228"/>
                          <a:pt x="8302" y="1546"/>
                          <a:pt x="15043" y="0"/>
                        </a:cubicBezTo>
                      </a:path>
                      <a:path w="19874" h="21053" stroke="0" extrusionOk="0">
                        <a:moveTo>
                          <a:pt x="0" y="12591"/>
                        </a:moveTo>
                        <a:cubicBezTo>
                          <a:pt x="2709" y="6228"/>
                          <a:pt x="8302" y="1546"/>
                          <a:pt x="15043" y="0"/>
                        </a:cubicBezTo>
                        <a:lnTo>
                          <a:pt x="19874" y="21053"/>
                        </a:lnTo>
                        <a:close/>
                      </a:path>
                    </a:pathLst>
                  </a:custGeom>
                  <a:noFill/>
                  <a:ln w="25399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19" name="Arc 483">
                    <a:extLst>
                      <a:ext uri="{FF2B5EF4-FFF2-40B4-BE49-F238E27FC236}">
                        <a16:creationId xmlns:a16="http://schemas.microsoft.com/office/drawing/2014/main" id="{7F29D22E-AB3D-460F-DC9C-7075D79497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40" y="1170"/>
                    <a:ext cx="94" cy="57"/>
                  </a:xfrm>
                  <a:custGeom>
                    <a:avLst/>
                    <a:gdLst>
                      <a:gd name="G0" fmla="+- 0 0 0"/>
                      <a:gd name="G1" fmla="+- 20995 0 0"/>
                      <a:gd name="G2" fmla="+- 21600 0 0"/>
                      <a:gd name="T0" fmla="*/ 5075 w 20021"/>
                      <a:gd name="T1" fmla="*/ 0 h 20995"/>
                      <a:gd name="T2" fmla="*/ 20021 w 20021"/>
                      <a:gd name="T3" fmla="*/ 12887 h 20995"/>
                      <a:gd name="T4" fmla="*/ 0 w 20021"/>
                      <a:gd name="T5" fmla="*/ 20995 h 20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021" h="20995" fill="none" extrusionOk="0">
                        <a:moveTo>
                          <a:pt x="5075" y="-1"/>
                        </a:moveTo>
                        <a:cubicBezTo>
                          <a:pt x="11842" y="1635"/>
                          <a:pt x="17407" y="6433"/>
                          <a:pt x="20020" y="12887"/>
                        </a:cubicBezTo>
                      </a:path>
                      <a:path w="20021" h="20995" stroke="0" extrusionOk="0">
                        <a:moveTo>
                          <a:pt x="5075" y="-1"/>
                        </a:moveTo>
                        <a:cubicBezTo>
                          <a:pt x="11842" y="1635"/>
                          <a:pt x="17407" y="6433"/>
                          <a:pt x="20020" y="12887"/>
                        </a:cubicBezTo>
                        <a:lnTo>
                          <a:pt x="0" y="20995"/>
                        </a:lnTo>
                        <a:close/>
                      </a:path>
                    </a:pathLst>
                  </a:custGeom>
                  <a:noFill/>
                  <a:ln w="25399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4020" name="Rectangle 484">
                  <a:extLst>
                    <a:ext uri="{FF2B5EF4-FFF2-40B4-BE49-F238E27FC236}">
                      <a16:creationId xmlns:a16="http://schemas.microsoft.com/office/drawing/2014/main" id="{2AB44DD5-DB50-D9CA-2203-E16E8A2EE1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8" y="2462"/>
                  <a:ext cx="404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0" hangingPunct="0"/>
                  <a:r>
                    <a:rPr lang="en-US" altLang="LID4096" sz="2400" b="0" i="1">
                      <a:latin typeface="Times New Roman" panose="02020603050405020304" pitchFamily="18" charset="0"/>
                    </a:rPr>
                    <a:t>gap</a:t>
                  </a:r>
                </a:p>
              </p:txBody>
            </p:sp>
            <p:sp>
              <p:nvSpPr>
                <p:cNvPr id="194021" name="Freeform 485">
                  <a:extLst>
                    <a:ext uri="{FF2B5EF4-FFF2-40B4-BE49-F238E27FC236}">
                      <a16:creationId xmlns:a16="http://schemas.microsoft.com/office/drawing/2014/main" id="{C70F27CB-7B0F-23CC-973E-6C0844AAE4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9" y="1988"/>
                  <a:ext cx="837" cy="744"/>
                </a:xfrm>
                <a:custGeom>
                  <a:avLst/>
                  <a:gdLst>
                    <a:gd name="T0" fmla="*/ 602 w 837"/>
                    <a:gd name="T1" fmla="*/ 0 h 744"/>
                    <a:gd name="T2" fmla="*/ 836 w 837"/>
                    <a:gd name="T3" fmla="*/ 227 h 744"/>
                    <a:gd name="T4" fmla="*/ 692 w 837"/>
                    <a:gd name="T5" fmla="*/ 227 h 744"/>
                    <a:gd name="T6" fmla="*/ 692 w 837"/>
                    <a:gd name="T7" fmla="*/ 315 h 744"/>
                    <a:gd name="T8" fmla="*/ 683 w 837"/>
                    <a:gd name="T9" fmla="*/ 402 h 744"/>
                    <a:gd name="T10" fmla="*/ 665 w 837"/>
                    <a:gd name="T11" fmla="*/ 481 h 744"/>
                    <a:gd name="T12" fmla="*/ 638 w 837"/>
                    <a:gd name="T13" fmla="*/ 555 h 744"/>
                    <a:gd name="T14" fmla="*/ 593 w 837"/>
                    <a:gd name="T15" fmla="*/ 616 h 744"/>
                    <a:gd name="T16" fmla="*/ 549 w 837"/>
                    <a:gd name="T17" fmla="*/ 669 h 744"/>
                    <a:gd name="T18" fmla="*/ 495 w 837"/>
                    <a:gd name="T19" fmla="*/ 708 h 744"/>
                    <a:gd name="T20" fmla="*/ 432 w 837"/>
                    <a:gd name="T21" fmla="*/ 734 h 744"/>
                    <a:gd name="T22" fmla="*/ 405 w 837"/>
                    <a:gd name="T23" fmla="*/ 743 h 744"/>
                    <a:gd name="T24" fmla="*/ 369 w 837"/>
                    <a:gd name="T25" fmla="*/ 743 h 744"/>
                    <a:gd name="T26" fmla="*/ 0 w 837"/>
                    <a:gd name="T27" fmla="*/ 743 h 744"/>
                    <a:gd name="T28" fmla="*/ 0 w 837"/>
                    <a:gd name="T29" fmla="*/ 581 h 744"/>
                    <a:gd name="T30" fmla="*/ 369 w 837"/>
                    <a:gd name="T31" fmla="*/ 581 h 744"/>
                    <a:gd name="T32" fmla="*/ 396 w 837"/>
                    <a:gd name="T33" fmla="*/ 577 h 744"/>
                    <a:gd name="T34" fmla="*/ 423 w 837"/>
                    <a:gd name="T35" fmla="*/ 559 h 744"/>
                    <a:gd name="T36" fmla="*/ 450 w 837"/>
                    <a:gd name="T37" fmla="*/ 533 h 744"/>
                    <a:gd name="T38" fmla="*/ 468 w 837"/>
                    <a:gd name="T39" fmla="*/ 503 h 744"/>
                    <a:gd name="T40" fmla="*/ 486 w 837"/>
                    <a:gd name="T41" fmla="*/ 463 h 744"/>
                    <a:gd name="T42" fmla="*/ 504 w 837"/>
                    <a:gd name="T43" fmla="*/ 415 h 744"/>
                    <a:gd name="T44" fmla="*/ 513 w 837"/>
                    <a:gd name="T45" fmla="*/ 367 h 744"/>
                    <a:gd name="T46" fmla="*/ 513 w 837"/>
                    <a:gd name="T47" fmla="*/ 315 h 744"/>
                    <a:gd name="T48" fmla="*/ 513 w 837"/>
                    <a:gd name="T49" fmla="*/ 227 h 744"/>
                    <a:gd name="T50" fmla="*/ 369 w 837"/>
                    <a:gd name="T51" fmla="*/ 227 h 744"/>
                    <a:gd name="T52" fmla="*/ 602 w 837"/>
                    <a:gd name="T53" fmla="*/ 0 h 7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37" h="744">
                      <a:moveTo>
                        <a:pt x="602" y="0"/>
                      </a:moveTo>
                      <a:lnTo>
                        <a:pt x="836" y="227"/>
                      </a:lnTo>
                      <a:lnTo>
                        <a:pt x="692" y="227"/>
                      </a:lnTo>
                      <a:lnTo>
                        <a:pt x="692" y="315"/>
                      </a:lnTo>
                      <a:lnTo>
                        <a:pt x="683" y="402"/>
                      </a:lnTo>
                      <a:lnTo>
                        <a:pt x="665" y="481"/>
                      </a:lnTo>
                      <a:lnTo>
                        <a:pt x="638" y="555"/>
                      </a:lnTo>
                      <a:lnTo>
                        <a:pt x="593" y="616"/>
                      </a:lnTo>
                      <a:lnTo>
                        <a:pt x="549" y="669"/>
                      </a:lnTo>
                      <a:lnTo>
                        <a:pt x="495" y="708"/>
                      </a:lnTo>
                      <a:lnTo>
                        <a:pt x="432" y="734"/>
                      </a:lnTo>
                      <a:lnTo>
                        <a:pt x="405" y="743"/>
                      </a:lnTo>
                      <a:lnTo>
                        <a:pt x="369" y="743"/>
                      </a:lnTo>
                      <a:lnTo>
                        <a:pt x="0" y="743"/>
                      </a:lnTo>
                      <a:lnTo>
                        <a:pt x="0" y="581"/>
                      </a:lnTo>
                      <a:lnTo>
                        <a:pt x="369" y="581"/>
                      </a:lnTo>
                      <a:lnTo>
                        <a:pt x="396" y="577"/>
                      </a:lnTo>
                      <a:lnTo>
                        <a:pt x="423" y="559"/>
                      </a:lnTo>
                      <a:lnTo>
                        <a:pt x="450" y="533"/>
                      </a:lnTo>
                      <a:lnTo>
                        <a:pt x="468" y="503"/>
                      </a:lnTo>
                      <a:lnTo>
                        <a:pt x="486" y="463"/>
                      </a:lnTo>
                      <a:lnTo>
                        <a:pt x="504" y="415"/>
                      </a:lnTo>
                      <a:lnTo>
                        <a:pt x="513" y="367"/>
                      </a:lnTo>
                      <a:lnTo>
                        <a:pt x="513" y="315"/>
                      </a:lnTo>
                      <a:lnTo>
                        <a:pt x="513" y="227"/>
                      </a:lnTo>
                      <a:lnTo>
                        <a:pt x="369" y="227"/>
                      </a:lnTo>
                      <a:lnTo>
                        <a:pt x="602" y="0"/>
                      </a:lnTo>
                    </a:path>
                  </a:pathLst>
                </a:custGeom>
                <a:solidFill>
                  <a:schemeClr val="accent1"/>
                </a:solidFill>
                <a:ln w="12699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94022" name="Rectangle 486">
                  <a:extLst>
                    <a:ext uri="{FF2B5EF4-FFF2-40B4-BE49-F238E27FC236}">
                      <a16:creationId xmlns:a16="http://schemas.microsoft.com/office/drawing/2014/main" id="{9FF50B18-D60A-863E-7526-88553B9663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6" y="2564"/>
                  <a:ext cx="1531" cy="167"/>
                </a:xfrm>
                <a:prstGeom prst="rect">
                  <a:avLst/>
                </a:prstGeom>
                <a:solidFill>
                  <a:schemeClr val="accent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</p:grpSp>
      <p:grpSp>
        <p:nvGrpSpPr>
          <p:cNvPr id="194024" name="Group 488">
            <a:extLst>
              <a:ext uri="{FF2B5EF4-FFF2-40B4-BE49-F238E27FC236}">
                <a16:creationId xmlns:a16="http://schemas.microsoft.com/office/drawing/2014/main" id="{A75B7DB3-798E-7E02-0296-E20248604F4D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605088"/>
            <a:ext cx="8024813" cy="3503612"/>
            <a:chOff x="288" y="1641"/>
            <a:chExt cx="5055" cy="2207"/>
          </a:xfrm>
        </p:grpSpPr>
        <p:grpSp>
          <p:nvGrpSpPr>
            <p:cNvPr id="194025" name="Group 489">
              <a:extLst>
                <a:ext uri="{FF2B5EF4-FFF2-40B4-BE49-F238E27FC236}">
                  <a16:creationId xmlns:a16="http://schemas.microsoft.com/office/drawing/2014/main" id="{3EBAF625-E8A5-AE9B-EF3D-9DAFAD6055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5" y="2795"/>
              <a:ext cx="828" cy="590"/>
              <a:chOff x="624" y="2208"/>
              <a:chExt cx="1229" cy="889"/>
            </a:xfrm>
          </p:grpSpPr>
          <p:grpSp>
            <p:nvGrpSpPr>
              <p:cNvPr id="194026" name="Group 490">
                <a:extLst>
                  <a:ext uri="{FF2B5EF4-FFF2-40B4-BE49-F238E27FC236}">
                    <a16:creationId xmlns:a16="http://schemas.microsoft.com/office/drawing/2014/main" id="{37129D5D-E963-541F-73F6-42A3E02C95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4" y="2556"/>
                <a:ext cx="1229" cy="541"/>
                <a:chOff x="624" y="2556"/>
                <a:chExt cx="1229" cy="541"/>
              </a:xfrm>
            </p:grpSpPr>
            <p:sp>
              <p:nvSpPr>
                <p:cNvPr id="194027" name="Oval 491">
                  <a:extLst>
                    <a:ext uri="{FF2B5EF4-FFF2-40B4-BE49-F238E27FC236}">
                      <a16:creationId xmlns:a16="http://schemas.microsoft.com/office/drawing/2014/main" id="{BC55AE44-73A7-C8CC-BB4C-9E812BE775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4" y="2583"/>
                  <a:ext cx="1229" cy="5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28" name="Oval 492">
                  <a:extLst>
                    <a:ext uri="{FF2B5EF4-FFF2-40B4-BE49-F238E27FC236}">
                      <a16:creationId xmlns:a16="http://schemas.microsoft.com/office/drawing/2014/main" id="{DECD8D60-1E1C-7541-89F6-5266263BFF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4" y="2556"/>
                  <a:ext cx="1229" cy="5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4029" name="Group 493">
                <a:extLst>
                  <a:ext uri="{FF2B5EF4-FFF2-40B4-BE49-F238E27FC236}">
                    <a16:creationId xmlns:a16="http://schemas.microsoft.com/office/drawing/2014/main" id="{6FC85232-C733-3F18-73D5-85FB17A0B0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76" y="2208"/>
                <a:ext cx="450" cy="674"/>
                <a:chOff x="1376" y="2208"/>
                <a:chExt cx="450" cy="674"/>
              </a:xfrm>
            </p:grpSpPr>
            <p:sp>
              <p:nvSpPr>
                <p:cNvPr id="194030" name="AutoShape 494">
                  <a:extLst>
                    <a:ext uri="{FF2B5EF4-FFF2-40B4-BE49-F238E27FC236}">
                      <a16:creationId xmlns:a16="http://schemas.microsoft.com/office/drawing/2014/main" id="{D523E1B7-6009-46E7-34EA-D9C398E92B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20" y="2377"/>
                  <a:ext cx="595" cy="416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31" name="Rectangle 495">
                  <a:extLst>
                    <a:ext uri="{FF2B5EF4-FFF2-40B4-BE49-F238E27FC236}">
                      <a16:creationId xmlns:a16="http://schemas.microsoft.com/office/drawing/2014/main" id="{2BADB72C-23E5-C2D8-8A92-A9E9940599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76" y="2208"/>
                  <a:ext cx="44" cy="655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4032" name="Group 496">
                <a:extLst>
                  <a:ext uri="{FF2B5EF4-FFF2-40B4-BE49-F238E27FC236}">
                    <a16:creationId xmlns:a16="http://schemas.microsoft.com/office/drawing/2014/main" id="{2053F17C-51F1-A2F6-DCA7-D954258B19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6" y="2915"/>
                <a:ext cx="200" cy="74"/>
                <a:chOff x="936" y="2915"/>
                <a:chExt cx="200" cy="74"/>
              </a:xfrm>
            </p:grpSpPr>
            <p:grpSp>
              <p:nvGrpSpPr>
                <p:cNvPr id="194033" name="Group 497">
                  <a:extLst>
                    <a:ext uri="{FF2B5EF4-FFF2-40B4-BE49-F238E27FC236}">
                      <a16:creationId xmlns:a16="http://schemas.microsoft.com/office/drawing/2014/main" id="{39A175A5-8A69-B814-0311-42792B88C1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37" y="2915"/>
                  <a:ext cx="199" cy="74"/>
                  <a:chOff x="937" y="2915"/>
                  <a:chExt cx="199" cy="74"/>
                </a:xfrm>
              </p:grpSpPr>
              <p:sp>
                <p:nvSpPr>
                  <p:cNvPr id="194034" name="Arc 498">
                    <a:extLst>
                      <a:ext uri="{FF2B5EF4-FFF2-40B4-BE49-F238E27FC236}">
                        <a16:creationId xmlns:a16="http://schemas.microsoft.com/office/drawing/2014/main" id="{0BA3ADDD-97E8-E80E-BA12-CE6FB776B0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6" y="2915"/>
                    <a:ext cx="100" cy="74"/>
                  </a:xfrm>
                  <a:custGeom>
                    <a:avLst/>
                    <a:gdLst>
                      <a:gd name="G0" fmla="+- 218 0 0"/>
                      <a:gd name="G1" fmla="+- 21600 0 0"/>
                      <a:gd name="G2" fmla="+- 21600 0 0"/>
                      <a:gd name="T0" fmla="*/ 0 w 21818"/>
                      <a:gd name="T1" fmla="*/ 1 h 21600"/>
                      <a:gd name="T2" fmla="*/ 21818 w 21818"/>
                      <a:gd name="T3" fmla="*/ 21600 h 21600"/>
                      <a:gd name="T4" fmla="*/ 218 w 21818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818" h="21600" fill="none" extrusionOk="0">
                        <a:moveTo>
                          <a:pt x="0" y="1"/>
                        </a:moveTo>
                        <a:cubicBezTo>
                          <a:pt x="72" y="0"/>
                          <a:pt x="145" y="0"/>
                          <a:pt x="218" y="0"/>
                        </a:cubicBezTo>
                        <a:cubicBezTo>
                          <a:pt x="12147" y="0"/>
                          <a:pt x="21818" y="9670"/>
                          <a:pt x="21818" y="21600"/>
                        </a:cubicBezTo>
                      </a:path>
                      <a:path w="21818" h="21600" stroke="0" extrusionOk="0">
                        <a:moveTo>
                          <a:pt x="0" y="1"/>
                        </a:moveTo>
                        <a:cubicBezTo>
                          <a:pt x="72" y="0"/>
                          <a:pt x="145" y="0"/>
                          <a:pt x="218" y="0"/>
                        </a:cubicBezTo>
                        <a:cubicBezTo>
                          <a:pt x="12147" y="0"/>
                          <a:pt x="21818" y="9670"/>
                          <a:pt x="21818" y="21600"/>
                        </a:cubicBezTo>
                        <a:lnTo>
                          <a:pt x="21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35" name="Arc 499">
                    <a:extLst>
                      <a:ext uri="{FF2B5EF4-FFF2-40B4-BE49-F238E27FC236}">
                        <a16:creationId xmlns:a16="http://schemas.microsoft.com/office/drawing/2014/main" id="{DDB07C6A-3713-2949-EFF6-773B19ACAC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7" y="2915"/>
                    <a:ext cx="100" cy="74"/>
                  </a:xfrm>
                  <a:custGeom>
                    <a:avLst/>
                    <a:gdLst>
                      <a:gd name="G0" fmla="+- 21598 0 0"/>
                      <a:gd name="G1" fmla="+- 21599 0 0"/>
                      <a:gd name="G2" fmla="+- 21600 0 0"/>
                      <a:gd name="T0" fmla="*/ 0 w 21598"/>
                      <a:gd name="T1" fmla="*/ 21307 h 21599"/>
                      <a:gd name="T2" fmla="*/ 21382 w 21598"/>
                      <a:gd name="T3" fmla="*/ 0 h 21599"/>
                      <a:gd name="T4" fmla="*/ 21598 w 21598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8" h="21599" fill="none" extrusionOk="0">
                        <a:moveTo>
                          <a:pt x="-1" y="21306"/>
                        </a:moveTo>
                        <a:cubicBezTo>
                          <a:pt x="158" y="9576"/>
                          <a:pt x="9651" y="117"/>
                          <a:pt x="21382" y="0"/>
                        </a:cubicBezTo>
                      </a:path>
                      <a:path w="21598" h="21599" stroke="0" extrusionOk="0">
                        <a:moveTo>
                          <a:pt x="-1" y="21306"/>
                        </a:moveTo>
                        <a:cubicBezTo>
                          <a:pt x="158" y="9576"/>
                          <a:pt x="9651" y="117"/>
                          <a:pt x="21382" y="0"/>
                        </a:cubicBezTo>
                        <a:lnTo>
                          <a:pt x="21598" y="2159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4036" name="Line 500">
                  <a:extLst>
                    <a:ext uri="{FF2B5EF4-FFF2-40B4-BE49-F238E27FC236}">
                      <a16:creationId xmlns:a16="http://schemas.microsoft.com/office/drawing/2014/main" id="{B2E7E41E-50A0-6E03-4CF6-8C5DF78F25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36" y="2987"/>
                  <a:ext cx="198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94037" name="Freeform 501">
                <a:extLst>
                  <a:ext uri="{FF2B5EF4-FFF2-40B4-BE49-F238E27FC236}">
                    <a16:creationId xmlns:a16="http://schemas.microsoft.com/office/drawing/2014/main" id="{D7E4277B-9050-5C8F-1450-05CB8C3437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0" y="2846"/>
                <a:ext cx="556" cy="128"/>
              </a:xfrm>
              <a:custGeom>
                <a:avLst/>
                <a:gdLst>
                  <a:gd name="T0" fmla="*/ 0 w 556"/>
                  <a:gd name="T1" fmla="*/ 127 h 128"/>
                  <a:gd name="T2" fmla="*/ 25 w 556"/>
                  <a:gd name="T3" fmla="*/ 120 h 128"/>
                  <a:gd name="T4" fmla="*/ 69 w 556"/>
                  <a:gd name="T5" fmla="*/ 120 h 128"/>
                  <a:gd name="T6" fmla="*/ 94 w 556"/>
                  <a:gd name="T7" fmla="*/ 120 h 128"/>
                  <a:gd name="T8" fmla="*/ 119 w 556"/>
                  <a:gd name="T9" fmla="*/ 127 h 128"/>
                  <a:gd name="T10" fmla="*/ 139 w 556"/>
                  <a:gd name="T11" fmla="*/ 127 h 128"/>
                  <a:gd name="T12" fmla="*/ 170 w 556"/>
                  <a:gd name="T13" fmla="*/ 127 h 128"/>
                  <a:gd name="T14" fmla="*/ 195 w 556"/>
                  <a:gd name="T15" fmla="*/ 127 h 128"/>
                  <a:gd name="T16" fmla="*/ 214 w 556"/>
                  <a:gd name="T17" fmla="*/ 127 h 128"/>
                  <a:gd name="T18" fmla="*/ 240 w 556"/>
                  <a:gd name="T19" fmla="*/ 127 h 128"/>
                  <a:gd name="T20" fmla="*/ 258 w 556"/>
                  <a:gd name="T21" fmla="*/ 127 h 128"/>
                  <a:gd name="T22" fmla="*/ 283 w 556"/>
                  <a:gd name="T23" fmla="*/ 120 h 128"/>
                  <a:gd name="T24" fmla="*/ 303 w 556"/>
                  <a:gd name="T25" fmla="*/ 120 h 128"/>
                  <a:gd name="T26" fmla="*/ 321 w 556"/>
                  <a:gd name="T27" fmla="*/ 112 h 128"/>
                  <a:gd name="T28" fmla="*/ 341 w 556"/>
                  <a:gd name="T29" fmla="*/ 105 h 128"/>
                  <a:gd name="T30" fmla="*/ 359 w 556"/>
                  <a:gd name="T31" fmla="*/ 82 h 128"/>
                  <a:gd name="T32" fmla="*/ 379 w 556"/>
                  <a:gd name="T33" fmla="*/ 60 h 128"/>
                  <a:gd name="T34" fmla="*/ 404 w 556"/>
                  <a:gd name="T35" fmla="*/ 52 h 128"/>
                  <a:gd name="T36" fmla="*/ 422 w 556"/>
                  <a:gd name="T37" fmla="*/ 45 h 128"/>
                  <a:gd name="T38" fmla="*/ 467 w 556"/>
                  <a:gd name="T39" fmla="*/ 30 h 128"/>
                  <a:gd name="T40" fmla="*/ 485 w 556"/>
                  <a:gd name="T41" fmla="*/ 22 h 128"/>
                  <a:gd name="T42" fmla="*/ 505 w 556"/>
                  <a:gd name="T43" fmla="*/ 22 h 128"/>
                  <a:gd name="T44" fmla="*/ 523 w 556"/>
                  <a:gd name="T45" fmla="*/ 15 h 128"/>
                  <a:gd name="T46" fmla="*/ 543 w 556"/>
                  <a:gd name="T47" fmla="*/ 0 h 128"/>
                  <a:gd name="T48" fmla="*/ 555 w 556"/>
                  <a:gd name="T4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6" h="128">
                    <a:moveTo>
                      <a:pt x="0" y="127"/>
                    </a:moveTo>
                    <a:lnTo>
                      <a:pt x="25" y="120"/>
                    </a:lnTo>
                    <a:lnTo>
                      <a:pt x="69" y="120"/>
                    </a:lnTo>
                    <a:lnTo>
                      <a:pt x="94" y="120"/>
                    </a:lnTo>
                    <a:lnTo>
                      <a:pt x="119" y="127"/>
                    </a:lnTo>
                    <a:lnTo>
                      <a:pt x="139" y="127"/>
                    </a:lnTo>
                    <a:lnTo>
                      <a:pt x="170" y="127"/>
                    </a:lnTo>
                    <a:lnTo>
                      <a:pt x="195" y="127"/>
                    </a:lnTo>
                    <a:lnTo>
                      <a:pt x="214" y="127"/>
                    </a:lnTo>
                    <a:lnTo>
                      <a:pt x="240" y="127"/>
                    </a:lnTo>
                    <a:lnTo>
                      <a:pt x="258" y="127"/>
                    </a:lnTo>
                    <a:lnTo>
                      <a:pt x="283" y="120"/>
                    </a:lnTo>
                    <a:lnTo>
                      <a:pt x="303" y="120"/>
                    </a:lnTo>
                    <a:lnTo>
                      <a:pt x="321" y="112"/>
                    </a:lnTo>
                    <a:lnTo>
                      <a:pt x="341" y="105"/>
                    </a:lnTo>
                    <a:lnTo>
                      <a:pt x="359" y="82"/>
                    </a:lnTo>
                    <a:lnTo>
                      <a:pt x="379" y="60"/>
                    </a:lnTo>
                    <a:lnTo>
                      <a:pt x="404" y="52"/>
                    </a:lnTo>
                    <a:lnTo>
                      <a:pt x="422" y="45"/>
                    </a:lnTo>
                    <a:lnTo>
                      <a:pt x="467" y="30"/>
                    </a:lnTo>
                    <a:lnTo>
                      <a:pt x="485" y="22"/>
                    </a:lnTo>
                    <a:lnTo>
                      <a:pt x="505" y="22"/>
                    </a:lnTo>
                    <a:lnTo>
                      <a:pt x="523" y="15"/>
                    </a:lnTo>
                    <a:lnTo>
                      <a:pt x="543" y="0"/>
                    </a:lnTo>
                    <a:lnTo>
                      <a:pt x="555" y="0"/>
                    </a:lnTo>
                  </a:path>
                </a:pathLst>
              </a:custGeom>
              <a:solidFill>
                <a:schemeClr val="bg1"/>
              </a:solidFill>
              <a:ln w="12699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94038" name="Group 502">
              <a:extLst>
                <a:ext uri="{FF2B5EF4-FFF2-40B4-BE49-F238E27FC236}">
                  <a16:creationId xmlns:a16="http://schemas.microsoft.com/office/drawing/2014/main" id="{54C113C2-01F7-C517-84FD-88C1C0C549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0" y="2541"/>
              <a:ext cx="598" cy="1307"/>
              <a:chOff x="468" y="1826"/>
              <a:chExt cx="888" cy="1968"/>
            </a:xfrm>
          </p:grpSpPr>
          <p:sp>
            <p:nvSpPr>
              <p:cNvPr id="194039" name="Oval 503">
                <a:extLst>
                  <a:ext uri="{FF2B5EF4-FFF2-40B4-BE49-F238E27FC236}">
                    <a16:creationId xmlns:a16="http://schemas.microsoft.com/office/drawing/2014/main" id="{B1B395B7-A64A-511A-C82F-FAA3DE6221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" y="1826"/>
                <a:ext cx="229" cy="370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040" name="Line 504">
                <a:extLst>
                  <a:ext uri="{FF2B5EF4-FFF2-40B4-BE49-F238E27FC236}">
                    <a16:creationId xmlns:a16="http://schemas.microsoft.com/office/drawing/2014/main" id="{953AAD99-83B3-4CCD-D249-C76ECFBF71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8" y="3072"/>
                <a:ext cx="524" cy="14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041" name="Line 505">
                <a:extLst>
                  <a:ext uri="{FF2B5EF4-FFF2-40B4-BE49-F238E27FC236}">
                    <a16:creationId xmlns:a16="http://schemas.microsoft.com/office/drawing/2014/main" id="{379FAD58-B8F6-4C3A-BBDB-48FDC4D881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4" y="3213"/>
                <a:ext cx="362" cy="58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042" name="Line 506">
                <a:extLst>
                  <a:ext uri="{FF2B5EF4-FFF2-40B4-BE49-F238E27FC236}">
                    <a16:creationId xmlns:a16="http://schemas.microsoft.com/office/drawing/2014/main" id="{6E4692A2-3E09-8498-A02B-41A6E3DB5B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" y="2397"/>
                <a:ext cx="120" cy="43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043" name="Line 507">
                <a:extLst>
                  <a:ext uri="{FF2B5EF4-FFF2-40B4-BE49-F238E27FC236}">
                    <a16:creationId xmlns:a16="http://schemas.microsoft.com/office/drawing/2014/main" id="{76FB57D0-906E-0DFC-D5E8-C5C3D2EED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1" y="2831"/>
                <a:ext cx="304" cy="67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044" name="Line 508">
                <a:extLst>
                  <a:ext uri="{FF2B5EF4-FFF2-40B4-BE49-F238E27FC236}">
                    <a16:creationId xmlns:a16="http://schemas.microsoft.com/office/drawing/2014/main" id="{C5550FA9-F22F-66E8-3C12-7E4BCD2DD8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1" y="2301"/>
                <a:ext cx="120" cy="28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045" name="Arc 509">
                <a:extLst>
                  <a:ext uri="{FF2B5EF4-FFF2-40B4-BE49-F238E27FC236}">
                    <a16:creationId xmlns:a16="http://schemas.microsoft.com/office/drawing/2014/main" id="{75E0C1C8-3540-BD0F-2879-BE24141662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" y="2164"/>
                <a:ext cx="161" cy="475"/>
              </a:xfrm>
              <a:custGeom>
                <a:avLst/>
                <a:gdLst>
                  <a:gd name="G0" fmla="+- 20294 0 0"/>
                  <a:gd name="G1" fmla="+- 18817 0 0"/>
                  <a:gd name="G2" fmla="+- 21600 0 0"/>
                  <a:gd name="T0" fmla="*/ 0 w 20294"/>
                  <a:gd name="T1" fmla="*/ 11421 h 18817"/>
                  <a:gd name="T2" fmla="*/ 9688 w 20294"/>
                  <a:gd name="T3" fmla="*/ 0 h 18817"/>
                  <a:gd name="T4" fmla="*/ 20294 w 20294"/>
                  <a:gd name="T5" fmla="*/ 18817 h 18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4" h="18817" fill="none" extrusionOk="0">
                    <a:moveTo>
                      <a:pt x="-1" y="11420"/>
                    </a:moveTo>
                    <a:cubicBezTo>
                      <a:pt x="1763" y="6580"/>
                      <a:pt x="5199" y="2529"/>
                      <a:pt x="9688" y="0"/>
                    </a:cubicBezTo>
                  </a:path>
                  <a:path w="20294" h="18817" stroke="0" extrusionOk="0">
                    <a:moveTo>
                      <a:pt x="-1" y="11420"/>
                    </a:moveTo>
                    <a:cubicBezTo>
                      <a:pt x="1763" y="6580"/>
                      <a:pt x="5199" y="2529"/>
                      <a:pt x="9688" y="0"/>
                    </a:cubicBezTo>
                    <a:lnTo>
                      <a:pt x="20294" y="18817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046" name="Line 510">
                <a:extLst>
                  <a:ext uri="{FF2B5EF4-FFF2-40B4-BE49-F238E27FC236}">
                    <a16:creationId xmlns:a16="http://schemas.microsoft.com/office/drawing/2014/main" id="{F5E0CCEC-B387-0B12-BA3C-FBE02F79ED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8" y="2439"/>
                <a:ext cx="88" cy="63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047" name="Line 511">
                <a:extLst>
                  <a:ext uri="{FF2B5EF4-FFF2-40B4-BE49-F238E27FC236}">
                    <a16:creationId xmlns:a16="http://schemas.microsoft.com/office/drawing/2014/main" id="{AE063144-D3D4-A78D-8D1B-B79A2B3970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1" y="2590"/>
                <a:ext cx="120" cy="14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94048" name="Freeform 512">
              <a:extLst>
                <a:ext uri="{FF2B5EF4-FFF2-40B4-BE49-F238E27FC236}">
                  <a16:creationId xmlns:a16="http://schemas.microsoft.com/office/drawing/2014/main" id="{BAC56F2F-DDFA-DA60-3189-75A5BEE2B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" y="2716"/>
              <a:ext cx="617" cy="319"/>
            </a:xfrm>
            <a:custGeom>
              <a:avLst/>
              <a:gdLst>
                <a:gd name="T0" fmla="*/ 310 w 916"/>
                <a:gd name="T1" fmla="*/ 130 h 481"/>
                <a:gd name="T2" fmla="*/ 561 w 916"/>
                <a:gd name="T3" fmla="*/ 0 h 481"/>
                <a:gd name="T4" fmla="*/ 561 w 916"/>
                <a:gd name="T5" fmla="*/ 65 h 481"/>
                <a:gd name="T6" fmla="*/ 635 w 916"/>
                <a:gd name="T7" fmla="*/ 69 h 481"/>
                <a:gd name="T8" fmla="*/ 699 w 916"/>
                <a:gd name="T9" fmla="*/ 81 h 481"/>
                <a:gd name="T10" fmla="*/ 758 w 916"/>
                <a:gd name="T11" fmla="*/ 101 h 481"/>
                <a:gd name="T12" fmla="*/ 812 w 916"/>
                <a:gd name="T13" fmla="*/ 126 h 481"/>
                <a:gd name="T14" fmla="*/ 856 w 916"/>
                <a:gd name="T15" fmla="*/ 158 h 481"/>
                <a:gd name="T16" fmla="*/ 885 w 916"/>
                <a:gd name="T17" fmla="*/ 191 h 481"/>
                <a:gd name="T18" fmla="*/ 910 w 916"/>
                <a:gd name="T19" fmla="*/ 232 h 481"/>
                <a:gd name="T20" fmla="*/ 915 w 916"/>
                <a:gd name="T21" fmla="*/ 272 h 481"/>
                <a:gd name="T22" fmla="*/ 910 w 916"/>
                <a:gd name="T23" fmla="*/ 313 h 481"/>
                <a:gd name="T24" fmla="*/ 885 w 916"/>
                <a:gd name="T25" fmla="*/ 354 h 481"/>
                <a:gd name="T26" fmla="*/ 851 w 916"/>
                <a:gd name="T27" fmla="*/ 386 h 481"/>
                <a:gd name="T28" fmla="*/ 812 w 916"/>
                <a:gd name="T29" fmla="*/ 419 h 481"/>
                <a:gd name="T30" fmla="*/ 758 w 916"/>
                <a:gd name="T31" fmla="*/ 443 h 481"/>
                <a:gd name="T32" fmla="*/ 694 w 916"/>
                <a:gd name="T33" fmla="*/ 464 h 481"/>
                <a:gd name="T34" fmla="*/ 630 w 916"/>
                <a:gd name="T35" fmla="*/ 476 h 481"/>
                <a:gd name="T36" fmla="*/ 556 w 916"/>
                <a:gd name="T37" fmla="*/ 480 h 481"/>
                <a:gd name="T38" fmla="*/ 0 w 916"/>
                <a:gd name="T39" fmla="*/ 480 h 481"/>
                <a:gd name="T40" fmla="*/ 0 w 916"/>
                <a:gd name="T41" fmla="*/ 342 h 481"/>
                <a:gd name="T42" fmla="*/ 561 w 916"/>
                <a:gd name="T43" fmla="*/ 342 h 481"/>
                <a:gd name="T44" fmla="*/ 605 w 916"/>
                <a:gd name="T45" fmla="*/ 337 h 481"/>
                <a:gd name="T46" fmla="*/ 640 w 916"/>
                <a:gd name="T47" fmla="*/ 325 h 481"/>
                <a:gd name="T48" fmla="*/ 659 w 916"/>
                <a:gd name="T49" fmla="*/ 305 h 481"/>
                <a:gd name="T50" fmla="*/ 669 w 916"/>
                <a:gd name="T51" fmla="*/ 280 h 481"/>
                <a:gd name="T52" fmla="*/ 669 w 916"/>
                <a:gd name="T53" fmla="*/ 264 h 481"/>
                <a:gd name="T54" fmla="*/ 659 w 916"/>
                <a:gd name="T55" fmla="*/ 240 h 481"/>
                <a:gd name="T56" fmla="*/ 640 w 916"/>
                <a:gd name="T57" fmla="*/ 219 h 481"/>
                <a:gd name="T58" fmla="*/ 605 w 916"/>
                <a:gd name="T59" fmla="*/ 203 h 481"/>
                <a:gd name="T60" fmla="*/ 561 w 916"/>
                <a:gd name="T61" fmla="*/ 199 h 481"/>
                <a:gd name="T62" fmla="*/ 561 w 916"/>
                <a:gd name="T63" fmla="*/ 264 h 481"/>
                <a:gd name="T64" fmla="*/ 310 w 916"/>
                <a:gd name="T65" fmla="*/ 13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16" h="481">
                  <a:moveTo>
                    <a:pt x="310" y="130"/>
                  </a:moveTo>
                  <a:lnTo>
                    <a:pt x="561" y="0"/>
                  </a:lnTo>
                  <a:lnTo>
                    <a:pt x="561" y="65"/>
                  </a:lnTo>
                  <a:lnTo>
                    <a:pt x="635" y="69"/>
                  </a:lnTo>
                  <a:lnTo>
                    <a:pt x="699" y="81"/>
                  </a:lnTo>
                  <a:lnTo>
                    <a:pt x="758" y="101"/>
                  </a:lnTo>
                  <a:lnTo>
                    <a:pt x="812" y="126"/>
                  </a:lnTo>
                  <a:lnTo>
                    <a:pt x="856" y="158"/>
                  </a:lnTo>
                  <a:lnTo>
                    <a:pt x="885" y="191"/>
                  </a:lnTo>
                  <a:lnTo>
                    <a:pt x="910" y="232"/>
                  </a:lnTo>
                  <a:lnTo>
                    <a:pt x="915" y="272"/>
                  </a:lnTo>
                  <a:lnTo>
                    <a:pt x="910" y="313"/>
                  </a:lnTo>
                  <a:lnTo>
                    <a:pt x="885" y="354"/>
                  </a:lnTo>
                  <a:lnTo>
                    <a:pt x="851" y="386"/>
                  </a:lnTo>
                  <a:lnTo>
                    <a:pt x="812" y="419"/>
                  </a:lnTo>
                  <a:lnTo>
                    <a:pt x="758" y="443"/>
                  </a:lnTo>
                  <a:lnTo>
                    <a:pt x="694" y="464"/>
                  </a:lnTo>
                  <a:lnTo>
                    <a:pt x="630" y="476"/>
                  </a:lnTo>
                  <a:lnTo>
                    <a:pt x="556" y="480"/>
                  </a:lnTo>
                  <a:lnTo>
                    <a:pt x="0" y="480"/>
                  </a:lnTo>
                  <a:lnTo>
                    <a:pt x="0" y="342"/>
                  </a:lnTo>
                  <a:lnTo>
                    <a:pt x="561" y="342"/>
                  </a:lnTo>
                  <a:lnTo>
                    <a:pt x="605" y="337"/>
                  </a:lnTo>
                  <a:lnTo>
                    <a:pt x="640" y="325"/>
                  </a:lnTo>
                  <a:lnTo>
                    <a:pt x="659" y="305"/>
                  </a:lnTo>
                  <a:lnTo>
                    <a:pt x="669" y="280"/>
                  </a:lnTo>
                  <a:lnTo>
                    <a:pt x="669" y="264"/>
                  </a:lnTo>
                  <a:lnTo>
                    <a:pt x="659" y="240"/>
                  </a:lnTo>
                  <a:lnTo>
                    <a:pt x="640" y="219"/>
                  </a:lnTo>
                  <a:lnTo>
                    <a:pt x="605" y="203"/>
                  </a:lnTo>
                  <a:lnTo>
                    <a:pt x="561" y="199"/>
                  </a:lnTo>
                  <a:lnTo>
                    <a:pt x="561" y="264"/>
                  </a:lnTo>
                  <a:lnTo>
                    <a:pt x="310" y="130"/>
                  </a:lnTo>
                </a:path>
              </a:pathLst>
            </a:custGeom>
            <a:solidFill>
              <a:schemeClr val="accent1"/>
            </a:solidFill>
            <a:ln w="12699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194049" name="Group 513">
              <a:extLst>
                <a:ext uri="{FF2B5EF4-FFF2-40B4-BE49-F238E27FC236}">
                  <a16:creationId xmlns:a16="http://schemas.microsoft.com/office/drawing/2014/main" id="{B857DA76-556E-F591-61FF-96D752EDE1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36" y="2598"/>
              <a:ext cx="1107" cy="1147"/>
              <a:chOff x="3840" y="1968"/>
              <a:chExt cx="1643" cy="1727"/>
            </a:xfrm>
          </p:grpSpPr>
          <p:grpSp>
            <p:nvGrpSpPr>
              <p:cNvPr id="194050" name="Group 514">
                <a:extLst>
                  <a:ext uri="{FF2B5EF4-FFF2-40B4-BE49-F238E27FC236}">
                    <a16:creationId xmlns:a16="http://schemas.microsoft.com/office/drawing/2014/main" id="{4DC4614E-E05B-A463-384C-8130FEF439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0" y="2196"/>
                <a:ext cx="1229" cy="889"/>
                <a:chOff x="3840" y="2196"/>
                <a:chExt cx="1229" cy="889"/>
              </a:xfrm>
            </p:grpSpPr>
            <p:grpSp>
              <p:nvGrpSpPr>
                <p:cNvPr id="194051" name="Group 515">
                  <a:extLst>
                    <a:ext uri="{FF2B5EF4-FFF2-40B4-BE49-F238E27FC236}">
                      <a16:creationId xmlns:a16="http://schemas.microsoft.com/office/drawing/2014/main" id="{530F70A6-E3C0-5DC8-43C3-AE47ECAB16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0" y="2544"/>
                  <a:ext cx="1229" cy="541"/>
                  <a:chOff x="3840" y="2544"/>
                  <a:chExt cx="1229" cy="541"/>
                </a:xfrm>
              </p:grpSpPr>
              <p:sp>
                <p:nvSpPr>
                  <p:cNvPr id="194052" name="Oval 516">
                    <a:extLst>
                      <a:ext uri="{FF2B5EF4-FFF2-40B4-BE49-F238E27FC236}">
                        <a16:creationId xmlns:a16="http://schemas.microsoft.com/office/drawing/2014/main" id="{CCA40D4E-76EC-246E-6AD4-9F30082E0C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0" y="2571"/>
                    <a:ext cx="1229" cy="51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53" name="Oval 517">
                    <a:extLst>
                      <a:ext uri="{FF2B5EF4-FFF2-40B4-BE49-F238E27FC236}">
                        <a16:creationId xmlns:a16="http://schemas.microsoft.com/office/drawing/2014/main" id="{E8A02FB5-CE41-43C4-439F-3A2A325B76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0" y="2544"/>
                    <a:ext cx="1229" cy="51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4054" name="Group 518">
                  <a:extLst>
                    <a:ext uri="{FF2B5EF4-FFF2-40B4-BE49-F238E27FC236}">
                      <a16:creationId xmlns:a16="http://schemas.microsoft.com/office/drawing/2014/main" id="{D7125A75-1DFC-8E37-C0F4-C50ACD010A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66" y="2196"/>
                  <a:ext cx="451" cy="674"/>
                  <a:chOff x="3866" y="2196"/>
                  <a:chExt cx="451" cy="674"/>
                </a:xfrm>
              </p:grpSpPr>
              <p:sp>
                <p:nvSpPr>
                  <p:cNvPr id="194055" name="AutoShape 519">
                    <a:extLst>
                      <a:ext uri="{FF2B5EF4-FFF2-40B4-BE49-F238E27FC236}">
                        <a16:creationId xmlns:a16="http://schemas.microsoft.com/office/drawing/2014/main" id="{F7AC47D7-BCF4-D7FA-0EA7-4A85F90CD7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776" y="2365"/>
                    <a:ext cx="595" cy="416"/>
                  </a:xfrm>
                  <a:custGeom>
                    <a:avLst/>
                    <a:gdLst>
                      <a:gd name="G0" fmla="+- 2644 0 0"/>
                      <a:gd name="G1" fmla="+- 21600 0 2644"/>
                      <a:gd name="G2" fmla="*/ 2644 1 2"/>
                      <a:gd name="G3" fmla="+- 21600 0 G2"/>
                      <a:gd name="G4" fmla="+/ 2644 21600 2"/>
                      <a:gd name="G5" fmla="+/ G1 0 2"/>
                      <a:gd name="G6" fmla="*/ 21600 21600 2644"/>
                      <a:gd name="G7" fmla="*/ G6 1 2"/>
                      <a:gd name="G8" fmla="+- 21600 0 G7"/>
                      <a:gd name="G9" fmla="*/ 21600 1 2"/>
                      <a:gd name="G10" fmla="+- 2644 0 G9"/>
                      <a:gd name="G11" fmla="?: G10 G8 0"/>
                      <a:gd name="G12" fmla="?: G10 G7 21600"/>
                      <a:gd name="T0" fmla="*/ 20278 w 21600"/>
                      <a:gd name="T1" fmla="*/ 10800 h 21600"/>
                      <a:gd name="T2" fmla="*/ 10800 w 21600"/>
                      <a:gd name="T3" fmla="*/ 21600 h 21600"/>
                      <a:gd name="T4" fmla="*/ 1322 w 21600"/>
                      <a:gd name="T5" fmla="*/ 10800 h 21600"/>
                      <a:gd name="T6" fmla="*/ 10800 w 21600"/>
                      <a:gd name="T7" fmla="*/ 0 h 21600"/>
                      <a:gd name="T8" fmla="*/ 3122 w 21600"/>
                      <a:gd name="T9" fmla="*/ 3122 h 21600"/>
                      <a:gd name="T10" fmla="*/ 18478 w 21600"/>
                      <a:gd name="T11" fmla="*/ 18478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4" y="21600"/>
                        </a:lnTo>
                        <a:lnTo>
                          <a:pt x="18956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56" name="Rectangle 520">
                    <a:extLst>
                      <a:ext uri="{FF2B5EF4-FFF2-40B4-BE49-F238E27FC236}">
                        <a16:creationId xmlns:a16="http://schemas.microsoft.com/office/drawing/2014/main" id="{46762ED4-EFCE-6B2B-B641-A7CFB9A9D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4273" y="2196"/>
                    <a:ext cx="44" cy="655"/>
                  </a:xfrm>
                  <a:prstGeom prst="rect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4057" name="Group 521">
                  <a:extLst>
                    <a:ext uri="{FF2B5EF4-FFF2-40B4-BE49-F238E27FC236}">
                      <a16:creationId xmlns:a16="http://schemas.microsoft.com/office/drawing/2014/main" id="{AA57AD14-BC24-714A-13D3-B478A75E92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01" y="2721"/>
                  <a:ext cx="200" cy="74"/>
                  <a:chOff x="4401" y="2721"/>
                  <a:chExt cx="200" cy="74"/>
                </a:xfrm>
              </p:grpSpPr>
              <p:grpSp>
                <p:nvGrpSpPr>
                  <p:cNvPr id="194058" name="Group 522">
                    <a:extLst>
                      <a:ext uri="{FF2B5EF4-FFF2-40B4-BE49-F238E27FC236}">
                        <a16:creationId xmlns:a16="http://schemas.microsoft.com/office/drawing/2014/main" id="{FD5948DF-60B4-B321-C245-996C2400C7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02" y="2721"/>
                    <a:ext cx="199" cy="74"/>
                    <a:chOff x="4402" y="2721"/>
                    <a:chExt cx="199" cy="74"/>
                  </a:xfrm>
                </p:grpSpPr>
                <p:sp>
                  <p:nvSpPr>
                    <p:cNvPr id="194059" name="Arc 523">
                      <a:extLst>
                        <a:ext uri="{FF2B5EF4-FFF2-40B4-BE49-F238E27FC236}">
                          <a16:creationId xmlns:a16="http://schemas.microsoft.com/office/drawing/2014/main" id="{B360F938-535C-DC19-28E9-B843D48E8D3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402" y="2721"/>
                      <a:ext cx="100" cy="74"/>
                    </a:xfrm>
                    <a:custGeom>
                      <a:avLst/>
                      <a:gdLst>
                        <a:gd name="G0" fmla="+- 21598 0 0"/>
                        <a:gd name="G1" fmla="+- 21599 0 0"/>
                        <a:gd name="G2" fmla="+- 21600 0 0"/>
                        <a:gd name="T0" fmla="*/ 0 w 21598"/>
                        <a:gd name="T1" fmla="*/ 21307 h 21599"/>
                        <a:gd name="T2" fmla="*/ 21382 w 21598"/>
                        <a:gd name="T3" fmla="*/ 0 h 21599"/>
                        <a:gd name="T4" fmla="*/ 21598 w 21598"/>
                        <a:gd name="T5" fmla="*/ 21599 h 215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8" h="21599" fill="none" extrusionOk="0">
                          <a:moveTo>
                            <a:pt x="-1" y="21306"/>
                          </a:moveTo>
                          <a:cubicBezTo>
                            <a:pt x="158" y="9576"/>
                            <a:pt x="9651" y="117"/>
                            <a:pt x="21382" y="0"/>
                          </a:cubicBezTo>
                        </a:path>
                        <a:path w="21598" h="21599" stroke="0" extrusionOk="0">
                          <a:moveTo>
                            <a:pt x="-1" y="21306"/>
                          </a:moveTo>
                          <a:cubicBezTo>
                            <a:pt x="158" y="9576"/>
                            <a:pt x="9651" y="117"/>
                            <a:pt x="21382" y="0"/>
                          </a:cubicBezTo>
                          <a:lnTo>
                            <a:pt x="21598" y="21599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4060" name="Arc 524">
                      <a:extLst>
                        <a:ext uri="{FF2B5EF4-FFF2-40B4-BE49-F238E27FC236}">
                          <a16:creationId xmlns:a16="http://schemas.microsoft.com/office/drawing/2014/main" id="{AFC89AF5-B8CC-EF88-517B-674CEAE2149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01" y="2721"/>
                      <a:ext cx="100" cy="74"/>
                    </a:xfrm>
                    <a:custGeom>
                      <a:avLst/>
                      <a:gdLst>
                        <a:gd name="G0" fmla="+- 218 0 0"/>
                        <a:gd name="G1" fmla="+- 21600 0 0"/>
                        <a:gd name="G2" fmla="+- 21600 0 0"/>
                        <a:gd name="T0" fmla="*/ 0 w 21818"/>
                        <a:gd name="T1" fmla="*/ 1 h 21600"/>
                        <a:gd name="T2" fmla="*/ 21818 w 21818"/>
                        <a:gd name="T3" fmla="*/ 21600 h 21600"/>
                        <a:gd name="T4" fmla="*/ 218 w 21818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818" h="21600" fill="none" extrusionOk="0">
                          <a:moveTo>
                            <a:pt x="0" y="1"/>
                          </a:moveTo>
                          <a:cubicBezTo>
                            <a:pt x="72" y="0"/>
                            <a:pt x="145" y="0"/>
                            <a:pt x="218" y="0"/>
                          </a:cubicBezTo>
                          <a:cubicBezTo>
                            <a:pt x="12147" y="0"/>
                            <a:pt x="21818" y="9670"/>
                            <a:pt x="21818" y="21600"/>
                          </a:cubicBezTo>
                        </a:path>
                        <a:path w="21818" h="21600" stroke="0" extrusionOk="0">
                          <a:moveTo>
                            <a:pt x="0" y="1"/>
                          </a:moveTo>
                          <a:cubicBezTo>
                            <a:pt x="72" y="0"/>
                            <a:pt x="145" y="0"/>
                            <a:pt x="218" y="0"/>
                          </a:cubicBezTo>
                          <a:cubicBezTo>
                            <a:pt x="12147" y="0"/>
                            <a:pt x="21818" y="9670"/>
                            <a:pt x="21818" y="21600"/>
                          </a:cubicBezTo>
                          <a:lnTo>
                            <a:pt x="218" y="21600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94061" name="Line 525">
                    <a:extLst>
                      <a:ext uri="{FF2B5EF4-FFF2-40B4-BE49-F238E27FC236}">
                        <a16:creationId xmlns:a16="http://schemas.microsoft.com/office/drawing/2014/main" id="{AD50172F-4A53-3BD0-62D3-F8F570EE9A0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01" y="2793"/>
                    <a:ext cx="198" cy="0"/>
                  </a:xfrm>
                  <a:prstGeom prst="line">
                    <a:avLst/>
                  </a:prstGeom>
                  <a:noFill/>
                  <a:ln w="126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4062" name="Line 526">
                  <a:extLst>
                    <a:ext uri="{FF2B5EF4-FFF2-40B4-BE49-F238E27FC236}">
                      <a16:creationId xmlns:a16="http://schemas.microsoft.com/office/drawing/2014/main" id="{E6F831B5-C04A-B730-2C2A-F71C756C13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347" y="2773"/>
                  <a:ext cx="57" cy="6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4063" name="Group 527">
                <a:extLst>
                  <a:ext uri="{FF2B5EF4-FFF2-40B4-BE49-F238E27FC236}">
                    <a16:creationId xmlns:a16="http://schemas.microsoft.com/office/drawing/2014/main" id="{B0BC78A7-6FF4-1A82-04B1-F49B3A93F9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27" y="1968"/>
                <a:ext cx="956" cy="1727"/>
                <a:chOff x="4527" y="1968"/>
                <a:chExt cx="956" cy="1727"/>
              </a:xfrm>
            </p:grpSpPr>
            <p:sp>
              <p:nvSpPr>
                <p:cNvPr id="194064" name="Line 528">
                  <a:extLst>
                    <a:ext uri="{FF2B5EF4-FFF2-40B4-BE49-F238E27FC236}">
                      <a16:creationId xmlns:a16="http://schemas.microsoft.com/office/drawing/2014/main" id="{7CB85BF2-11FA-CB8F-4EEC-58602E39B4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959" y="3021"/>
                  <a:ext cx="524" cy="144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65" name="Line 529">
                  <a:extLst>
                    <a:ext uri="{FF2B5EF4-FFF2-40B4-BE49-F238E27FC236}">
                      <a16:creationId xmlns:a16="http://schemas.microsoft.com/office/drawing/2014/main" id="{D17B93D1-71C3-7968-DDF6-871CC36F72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59" y="3166"/>
                  <a:ext cx="282" cy="52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66" name="Line 530">
                  <a:extLst>
                    <a:ext uri="{FF2B5EF4-FFF2-40B4-BE49-F238E27FC236}">
                      <a16:creationId xmlns:a16="http://schemas.microsoft.com/office/drawing/2014/main" id="{08CED54E-2351-F145-B357-8FF1369AB4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963" y="2395"/>
                  <a:ext cx="237" cy="445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67" name="Line 531">
                  <a:extLst>
                    <a:ext uri="{FF2B5EF4-FFF2-40B4-BE49-F238E27FC236}">
                      <a16:creationId xmlns:a16="http://schemas.microsoft.com/office/drawing/2014/main" id="{E48A21F8-024B-36C2-94C5-98498BEE0E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907" y="2599"/>
                  <a:ext cx="49" cy="224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68" name="Line 532">
                  <a:extLst>
                    <a:ext uri="{FF2B5EF4-FFF2-40B4-BE49-F238E27FC236}">
                      <a16:creationId xmlns:a16="http://schemas.microsoft.com/office/drawing/2014/main" id="{17A59937-D969-CF0A-EE43-53A30F0236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49" y="2389"/>
                  <a:ext cx="75" cy="240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69" name="Arc 533">
                  <a:extLst>
                    <a:ext uri="{FF2B5EF4-FFF2-40B4-BE49-F238E27FC236}">
                      <a16:creationId xmlns:a16="http://schemas.microsoft.com/office/drawing/2014/main" id="{F45F9ABA-7378-F99D-382A-4C0AC33A43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7" y="2166"/>
                  <a:ext cx="456" cy="366"/>
                </a:xfrm>
                <a:custGeom>
                  <a:avLst/>
                  <a:gdLst>
                    <a:gd name="G0" fmla="+- 0 0 0"/>
                    <a:gd name="G1" fmla="+- 18642 0 0"/>
                    <a:gd name="G2" fmla="+- 21600 0 0"/>
                    <a:gd name="T0" fmla="*/ 10910 w 20294"/>
                    <a:gd name="T1" fmla="*/ 0 h 18642"/>
                    <a:gd name="T2" fmla="*/ 20294 w 20294"/>
                    <a:gd name="T3" fmla="*/ 11244 h 18642"/>
                    <a:gd name="T4" fmla="*/ 0 w 20294"/>
                    <a:gd name="T5" fmla="*/ 18642 h 186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94" h="18642" fill="none" extrusionOk="0">
                      <a:moveTo>
                        <a:pt x="10910" y="-1"/>
                      </a:moveTo>
                      <a:cubicBezTo>
                        <a:pt x="15251" y="2540"/>
                        <a:pt x="18570" y="6517"/>
                        <a:pt x="20293" y="11244"/>
                      </a:cubicBezTo>
                    </a:path>
                    <a:path w="20294" h="18642" stroke="0" extrusionOk="0">
                      <a:moveTo>
                        <a:pt x="10910" y="-1"/>
                      </a:moveTo>
                      <a:cubicBezTo>
                        <a:pt x="15251" y="2540"/>
                        <a:pt x="18570" y="6517"/>
                        <a:pt x="20293" y="11244"/>
                      </a:cubicBezTo>
                      <a:lnTo>
                        <a:pt x="0" y="18642"/>
                      </a:lnTo>
                      <a:close/>
                    </a:path>
                  </a:pathLst>
                </a:custGeom>
                <a:noFill/>
                <a:ln w="25399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70" name="Oval 534">
                  <a:extLst>
                    <a:ext uri="{FF2B5EF4-FFF2-40B4-BE49-F238E27FC236}">
                      <a16:creationId xmlns:a16="http://schemas.microsoft.com/office/drawing/2014/main" id="{5AB7FB75-8A4E-25C9-197E-78F8D14113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43" y="1968"/>
                  <a:ext cx="229" cy="369"/>
                </a:xfrm>
                <a:prstGeom prst="ellips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71" name="Line 535">
                  <a:extLst>
                    <a:ext uri="{FF2B5EF4-FFF2-40B4-BE49-F238E27FC236}">
                      <a16:creationId xmlns:a16="http://schemas.microsoft.com/office/drawing/2014/main" id="{BF22A394-3FDD-4E2A-5652-EE714E7EF1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86" y="2384"/>
                  <a:ext cx="78" cy="20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72" name="Line 536">
                  <a:extLst>
                    <a:ext uri="{FF2B5EF4-FFF2-40B4-BE49-F238E27FC236}">
                      <a16:creationId xmlns:a16="http://schemas.microsoft.com/office/drawing/2014/main" id="{26B54D18-CBE1-F563-09C2-9513F2CBD7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63" y="2588"/>
                  <a:ext cx="120" cy="432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73" name="Line 537">
                  <a:extLst>
                    <a:ext uri="{FF2B5EF4-FFF2-40B4-BE49-F238E27FC236}">
                      <a16:creationId xmlns:a16="http://schemas.microsoft.com/office/drawing/2014/main" id="{2BCEEA5B-5D77-BC18-27C1-AE18BD00EB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27" y="2629"/>
                  <a:ext cx="320" cy="82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194074" name="AutoShape 538">
              <a:extLst>
                <a:ext uri="{FF2B5EF4-FFF2-40B4-BE49-F238E27FC236}">
                  <a16:creationId xmlns:a16="http://schemas.microsoft.com/office/drawing/2014/main" id="{EC6B6485-99E1-4600-7593-8B5D97207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7" y="3200"/>
              <a:ext cx="1099" cy="191"/>
            </a:xfrm>
            <a:prstGeom prst="rightArrow">
              <a:avLst>
                <a:gd name="adj1" fmla="val 50000"/>
                <a:gd name="adj2" fmla="val 143901"/>
              </a:avLst>
            </a:prstGeom>
            <a:solidFill>
              <a:schemeClr val="accent1"/>
            </a:solidFill>
            <a:ln w="12699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075" name="Rectangle 539">
              <a:extLst>
                <a:ext uri="{FF2B5EF4-FFF2-40B4-BE49-F238E27FC236}">
                  <a16:creationId xmlns:a16="http://schemas.microsoft.com/office/drawing/2014/main" id="{E820731D-45AC-AFF1-FF06-4B20A3F3C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2979"/>
              <a:ext cx="4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LID4096" sz="2400" b="0" i="1">
                  <a:latin typeface="Times New Roman" panose="02020603050405020304" pitchFamily="18" charset="0"/>
                </a:rPr>
                <a:t>gap</a:t>
              </a:r>
            </a:p>
          </p:txBody>
        </p:sp>
        <p:sp>
          <p:nvSpPr>
            <p:cNvPr id="194076" name="Rectangle 540">
              <a:extLst>
                <a:ext uri="{FF2B5EF4-FFF2-40B4-BE49-F238E27FC236}">
                  <a16:creationId xmlns:a16="http://schemas.microsoft.com/office/drawing/2014/main" id="{23AF8EC6-65D9-A4B6-91FC-736CCC110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" y="1641"/>
              <a:ext cx="27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/>
              <a:r>
                <a:rPr lang="en-US" altLang="LID4096" sz="2400">
                  <a:latin typeface="Times New Roman" panose="02020603050405020304" pitchFamily="18" charset="0"/>
                </a:rPr>
                <a:t>Single user </a:t>
              </a:r>
              <a:r>
                <a:rPr lang="en-US" altLang="LID4096" sz="2400" i="1">
                  <a:latin typeface="Times New Roman" panose="02020603050405020304" pitchFamily="18" charset="0"/>
                </a:rPr>
                <a:t>and</a:t>
              </a:r>
              <a:r>
                <a:rPr lang="en-US" altLang="LID4096" sz="2400">
                  <a:latin typeface="Times New Roman" panose="02020603050405020304" pitchFamily="18" charset="0"/>
                </a:rPr>
                <a:t> multi-user work</a:t>
              </a:r>
            </a:p>
          </p:txBody>
        </p:sp>
        <p:grpSp>
          <p:nvGrpSpPr>
            <p:cNvPr id="194077" name="Group 541">
              <a:extLst>
                <a:ext uri="{FF2B5EF4-FFF2-40B4-BE49-F238E27FC236}">
                  <a16:creationId xmlns:a16="http://schemas.microsoft.com/office/drawing/2014/main" id="{CF6D4B41-722A-E20C-5D74-91FE84FBA3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2640"/>
              <a:ext cx="1107" cy="1147"/>
              <a:chOff x="3840" y="1968"/>
              <a:chExt cx="1643" cy="1727"/>
            </a:xfrm>
          </p:grpSpPr>
          <p:grpSp>
            <p:nvGrpSpPr>
              <p:cNvPr id="194078" name="Group 542">
                <a:extLst>
                  <a:ext uri="{FF2B5EF4-FFF2-40B4-BE49-F238E27FC236}">
                    <a16:creationId xmlns:a16="http://schemas.microsoft.com/office/drawing/2014/main" id="{4C67AB1A-4BD4-4691-C165-31C641B91D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0" y="2196"/>
                <a:ext cx="1229" cy="889"/>
                <a:chOff x="3840" y="2196"/>
                <a:chExt cx="1229" cy="889"/>
              </a:xfrm>
            </p:grpSpPr>
            <p:grpSp>
              <p:nvGrpSpPr>
                <p:cNvPr id="194079" name="Group 543">
                  <a:extLst>
                    <a:ext uri="{FF2B5EF4-FFF2-40B4-BE49-F238E27FC236}">
                      <a16:creationId xmlns:a16="http://schemas.microsoft.com/office/drawing/2014/main" id="{680EC9AD-E9B2-81F3-46ED-8D2796DDFC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0" y="2544"/>
                  <a:ext cx="1229" cy="541"/>
                  <a:chOff x="3840" y="2544"/>
                  <a:chExt cx="1229" cy="541"/>
                </a:xfrm>
              </p:grpSpPr>
              <p:sp>
                <p:nvSpPr>
                  <p:cNvPr id="194080" name="Oval 544">
                    <a:extLst>
                      <a:ext uri="{FF2B5EF4-FFF2-40B4-BE49-F238E27FC236}">
                        <a16:creationId xmlns:a16="http://schemas.microsoft.com/office/drawing/2014/main" id="{8696B2B1-3661-09A7-103B-C7A91CBDCB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0" y="2571"/>
                    <a:ext cx="1229" cy="51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81" name="Oval 545">
                    <a:extLst>
                      <a:ext uri="{FF2B5EF4-FFF2-40B4-BE49-F238E27FC236}">
                        <a16:creationId xmlns:a16="http://schemas.microsoft.com/office/drawing/2014/main" id="{C53E6A7A-A39C-600C-3AF3-E966E2FA6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0" y="2544"/>
                    <a:ext cx="1229" cy="51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4082" name="Group 546">
                  <a:extLst>
                    <a:ext uri="{FF2B5EF4-FFF2-40B4-BE49-F238E27FC236}">
                      <a16:creationId xmlns:a16="http://schemas.microsoft.com/office/drawing/2014/main" id="{90E3798B-C678-E263-1613-B76E62BECF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66" y="2196"/>
                  <a:ext cx="451" cy="674"/>
                  <a:chOff x="3866" y="2196"/>
                  <a:chExt cx="451" cy="674"/>
                </a:xfrm>
              </p:grpSpPr>
              <p:sp>
                <p:nvSpPr>
                  <p:cNvPr id="194083" name="AutoShape 547">
                    <a:extLst>
                      <a:ext uri="{FF2B5EF4-FFF2-40B4-BE49-F238E27FC236}">
                        <a16:creationId xmlns:a16="http://schemas.microsoft.com/office/drawing/2014/main" id="{2EC6D42B-8691-FFD5-1279-FF5D51B25D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776" y="2365"/>
                    <a:ext cx="595" cy="416"/>
                  </a:xfrm>
                  <a:custGeom>
                    <a:avLst/>
                    <a:gdLst>
                      <a:gd name="G0" fmla="+- 2644 0 0"/>
                      <a:gd name="G1" fmla="+- 21600 0 2644"/>
                      <a:gd name="G2" fmla="*/ 2644 1 2"/>
                      <a:gd name="G3" fmla="+- 21600 0 G2"/>
                      <a:gd name="G4" fmla="+/ 2644 21600 2"/>
                      <a:gd name="G5" fmla="+/ G1 0 2"/>
                      <a:gd name="G6" fmla="*/ 21600 21600 2644"/>
                      <a:gd name="G7" fmla="*/ G6 1 2"/>
                      <a:gd name="G8" fmla="+- 21600 0 G7"/>
                      <a:gd name="G9" fmla="*/ 21600 1 2"/>
                      <a:gd name="G10" fmla="+- 2644 0 G9"/>
                      <a:gd name="G11" fmla="?: G10 G8 0"/>
                      <a:gd name="G12" fmla="?: G10 G7 21600"/>
                      <a:gd name="T0" fmla="*/ 20278 w 21600"/>
                      <a:gd name="T1" fmla="*/ 10800 h 21600"/>
                      <a:gd name="T2" fmla="*/ 10800 w 21600"/>
                      <a:gd name="T3" fmla="*/ 21600 h 21600"/>
                      <a:gd name="T4" fmla="*/ 1322 w 21600"/>
                      <a:gd name="T5" fmla="*/ 10800 h 21600"/>
                      <a:gd name="T6" fmla="*/ 10800 w 21600"/>
                      <a:gd name="T7" fmla="*/ 0 h 21600"/>
                      <a:gd name="T8" fmla="*/ 3122 w 21600"/>
                      <a:gd name="T9" fmla="*/ 3122 h 21600"/>
                      <a:gd name="T10" fmla="*/ 18478 w 21600"/>
                      <a:gd name="T11" fmla="*/ 18478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4" y="21600"/>
                        </a:lnTo>
                        <a:lnTo>
                          <a:pt x="18956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084" name="Rectangle 548">
                    <a:extLst>
                      <a:ext uri="{FF2B5EF4-FFF2-40B4-BE49-F238E27FC236}">
                        <a16:creationId xmlns:a16="http://schemas.microsoft.com/office/drawing/2014/main" id="{B5486054-3CCA-6EAF-E2B7-62CB5B6C79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4273" y="2196"/>
                    <a:ext cx="44" cy="655"/>
                  </a:xfrm>
                  <a:prstGeom prst="rect">
                    <a:avLst/>
                  </a:prstGeom>
                  <a:solidFill>
                    <a:schemeClr val="bg1"/>
                  </a:solidFill>
                  <a:ln w="12699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4085" name="Group 549">
                  <a:extLst>
                    <a:ext uri="{FF2B5EF4-FFF2-40B4-BE49-F238E27FC236}">
                      <a16:creationId xmlns:a16="http://schemas.microsoft.com/office/drawing/2014/main" id="{E661F7EC-E96B-977B-9411-AE161B5B34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01" y="2721"/>
                  <a:ext cx="200" cy="74"/>
                  <a:chOff x="4401" y="2721"/>
                  <a:chExt cx="200" cy="74"/>
                </a:xfrm>
              </p:grpSpPr>
              <p:grpSp>
                <p:nvGrpSpPr>
                  <p:cNvPr id="194086" name="Group 550">
                    <a:extLst>
                      <a:ext uri="{FF2B5EF4-FFF2-40B4-BE49-F238E27FC236}">
                        <a16:creationId xmlns:a16="http://schemas.microsoft.com/office/drawing/2014/main" id="{06B48C8D-BBCD-C0E2-3B18-5E5A826055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02" y="2721"/>
                    <a:ext cx="199" cy="74"/>
                    <a:chOff x="4402" y="2721"/>
                    <a:chExt cx="199" cy="74"/>
                  </a:xfrm>
                </p:grpSpPr>
                <p:sp>
                  <p:nvSpPr>
                    <p:cNvPr id="194087" name="Arc 551">
                      <a:extLst>
                        <a:ext uri="{FF2B5EF4-FFF2-40B4-BE49-F238E27FC236}">
                          <a16:creationId xmlns:a16="http://schemas.microsoft.com/office/drawing/2014/main" id="{AA237FBD-FF74-A1E1-2825-E772ECA3384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402" y="2721"/>
                      <a:ext cx="100" cy="74"/>
                    </a:xfrm>
                    <a:custGeom>
                      <a:avLst/>
                      <a:gdLst>
                        <a:gd name="G0" fmla="+- 21598 0 0"/>
                        <a:gd name="G1" fmla="+- 21599 0 0"/>
                        <a:gd name="G2" fmla="+- 21600 0 0"/>
                        <a:gd name="T0" fmla="*/ 0 w 21598"/>
                        <a:gd name="T1" fmla="*/ 21307 h 21599"/>
                        <a:gd name="T2" fmla="*/ 21382 w 21598"/>
                        <a:gd name="T3" fmla="*/ 0 h 21599"/>
                        <a:gd name="T4" fmla="*/ 21598 w 21598"/>
                        <a:gd name="T5" fmla="*/ 21599 h 215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8" h="21599" fill="none" extrusionOk="0">
                          <a:moveTo>
                            <a:pt x="-1" y="21306"/>
                          </a:moveTo>
                          <a:cubicBezTo>
                            <a:pt x="158" y="9576"/>
                            <a:pt x="9651" y="117"/>
                            <a:pt x="21382" y="0"/>
                          </a:cubicBezTo>
                        </a:path>
                        <a:path w="21598" h="21599" stroke="0" extrusionOk="0">
                          <a:moveTo>
                            <a:pt x="-1" y="21306"/>
                          </a:moveTo>
                          <a:cubicBezTo>
                            <a:pt x="158" y="9576"/>
                            <a:pt x="9651" y="117"/>
                            <a:pt x="21382" y="0"/>
                          </a:cubicBezTo>
                          <a:lnTo>
                            <a:pt x="21598" y="21599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4088" name="Arc 552">
                      <a:extLst>
                        <a:ext uri="{FF2B5EF4-FFF2-40B4-BE49-F238E27FC236}">
                          <a16:creationId xmlns:a16="http://schemas.microsoft.com/office/drawing/2014/main" id="{DB9C5981-8F73-0306-0E81-986BAA1989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01" y="2721"/>
                      <a:ext cx="100" cy="74"/>
                    </a:xfrm>
                    <a:custGeom>
                      <a:avLst/>
                      <a:gdLst>
                        <a:gd name="G0" fmla="+- 218 0 0"/>
                        <a:gd name="G1" fmla="+- 21600 0 0"/>
                        <a:gd name="G2" fmla="+- 21600 0 0"/>
                        <a:gd name="T0" fmla="*/ 0 w 21818"/>
                        <a:gd name="T1" fmla="*/ 1 h 21600"/>
                        <a:gd name="T2" fmla="*/ 21818 w 21818"/>
                        <a:gd name="T3" fmla="*/ 21600 h 21600"/>
                        <a:gd name="T4" fmla="*/ 218 w 21818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818" h="21600" fill="none" extrusionOk="0">
                          <a:moveTo>
                            <a:pt x="0" y="1"/>
                          </a:moveTo>
                          <a:cubicBezTo>
                            <a:pt x="72" y="0"/>
                            <a:pt x="145" y="0"/>
                            <a:pt x="218" y="0"/>
                          </a:cubicBezTo>
                          <a:cubicBezTo>
                            <a:pt x="12147" y="0"/>
                            <a:pt x="21818" y="9670"/>
                            <a:pt x="21818" y="21600"/>
                          </a:cubicBezTo>
                        </a:path>
                        <a:path w="21818" h="21600" stroke="0" extrusionOk="0">
                          <a:moveTo>
                            <a:pt x="0" y="1"/>
                          </a:moveTo>
                          <a:cubicBezTo>
                            <a:pt x="72" y="0"/>
                            <a:pt x="145" y="0"/>
                            <a:pt x="218" y="0"/>
                          </a:cubicBezTo>
                          <a:cubicBezTo>
                            <a:pt x="12147" y="0"/>
                            <a:pt x="21818" y="9670"/>
                            <a:pt x="21818" y="21600"/>
                          </a:cubicBezTo>
                          <a:lnTo>
                            <a:pt x="218" y="21600"/>
                          </a:lnTo>
                          <a:close/>
                        </a:path>
                      </a:pathLst>
                    </a:custGeom>
                    <a:noFill/>
                    <a:ln w="12699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94089" name="Line 553">
                    <a:extLst>
                      <a:ext uri="{FF2B5EF4-FFF2-40B4-BE49-F238E27FC236}">
                        <a16:creationId xmlns:a16="http://schemas.microsoft.com/office/drawing/2014/main" id="{1FEA3139-09BA-1003-41C7-6F06A70A49F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01" y="2793"/>
                    <a:ext cx="198" cy="0"/>
                  </a:xfrm>
                  <a:prstGeom prst="line">
                    <a:avLst/>
                  </a:prstGeom>
                  <a:noFill/>
                  <a:ln w="12699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4090" name="Line 554">
                  <a:extLst>
                    <a:ext uri="{FF2B5EF4-FFF2-40B4-BE49-F238E27FC236}">
                      <a16:creationId xmlns:a16="http://schemas.microsoft.com/office/drawing/2014/main" id="{7C29AB3D-955E-3832-4B15-E6F65112EC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347" y="2773"/>
                  <a:ext cx="57" cy="6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94091" name="Group 555">
                <a:extLst>
                  <a:ext uri="{FF2B5EF4-FFF2-40B4-BE49-F238E27FC236}">
                    <a16:creationId xmlns:a16="http://schemas.microsoft.com/office/drawing/2014/main" id="{9F06C5EA-D2B2-B3D0-7E79-29CA984971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27" y="1968"/>
                <a:ext cx="956" cy="1727"/>
                <a:chOff x="4527" y="1968"/>
                <a:chExt cx="956" cy="1727"/>
              </a:xfrm>
            </p:grpSpPr>
            <p:sp>
              <p:nvSpPr>
                <p:cNvPr id="194092" name="Line 556">
                  <a:extLst>
                    <a:ext uri="{FF2B5EF4-FFF2-40B4-BE49-F238E27FC236}">
                      <a16:creationId xmlns:a16="http://schemas.microsoft.com/office/drawing/2014/main" id="{714050B3-1C9C-7DA2-E810-8EA8753F1B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959" y="3021"/>
                  <a:ext cx="524" cy="144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93" name="Line 557">
                  <a:extLst>
                    <a:ext uri="{FF2B5EF4-FFF2-40B4-BE49-F238E27FC236}">
                      <a16:creationId xmlns:a16="http://schemas.microsoft.com/office/drawing/2014/main" id="{55F72F90-6A7D-F3EA-9998-3F35C9E860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59" y="3166"/>
                  <a:ext cx="282" cy="52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94" name="Line 558">
                  <a:extLst>
                    <a:ext uri="{FF2B5EF4-FFF2-40B4-BE49-F238E27FC236}">
                      <a16:creationId xmlns:a16="http://schemas.microsoft.com/office/drawing/2014/main" id="{B9FC1821-DBE9-A33B-2402-EB1EA98708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963" y="2395"/>
                  <a:ext cx="237" cy="445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95" name="Line 559">
                  <a:extLst>
                    <a:ext uri="{FF2B5EF4-FFF2-40B4-BE49-F238E27FC236}">
                      <a16:creationId xmlns:a16="http://schemas.microsoft.com/office/drawing/2014/main" id="{9F11DF5D-A6F6-D727-C0B0-07C27ECA54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907" y="2599"/>
                  <a:ext cx="49" cy="224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96" name="Line 560">
                  <a:extLst>
                    <a:ext uri="{FF2B5EF4-FFF2-40B4-BE49-F238E27FC236}">
                      <a16:creationId xmlns:a16="http://schemas.microsoft.com/office/drawing/2014/main" id="{EDC2F348-0029-AEA6-C7F7-9B406D6916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49" y="2389"/>
                  <a:ext cx="75" cy="240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97" name="Arc 561">
                  <a:extLst>
                    <a:ext uri="{FF2B5EF4-FFF2-40B4-BE49-F238E27FC236}">
                      <a16:creationId xmlns:a16="http://schemas.microsoft.com/office/drawing/2014/main" id="{2D6372E8-7132-C649-07BF-F13606E829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7" y="2166"/>
                  <a:ext cx="456" cy="366"/>
                </a:xfrm>
                <a:custGeom>
                  <a:avLst/>
                  <a:gdLst>
                    <a:gd name="G0" fmla="+- 0 0 0"/>
                    <a:gd name="G1" fmla="+- 18642 0 0"/>
                    <a:gd name="G2" fmla="+- 21600 0 0"/>
                    <a:gd name="T0" fmla="*/ 10910 w 20294"/>
                    <a:gd name="T1" fmla="*/ 0 h 18642"/>
                    <a:gd name="T2" fmla="*/ 20294 w 20294"/>
                    <a:gd name="T3" fmla="*/ 11244 h 18642"/>
                    <a:gd name="T4" fmla="*/ 0 w 20294"/>
                    <a:gd name="T5" fmla="*/ 18642 h 186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94" h="18642" fill="none" extrusionOk="0">
                      <a:moveTo>
                        <a:pt x="10910" y="-1"/>
                      </a:moveTo>
                      <a:cubicBezTo>
                        <a:pt x="15251" y="2540"/>
                        <a:pt x="18570" y="6517"/>
                        <a:pt x="20293" y="11244"/>
                      </a:cubicBezTo>
                    </a:path>
                    <a:path w="20294" h="18642" stroke="0" extrusionOk="0">
                      <a:moveTo>
                        <a:pt x="10910" y="-1"/>
                      </a:moveTo>
                      <a:cubicBezTo>
                        <a:pt x="15251" y="2540"/>
                        <a:pt x="18570" y="6517"/>
                        <a:pt x="20293" y="11244"/>
                      </a:cubicBezTo>
                      <a:lnTo>
                        <a:pt x="0" y="18642"/>
                      </a:lnTo>
                      <a:close/>
                    </a:path>
                  </a:pathLst>
                </a:custGeom>
                <a:noFill/>
                <a:ln w="25399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98" name="Oval 562">
                  <a:extLst>
                    <a:ext uri="{FF2B5EF4-FFF2-40B4-BE49-F238E27FC236}">
                      <a16:creationId xmlns:a16="http://schemas.microsoft.com/office/drawing/2014/main" id="{CC2E5607-BFB2-854F-5159-9E81322CDE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43" y="1968"/>
                  <a:ext cx="229" cy="369"/>
                </a:xfrm>
                <a:prstGeom prst="ellips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099" name="Line 563">
                  <a:extLst>
                    <a:ext uri="{FF2B5EF4-FFF2-40B4-BE49-F238E27FC236}">
                      <a16:creationId xmlns:a16="http://schemas.microsoft.com/office/drawing/2014/main" id="{C2CF3053-93E1-4F85-2F4A-4DB7295527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86" y="2384"/>
                  <a:ext cx="78" cy="209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100" name="Line 564">
                  <a:extLst>
                    <a:ext uri="{FF2B5EF4-FFF2-40B4-BE49-F238E27FC236}">
                      <a16:creationId xmlns:a16="http://schemas.microsoft.com/office/drawing/2014/main" id="{D9FB74B6-5DB2-6403-1AA3-1A36AB1DB0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63" y="2588"/>
                  <a:ext cx="120" cy="432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101" name="Line 565">
                  <a:extLst>
                    <a:ext uri="{FF2B5EF4-FFF2-40B4-BE49-F238E27FC236}">
                      <a16:creationId xmlns:a16="http://schemas.microsoft.com/office/drawing/2014/main" id="{1C6290FA-AE85-1F7C-F293-305C472591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27" y="2629"/>
                  <a:ext cx="320" cy="82"/>
                </a:xfrm>
                <a:prstGeom prst="line">
                  <a:avLst/>
                </a:prstGeom>
                <a:noFill/>
                <a:ln w="253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194102" name="Line 566">
              <a:extLst>
                <a:ext uri="{FF2B5EF4-FFF2-40B4-BE49-F238E27FC236}">
                  <a16:creationId xmlns:a16="http://schemas.microsoft.com/office/drawing/2014/main" id="{9F5EC201-5EB6-7963-C210-16BDE3CC89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3" y="3102"/>
              <a:ext cx="32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0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39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514" name="Group 2">
            <a:extLst>
              <a:ext uri="{FF2B5EF4-FFF2-40B4-BE49-F238E27FC236}">
                <a16:creationId xmlns:a16="http://schemas.microsoft.com/office/drawing/2014/main" id="{C517A501-1316-6624-2006-BD2B2DAA6570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5410200"/>
            <a:ext cx="5795962" cy="1371600"/>
            <a:chOff x="144" y="3408"/>
            <a:chExt cx="3221" cy="864"/>
          </a:xfrm>
        </p:grpSpPr>
        <p:sp>
          <p:nvSpPr>
            <p:cNvPr id="192515" name="Freeform 3">
              <a:extLst>
                <a:ext uri="{FF2B5EF4-FFF2-40B4-BE49-F238E27FC236}">
                  <a16:creationId xmlns:a16="http://schemas.microsoft.com/office/drawing/2014/main" id="{5EE48C2A-3AE1-A6D5-4DE7-245ACCD4E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408"/>
              <a:ext cx="322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EBC0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16" name="Rectangle 4">
              <a:extLst>
                <a:ext uri="{FF2B5EF4-FFF2-40B4-BE49-F238E27FC236}">
                  <a16:creationId xmlns:a16="http://schemas.microsoft.com/office/drawing/2014/main" id="{0ED5BF70-E7C9-DC87-D13E-53A57D4C4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17" name="Rectangle 5">
              <a:extLst>
                <a:ext uri="{FF2B5EF4-FFF2-40B4-BE49-F238E27FC236}">
                  <a16:creationId xmlns:a16="http://schemas.microsoft.com/office/drawing/2014/main" id="{7353B4AC-5C1A-BF7C-8C90-3ADBFB96D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18" name="Rectangle 6">
              <a:extLst>
                <a:ext uri="{FF2B5EF4-FFF2-40B4-BE49-F238E27FC236}">
                  <a16:creationId xmlns:a16="http://schemas.microsoft.com/office/drawing/2014/main" id="{0206EB7E-32C6-3886-C03A-0A217426D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3408"/>
              <a:ext cx="72" cy="432"/>
            </a:xfrm>
            <a:prstGeom prst="rect">
              <a:avLst/>
            </a:prstGeom>
            <a:solidFill>
              <a:srgbClr val="EBC009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19" name="Freeform 7">
              <a:extLst>
                <a:ext uri="{FF2B5EF4-FFF2-40B4-BE49-F238E27FC236}">
                  <a16:creationId xmlns:a16="http://schemas.microsoft.com/office/drawing/2014/main" id="{07C2698B-F956-D5B0-572A-1A46E8947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" y="3840"/>
              <a:ext cx="3221" cy="432"/>
            </a:xfrm>
            <a:custGeom>
              <a:avLst/>
              <a:gdLst>
                <a:gd name="T0" fmla="*/ 0 w 13712"/>
                <a:gd name="T1" fmla="*/ 1182 h 1182"/>
                <a:gd name="T2" fmla="*/ 0 w 13712"/>
                <a:gd name="T3" fmla="*/ 0 h 1182"/>
                <a:gd name="T4" fmla="*/ 2377 w 13712"/>
                <a:gd name="T5" fmla="*/ 0 h 1182"/>
                <a:gd name="T6" fmla="*/ 13712 w 13712"/>
                <a:gd name="T7" fmla="*/ 0 h 1182"/>
                <a:gd name="T8" fmla="*/ 13712 w 13712"/>
                <a:gd name="T9" fmla="*/ 595 h 1182"/>
                <a:gd name="T10" fmla="*/ 13712 w 13712"/>
                <a:gd name="T11" fmla="*/ 1182 h 1182"/>
                <a:gd name="T12" fmla="*/ 0 w 13712"/>
                <a:gd name="T13" fmla="*/ 118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12" h="1182">
                  <a:moveTo>
                    <a:pt x="0" y="1182"/>
                  </a:moveTo>
                  <a:lnTo>
                    <a:pt x="0" y="0"/>
                  </a:lnTo>
                  <a:lnTo>
                    <a:pt x="2377" y="0"/>
                  </a:lnTo>
                  <a:lnTo>
                    <a:pt x="13712" y="0"/>
                  </a:lnTo>
                  <a:lnTo>
                    <a:pt x="13712" y="595"/>
                  </a:lnTo>
                  <a:lnTo>
                    <a:pt x="13712" y="1182"/>
                  </a:lnTo>
                  <a:lnTo>
                    <a:pt x="0" y="1182"/>
                  </a:lnTo>
                  <a:close/>
                </a:path>
              </a:pathLst>
            </a:custGeom>
            <a:solidFill>
              <a:srgbClr val="DFB60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92520" name="Rectangle 8">
            <a:extLst>
              <a:ext uri="{FF2B5EF4-FFF2-40B4-BE49-F238E27FC236}">
                <a16:creationId xmlns:a16="http://schemas.microsoft.com/office/drawing/2014/main" id="{E881B1E5-DDC7-C817-A17D-58A27168BC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grpSp>
        <p:nvGrpSpPr>
          <p:cNvPr id="192521" name="Group 9">
            <a:extLst>
              <a:ext uri="{FF2B5EF4-FFF2-40B4-BE49-F238E27FC236}">
                <a16:creationId xmlns:a16="http://schemas.microsoft.com/office/drawing/2014/main" id="{39A1DF5F-46D0-FA5C-0704-5B9F01182BE3}"/>
              </a:ext>
            </a:extLst>
          </p:cNvPr>
          <p:cNvGrpSpPr>
            <a:grpSpLocks/>
          </p:cNvGrpSpPr>
          <p:nvPr/>
        </p:nvGrpSpPr>
        <p:grpSpPr bwMode="auto">
          <a:xfrm>
            <a:off x="0" y="990600"/>
            <a:ext cx="6019800" cy="819150"/>
            <a:chOff x="699" y="1013"/>
            <a:chExt cx="2698" cy="516"/>
          </a:xfrm>
        </p:grpSpPr>
        <p:sp>
          <p:nvSpPr>
            <p:cNvPr id="192522" name="Freeform 10">
              <a:extLst>
                <a:ext uri="{FF2B5EF4-FFF2-40B4-BE49-F238E27FC236}">
                  <a16:creationId xmlns:a16="http://schemas.microsoft.com/office/drawing/2014/main" id="{C3D384C0-0F7C-DF3C-04E6-F5875A5CE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" y="1013"/>
              <a:ext cx="2698" cy="370"/>
            </a:xfrm>
            <a:custGeom>
              <a:avLst/>
              <a:gdLst>
                <a:gd name="T0" fmla="*/ 13878 w 13989"/>
                <a:gd name="T1" fmla="*/ 2621 h 2635"/>
                <a:gd name="T2" fmla="*/ 13966 w 13989"/>
                <a:gd name="T3" fmla="*/ 2525 h 2635"/>
                <a:gd name="T4" fmla="*/ 13989 w 13989"/>
                <a:gd name="T5" fmla="*/ 2386 h 2635"/>
                <a:gd name="T6" fmla="*/ 13972 w 13989"/>
                <a:gd name="T7" fmla="*/ 2319 h 2635"/>
                <a:gd name="T8" fmla="*/ 13908 w 13989"/>
                <a:gd name="T9" fmla="*/ 2244 h 2635"/>
                <a:gd name="T10" fmla="*/ 13840 w 13989"/>
                <a:gd name="T11" fmla="*/ 2220 h 2635"/>
                <a:gd name="T12" fmla="*/ 13759 w 13989"/>
                <a:gd name="T13" fmla="*/ 2228 h 2635"/>
                <a:gd name="T14" fmla="*/ 13695 w 13989"/>
                <a:gd name="T15" fmla="*/ 2292 h 2635"/>
                <a:gd name="T16" fmla="*/ 13671 w 13989"/>
                <a:gd name="T17" fmla="*/ 2371 h 2635"/>
                <a:gd name="T18" fmla="*/ 7251 w 13989"/>
                <a:gd name="T19" fmla="*/ 497 h 2635"/>
                <a:gd name="T20" fmla="*/ 7158 w 13989"/>
                <a:gd name="T21" fmla="*/ 436 h 2635"/>
                <a:gd name="T22" fmla="*/ 7142 w 13989"/>
                <a:gd name="T23" fmla="*/ 378 h 2635"/>
                <a:gd name="T24" fmla="*/ 7238 w 13989"/>
                <a:gd name="T25" fmla="*/ 318 h 2635"/>
                <a:gd name="T26" fmla="*/ 7301 w 13989"/>
                <a:gd name="T27" fmla="*/ 363 h 2635"/>
                <a:gd name="T28" fmla="*/ 7403 w 13989"/>
                <a:gd name="T29" fmla="*/ 349 h 2635"/>
                <a:gd name="T30" fmla="*/ 7455 w 13989"/>
                <a:gd name="T31" fmla="*/ 294 h 2635"/>
                <a:gd name="T32" fmla="*/ 7461 w 13989"/>
                <a:gd name="T33" fmla="*/ 247 h 2635"/>
                <a:gd name="T34" fmla="*/ 7421 w 13989"/>
                <a:gd name="T35" fmla="*/ 177 h 2635"/>
                <a:gd name="T36" fmla="*/ 7342 w 13989"/>
                <a:gd name="T37" fmla="*/ 124 h 2635"/>
                <a:gd name="T38" fmla="*/ 7282 w 13989"/>
                <a:gd name="T39" fmla="*/ 110 h 2635"/>
                <a:gd name="T40" fmla="*/ 7188 w 13989"/>
                <a:gd name="T41" fmla="*/ 128 h 2635"/>
                <a:gd name="T42" fmla="*/ 7133 w 13989"/>
                <a:gd name="T43" fmla="*/ 179 h 2635"/>
                <a:gd name="T44" fmla="*/ 7124 w 13989"/>
                <a:gd name="T45" fmla="*/ 89 h 2635"/>
                <a:gd name="T46" fmla="*/ 7084 w 13989"/>
                <a:gd name="T47" fmla="*/ 29 h 2635"/>
                <a:gd name="T48" fmla="*/ 6992 w 13989"/>
                <a:gd name="T49" fmla="*/ 0 h 2635"/>
                <a:gd name="T50" fmla="*/ 6902 w 13989"/>
                <a:gd name="T51" fmla="*/ 29 h 2635"/>
                <a:gd name="T52" fmla="*/ 6862 w 13989"/>
                <a:gd name="T53" fmla="*/ 89 h 2635"/>
                <a:gd name="T54" fmla="*/ 6853 w 13989"/>
                <a:gd name="T55" fmla="*/ 151 h 2635"/>
                <a:gd name="T56" fmla="*/ 6829 w 13989"/>
                <a:gd name="T57" fmla="*/ 148 h 2635"/>
                <a:gd name="T58" fmla="*/ 6736 w 13989"/>
                <a:gd name="T59" fmla="*/ 110 h 2635"/>
                <a:gd name="T60" fmla="*/ 6641 w 13989"/>
                <a:gd name="T61" fmla="*/ 124 h 2635"/>
                <a:gd name="T62" fmla="*/ 6565 w 13989"/>
                <a:gd name="T63" fmla="*/ 177 h 2635"/>
                <a:gd name="T64" fmla="*/ 6527 w 13989"/>
                <a:gd name="T65" fmla="*/ 247 h 2635"/>
                <a:gd name="T66" fmla="*/ 6545 w 13989"/>
                <a:gd name="T67" fmla="*/ 318 h 2635"/>
                <a:gd name="T68" fmla="*/ 6620 w 13989"/>
                <a:gd name="T69" fmla="*/ 366 h 2635"/>
                <a:gd name="T70" fmla="*/ 6730 w 13989"/>
                <a:gd name="T71" fmla="*/ 335 h 2635"/>
                <a:gd name="T72" fmla="*/ 6818 w 13989"/>
                <a:gd name="T73" fmla="*/ 351 h 2635"/>
                <a:gd name="T74" fmla="*/ 6853 w 13989"/>
                <a:gd name="T75" fmla="*/ 413 h 2635"/>
                <a:gd name="T76" fmla="*/ 6770 w 13989"/>
                <a:gd name="T77" fmla="*/ 482 h 2635"/>
                <a:gd name="T78" fmla="*/ 300 w 13989"/>
                <a:gd name="T79" fmla="*/ 2420 h 2635"/>
                <a:gd name="T80" fmla="*/ 315 w 13989"/>
                <a:gd name="T81" fmla="*/ 2371 h 2635"/>
                <a:gd name="T82" fmla="*/ 291 w 13989"/>
                <a:gd name="T83" fmla="*/ 2292 h 2635"/>
                <a:gd name="T84" fmla="*/ 227 w 13989"/>
                <a:gd name="T85" fmla="*/ 2228 h 2635"/>
                <a:gd name="T86" fmla="*/ 146 w 13989"/>
                <a:gd name="T87" fmla="*/ 2220 h 2635"/>
                <a:gd name="T88" fmla="*/ 81 w 13989"/>
                <a:gd name="T89" fmla="*/ 2244 h 2635"/>
                <a:gd name="T90" fmla="*/ 32 w 13989"/>
                <a:gd name="T91" fmla="*/ 2290 h 2635"/>
                <a:gd name="T92" fmla="*/ 5 w 13989"/>
                <a:gd name="T93" fmla="*/ 2353 h 2635"/>
                <a:gd name="T94" fmla="*/ 2 w 13989"/>
                <a:gd name="T95" fmla="*/ 2458 h 2635"/>
                <a:gd name="T96" fmla="*/ 57 w 13989"/>
                <a:gd name="T97" fmla="*/ 2581 h 2635"/>
                <a:gd name="T98" fmla="*/ 171 w 13989"/>
                <a:gd name="T99" fmla="*/ 2635 h 2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989" h="2635">
                  <a:moveTo>
                    <a:pt x="13814" y="2635"/>
                  </a:moveTo>
                  <a:lnTo>
                    <a:pt x="13878" y="2621"/>
                  </a:lnTo>
                  <a:lnTo>
                    <a:pt x="13930" y="2581"/>
                  </a:lnTo>
                  <a:lnTo>
                    <a:pt x="13966" y="2525"/>
                  </a:lnTo>
                  <a:lnTo>
                    <a:pt x="13985" y="2458"/>
                  </a:lnTo>
                  <a:lnTo>
                    <a:pt x="13989" y="2386"/>
                  </a:lnTo>
                  <a:lnTo>
                    <a:pt x="13983" y="2353"/>
                  </a:lnTo>
                  <a:lnTo>
                    <a:pt x="13972" y="2319"/>
                  </a:lnTo>
                  <a:lnTo>
                    <a:pt x="13935" y="2264"/>
                  </a:lnTo>
                  <a:lnTo>
                    <a:pt x="13908" y="2244"/>
                  </a:lnTo>
                  <a:lnTo>
                    <a:pt x="13875" y="2229"/>
                  </a:lnTo>
                  <a:lnTo>
                    <a:pt x="13840" y="2220"/>
                  </a:lnTo>
                  <a:lnTo>
                    <a:pt x="13811" y="2217"/>
                  </a:lnTo>
                  <a:lnTo>
                    <a:pt x="13759" y="2228"/>
                  </a:lnTo>
                  <a:lnTo>
                    <a:pt x="13722" y="2254"/>
                  </a:lnTo>
                  <a:lnTo>
                    <a:pt x="13695" y="2292"/>
                  </a:lnTo>
                  <a:lnTo>
                    <a:pt x="13678" y="2333"/>
                  </a:lnTo>
                  <a:lnTo>
                    <a:pt x="13671" y="2371"/>
                  </a:lnTo>
                  <a:lnTo>
                    <a:pt x="13684" y="2420"/>
                  </a:lnTo>
                  <a:lnTo>
                    <a:pt x="7251" y="497"/>
                  </a:lnTo>
                  <a:lnTo>
                    <a:pt x="7216" y="480"/>
                  </a:lnTo>
                  <a:lnTo>
                    <a:pt x="7158" y="436"/>
                  </a:lnTo>
                  <a:lnTo>
                    <a:pt x="7139" y="408"/>
                  </a:lnTo>
                  <a:lnTo>
                    <a:pt x="7142" y="378"/>
                  </a:lnTo>
                  <a:lnTo>
                    <a:pt x="7172" y="348"/>
                  </a:lnTo>
                  <a:lnTo>
                    <a:pt x="7238" y="318"/>
                  </a:lnTo>
                  <a:lnTo>
                    <a:pt x="7257" y="335"/>
                  </a:lnTo>
                  <a:lnTo>
                    <a:pt x="7301" y="363"/>
                  </a:lnTo>
                  <a:lnTo>
                    <a:pt x="7366" y="366"/>
                  </a:lnTo>
                  <a:lnTo>
                    <a:pt x="7403" y="349"/>
                  </a:lnTo>
                  <a:lnTo>
                    <a:pt x="7440" y="318"/>
                  </a:lnTo>
                  <a:lnTo>
                    <a:pt x="7455" y="294"/>
                  </a:lnTo>
                  <a:lnTo>
                    <a:pt x="7462" y="273"/>
                  </a:lnTo>
                  <a:lnTo>
                    <a:pt x="7461" y="247"/>
                  </a:lnTo>
                  <a:lnTo>
                    <a:pt x="7453" y="223"/>
                  </a:lnTo>
                  <a:lnTo>
                    <a:pt x="7421" y="177"/>
                  </a:lnTo>
                  <a:lnTo>
                    <a:pt x="7372" y="139"/>
                  </a:lnTo>
                  <a:lnTo>
                    <a:pt x="7342" y="124"/>
                  </a:lnTo>
                  <a:lnTo>
                    <a:pt x="7313" y="115"/>
                  </a:lnTo>
                  <a:lnTo>
                    <a:pt x="7282" y="110"/>
                  </a:lnTo>
                  <a:lnTo>
                    <a:pt x="7249" y="110"/>
                  </a:lnTo>
                  <a:lnTo>
                    <a:pt x="7188" y="128"/>
                  </a:lnTo>
                  <a:lnTo>
                    <a:pt x="7159" y="148"/>
                  </a:lnTo>
                  <a:lnTo>
                    <a:pt x="7133" y="179"/>
                  </a:lnTo>
                  <a:lnTo>
                    <a:pt x="7135" y="151"/>
                  </a:lnTo>
                  <a:lnTo>
                    <a:pt x="7124" y="89"/>
                  </a:lnTo>
                  <a:lnTo>
                    <a:pt x="7109" y="56"/>
                  </a:lnTo>
                  <a:lnTo>
                    <a:pt x="7084" y="29"/>
                  </a:lnTo>
                  <a:lnTo>
                    <a:pt x="7048" y="8"/>
                  </a:lnTo>
                  <a:lnTo>
                    <a:pt x="6992" y="0"/>
                  </a:lnTo>
                  <a:lnTo>
                    <a:pt x="6938" y="8"/>
                  </a:lnTo>
                  <a:lnTo>
                    <a:pt x="6902" y="29"/>
                  </a:lnTo>
                  <a:lnTo>
                    <a:pt x="6877" y="56"/>
                  </a:lnTo>
                  <a:lnTo>
                    <a:pt x="6862" y="89"/>
                  </a:lnTo>
                  <a:lnTo>
                    <a:pt x="6854" y="122"/>
                  </a:lnTo>
                  <a:lnTo>
                    <a:pt x="6853" y="151"/>
                  </a:lnTo>
                  <a:lnTo>
                    <a:pt x="6853" y="179"/>
                  </a:lnTo>
                  <a:lnTo>
                    <a:pt x="6829" y="148"/>
                  </a:lnTo>
                  <a:lnTo>
                    <a:pt x="6800" y="128"/>
                  </a:lnTo>
                  <a:lnTo>
                    <a:pt x="6736" y="110"/>
                  </a:lnTo>
                  <a:lnTo>
                    <a:pt x="6671" y="115"/>
                  </a:lnTo>
                  <a:lnTo>
                    <a:pt x="6641" y="124"/>
                  </a:lnTo>
                  <a:lnTo>
                    <a:pt x="6612" y="139"/>
                  </a:lnTo>
                  <a:lnTo>
                    <a:pt x="6565" y="177"/>
                  </a:lnTo>
                  <a:lnTo>
                    <a:pt x="6532" y="223"/>
                  </a:lnTo>
                  <a:lnTo>
                    <a:pt x="6527" y="247"/>
                  </a:lnTo>
                  <a:lnTo>
                    <a:pt x="6524" y="273"/>
                  </a:lnTo>
                  <a:lnTo>
                    <a:pt x="6545" y="318"/>
                  </a:lnTo>
                  <a:lnTo>
                    <a:pt x="6583" y="349"/>
                  </a:lnTo>
                  <a:lnTo>
                    <a:pt x="6620" y="366"/>
                  </a:lnTo>
                  <a:lnTo>
                    <a:pt x="6684" y="363"/>
                  </a:lnTo>
                  <a:lnTo>
                    <a:pt x="6730" y="335"/>
                  </a:lnTo>
                  <a:lnTo>
                    <a:pt x="6746" y="318"/>
                  </a:lnTo>
                  <a:lnTo>
                    <a:pt x="6818" y="351"/>
                  </a:lnTo>
                  <a:lnTo>
                    <a:pt x="6850" y="384"/>
                  </a:lnTo>
                  <a:lnTo>
                    <a:pt x="6853" y="413"/>
                  </a:lnTo>
                  <a:lnTo>
                    <a:pt x="6833" y="441"/>
                  </a:lnTo>
                  <a:lnTo>
                    <a:pt x="6770" y="482"/>
                  </a:lnTo>
                  <a:lnTo>
                    <a:pt x="6734" y="497"/>
                  </a:lnTo>
                  <a:lnTo>
                    <a:pt x="300" y="2420"/>
                  </a:lnTo>
                  <a:lnTo>
                    <a:pt x="311" y="2402"/>
                  </a:lnTo>
                  <a:lnTo>
                    <a:pt x="315" y="2371"/>
                  </a:lnTo>
                  <a:lnTo>
                    <a:pt x="308" y="2333"/>
                  </a:lnTo>
                  <a:lnTo>
                    <a:pt x="291" y="2292"/>
                  </a:lnTo>
                  <a:lnTo>
                    <a:pt x="265" y="2254"/>
                  </a:lnTo>
                  <a:lnTo>
                    <a:pt x="227" y="2228"/>
                  </a:lnTo>
                  <a:lnTo>
                    <a:pt x="176" y="2217"/>
                  </a:lnTo>
                  <a:lnTo>
                    <a:pt x="146" y="2220"/>
                  </a:lnTo>
                  <a:lnTo>
                    <a:pt x="112" y="2229"/>
                  </a:lnTo>
                  <a:lnTo>
                    <a:pt x="81" y="2244"/>
                  </a:lnTo>
                  <a:lnTo>
                    <a:pt x="53" y="2264"/>
                  </a:lnTo>
                  <a:lnTo>
                    <a:pt x="32" y="2290"/>
                  </a:lnTo>
                  <a:lnTo>
                    <a:pt x="17" y="2319"/>
                  </a:lnTo>
                  <a:lnTo>
                    <a:pt x="5" y="2353"/>
                  </a:lnTo>
                  <a:lnTo>
                    <a:pt x="0" y="2386"/>
                  </a:lnTo>
                  <a:lnTo>
                    <a:pt x="2" y="2458"/>
                  </a:lnTo>
                  <a:lnTo>
                    <a:pt x="22" y="2525"/>
                  </a:lnTo>
                  <a:lnTo>
                    <a:pt x="57" y="2581"/>
                  </a:lnTo>
                  <a:lnTo>
                    <a:pt x="108" y="2621"/>
                  </a:lnTo>
                  <a:lnTo>
                    <a:pt x="171" y="2635"/>
                  </a:lnTo>
                  <a:lnTo>
                    <a:pt x="13814" y="2635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23" name="Freeform 11">
              <a:extLst>
                <a:ext uri="{FF2B5EF4-FFF2-40B4-BE49-F238E27FC236}">
                  <a16:creationId xmlns:a16="http://schemas.microsoft.com/office/drawing/2014/main" id="{29F2BEA2-FACA-8AF2-D457-87B6EFA1D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" y="1095"/>
              <a:ext cx="2634" cy="434"/>
            </a:xfrm>
            <a:custGeom>
              <a:avLst/>
              <a:gdLst>
                <a:gd name="T0" fmla="*/ 6815 w 13648"/>
                <a:gd name="T1" fmla="*/ 0 h 3080"/>
                <a:gd name="T2" fmla="*/ 13648 w 13648"/>
                <a:gd name="T3" fmla="*/ 2044 h 3080"/>
                <a:gd name="T4" fmla="*/ 13648 w 13648"/>
                <a:gd name="T5" fmla="*/ 3080 h 3080"/>
                <a:gd name="T6" fmla="*/ 6824 w 13648"/>
                <a:gd name="T7" fmla="*/ 3080 h 3080"/>
                <a:gd name="T8" fmla="*/ 0 w 13648"/>
                <a:gd name="T9" fmla="*/ 3080 h 3080"/>
                <a:gd name="T10" fmla="*/ 0 w 13648"/>
                <a:gd name="T11" fmla="*/ 2044 h 3080"/>
                <a:gd name="T12" fmla="*/ 6815 w 13648"/>
                <a:gd name="T13" fmla="*/ 0 h 3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48" h="3080">
                  <a:moveTo>
                    <a:pt x="6815" y="0"/>
                  </a:moveTo>
                  <a:lnTo>
                    <a:pt x="13648" y="2044"/>
                  </a:lnTo>
                  <a:lnTo>
                    <a:pt x="13648" y="3080"/>
                  </a:lnTo>
                  <a:lnTo>
                    <a:pt x="6824" y="3080"/>
                  </a:lnTo>
                  <a:lnTo>
                    <a:pt x="0" y="3080"/>
                  </a:lnTo>
                  <a:lnTo>
                    <a:pt x="0" y="2044"/>
                  </a:lnTo>
                  <a:lnTo>
                    <a:pt x="6815" y="0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24" name="Freeform 12">
              <a:extLst>
                <a:ext uri="{FF2B5EF4-FFF2-40B4-BE49-F238E27FC236}">
                  <a16:creationId xmlns:a16="http://schemas.microsoft.com/office/drawing/2014/main" id="{22BBC974-AFA5-E624-C471-0C0AF42E1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1181"/>
              <a:ext cx="92" cy="85"/>
            </a:xfrm>
            <a:custGeom>
              <a:avLst/>
              <a:gdLst>
                <a:gd name="T0" fmla="*/ 480 w 480"/>
                <a:gd name="T1" fmla="*/ 0 h 607"/>
                <a:gd name="T2" fmla="*/ 415 w 480"/>
                <a:gd name="T3" fmla="*/ 135 h 607"/>
                <a:gd name="T4" fmla="*/ 459 w 480"/>
                <a:gd name="T5" fmla="*/ 135 h 607"/>
                <a:gd name="T6" fmla="*/ 459 w 480"/>
                <a:gd name="T7" fmla="*/ 186 h 607"/>
                <a:gd name="T8" fmla="*/ 392 w 480"/>
                <a:gd name="T9" fmla="*/ 186 h 607"/>
                <a:gd name="T10" fmla="*/ 320 w 480"/>
                <a:gd name="T11" fmla="*/ 284 h 607"/>
                <a:gd name="T12" fmla="*/ 274 w 480"/>
                <a:gd name="T13" fmla="*/ 373 h 607"/>
                <a:gd name="T14" fmla="*/ 261 w 480"/>
                <a:gd name="T15" fmla="*/ 421 h 607"/>
                <a:gd name="T16" fmla="*/ 257 w 480"/>
                <a:gd name="T17" fmla="*/ 467 h 607"/>
                <a:gd name="T18" fmla="*/ 265 w 480"/>
                <a:gd name="T19" fmla="*/ 480 h 607"/>
                <a:gd name="T20" fmla="*/ 276 w 480"/>
                <a:gd name="T21" fmla="*/ 514 h 607"/>
                <a:gd name="T22" fmla="*/ 274 w 480"/>
                <a:gd name="T23" fmla="*/ 561 h 607"/>
                <a:gd name="T24" fmla="*/ 262 w 480"/>
                <a:gd name="T25" fmla="*/ 582 h 607"/>
                <a:gd name="T26" fmla="*/ 239 w 480"/>
                <a:gd name="T27" fmla="*/ 607 h 607"/>
                <a:gd name="T28" fmla="*/ 217 w 480"/>
                <a:gd name="T29" fmla="*/ 582 h 607"/>
                <a:gd name="T30" fmla="*/ 204 w 480"/>
                <a:gd name="T31" fmla="*/ 561 h 607"/>
                <a:gd name="T32" fmla="*/ 203 w 480"/>
                <a:gd name="T33" fmla="*/ 514 h 607"/>
                <a:gd name="T34" fmla="*/ 213 w 480"/>
                <a:gd name="T35" fmla="*/ 480 h 607"/>
                <a:gd name="T36" fmla="*/ 221 w 480"/>
                <a:gd name="T37" fmla="*/ 467 h 607"/>
                <a:gd name="T38" fmla="*/ 219 w 480"/>
                <a:gd name="T39" fmla="*/ 421 h 607"/>
                <a:gd name="T40" fmla="*/ 206 w 480"/>
                <a:gd name="T41" fmla="*/ 373 h 607"/>
                <a:gd name="T42" fmla="*/ 160 w 480"/>
                <a:gd name="T43" fmla="*/ 284 h 607"/>
                <a:gd name="T44" fmla="*/ 88 w 480"/>
                <a:gd name="T45" fmla="*/ 186 h 607"/>
                <a:gd name="T46" fmla="*/ 19 w 480"/>
                <a:gd name="T47" fmla="*/ 186 h 607"/>
                <a:gd name="T48" fmla="*/ 19 w 480"/>
                <a:gd name="T49" fmla="*/ 135 h 607"/>
                <a:gd name="T50" fmla="*/ 63 w 480"/>
                <a:gd name="T51" fmla="*/ 135 h 607"/>
                <a:gd name="T52" fmla="*/ 0 w 480"/>
                <a:gd name="T53" fmla="*/ 0 h 607"/>
                <a:gd name="T54" fmla="*/ 480 w 480"/>
                <a:gd name="T55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0" h="607">
                  <a:moveTo>
                    <a:pt x="480" y="0"/>
                  </a:moveTo>
                  <a:lnTo>
                    <a:pt x="415" y="135"/>
                  </a:lnTo>
                  <a:lnTo>
                    <a:pt x="459" y="135"/>
                  </a:lnTo>
                  <a:lnTo>
                    <a:pt x="459" y="186"/>
                  </a:lnTo>
                  <a:lnTo>
                    <a:pt x="392" y="186"/>
                  </a:lnTo>
                  <a:lnTo>
                    <a:pt x="320" y="284"/>
                  </a:lnTo>
                  <a:lnTo>
                    <a:pt x="274" y="373"/>
                  </a:lnTo>
                  <a:lnTo>
                    <a:pt x="261" y="421"/>
                  </a:lnTo>
                  <a:lnTo>
                    <a:pt x="257" y="467"/>
                  </a:lnTo>
                  <a:lnTo>
                    <a:pt x="265" y="480"/>
                  </a:lnTo>
                  <a:lnTo>
                    <a:pt x="276" y="514"/>
                  </a:lnTo>
                  <a:lnTo>
                    <a:pt x="274" y="561"/>
                  </a:lnTo>
                  <a:lnTo>
                    <a:pt x="262" y="582"/>
                  </a:lnTo>
                  <a:lnTo>
                    <a:pt x="239" y="607"/>
                  </a:lnTo>
                  <a:lnTo>
                    <a:pt x="217" y="582"/>
                  </a:lnTo>
                  <a:lnTo>
                    <a:pt x="204" y="561"/>
                  </a:lnTo>
                  <a:lnTo>
                    <a:pt x="203" y="514"/>
                  </a:lnTo>
                  <a:lnTo>
                    <a:pt x="213" y="480"/>
                  </a:lnTo>
                  <a:lnTo>
                    <a:pt x="221" y="467"/>
                  </a:lnTo>
                  <a:lnTo>
                    <a:pt x="219" y="421"/>
                  </a:lnTo>
                  <a:lnTo>
                    <a:pt x="206" y="373"/>
                  </a:lnTo>
                  <a:lnTo>
                    <a:pt x="160" y="284"/>
                  </a:lnTo>
                  <a:lnTo>
                    <a:pt x="88" y="186"/>
                  </a:lnTo>
                  <a:lnTo>
                    <a:pt x="19" y="186"/>
                  </a:lnTo>
                  <a:lnTo>
                    <a:pt x="19" y="135"/>
                  </a:lnTo>
                  <a:lnTo>
                    <a:pt x="63" y="135"/>
                  </a:lnTo>
                  <a:lnTo>
                    <a:pt x="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FCEDAE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25" name="Freeform 13">
              <a:extLst>
                <a:ext uri="{FF2B5EF4-FFF2-40B4-BE49-F238E27FC236}">
                  <a16:creationId xmlns:a16="http://schemas.microsoft.com/office/drawing/2014/main" id="{4BFFA886-F689-1FAD-819D-246C3A173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8" y="1119"/>
              <a:ext cx="243" cy="63"/>
            </a:xfrm>
            <a:custGeom>
              <a:avLst/>
              <a:gdLst>
                <a:gd name="T0" fmla="*/ 1194 w 1266"/>
                <a:gd name="T1" fmla="*/ 175 h 448"/>
                <a:gd name="T2" fmla="*/ 1231 w 1266"/>
                <a:gd name="T3" fmla="*/ 193 h 448"/>
                <a:gd name="T4" fmla="*/ 1252 w 1266"/>
                <a:gd name="T5" fmla="*/ 218 h 448"/>
                <a:gd name="T6" fmla="*/ 1266 w 1266"/>
                <a:gd name="T7" fmla="*/ 245 h 448"/>
                <a:gd name="T8" fmla="*/ 1266 w 1266"/>
                <a:gd name="T9" fmla="*/ 274 h 448"/>
                <a:gd name="T10" fmla="*/ 1258 w 1266"/>
                <a:gd name="T11" fmla="*/ 303 h 448"/>
                <a:gd name="T12" fmla="*/ 1240 w 1266"/>
                <a:gd name="T13" fmla="*/ 327 h 448"/>
                <a:gd name="T14" fmla="*/ 1214 w 1266"/>
                <a:gd name="T15" fmla="*/ 346 h 448"/>
                <a:gd name="T16" fmla="*/ 1181 w 1266"/>
                <a:gd name="T17" fmla="*/ 353 h 448"/>
                <a:gd name="T18" fmla="*/ 1118 w 1266"/>
                <a:gd name="T19" fmla="*/ 344 h 448"/>
                <a:gd name="T20" fmla="*/ 1095 w 1266"/>
                <a:gd name="T21" fmla="*/ 317 h 448"/>
                <a:gd name="T22" fmla="*/ 1094 w 1266"/>
                <a:gd name="T23" fmla="*/ 276 h 448"/>
                <a:gd name="T24" fmla="*/ 1062 w 1266"/>
                <a:gd name="T25" fmla="*/ 265 h 448"/>
                <a:gd name="T26" fmla="*/ 1027 w 1266"/>
                <a:gd name="T27" fmla="*/ 254 h 448"/>
                <a:gd name="T28" fmla="*/ 987 w 1266"/>
                <a:gd name="T29" fmla="*/ 248 h 448"/>
                <a:gd name="T30" fmla="*/ 946 w 1266"/>
                <a:gd name="T31" fmla="*/ 248 h 448"/>
                <a:gd name="T32" fmla="*/ 906 w 1266"/>
                <a:gd name="T33" fmla="*/ 259 h 448"/>
                <a:gd name="T34" fmla="*/ 875 w 1266"/>
                <a:gd name="T35" fmla="*/ 285 h 448"/>
                <a:gd name="T36" fmla="*/ 853 w 1266"/>
                <a:gd name="T37" fmla="*/ 327 h 448"/>
                <a:gd name="T38" fmla="*/ 851 w 1266"/>
                <a:gd name="T39" fmla="*/ 353 h 448"/>
                <a:gd name="T40" fmla="*/ 858 w 1266"/>
                <a:gd name="T41" fmla="*/ 373 h 448"/>
                <a:gd name="T42" fmla="*/ 879 w 1266"/>
                <a:gd name="T43" fmla="*/ 384 h 448"/>
                <a:gd name="T44" fmla="*/ 960 w 1266"/>
                <a:gd name="T45" fmla="*/ 384 h 448"/>
                <a:gd name="T46" fmla="*/ 960 w 1266"/>
                <a:gd name="T47" fmla="*/ 448 h 448"/>
                <a:gd name="T48" fmla="*/ 632 w 1266"/>
                <a:gd name="T49" fmla="*/ 448 h 448"/>
                <a:gd name="T50" fmla="*/ 304 w 1266"/>
                <a:gd name="T51" fmla="*/ 448 h 448"/>
                <a:gd name="T52" fmla="*/ 304 w 1266"/>
                <a:gd name="T53" fmla="*/ 384 h 448"/>
                <a:gd name="T54" fmla="*/ 387 w 1266"/>
                <a:gd name="T55" fmla="*/ 384 h 448"/>
                <a:gd name="T56" fmla="*/ 405 w 1266"/>
                <a:gd name="T57" fmla="*/ 373 h 448"/>
                <a:gd name="T58" fmla="*/ 413 w 1266"/>
                <a:gd name="T59" fmla="*/ 353 h 448"/>
                <a:gd name="T60" fmla="*/ 410 w 1266"/>
                <a:gd name="T61" fmla="*/ 327 h 448"/>
                <a:gd name="T62" fmla="*/ 390 w 1266"/>
                <a:gd name="T63" fmla="*/ 285 h 448"/>
                <a:gd name="T64" fmla="*/ 359 w 1266"/>
                <a:gd name="T65" fmla="*/ 259 h 448"/>
                <a:gd name="T66" fmla="*/ 320 w 1266"/>
                <a:gd name="T67" fmla="*/ 248 h 448"/>
                <a:gd name="T68" fmla="*/ 279 w 1266"/>
                <a:gd name="T69" fmla="*/ 248 h 448"/>
                <a:gd name="T70" fmla="*/ 239 w 1266"/>
                <a:gd name="T71" fmla="*/ 254 h 448"/>
                <a:gd name="T72" fmla="*/ 205 w 1266"/>
                <a:gd name="T73" fmla="*/ 265 h 448"/>
                <a:gd name="T74" fmla="*/ 172 w 1266"/>
                <a:gd name="T75" fmla="*/ 276 h 448"/>
                <a:gd name="T76" fmla="*/ 170 w 1266"/>
                <a:gd name="T77" fmla="*/ 317 h 448"/>
                <a:gd name="T78" fmla="*/ 146 w 1266"/>
                <a:gd name="T79" fmla="*/ 344 h 448"/>
                <a:gd name="T80" fmla="*/ 84 w 1266"/>
                <a:gd name="T81" fmla="*/ 353 h 448"/>
                <a:gd name="T82" fmla="*/ 50 w 1266"/>
                <a:gd name="T83" fmla="*/ 344 h 448"/>
                <a:gd name="T84" fmla="*/ 26 w 1266"/>
                <a:gd name="T85" fmla="*/ 326 h 448"/>
                <a:gd name="T86" fmla="*/ 9 w 1266"/>
                <a:gd name="T87" fmla="*/ 300 h 448"/>
                <a:gd name="T88" fmla="*/ 0 w 1266"/>
                <a:gd name="T89" fmla="*/ 270 h 448"/>
                <a:gd name="T90" fmla="*/ 1 w 1266"/>
                <a:gd name="T91" fmla="*/ 237 h 448"/>
                <a:gd name="T92" fmla="*/ 12 w 1266"/>
                <a:gd name="T93" fmla="*/ 207 h 448"/>
                <a:gd name="T94" fmla="*/ 36 w 1266"/>
                <a:gd name="T95" fmla="*/ 183 h 448"/>
                <a:gd name="T96" fmla="*/ 71 w 1266"/>
                <a:gd name="T97" fmla="*/ 164 h 448"/>
                <a:gd name="T98" fmla="*/ 623 w 1266"/>
                <a:gd name="T99" fmla="*/ 0 h 448"/>
                <a:gd name="T100" fmla="*/ 1194 w 1266"/>
                <a:gd name="T101" fmla="*/ 175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6" h="448">
                  <a:moveTo>
                    <a:pt x="1194" y="175"/>
                  </a:moveTo>
                  <a:lnTo>
                    <a:pt x="1231" y="193"/>
                  </a:lnTo>
                  <a:lnTo>
                    <a:pt x="1252" y="218"/>
                  </a:lnTo>
                  <a:lnTo>
                    <a:pt x="1266" y="245"/>
                  </a:lnTo>
                  <a:lnTo>
                    <a:pt x="1266" y="274"/>
                  </a:lnTo>
                  <a:lnTo>
                    <a:pt x="1258" y="303"/>
                  </a:lnTo>
                  <a:lnTo>
                    <a:pt x="1240" y="327"/>
                  </a:lnTo>
                  <a:lnTo>
                    <a:pt x="1214" y="346"/>
                  </a:lnTo>
                  <a:lnTo>
                    <a:pt x="1181" y="353"/>
                  </a:lnTo>
                  <a:lnTo>
                    <a:pt x="1118" y="344"/>
                  </a:lnTo>
                  <a:lnTo>
                    <a:pt x="1095" y="317"/>
                  </a:lnTo>
                  <a:lnTo>
                    <a:pt x="1094" y="276"/>
                  </a:lnTo>
                  <a:lnTo>
                    <a:pt x="1062" y="265"/>
                  </a:lnTo>
                  <a:lnTo>
                    <a:pt x="1027" y="254"/>
                  </a:lnTo>
                  <a:lnTo>
                    <a:pt x="987" y="248"/>
                  </a:lnTo>
                  <a:lnTo>
                    <a:pt x="946" y="248"/>
                  </a:lnTo>
                  <a:lnTo>
                    <a:pt x="906" y="259"/>
                  </a:lnTo>
                  <a:lnTo>
                    <a:pt x="875" y="285"/>
                  </a:lnTo>
                  <a:lnTo>
                    <a:pt x="853" y="327"/>
                  </a:lnTo>
                  <a:lnTo>
                    <a:pt x="851" y="353"/>
                  </a:lnTo>
                  <a:lnTo>
                    <a:pt x="858" y="373"/>
                  </a:lnTo>
                  <a:lnTo>
                    <a:pt x="879" y="384"/>
                  </a:lnTo>
                  <a:lnTo>
                    <a:pt x="960" y="384"/>
                  </a:lnTo>
                  <a:lnTo>
                    <a:pt x="960" y="448"/>
                  </a:lnTo>
                  <a:lnTo>
                    <a:pt x="632" y="448"/>
                  </a:lnTo>
                  <a:lnTo>
                    <a:pt x="304" y="448"/>
                  </a:lnTo>
                  <a:lnTo>
                    <a:pt x="304" y="384"/>
                  </a:lnTo>
                  <a:lnTo>
                    <a:pt x="387" y="384"/>
                  </a:lnTo>
                  <a:lnTo>
                    <a:pt x="405" y="373"/>
                  </a:lnTo>
                  <a:lnTo>
                    <a:pt x="413" y="353"/>
                  </a:lnTo>
                  <a:lnTo>
                    <a:pt x="410" y="327"/>
                  </a:lnTo>
                  <a:lnTo>
                    <a:pt x="390" y="285"/>
                  </a:lnTo>
                  <a:lnTo>
                    <a:pt x="359" y="259"/>
                  </a:lnTo>
                  <a:lnTo>
                    <a:pt x="320" y="248"/>
                  </a:lnTo>
                  <a:lnTo>
                    <a:pt x="279" y="248"/>
                  </a:lnTo>
                  <a:lnTo>
                    <a:pt x="239" y="254"/>
                  </a:lnTo>
                  <a:lnTo>
                    <a:pt x="205" y="265"/>
                  </a:lnTo>
                  <a:lnTo>
                    <a:pt x="172" y="276"/>
                  </a:lnTo>
                  <a:lnTo>
                    <a:pt x="170" y="317"/>
                  </a:lnTo>
                  <a:lnTo>
                    <a:pt x="146" y="344"/>
                  </a:lnTo>
                  <a:lnTo>
                    <a:pt x="84" y="353"/>
                  </a:lnTo>
                  <a:lnTo>
                    <a:pt x="50" y="344"/>
                  </a:lnTo>
                  <a:lnTo>
                    <a:pt x="26" y="326"/>
                  </a:lnTo>
                  <a:lnTo>
                    <a:pt x="9" y="300"/>
                  </a:lnTo>
                  <a:lnTo>
                    <a:pt x="0" y="270"/>
                  </a:lnTo>
                  <a:lnTo>
                    <a:pt x="1" y="237"/>
                  </a:lnTo>
                  <a:lnTo>
                    <a:pt x="12" y="207"/>
                  </a:lnTo>
                  <a:lnTo>
                    <a:pt x="36" y="183"/>
                  </a:lnTo>
                  <a:lnTo>
                    <a:pt x="71" y="164"/>
                  </a:lnTo>
                  <a:lnTo>
                    <a:pt x="623" y="0"/>
                  </a:lnTo>
                  <a:lnTo>
                    <a:pt x="1194" y="175"/>
                  </a:lnTo>
                  <a:close/>
                </a:path>
              </a:pathLst>
            </a:custGeom>
            <a:solidFill>
              <a:srgbClr val="FCEDAE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92526" name="Rectangle 14">
            <a:extLst>
              <a:ext uri="{FF2B5EF4-FFF2-40B4-BE49-F238E27FC236}">
                <a16:creationId xmlns:a16="http://schemas.microsoft.com/office/drawing/2014/main" id="{2E689E29-D40B-77FD-9D6C-CF2CF38C4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Communication</a:t>
            </a:r>
          </a:p>
        </p:txBody>
      </p:sp>
      <p:sp>
        <p:nvSpPr>
          <p:cNvPr id="192527" name="Rectangle 15">
            <a:extLst>
              <a:ext uri="{FF2B5EF4-FFF2-40B4-BE49-F238E27FC236}">
                <a16:creationId xmlns:a16="http://schemas.microsoft.com/office/drawing/2014/main" id="{C7FC7C67-E574-58F9-912A-83751BF9D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828800"/>
            <a:ext cx="1447800" cy="711200"/>
          </a:xfrm>
          <a:prstGeom prst="rect">
            <a:avLst/>
          </a:prstGeom>
          <a:solidFill>
            <a:srgbClr val="FCEDA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038" rIns="0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Casual</a:t>
            </a:r>
            <a:br>
              <a:rPr lang="en-US" altLang="LID4096" sz="2000" b="0">
                <a:solidFill>
                  <a:srgbClr val="5F5F5F"/>
                </a:solidFill>
              </a:rPr>
            </a:br>
            <a:r>
              <a:rPr lang="en-US" altLang="LID4096" sz="2000" b="0">
                <a:solidFill>
                  <a:srgbClr val="5F5F5F"/>
                </a:solidFill>
              </a:rPr>
              <a:t>Interaction</a:t>
            </a:r>
          </a:p>
        </p:txBody>
      </p:sp>
      <p:sp>
        <p:nvSpPr>
          <p:cNvPr id="192528" name="Rectangle 16">
            <a:extLst>
              <a:ext uri="{FF2B5EF4-FFF2-40B4-BE49-F238E27FC236}">
                <a16:creationId xmlns:a16="http://schemas.microsoft.com/office/drawing/2014/main" id="{7446CCFA-CE95-6272-5823-C5AE5957B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1371600"/>
            <a:ext cx="389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/>
              <a:t>Socially Natural Groupware</a:t>
            </a:r>
            <a:endParaRPr lang="en-US" altLang="LID4096" sz="2400" b="0">
              <a:latin typeface="Helvetica" panose="020B0604020202020204" pitchFamily="34" charset="0"/>
            </a:endParaRPr>
          </a:p>
        </p:txBody>
      </p:sp>
      <p:sp>
        <p:nvSpPr>
          <p:cNvPr id="192529" name="Rectangle 17">
            <a:extLst>
              <a:ext uri="{FF2B5EF4-FFF2-40B4-BE49-F238E27FC236}">
                <a16:creationId xmlns:a16="http://schemas.microsoft.com/office/drawing/2014/main" id="{FFA3622E-BAD0-AA6F-BE7F-B713DC295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1722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9DD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400" b="0" i="1">
                <a:solidFill>
                  <a:srgbClr val="5F5F5F"/>
                </a:solidFill>
              </a:rPr>
              <a:t>Technically Possible Groupware</a:t>
            </a:r>
            <a:endParaRPr lang="en-US" altLang="LID4096" sz="2400" b="0">
              <a:solidFill>
                <a:srgbClr val="5F5F5F"/>
              </a:solidFill>
            </a:endParaRPr>
          </a:p>
        </p:txBody>
      </p:sp>
      <p:sp>
        <p:nvSpPr>
          <p:cNvPr id="192530" name="Rectangle 18">
            <a:extLst>
              <a:ext uri="{FF2B5EF4-FFF2-40B4-BE49-F238E27FC236}">
                <a16:creationId xmlns:a16="http://schemas.microsoft.com/office/drawing/2014/main" id="{0FABEBBE-4A90-C222-3A99-EA6B782EF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486400"/>
            <a:ext cx="2359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Shared Artifacts</a:t>
            </a:r>
          </a:p>
        </p:txBody>
      </p:sp>
      <p:sp>
        <p:nvSpPr>
          <p:cNvPr id="192531" name="Rectangle 19">
            <a:extLst>
              <a:ext uri="{FF2B5EF4-FFF2-40B4-BE49-F238E27FC236}">
                <a16:creationId xmlns:a16="http://schemas.microsoft.com/office/drawing/2014/main" id="{D6F8F492-3B94-D88C-29C4-14DA80D50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828800"/>
            <a:ext cx="1600200" cy="711200"/>
          </a:xfrm>
          <a:prstGeom prst="rect">
            <a:avLst/>
          </a:prstGeom>
          <a:solidFill>
            <a:srgbClr val="FCEDA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038" rIns="0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Loose Coupling</a:t>
            </a:r>
          </a:p>
        </p:txBody>
      </p:sp>
      <p:sp>
        <p:nvSpPr>
          <p:cNvPr id="192532" name="Rectangle 20">
            <a:extLst>
              <a:ext uri="{FF2B5EF4-FFF2-40B4-BE49-F238E27FC236}">
                <a16:creationId xmlns:a16="http://schemas.microsoft.com/office/drawing/2014/main" id="{FB00E7D0-D86D-FF41-AE33-D597B925C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828800"/>
            <a:ext cx="1143000" cy="711200"/>
          </a:xfrm>
          <a:prstGeom prst="rect">
            <a:avLst/>
          </a:prstGeom>
          <a:solidFill>
            <a:srgbClr val="FCEDA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038" rIns="0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LID4096" sz="2000" b="0">
                <a:solidFill>
                  <a:srgbClr val="5F5F5F"/>
                </a:solidFill>
              </a:rPr>
              <a:t>Tight Coupling</a:t>
            </a:r>
            <a:endParaRPr lang="en-US" altLang="LID4096" sz="2000" b="0"/>
          </a:p>
        </p:txBody>
      </p:sp>
      <p:grpSp>
        <p:nvGrpSpPr>
          <p:cNvPr id="192534" name="Group 22">
            <a:extLst>
              <a:ext uri="{FF2B5EF4-FFF2-40B4-BE49-F238E27FC236}">
                <a16:creationId xmlns:a16="http://schemas.microsoft.com/office/drawing/2014/main" id="{70725F49-C7EB-B480-4D93-649BA9645892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540000"/>
            <a:ext cx="735013" cy="2870200"/>
            <a:chOff x="432" y="1632"/>
            <a:chExt cx="463" cy="1776"/>
          </a:xfrm>
        </p:grpSpPr>
        <p:sp>
          <p:nvSpPr>
            <p:cNvPr id="192535" name="Freeform 23">
              <a:extLst>
                <a:ext uri="{FF2B5EF4-FFF2-40B4-BE49-F238E27FC236}">
                  <a16:creationId xmlns:a16="http://schemas.microsoft.com/office/drawing/2014/main" id="{E7BCE496-8FF7-FB19-40D2-B31BC3B9B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" y="1632"/>
              <a:ext cx="463" cy="1776"/>
            </a:xfrm>
            <a:custGeom>
              <a:avLst/>
              <a:gdLst>
                <a:gd name="T0" fmla="*/ 492 w 2401"/>
                <a:gd name="T1" fmla="*/ 435 h 13551"/>
                <a:gd name="T2" fmla="*/ 448 w 2401"/>
                <a:gd name="T3" fmla="*/ 505 h 13551"/>
                <a:gd name="T4" fmla="*/ 336 w 2401"/>
                <a:gd name="T5" fmla="*/ 571 h 13551"/>
                <a:gd name="T6" fmla="*/ 217 w 2401"/>
                <a:gd name="T7" fmla="*/ 571 h 13551"/>
                <a:gd name="T8" fmla="*/ 114 w 2401"/>
                <a:gd name="T9" fmla="*/ 524 h 13551"/>
                <a:gd name="T10" fmla="*/ 41 w 2401"/>
                <a:gd name="T11" fmla="*/ 439 h 13551"/>
                <a:gd name="T12" fmla="*/ 0 w 2401"/>
                <a:gd name="T13" fmla="*/ 288 h 13551"/>
                <a:gd name="T14" fmla="*/ 28 w 2401"/>
                <a:gd name="T15" fmla="*/ 178 h 13551"/>
                <a:gd name="T16" fmla="*/ 92 w 2401"/>
                <a:gd name="T17" fmla="*/ 87 h 13551"/>
                <a:gd name="T18" fmla="*/ 191 w 2401"/>
                <a:gd name="T19" fmla="*/ 24 h 13551"/>
                <a:gd name="T20" fmla="*/ 316 w 2401"/>
                <a:gd name="T21" fmla="*/ 0 h 13551"/>
                <a:gd name="T22" fmla="*/ 2193 w 2401"/>
                <a:gd name="T23" fmla="*/ 8 h 13551"/>
                <a:gd name="T24" fmla="*/ 2305 w 2401"/>
                <a:gd name="T25" fmla="*/ 67 h 13551"/>
                <a:gd name="T26" fmla="*/ 2371 w 2401"/>
                <a:gd name="T27" fmla="*/ 161 h 13551"/>
                <a:gd name="T28" fmla="*/ 2401 w 2401"/>
                <a:gd name="T29" fmla="*/ 323 h 13551"/>
                <a:gd name="T30" fmla="*/ 2337 w 2401"/>
                <a:gd name="T31" fmla="*/ 475 h 13551"/>
                <a:gd name="T32" fmla="*/ 2198 w 2401"/>
                <a:gd name="T33" fmla="*/ 568 h 13551"/>
                <a:gd name="T34" fmla="*/ 2034 w 2401"/>
                <a:gd name="T35" fmla="*/ 565 h 13551"/>
                <a:gd name="T36" fmla="*/ 1923 w 2401"/>
                <a:gd name="T37" fmla="*/ 484 h 13551"/>
                <a:gd name="T38" fmla="*/ 1866 w 2401"/>
                <a:gd name="T39" fmla="*/ 569 h 13551"/>
                <a:gd name="T40" fmla="*/ 1894 w 2401"/>
                <a:gd name="T41" fmla="*/ 13123 h 13551"/>
                <a:gd name="T42" fmla="*/ 1958 w 2401"/>
                <a:gd name="T43" fmla="*/ 13043 h 13551"/>
                <a:gd name="T44" fmla="*/ 2116 w 2401"/>
                <a:gd name="T45" fmla="*/ 12980 h 13551"/>
                <a:gd name="T46" fmla="*/ 2276 w 2401"/>
                <a:gd name="T47" fmla="*/ 13024 h 13551"/>
                <a:gd name="T48" fmla="*/ 2381 w 2401"/>
                <a:gd name="T49" fmla="*/ 13146 h 13551"/>
                <a:gd name="T50" fmla="*/ 2389 w 2401"/>
                <a:gd name="T51" fmla="*/ 13335 h 13551"/>
                <a:gd name="T52" fmla="*/ 2343 w 2401"/>
                <a:gd name="T53" fmla="*/ 13439 h 13551"/>
                <a:gd name="T54" fmla="*/ 2255 w 2401"/>
                <a:gd name="T55" fmla="*/ 13520 h 13551"/>
                <a:gd name="T56" fmla="*/ 2116 w 2401"/>
                <a:gd name="T57" fmla="*/ 13551 h 13551"/>
                <a:gd name="T58" fmla="*/ 250 w 2401"/>
                <a:gd name="T59" fmla="*/ 13544 h 13551"/>
                <a:gd name="T60" fmla="*/ 137 w 2401"/>
                <a:gd name="T61" fmla="*/ 13500 h 13551"/>
                <a:gd name="T62" fmla="*/ 55 w 2401"/>
                <a:gd name="T63" fmla="*/ 13421 h 13551"/>
                <a:gd name="T64" fmla="*/ 9 w 2401"/>
                <a:gd name="T65" fmla="*/ 13320 h 13551"/>
                <a:gd name="T66" fmla="*/ 4 w 2401"/>
                <a:gd name="T67" fmla="*/ 13213 h 13551"/>
                <a:gd name="T68" fmla="*/ 38 w 2401"/>
                <a:gd name="T69" fmla="*/ 13117 h 13551"/>
                <a:gd name="T70" fmla="*/ 108 w 2401"/>
                <a:gd name="T71" fmla="*/ 13038 h 13551"/>
                <a:gd name="T72" fmla="*/ 209 w 2401"/>
                <a:gd name="T73" fmla="*/ 12992 h 13551"/>
                <a:gd name="T74" fmla="*/ 323 w 2401"/>
                <a:gd name="T75" fmla="*/ 12992 h 13551"/>
                <a:gd name="T76" fmla="*/ 437 w 2401"/>
                <a:gd name="T77" fmla="*/ 13052 h 13551"/>
                <a:gd name="T78" fmla="*/ 514 w 2401"/>
                <a:gd name="T79" fmla="*/ 12997 h 1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1" h="13551">
                  <a:moveTo>
                    <a:pt x="514" y="554"/>
                  </a:moveTo>
                  <a:lnTo>
                    <a:pt x="492" y="435"/>
                  </a:lnTo>
                  <a:lnTo>
                    <a:pt x="483" y="457"/>
                  </a:lnTo>
                  <a:lnTo>
                    <a:pt x="448" y="505"/>
                  </a:lnTo>
                  <a:lnTo>
                    <a:pt x="384" y="554"/>
                  </a:lnTo>
                  <a:lnTo>
                    <a:pt x="336" y="571"/>
                  </a:lnTo>
                  <a:lnTo>
                    <a:pt x="277" y="579"/>
                  </a:lnTo>
                  <a:lnTo>
                    <a:pt x="217" y="571"/>
                  </a:lnTo>
                  <a:lnTo>
                    <a:pt x="162" y="553"/>
                  </a:lnTo>
                  <a:lnTo>
                    <a:pt x="114" y="524"/>
                  </a:lnTo>
                  <a:lnTo>
                    <a:pt x="72" y="484"/>
                  </a:lnTo>
                  <a:lnTo>
                    <a:pt x="41" y="439"/>
                  </a:lnTo>
                  <a:lnTo>
                    <a:pt x="17" y="390"/>
                  </a:lnTo>
                  <a:lnTo>
                    <a:pt x="0" y="288"/>
                  </a:lnTo>
                  <a:lnTo>
                    <a:pt x="9" y="231"/>
                  </a:lnTo>
                  <a:lnTo>
                    <a:pt x="28" y="178"/>
                  </a:lnTo>
                  <a:lnTo>
                    <a:pt x="55" y="129"/>
                  </a:lnTo>
                  <a:lnTo>
                    <a:pt x="92" y="87"/>
                  </a:lnTo>
                  <a:lnTo>
                    <a:pt x="137" y="50"/>
                  </a:lnTo>
                  <a:lnTo>
                    <a:pt x="191" y="24"/>
                  </a:lnTo>
                  <a:lnTo>
                    <a:pt x="250" y="6"/>
                  </a:lnTo>
                  <a:lnTo>
                    <a:pt x="316" y="0"/>
                  </a:lnTo>
                  <a:lnTo>
                    <a:pt x="2116" y="0"/>
                  </a:lnTo>
                  <a:lnTo>
                    <a:pt x="2193" y="8"/>
                  </a:lnTo>
                  <a:lnTo>
                    <a:pt x="2255" y="32"/>
                  </a:lnTo>
                  <a:lnTo>
                    <a:pt x="2305" y="67"/>
                  </a:lnTo>
                  <a:lnTo>
                    <a:pt x="2343" y="112"/>
                  </a:lnTo>
                  <a:lnTo>
                    <a:pt x="2371" y="161"/>
                  </a:lnTo>
                  <a:lnTo>
                    <a:pt x="2389" y="215"/>
                  </a:lnTo>
                  <a:lnTo>
                    <a:pt x="2401" y="323"/>
                  </a:lnTo>
                  <a:lnTo>
                    <a:pt x="2381" y="404"/>
                  </a:lnTo>
                  <a:lnTo>
                    <a:pt x="2337" y="475"/>
                  </a:lnTo>
                  <a:lnTo>
                    <a:pt x="2276" y="530"/>
                  </a:lnTo>
                  <a:lnTo>
                    <a:pt x="2198" y="568"/>
                  </a:lnTo>
                  <a:lnTo>
                    <a:pt x="2116" y="580"/>
                  </a:lnTo>
                  <a:lnTo>
                    <a:pt x="2034" y="565"/>
                  </a:lnTo>
                  <a:lnTo>
                    <a:pt x="1958" y="519"/>
                  </a:lnTo>
                  <a:lnTo>
                    <a:pt x="1923" y="484"/>
                  </a:lnTo>
                  <a:lnTo>
                    <a:pt x="1894" y="443"/>
                  </a:lnTo>
                  <a:lnTo>
                    <a:pt x="1866" y="569"/>
                  </a:lnTo>
                  <a:lnTo>
                    <a:pt x="1866" y="12984"/>
                  </a:lnTo>
                  <a:lnTo>
                    <a:pt x="1894" y="13123"/>
                  </a:lnTo>
                  <a:lnTo>
                    <a:pt x="1923" y="13078"/>
                  </a:lnTo>
                  <a:lnTo>
                    <a:pt x="1958" y="13043"/>
                  </a:lnTo>
                  <a:lnTo>
                    <a:pt x="2034" y="12997"/>
                  </a:lnTo>
                  <a:lnTo>
                    <a:pt x="2116" y="12980"/>
                  </a:lnTo>
                  <a:lnTo>
                    <a:pt x="2198" y="12992"/>
                  </a:lnTo>
                  <a:lnTo>
                    <a:pt x="2276" y="13024"/>
                  </a:lnTo>
                  <a:lnTo>
                    <a:pt x="2337" y="13078"/>
                  </a:lnTo>
                  <a:lnTo>
                    <a:pt x="2381" y="13146"/>
                  </a:lnTo>
                  <a:lnTo>
                    <a:pt x="2401" y="13228"/>
                  </a:lnTo>
                  <a:lnTo>
                    <a:pt x="2389" y="13335"/>
                  </a:lnTo>
                  <a:lnTo>
                    <a:pt x="2371" y="13388"/>
                  </a:lnTo>
                  <a:lnTo>
                    <a:pt x="2343" y="13439"/>
                  </a:lnTo>
                  <a:lnTo>
                    <a:pt x="2305" y="13483"/>
                  </a:lnTo>
                  <a:lnTo>
                    <a:pt x="2255" y="13520"/>
                  </a:lnTo>
                  <a:lnTo>
                    <a:pt x="2193" y="13542"/>
                  </a:lnTo>
                  <a:lnTo>
                    <a:pt x="2116" y="13551"/>
                  </a:lnTo>
                  <a:lnTo>
                    <a:pt x="316" y="13551"/>
                  </a:lnTo>
                  <a:lnTo>
                    <a:pt x="250" y="13544"/>
                  </a:lnTo>
                  <a:lnTo>
                    <a:pt x="191" y="13527"/>
                  </a:lnTo>
                  <a:lnTo>
                    <a:pt x="137" y="13500"/>
                  </a:lnTo>
                  <a:lnTo>
                    <a:pt x="92" y="13465"/>
                  </a:lnTo>
                  <a:lnTo>
                    <a:pt x="55" y="13421"/>
                  </a:lnTo>
                  <a:lnTo>
                    <a:pt x="28" y="13373"/>
                  </a:lnTo>
                  <a:lnTo>
                    <a:pt x="9" y="13320"/>
                  </a:lnTo>
                  <a:lnTo>
                    <a:pt x="0" y="13263"/>
                  </a:lnTo>
                  <a:lnTo>
                    <a:pt x="4" y="13213"/>
                  </a:lnTo>
                  <a:lnTo>
                    <a:pt x="17" y="13164"/>
                  </a:lnTo>
                  <a:lnTo>
                    <a:pt x="38" y="13117"/>
                  </a:lnTo>
                  <a:lnTo>
                    <a:pt x="68" y="13074"/>
                  </a:lnTo>
                  <a:lnTo>
                    <a:pt x="108" y="13038"/>
                  </a:lnTo>
                  <a:lnTo>
                    <a:pt x="154" y="13010"/>
                  </a:lnTo>
                  <a:lnTo>
                    <a:pt x="209" y="12992"/>
                  </a:lnTo>
                  <a:lnTo>
                    <a:pt x="270" y="12986"/>
                  </a:lnTo>
                  <a:lnTo>
                    <a:pt x="323" y="12992"/>
                  </a:lnTo>
                  <a:lnTo>
                    <a:pt x="367" y="13009"/>
                  </a:lnTo>
                  <a:lnTo>
                    <a:pt x="437" y="13052"/>
                  </a:lnTo>
                  <a:lnTo>
                    <a:pt x="492" y="13117"/>
                  </a:lnTo>
                  <a:lnTo>
                    <a:pt x="514" y="12997"/>
                  </a:lnTo>
                  <a:lnTo>
                    <a:pt x="514" y="554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36" name="Freeform 24">
              <a:extLst>
                <a:ext uri="{FF2B5EF4-FFF2-40B4-BE49-F238E27FC236}">
                  <a16:creationId xmlns:a16="http://schemas.microsoft.com/office/drawing/2014/main" id="{1DFB5760-E12A-BC4F-2491-E8D0D90E8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" y="1709"/>
              <a:ext cx="242" cy="1630"/>
            </a:xfrm>
            <a:custGeom>
              <a:avLst/>
              <a:gdLst>
                <a:gd name="T0" fmla="*/ 817 w 1255"/>
                <a:gd name="T1" fmla="*/ 0 h 12432"/>
                <a:gd name="T2" fmla="*/ 0 w 1255"/>
                <a:gd name="T3" fmla="*/ 0 h 12432"/>
                <a:gd name="T4" fmla="*/ 0 w 1255"/>
                <a:gd name="T5" fmla="*/ 12432 h 12432"/>
                <a:gd name="T6" fmla="*/ 1255 w 1255"/>
                <a:gd name="T7" fmla="*/ 12432 h 12432"/>
                <a:gd name="T8" fmla="*/ 1255 w 1255"/>
                <a:gd name="T9" fmla="*/ 0 h 12432"/>
                <a:gd name="T10" fmla="*/ 817 w 1255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5" h="12432">
                  <a:moveTo>
                    <a:pt x="817" y="0"/>
                  </a:moveTo>
                  <a:lnTo>
                    <a:pt x="0" y="0"/>
                  </a:lnTo>
                  <a:lnTo>
                    <a:pt x="0" y="12432"/>
                  </a:lnTo>
                  <a:lnTo>
                    <a:pt x="1255" y="12432"/>
                  </a:lnTo>
                  <a:lnTo>
                    <a:pt x="1255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37" name="Freeform 25">
              <a:extLst>
                <a:ext uri="{FF2B5EF4-FFF2-40B4-BE49-F238E27FC236}">
                  <a16:creationId xmlns:a16="http://schemas.microsoft.com/office/drawing/2014/main" id="{743B3A80-EB30-03F7-995F-B5900FD9B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" y="1709"/>
              <a:ext cx="196" cy="1630"/>
            </a:xfrm>
            <a:custGeom>
              <a:avLst/>
              <a:gdLst>
                <a:gd name="T0" fmla="*/ 0 w 1021"/>
                <a:gd name="T1" fmla="*/ 0 h 12434"/>
                <a:gd name="T2" fmla="*/ 663 w 1021"/>
                <a:gd name="T3" fmla="*/ 0 h 12434"/>
                <a:gd name="T4" fmla="*/ 1021 w 1021"/>
                <a:gd name="T5" fmla="*/ 0 h 12434"/>
                <a:gd name="T6" fmla="*/ 1021 w 1021"/>
                <a:gd name="T7" fmla="*/ 12434 h 12434"/>
                <a:gd name="T8" fmla="*/ 0 w 1021"/>
                <a:gd name="T9" fmla="*/ 12434 h 12434"/>
                <a:gd name="T10" fmla="*/ 0 w 1021"/>
                <a:gd name="T11" fmla="*/ 0 h 1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1" h="12434">
                  <a:moveTo>
                    <a:pt x="0" y="0"/>
                  </a:moveTo>
                  <a:lnTo>
                    <a:pt x="663" y="0"/>
                  </a:lnTo>
                  <a:lnTo>
                    <a:pt x="1021" y="0"/>
                  </a:lnTo>
                  <a:lnTo>
                    <a:pt x="1021" y="12434"/>
                  </a:lnTo>
                  <a:lnTo>
                    <a:pt x="0" y="12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38" name="Freeform 26">
              <a:extLst>
                <a:ext uri="{FF2B5EF4-FFF2-40B4-BE49-F238E27FC236}">
                  <a16:creationId xmlns:a16="http://schemas.microsoft.com/office/drawing/2014/main" id="{5C8AF40C-7331-B5B3-0025-8F8971D62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" y="1709"/>
              <a:ext cx="151" cy="1630"/>
            </a:xfrm>
            <a:custGeom>
              <a:avLst/>
              <a:gdLst>
                <a:gd name="T0" fmla="*/ 0 w 786"/>
                <a:gd name="T1" fmla="*/ 0 h 12432"/>
                <a:gd name="T2" fmla="*/ 510 w 786"/>
                <a:gd name="T3" fmla="*/ 0 h 12432"/>
                <a:gd name="T4" fmla="*/ 786 w 786"/>
                <a:gd name="T5" fmla="*/ 0 h 12432"/>
                <a:gd name="T6" fmla="*/ 786 w 786"/>
                <a:gd name="T7" fmla="*/ 12432 h 12432"/>
                <a:gd name="T8" fmla="*/ 0 w 786"/>
                <a:gd name="T9" fmla="*/ 12432 h 12432"/>
                <a:gd name="T10" fmla="*/ 0 w 786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12432">
                  <a:moveTo>
                    <a:pt x="0" y="0"/>
                  </a:moveTo>
                  <a:lnTo>
                    <a:pt x="510" y="0"/>
                  </a:lnTo>
                  <a:lnTo>
                    <a:pt x="786" y="0"/>
                  </a:lnTo>
                  <a:lnTo>
                    <a:pt x="786" y="12432"/>
                  </a:lnTo>
                  <a:lnTo>
                    <a:pt x="0" y="12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F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39" name="Freeform 27">
              <a:extLst>
                <a:ext uri="{FF2B5EF4-FFF2-40B4-BE49-F238E27FC236}">
                  <a16:creationId xmlns:a16="http://schemas.microsoft.com/office/drawing/2014/main" id="{C85832E5-FB1A-E65A-E6E2-CE50836D7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" y="1709"/>
              <a:ext cx="106" cy="1630"/>
            </a:xfrm>
            <a:custGeom>
              <a:avLst/>
              <a:gdLst>
                <a:gd name="T0" fmla="*/ 0 w 552"/>
                <a:gd name="T1" fmla="*/ 0 h 12433"/>
                <a:gd name="T2" fmla="*/ 358 w 552"/>
                <a:gd name="T3" fmla="*/ 0 h 12433"/>
                <a:gd name="T4" fmla="*/ 552 w 552"/>
                <a:gd name="T5" fmla="*/ 0 h 12433"/>
                <a:gd name="T6" fmla="*/ 552 w 552"/>
                <a:gd name="T7" fmla="*/ 12433 h 12433"/>
                <a:gd name="T8" fmla="*/ 0 w 552"/>
                <a:gd name="T9" fmla="*/ 12433 h 12433"/>
                <a:gd name="T10" fmla="*/ 0 w 552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2" h="12433">
                  <a:moveTo>
                    <a:pt x="0" y="0"/>
                  </a:moveTo>
                  <a:lnTo>
                    <a:pt x="358" y="0"/>
                  </a:lnTo>
                  <a:lnTo>
                    <a:pt x="552" y="0"/>
                  </a:lnTo>
                  <a:lnTo>
                    <a:pt x="552" y="12433"/>
                  </a:lnTo>
                  <a:lnTo>
                    <a:pt x="0" y="12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0" name="Freeform 28">
              <a:extLst>
                <a:ext uri="{FF2B5EF4-FFF2-40B4-BE49-F238E27FC236}">
                  <a16:creationId xmlns:a16="http://schemas.microsoft.com/office/drawing/2014/main" id="{120A3A7B-3679-65B3-5B89-9C100EA3D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" y="1709"/>
              <a:ext cx="62" cy="1630"/>
            </a:xfrm>
            <a:custGeom>
              <a:avLst/>
              <a:gdLst>
                <a:gd name="T0" fmla="*/ 206 w 318"/>
                <a:gd name="T1" fmla="*/ 0 h 12433"/>
                <a:gd name="T2" fmla="*/ 0 w 318"/>
                <a:gd name="T3" fmla="*/ 0 h 12433"/>
                <a:gd name="T4" fmla="*/ 0 w 318"/>
                <a:gd name="T5" fmla="*/ 12433 h 12433"/>
                <a:gd name="T6" fmla="*/ 318 w 318"/>
                <a:gd name="T7" fmla="*/ 12433 h 12433"/>
                <a:gd name="T8" fmla="*/ 318 w 318"/>
                <a:gd name="T9" fmla="*/ 0 h 12433"/>
                <a:gd name="T10" fmla="*/ 206 w 318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8" h="12433">
                  <a:moveTo>
                    <a:pt x="206" y="0"/>
                  </a:moveTo>
                  <a:lnTo>
                    <a:pt x="0" y="0"/>
                  </a:lnTo>
                  <a:lnTo>
                    <a:pt x="0" y="12433"/>
                  </a:lnTo>
                  <a:lnTo>
                    <a:pt x="318" y="12433"/>
                  </a:lnTo>
                  <a:lnTo>
                    <a:pt x="318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EDF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1" name="Line 29">
              <a:extLst>
                <a:ext uri="{FF2B5EF4-FFF2-40B4-BE49-F238E27FC236}">
                  <a16:creationId xmlns:a16="http://schemas.microsoft.com/office/drawing/2014/main" id="{E621BA3F-A640-9721-4209-775394A96F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1707"/>
              <a:ext cx="25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2" name="Line 30">
              <a:extLst>
                <a:ext uri="{FF2B5EF4-FFF2-40B4-BE49-F238E27FC236}">
                  <a16:creationId xmlns:a16="http://schemas.microsoft.com/office/drawing/2014/main" id="{CE4E6864-C682-DDDC-6E18-09B793BB22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3335"/>
              <a:ext cx="25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3" name="Freeform 31">
              <a:extLst>
                <a:ext uri="{FF2B5EF4-FFF2-40B4-BE49-F238E27FC236}">
                  <a16:creationId xmlns:a16="http://schemas.microsoft.com/office/drawing/2014/main" id="{5AF05D16-CFAB-CB12-7EFC-A0DF1F4DD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4"/>
              <a:ext cx="14" cy="1614"/>
            </a:xfrm>
            <a:custGeom>
              <a:avLst/>
              <a:gdLst>
                <a:gd name="T0" fmla="*/ 69 w 69"/>
                <a:gd name="T1" fmla="*/ 12310 h 12310"/>
                <a:gd name="T2" fmla="*/ 69 w 69"/>
                <a:gd name="T3" fmla="*/ 12190 h 12310"/>
                <a:gd name="T4" fmla="*/ 69 w 69"/>
                <a:gd name="T5" fmla="*/ 0 h 12310"/>
                <a:gd name="T6" fmla="*/ 0 w 69"/>
                <a:gd name="T7" fmla="*/ 0 h 12310"/>
                <a:gd name="T8" fmla="*/ 0 w 69"/>
                <a:gd name="T9" fmla="*/ 12310 h 12310"/>
                <a:gd name="T10" fmla="*/ 69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69" y="12310"/>
                  </a:moveTo>
                  <a:lnTo>
                    <a:pt x="69" y="12190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12310"/>
                  </a:lnTo>
                  <a:lnTo>
                    <a:pt x="69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4" name="Freeform 32">
              <a:extLst>
                <a:ext uri="{FF2B5EF4-FFF2-40B4-BE49-F238E27FC236}">
                  <a16:creationId xmlns:a16="http://schemas.microsoft.com/office/drawing/2014/main" id="{725622CC-B74A-802E-BBBD-021170F9D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714"/>
              <a:ext cx="23" cy="1614"/>
            </a:xfrm>
            <a:custGeom>
              <a:avLst/>
              <a:gdLst>
                <a:gd name="T0" fmla="*/ 116 w 116"/>
                <a:gd name="T1" fmla="*/ 0 h 12310"/>
                <a:gd name="T2" fmla="*/ 116 w 116"/>
                <a:gd name="T3" fmla="*/ 12190 h 12310"/>
                <a:gd name="T4" fmla="*/ 116 w 116"/>
                <a:gd name="T5" fmla="*/ 12310 h 12310"/>
                <a:gd name="T6" fmla="*/ 0 w 116"/>
                <a:gd name="T7" fmla="*/ 12310 h 12310"/>
                <a:gd name="T8" fmla="*/ 0 w 116"/>
                <a:gd name="T9" fmla="*/ 12202 h 12310"/>
                <a:gd name="T10" fmla="*/ 0 w 116"/>
                <a:gd name="T11" fmla="*/ 0 h 12310"/>
                <a:gd name="T12" fmla="*/ 116 w 116"/>
                <a:gd name="T13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2310">
                  <a:moveTo>
                    <a:pt x="116" y="0"/>
                  </a:moveTo>
                  <a:lnTo>
                    <a:pt x="116" y="12190"/>
                  </a:lnTo>
                  <a:lnTo>
                    <a:pt x="116" y="12310"/>
                  </a:lnTo>
                  <a:lnTo>
                    <a:pt x="0" y="12310"/>
                  </a:lnTo>
                  <a:lnTo>
                    <a:pt x="0" y="12202"/>
                  </a:lnTo>
                  <a:lnTo>
                    <a:pt x="0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5" name="Freeform 33">
              <a:extLst>
                <a:ext uri="{FF2B5EF4-FFF2-40B4-BE49-F238E27FC236}">
                  <a16:creationId xmlns:a16="http://schemas.microsoft.com/office/drawing/2014/main" id="{BF73C316-D1B6-20AD-9608-E28172823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" y="1714"/>
              <a:ext cx="37" cy="1614"/>
            </a:xfrm>
            <a:custGeom>
              <a:avLst/>
              <a:gdLst>
                <a:gd name="T0" fmla="*/ 187 w 187"/>
                <a:gd name="T1" fmla="*/ 12310 h 12310"/>
                <a:gd name="T2" fmla="*/ 187 w 187"/>
                <a:gd name="T3" fmla="*/ 0 h 12310"/>
                <a:gd name="T4" fmla="*/ 0 w 187"/>
                <a:gd name="T5" fmla="*/ 0 h 12310"/>
                <a:gd name="T6" fmla="*/ 0 w 187"/>
                <a:gd name="T7" fmla="*/ 12196 h 12310"/>
                <a:gd name="T8" fmla="*/ 0 w 187"/>
                <a:gd name="T9" fmla="*/ 12310 h 12310"/>
                <a:gd name="T10" fmla="*/ 187 w 187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2310">
                  <a:moveTo>
                    <a:pt x="187" y="12310"/>
                  </a:moveTo>
                  <a:lnTo>
                    <a:pt x="187" y="0"/>
                  </a:lnTo>
                  <a:lnTo>
                    <a:pt x="0" y="0"/>
                  </a:lnTo>
                  <a:lnTo>
                    <a:pt x="0" y="12196"/>
                  </a:lnTo>
                  <a:lnTo>
                    <a:pt x="0" y="12310"/>
                  </a:lnTo>
                  <a:lnTo>
                    <a:pt x="187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6" name="Freeform 34">
              <a:extLst>
                <a:ext uri="{FF2B5EF4-FFF2-40B4-BE49-F238E27FC236}">
                  <a16:creationId xmlns:a16="http://schemas.microsoft.com/office/drawing/2014/main" id="{F0A9A4D8-56AD-AD7D-F820-5D717B2F9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1714"/>
              <a:ext cx="14" cy="1614"/>
            </a:xfrm>
            <a:custGeom>
              <a:avLst/>
              <a:gdLst>
                <a:gd name="T0" fmla="*/ 0 w 69"/>
                <a:gd name="T1" fmla="*/ 12310 h 12310"/>
                <a:gd name="T2" fmla="*/ 0 w 69"/>
                <a:gd name="T3" fmla="*/ 12190 h 12310"/>
                <a:gd name="T4" fmla="*/ 0 w 69"/>
                <a:gd name="T5" fmla="*/ 0 h 12310"/>
                <a:gd name="T6" fmla="*/ 69 w 69"/>
                <a:gd name="T7" fmla="*/ 0 h 12310"/>
                <a:gd name="T8" fmla="*/ 69 w 69"/>
                <a:gd name="T9" fmla="*/ 12310 h 12310"/>
                <a:gd name="T10" fmla="*/ 0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0" y="12310"/>
                  </a:moveTo>
                  <a:lnTo>
                    <a:pt x="0" y="12190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2310"/>
                  </a:lnTo>
                  <a:lnTo>
                    <a:pt x="0" y="1231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7" name="Freeform 35">
              <a:extLst>
                <a:ext uri="{FF2B5EF4-FFF2-40B4-BE49-F238E27FC236}">
                  <a16:creationId xmlns:a16="http://schemas.microsoft.com/office/drawing/2014/main" id="{DF8B41CD-3FD8-49A7-47D8-058979F87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714"/>
              <a:ext cx="23" cy="1614"/>
            </a:xfrm>
            <a:custGeom>
              <a:avLst/>
              <a:gdLst>
                <a:gd name="T0" fmla="*/ 0 w 113"/>
                <a:gd name="T1" fmla="*/ 0 h 12310"/>
                <a:gd name="T2" fmla="*/ 0 w 113"/>
                <a:gd name="T3" fmla="*/ 12197 h 12310"/>
                <a:gd name="T4" fmla="*/ 0 w 113"/>
                <a:gd name="T5" fmla="*/ 12310 h 12310"/>
                <a:gd name="T6" fmla="*/ 113 w 113"/>
                <a:gd name="T7" fmla="*/ 12310 h 12310"/>
                <a:gd name="T8" fmla="*/ 113 w 113"/>
                <a:gd name="T9" fmla="*/ 0 h 12310"/>
                <a:gd name="T10" fmla="*/ 0 w 113"/>
                <a:gd name="T11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310">
                  <a:moveTo>
                    <a:pt x="0" y="0"/>
                  </a:moveTo>
                  <a:lnTo>
                    <a:pt x="0" y="12197"/>
                  </a:lnTo>
                  <a:lnTo>
                    <a:pt x="0" y="12310"/>
                  </a:lnTo>
                  <a:lnTo>
                    <a:pt x="113" y="12310"/>
                  </a:lnTo>
                  <a:lnTo>
                    <a:pt x="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8" name="Freeform 36">
              <a:extLst>
                <a:ext uri="{FF2B5EF4-FFF2-40B4-BE49-F238E27FC236}">
                  <a16:creationId xmlns:a16="http://schemas.microsoft.com/office/drawing/2014/main" id="{8698BF9D-9810-2FAA-8D54-D8E9AE1EE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9"/>
              <a:ext cx="6" cy="1604"/>
            </a:xfrm>
            <a:custGeom>
              <a:avLst/>
              <a:gdLst>
                <a:gd name="T0" fmla="*/ 34 w 34"/>
                <a:gd name="T1" fmla="*/ 12240 h 12240"/>
                <a:gd name="T2" fmla="*/ 34 w 34"/>
                <a:gd name="T3" fmla="*/ 12155 h 12240"/>
                <a:gd name="T4" fmla="*/ 34 w 34"/>
                <a:gd name="T5" fmla="*/ 0 h 12240"/>
                <a:gd name="T6" fmla="*/ 0 w 34"/>
                <a:gd name="T7" fmla="*/ 0 h 12240"/>
                <a:gd name="T8" fmla="*/ 0 w 34"/>
                <a:gd name="T9" fmla="*/ 12240 h 12240"/>
                <a:gd name="T10" fmla="*/ 34 w 34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2240">
                  <a:moveTo>
                    <a:pt x="34" y="12240"/>
                  </a:moveTo>
                  <a:lnTo>
                    <a:pt x="34" y="12155"/>
                  </a:lnTo>
                  <a:lnTo>
                    <a:pt x="34" y="0"/>
                  </a:lnTo>
                  <a:lnTo>
                    <a:pt x="0" y="0"/>
                  </a:lnTo>
                  <a:lnTo>
                    <a:pt x="0" y="12240"/>
                  </a:lnTo>
                  <a:lnTo>
                    <a:pt x="34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9" name="Freeform 37">
              <a:extLst>
                <a:ext uri="{FF2B5EF4-FFF2-40B4-BE49-F238E27FC236}">
                  <a16:creationId xmlns:a16="http://schemas.microsoft.com/office/drawing/2014/main" id="{9E189586-37C7-7ED1-36C7-9CBFB3923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" y="1719"/>
              <a:ext cx="11" cy="1604"/>
            </a:xfrm>
            <a:custGeom>
              <a:avLst/>
              <a:gdLst>
                <a:gd name="T0" fmla="*/ 56 w 56"/>
                <a:gd name="T1" fmla="*/ 12240 h 12240"/>
                <a:gd name="T2" fmla="*/ 56 w 56"/>
                <a:gd name="T3" fmla="*/ 0 h 12240"/>
                <a:gd name="T4" fmla="*/ 0 w 56"/>
                <a:gd name="T5" fmla="*/ 0 h 12240"/>
                <a:gd name="T6" fmla="*/ 0 w 56"/>
                <a:gd name="T7" fmla="*/ 12167 h 12240"/>
                <a:gd name="T8" fmla="*/ 0 w 56"/>
                <a:gd name="T9" fmla="*/ 12240 h 12240"/>
                <a:gd name="T10" fmla="*/ 56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56" y="12240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12167"/>
                  </a:lnTo>
                  <a:lnTo>
                    <a:pt x="0" y="12240"/>
                  </a:lnTo>
                  <a:lnTo>
                    <a:pt x="56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50" name="Freeform 38">
              <a:extLst>
                <a:ext uri="{FF2B5EF4-FFF2-40B4-BE49-F238E27FC236}">
                  <a16:creationId xmlns:a16="http://schemas.microsoft.com/office/drawing/2014/main" id="{C7A6BE7B-857A-0396-0AB1-EC996E75F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" y="1719"/>
              <a:ext cx="22" cy="1604"/>
            </a:xfrm>
            <a:custGeom>
              <a:avLst/>
              <a:gdLst>
                <a:gd name="T0" fmla="*/ 113 w 113"/>
                <a:gd name="T1" fmla="*/ 12240 h 12240"/>
                <a:gd name="T2" fmla="*/ 113 w 113"/>
                <a:gd name="T3" fmla="*/ 0 h 12240"/>
                <a:gd name="T4" fmla="*/ 0 w 113"/>
                <a:gd name="T5" fmla="*/ 0 h 12240"/>
                <a:gd name="T6" fmla="*/ 0 w 113"/>
                <a:gd name="T7" fmla="*/ 12161 h 12240"/>
                <a:gd name="T8" fmla="*/ 0 w 113"/>
                <a:gd name="T9" fmla="*/ 12240 h 12240"/>
                <a:gd name="T10" fmla="*/ 113 w 113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240">
                  <a:moveTo>
                    <a:pt x="113" y="12240"/>
                  </a:moveTo>
                  <a:lnTo>
                    <a:pt x="113" y="0"/>
                  </a:lnTo>
                  <a:lnTo>
                    <a:pt x="0" y="0"/>
                  </a:lnTo>
                  <a:lnTo>
                    <a:pt x="0" y="12161"/>
                  </a:lnTo>
                  <a:lnTo>
                    <a:pt x="0" y="12240"/>
                  </a:lnTo>
                  <a:lnTo>
                    <a:pt x="113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51" name="Freeform 39">
              <a:extLst>
                <a:ext uri="{FF2B5EF4-FFF2-40B4-BE49-F238E27FC236}">
                  <a16:creationId xmlns:a16="http://schemas.microsoft.com/office/drawing/2014/main" id="{ACE47C5A-FFB1-5A0B-5147-3EEEB92A7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" y="1719"/>
              <a:ext cx="6" cy="1604"/>
            </a:xfrm>
            <a:custGeom>
              <a:avLst/>
              <a:gdLst>
                <a:gd name="T0" fmla="*/ 0 w 35"/>
                <a:gd name="T1" fmla="*/ 12240 h 12240"/>
                <a:gd name="T2" fmla="*/ 0 w 35"/>
                <a:gd name="T3" fmla="*/ 12161 h 12240"/>
                <a:gd name="T4" fmla="*/ 0 w 35"/>
                <a:gd name="T5" fmla="*/ 0 h 12240"/>
                <a:gd name="T6" fmla="*/ 35 w 35"/>
                <a:gd name="T7" fmla="*/ 0 h 12240"/>
                <a:gd name="T8" fmla="*/ 35 w 35"/>
                <a:gd name="T9" fmla="*/ 12240 h 12240"/>
                <a:gd name="T10" fmla="*/ 0 w 35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52" name="Freeform 40">
              <a:extLst>
                <a:ext uri="{FF2B5EF4-FFF2-40B4-BE49-F238E27FC236}">
                  <a16:creationId xmlns:a16="http://schemas.microsoft.com/office/drawing/2014/main" id="{DD50679F-F253-CB5D-A351-65898B59B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1719"/>
              <a:ext cx="11" cy="1604"/>
            </a:xfrm>
            <a:custGeom>
              <a:avLst/>
              <a:gdLst>
                <a:gd name="T0" fmla="*/ 0 w 56"/>
                <a:gd name="T1" fmla="*/ 12240 h 12240"/>
                <a:gd name="T2" fmla="*/ 0 w 56"/>
                <a:gd name="T3" fmla="*/ 12161 h 12240"/>
                <a:gd name="T4" fmla="*/ 0 w 56"/>
                <a:gd name="T5" fmla="*/ 0 h 12240"/>
                <a:gd name="T6" fmla="*/ 56 w 56"/>
                <a:gd name="T7" fmla="*/ 0 h 12240"/>
                <a:gd name="T8" fmla="*/ 56 w 56"/>
                <a:gd name="T9" fmla="*/ 12240 h 12240"/>
                <a:gd name="T10" fmla="*/ 0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53" name="Freeform 41">
              <a:extLst>
                <a:ext uri="{FF2B5EF4-FFF2-40B4-BE49-F238E27FC236}">
                  <a16:creationId xmlns:a16="http://schemas.microsoft.com/office/drawing/2014/main" id="{0D0A94E4-BC69-949A-4E8A-D97F14564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1657"/>
              <a:ext cx="55" cy="34"/>
            </a:xfrm>
            <a:custGeom>
              <a:avLst/>
              <a:gdLst>
                <a:gd name="T0" fmla="*/ 17 w 286"/>
                <a:gd name="T1" fmla="*/ 254 h 254"/>
                <a:gd name="T2" fmla="*/ 0 w 286"/>
                <a:gd name="T3" fmla="*/ 180 h 254"/>
                <a:gd name="T4" fmla="*/ 4 w 286"/>
                <a:gd name="T5" fmla="*/ 146 h 254"/>
                <a:gd name="T6" fmla="*/ 11 w 286"/>
                <a:gd name="T7" fmla="*/ 114 h 254"/>
                <a:gd name="T8" fmla="*/ 43 w 286"/>
                <a:gd name="T9" fmla="*/ 57 h 254"/>
                <a:gd name="T10" fmla="*/ 87 w 286"/>
                <a:gd name="T11" fmla="*/ 18 h 254"/>
                <a:gd name="T12" fmla="*/ 114 w 286"/>
                <a:gd name="T13" fmla="*/ 6 h 254"/>
                <a:gd name="T14" fmla="*/ 143 w 286"/>
                <a:gd name="T15" fmla="*/ 0 h 254"/>
                <a:gd name="T16" fmla="*/ 204 w 286"/>
                <a:gd name="T17" fmla="*/ 7 h 254"/>
                <a:gd name="T18" fmla="*/ 233 w 286"/>
                <a:gd name="T19" fmla="*/ 18 h 254"/>
                <a:gd name="T20" fmla="*/ 257 w 286"/>
                <a:gd name="T21" fmla="*/ 35 h 254"/>
                <a:gd name="T22" fmla="*/ 276 w 286"/>
                <a:gd name="T23" fmla="*/ 57 h 254"/>
                <a:gd name="T24" fmla="*/ 286 w 286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6" h="254">
                  <a:moveTo>
                    <a:pt x="17" y="254"/>
                  </a:moveTo>
                  <a:lnTo>
                    <a:pt x="0" y="180"/>
                  </a:lnTo>
                  <a:lnTo>
                    <a:pt x="4" y="146"/>
                  </a:lnTo>
                  <a:lnTo>
                    <a:pt x="11" y="114"/>
                  </a:lnTo>
                  <a:lnTo>
                    <a:pt x="43" y="57"/>
                  </a:lnTo>
                  <a:lnTo>
                    <a:pt x="87" y="18"/>
                  </a:lnTo>
                  <a:lnTo>
                    <a:pt x="114" y="6"/>
                  </a:lnTo>
                  <a:lnTo>
                    <a:pt x="143" y="0"/>
                  </a:lnTo>
                  <a:lnTo>
                    <a:pt x="204" y="7"/>
                  </a:lnTo>
                  <a:lnTo>
                    <a:pt x="233" y="18"/>
                  </a:lnTo>
                  <a:lnTo>
                    <a:pt x="257" y="35"/>
                  </a:lnTo>
                  <a:lnTo>
                    <a:pt x="276" y="57"/>
                  </a:lnTo>
                  <a:lnTo>
                    <a:pt x="286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54" name="Freeform 42">
              <a:extLst>
                <a:ext uri="{FF2B5EF4-FFF2-40B4-BE49-F238E27FC236}">
                  <a16:creationId xmlns:a16="http://schemas.microsoft.com/office/drawing/2014/main" id="{5A4B1FBA-6D56-DF00-A4A7-38DBE1707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1657"/>
              <a:ext cx="56" cy="34"/>
            </a:xfrm>
            <a:custGeom>
              <a:avLst/>
              <a:gdLst>
                <a:gd name="T0" fmla="*/ 270 w 287"/>
                <a:gd name="T1" fmla="*/ 254 h 254"/>
                <a:gd name="T2" fmla="*/ 287 w 287"/>
                <a:gd name="T3" fmla="*/ 180 h 254"/>
                <a:gd name="T4" fmla="*/ 276 w 287"/>
                <a:gd name="T5" fmla="*/ 114 h 254"/>
                <a:gd name="T6" fmla="*/ 244 w 287"/>
                <a:gd name="T7" fmla="*/ 57 h 254"/>
                <a:gd name="T8" fmla="*/ 200 w 287"/>
                <a:gd name="T9" fmla="*/ 18 h 254"/>
                <a:gd name="T10" fmla="*/ 174 w 287"/>
                <a:gd name="T11" fmla="*/ 6 h 254"/>
                <a:gd name="T12" fmla="*/ 145 w 287"/>
                <a:gd name="T13" fmla="*/ 0 h 254"/>
                <a:gd name="T14" fmla="*/ 116 w 287"/>
                <a:gd name="T15" fmla="*/ 0 h 254"/>
                <a:gd name="T16" fmla="*/ 84 w 287"/>
                <a:gd name="T17" fmla="*/ 7 h 254"/>
                <a:gd name="T18" fmla="*/ 55 w 287"/>
                <a:gd name="T19" fmla="*/ 18 h 254"/>
                <a:gd name="T20" fmla="*/ 31 w 287"/>
                <a:gd name="T21" fmla="*/ 35 h 254"/>
                <a:gd name="T22" fmla="*/ 13 w 287"/>
                <a:gd name="T23" fmla="*/ 57 h 254"/>
                <a:gd name="T24" fmla="*/ 0 w 287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7" h="254">
                  <a:moveTo>
                    <a:pt x="270" y="254"/>
                  </a:moveTo>
                  <a:lnTo>
                    <a:pt x="287" y="180"/>
                  </a:lnTo>
                  <a:lnTo>
                    <a:pt x="276" y="114"/>
                  </a:lnTo>
                  <a:lnTo>
                    <a:pt x="244" y="57"/>
                  </a:lnTo>
                  <a:lnTo>
                    <a:pt x="200" y="18"/>
                  </a:lnTo>
                  <a:lnTo>
                    <a:pt x="174" y="6"/>
                  </a:lnTo>
                  <a:lnTo>
                    <a:pt x="145" y="0"/>
                  </a:lnTo>
                  <a:lnTo>
                    <a:pt x="116" y="0"/>
                  </a:lnTo>
                  <a:lnTo>
                    <a:pt x="84" y="7"/>
                  </a:lnTo>
                  <a:lnTo>
                    <a:pt x="55" y="18"/>
                  </a:lnTo>
                  <a:lnTo>
                    <a:pt x="31" y="35"/>
                  </a:lnTo>
                  <a:lnTo>
                    <a:pt x="13" y="57"/>
                  </a:lnTo>
                  <a:lnTo>
                    <a:pt x="0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55" name="Freeform 43">
              <a:extLst>
                <a:ext uri="{FF2B5EF4-FFF2-40B4-BE49-F238E27FC236}">
                  <a16:creationId xmlns:a16="http://schemas.microsoft.com/office/drawing/2014/main" id="{790091FA-E7CC-EB72-B3D9-CE33DAF2A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3353"/>
              <a:ext cx="55" cy="33"/>
            </a:xfrm>
            <a:custGeom>
              <a:avLst/>
              <a:gdLst>
                <a:gd name="T0" fmla="*/ 17 w 286"/>
                <a:gd name="T1" fmla="*/ 0 h 252"/>
                <a:gd name="T2" fmla="*/ 0 w 286"/>
                <a:gd name="T3" fmla="*/ 72 h 252"/>
                <a:gd name="T4" fmla="*/ 4 w 286"/>
                <a:gd name="T5" fmla="*/ 107 h 252"/>
                <a:gd name="T6" fmla="*/ 11 w 286"/>
                <a:gd name="T7" fmla="*/ 140 h 252"/>
                <a:gd name="T8" fmla="*/ 43 w 286"/>
                <a:gd name="T9" fmla="*/ 195 h 252"/>
                <a:gd name="T10" fmla="*/ 87 w 286"/>
                <a:gd name="T11" fmla="*/ 235 h 252"/>
                <a:gd name="T12" fmla="*/ 114 w 286"/>
                <a:gd name="T13" fmla="*/ 247 h 252"/>
                <a:gd name="T14" fmla="*/ 143 w 286"/>
                <a:gd name="T15" fmla="*/ 252 h 252"/>
                <a:gd name="T16" fmla="*/ 204 w 286"/>
                <a:gd name="T17" fmla="*/ 247 h 252"/>
                <a:gd name="T18" fmla="*/ 233 w 286"/>
                <a:gd name="T19" fmla="*/ 235 h 252"/>
                <a:gd name="T20" fmla="*/ 257 w 286"/>
                <a:gd name="T21" fmla="*/ 219 h 252"/>
                <a:gd name="T22" fmla="*/ 286 w 286"/>
                <a:gd name="T23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52">
                  <a:moveTo>
                    <a:pt x="17" y="0"/>
                  </a:moveTo>
                  <a:lnTo>
                    <a:pt x="0" y="72"/>
                  </a:lnTo>
                  <a:lnTo>
                    <a:pt x="4" y="107"/>
                  </a:lnTo>
                  <a:lnTo>
                    <a:pt x="11" y="140"/>
                  </a:lnTo>
                  <a:lnTo>
                    <a:pt x="43" y="195"/>
                  </a:lnTo>
                  <a:lnTo>
                    <a:pt x="87" y="235"/>
                  </a:lnTo>
                  <a:lnTo>
                    <a:pt x="114" y="247"/>
                  </a:lnTo>
                  <a:lnTo>
                    <a:pt x="143" y="252"/>
                  </a:lnTo>
                  <a:lnTo>
                    <a:pt x="204" y="247"/>
                  </a:lnTo>
                  <a:lnTo>
                    <a:pt x="233" y="235"/>
                  </a:lnTo>
                  <a:lnTo>
                    <a:pt x="257" y="219"/>
                  </a:lnTo>
                  <a:lnTo>
                    <a:pt x="286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56" name="Freeform 44">
              <a:extLst>
                <a:ext uri="{FF2B5EF4-FFF2-40B4-BE49-F238E27FC236}">
                  <a16:creationId xmlns:a16="http://schemas.microsoft.com/office/drawing/2014/main" id="{3EEE23B0-CE9C-FEAE-A07D-B14C6CA59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3353"/>
              <a:ext cx="56" cy="33"/>
            </a:xfrm>
            <a:custGeom>
              <a:avLst/>
              <a:gdLst>
                <a:gd name="T0" fmla="*/ 270 w 287"/>
                <a:gd name="T1" fmla="*/ 0 h 252"/>
                <a:gd name="T2" fmla="*/ 287 w 287"/>
                <a:gd name="T3" fmla="*/ 72 h 252"/>
                <a:gd name="T4" fmla="*/ 276 w 287"/>
                <a:gd name="T5" fmla="*/ 140 h 252"/>
                <a:gd name="T6" fmla="*/ 244 w 287"/>
                <a:gd name="T7" fmla="*/ 195 h 252"/>
                <a:gd name="T8" fmla="*/ 200 w 287"/>
                <a:gd name="T9" fmla="*/ 235 h 252"/>
                <a:gd name="T10" fmla="*/ 145 w 287"/>
                <a:gd name="T11" fmla="*/ 252 h 252"/>
                <a:gd name="T12" fmla="*/ 84 w 287"/>
                <a:gd name="T13" fmla="*/ 247 h 252"/>
                <a:gd name="T14" fmla="*/ 55 w 287"/>
                <a:gd name="T15" fmla="*/ 235 h 252"/>
                <a:gd name="T16" fmla="*/ 31 w 287"/>
                <a:gd name="T17" fmla="*/ 219 h 252"/>
                <a:gd name="T18" fmla="*/ 13 w 287"/>
                <a:gd name="T19" fmla="*/ 195 h 252"/>
                <a:gd name="T20" fmla="*/ 0 w 287"/>
                <a:gd name="T21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" h="252">
                  <a:moveTo>
                    <a:pt x="270" y="0"/>
                  </a:moveTo>
                  <a:lnTo>
                    <a:pt x="287" y="72"/>
                  </a:lnTo>
                  <a:lnTo>
                    <a:pt x="276" y="140"/>
                  </a:lnTo>
                  <a:lnTo>
                    <a:pt x="244" y="195"/>
                  </a:lnTo>
                  <a:lnTo>
                    <a:pt x="200" y="235"/>
                  </a:lnTo>
                  <a:lnTo>
                    <a:pt x="145" y="252"/>
                  </a:lnTo>
                  <a:lnTo>
                    <a:pt x="84" y="247"/>
                  </a:lnTo>
                  <a:lnTo>
                    <a:pt x="55" y="235"/>
                  </a:lnTo>
                  <a:lnTo>
                    <a:pt x="31" y="219"/>
                  </a:lnTo>
                  <a:lnTo>
                    <a:pt x="13" y="195"/>
                  </a:lnTo>
                  <a:lnTo>
                    <a:pt x="0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92557" name="Group 45">
            <a:extLst>
              <a:ext uri="{FF2B5EF4-FFF2-40B4-BE49-F238E27FC236}">
                <a16:creationId xmlns:a16="http://schemas.microsoft.com/office/drawing/2014/main" id="{400E3A76-145E-59A5-609D-BBDC63AB9A39}"/>
              </a:ext>
            </a:extLst>
          </p:cNvPr>
          <p:cNvGrpSpPr>
            <a:grpSpLocks/>
          </p:cNvGrpSpPr>
          <p:nvPr/>
        </p:nvGrpSpPr>
        <p:grpSpPr bwMode="auto">
          <a:xfrm>
            <a:off x="1744663" y="2540000"/>
            <a:ext cx="735012" cy="2870200"/>
            <a:chOff x="432" y="1632"/>
            <a:chExt cx="463" cy="1776"/>
          </a:xfrm>
        </p:grpSpPr>
        <p:sp>
          <p:nvSpPr>
            <p:cNvPr id="192558" name="Freeform 46">
              <a:extLst>
                <a:ext uri="{FF2B5EF4-FFF2-40B4-BE49-F238E27FC236}">
                  <a16:creationId xmlns:a16="http://schemas.microsoft.com/office/drawing/2014/main" id="{F0346A94-2698-6FBA-4B0A-4BBB854B5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" y="1632"/>
              <a:ext cx="463" cy="1776"/>
            </a:xfrm>
            <a:custGeom>
              <a:avLst/>
              <a:gdLst>
                <a:gd name="T0" fmla="*/ 492 w 2401"/>
                <a:gd name="T1" fmla="*/ 435 h 13551"/>
                <a:gd name="T2" fmla="*/ 448 w 2401"/>
                <a:gd name="T3" fmla="*/ 505 h 13551"/>
                <a:gd name="T4" fmla="*/ 336 w 2401"/>
                <a:gd name="T5" fmla="*/ 571 h 13551"/>
                <a:gd name="T6" fmla="*/ 217 w 2401"/>
                <a:gd name="T7" fmla="*/ 571 h 13551"/>
                <a:gd name="T8" fmla="*/ 114 w 2401"/>
                <a:gd name="T9" fmla="*/ 524 h 13551"/>
                <a:gd name="T10" fmla="*/ 41 w 2401"/>
                <a:gd name="T11" fmla="*/ 439 h 13551"/>
                <a:gd name="T12" fmla="*/ 0 w 2401"/>
                <a:gd name="T13" fmla="*/ 288 h 13551"/>
                <a:gd name="T14" fmla="*/ 28 w 2401"/>
                <a:gd name="T15" fmla="*/ 178 h 13551"/>
                <a:gd name="T16" fmla="*/ 92 w 2401"/>
                <a:gd name="T17" fmla="*/ 87 h 13551"/>
                <a:gd name="T18" fmla="*/ 191 w 2401"/>
                <a:gd name="T19" fmla="*/ 24 h 13551"/>
                <a:gd name="T20" fmla="*/ 316 w 2401"/>
                <a:gd name="T21" fmla="*/ 0 h 13551"/>
                <a:gd name="T22" fmla="*/ 2193 w 2401"/>
                <a:gd name="T23" fmla="*/ 8 h 13551"/>
                <a:gd name="T24" fmla="*/ 2305 w 2401"/>
                <a:gd name="T25" fmla="*/ 67 h 13551"/>
                <a:gd name="T26" fmla="*/ 2371 w 2401"/>
                <a:gd name="T27" fmla="*/ 161 h 13551"/>
                <a:gd name="T28" fmla="*/ 2401 w 2401"/>
                <a:gd name="T29" fmla="*/ 323 h 13551"/>
                <a:gd name="T30" fmla="*/ 2337 w 2401"/>
                <a:gd name="T31" fmla="*/ 475 h 13551"/>
                <a:gd name="T32" fmla="*/ 2198 w 2401"/>
                <a:gd name="T33" fmla="*/ 568 h 13551"/>
                <a:gd name="T34" fmla="*/ 2034 w 2401"/>
                <a:gd name="T35" fmla="*/ 565 h 13551"/>
                <a:gd name="T36" fmla="*/ 1923 w 2401"/>
                <a:gd name="T37" fmla="*/ 484 h 13551"/>
                <a:gd name="T38" fmla="*/ 1866 w 2401"/>
                <a:gd name="T39" fmla="*/ 569 h 13551"/>
                <a:gd name="T40" fmla="*/ 1894 w 2401"/>
                <a:gd name="T41" fmla="*/ 13123 h 13551"/>
                <a:gd name="T42" fmla="*/ 1958 w 2401"/>
                <a:gd name="T43" fmla="*/ 13043 h 13551"/>
                <a:gd name="T44" fmla="*/ 2116 w 2401"/>
                <a:gd name="T45" fmla="*/ 12980 h 13551"/>
                <a:gd name="T46" fmla="*/ 2276 w 2401"/>
                <a:gd name="T47" fmla="*/ 13024 h 13551"/>
                <a:gd name="T48" fmla="*/ 2381 w 2401"/>
                <a:gd name="T49" fmla="*/ 13146 h 13551"/>
                <a:gd name="T50" fmla="*/ 2389 w 2401"/>
                <a:gd name="T51" fmla="*/ 13335 h 13551"/>
                <a:gd name="T52" fmla="*/ 2343 w 2401"/>
                <a:gd name="T53" fmla="*/ 13439 h 13551"/>
                <a:gd name="T54" fmla="*/ 2255 w 2401"/>
                <a:gd name="T55" fmla="*/ 13520 h 13551"/>
                <a:gd name="T56" fmla="*/ 2116 w 2401"/>
                <a:gd name="T57" fmla="*/ 13551 h 13551"/>
                <a:gd name="T58" fmla="*/ 250 w 2401"/>
                <a:gd name="T59" fmla="*/ 13544 h 13551"/>
                <a:gd name="T60" fmla="*/ 137 w 2401"/>
                <a:gd name="T61" fmla="*/ 13500 h 13551"/>
                <a:gd name="T62" fmla="*/ 55 w 2401"/>
                <a:gd name="T63" fmla="*/ 13421 h 13551"/>
                <a:gd name="T64" fmla="*/ 9 w 2401"/>
                <a:gd name="T65" fmla="*/ 13320 h 13551"/>
                <a:gd name="T66" fmla="*/ 4 w 2401"/>
                <a:gd name="T67" fmla="*/ 13213 h 13551"/>
                <a:gd name="T68" fmla="*/ 38 w 2401"/>
                <a:gd name="T69" fmla="*/ 13117 h 13551"/>
                <a:gd name="T70" fmla="*/ 108 w 2401"/>
                <a:gd name="T71" fmla="*/ 13038 h 13551"/>
                <a:gd name="T72" fmla="*/ 209 w 2401"/>
                <a:gd name="T73" fmla="*/ 12992 h 13551"/>
                <a:gd name="T74" fmla="*/ 323 w 2401"/>
                <a:gd name="T75" fmla="*/ 12992 h 13551"/>
                <a:gd name="T76" fmla="*/ 437 w 2401"/>
                <a:gd name="T77" fmla="*/ 13052 h 13551"/>
                <a:gd name="T78" fmla="*/ 514 w 2401"/>
                <a:gd name="T79" fmla="*/ 12997 h 1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1" h="13551">
                  <a:moveTo>
                    <a:pt x="514" y="554"/>
                  </a:moveTo>
                  <a:lnTo>
                    <a:pt x="492" y="435"/>
                  </a:lnTo>
                  <a:lnTo>
                    <a:pt x="483" y="457"/>
                  </a:lnTo>
                  <a:lnTo>
                    <a:pt x="448" y="505"/>
                  </a:lnTo>
                  <a:lnTo>
                    <a:pt x="384" y="554"/>
                  </a:lnTo>
                  <a:lnTo>
                    <a:pt x="336" y="571"/>
                  </a:lnTo>
                  <a:lnTo>
                    <a:pt x="277" y="579"/>
                  </a:lnTo>
                  <a:lnTo>
                    <a:pt x="217" y="571"/>
                  </a:lnTo>
                  <a:lnTo>
                    <a:pt x="162" y="553"/>
                  </a:lnTo>
                  <a:lnTo>
                    <a:pt x="114" y="524"/>
                  </a:lnTo>
                  <a:lnTo>
                    <a:pt x="72" y="484"/>
                  </a:lnTo>
                  <a:lnTo>
                    <a:pt x="41" y="439"/>
                  </a:lnTo>
                  <a:lnTo>
                    <a:pt x="17" y="390"/>
                  </a:lnTo>
                  <a:lnTo>
                    <a:pt x="0" y="288"/>
                  </a:lnTo>
                  <a:lnTo>
                    <a:pt x="9" y="231"/>
                  </a:lnTo>
                  <a:lnTo>
                    <a:pt x="28" y="178"/>
                  </a:lnTo>
                  <a:lnTo>
                    <a:pt x="55" y="129"/>
                  </a:lnTo>
                  <a:lnTo>
                    <a:pt x="92" y="87"/>
                  </a:lnTo>
                  <a:lnTo>
                    <a:pt x="137" y="50"/>
                  </a:lnTo>
                  <a:lnTo>
                    <a:pt x="191" y="24"/>
                  </a:lnTo>
                  <a:lnTo>
                    <a:pt x="250" y="6"/>
                  </a:lnTo>
                  <a:lnTo>
                    <a:pt x="316" y="0"/>
                  </a:lnTo>
                  <a:lnTo>
                    <a:pt x="2116" y="0"/>
                  </a:lnTo>
                  <a:lnTo>
                    <a:pt x="2193" y="8"/>
                  </a:lnTo>
                  <a:lnTo>
                    <a:pt x="2255" y="32"/>
                  </a:lnTo>
                  <a:lnTo>
                    <a:pt x="2305" y="67"/>
                  </a:lnTo>
                  <a:lnTo>
                    <a:pt x="2343" y="112"/>
                  </a:lnTo>
                  <a:lnTo>
                    <a:pt x="2371" y="161"/>
                  </a:lnTo>
                  <a:lnTo>
                    <a:pt x="2389" y="215"/>
                  </a:lnTo>
                  <a:lnTo>
                    <a:pt x="2401" y="323"/>
                  </a:lnTo>
                  <a:lnTo>
                    <a:pt x="2381" y="404"/>
                  </a:lnTo>
                  <a:lnTo>
                    <a:pt x="2337" y="475"/>
                  </a:lnTo>
                  <a:lnTo>
                    <a:pt x="2276" y="530"/>
                  </a:lnTo>
                  <a:lnTo>
                    <a:pt x="2198" y="568"/>
                  </a:lnTo>
                  <a:lnTo>
                    <a:pt x="2116" y="580"/>
                  </a:lnTo>
                  <a:lnTo>
                    <a:pt x="2034" y="565"/>
                  </a:lnTo>
                  <a:lnTo>
                    <a:pt x="1958" y="519"/>
                  </a:lnTo>
                  <a:lnTo>
                    <a:pt x="1923" y="484"/>
                  </a:lnTo>
                  <a:lnTo>
                    <a:pt x="1894" y="443"/>
                  </a:lnTo>
                  <a:lnTo>
                    <a:pt x="1866" y="569"/>
                  </a:lnTo>
                  <a:lnTo>
                    <a:pt x="1866" y="12984"/>
                  </a:lnTo>
                  <a:lnTo>
                    <a:pt x="1894" y="13123"/>
                  </a:lnTo>
                  <a:lnTo>
                    <a:pt x="1923" y="13078"/>
                  </a:lnTo>
                  <a:lnTo>
                    <a:pt x="1958" y="13043"/>
                  </a:lnTo>
                  <a:lnTo>
                    <a:pt x="2034" y="12997"/>
                  </a:lnTo>
                  <a:lnTo>
                    <a:pt x="2116" y="12980"/>
                  </a:lnTo>
                  <a:lnTo>
                    <a:pt x="2198" y="12992"/>
                  </a:lnTo>
                  <a:lnTo>
                    <a:pt x="2276" y="13024"/>
                  </a:lnTo>
                  <a:lnTo>
                    <a:pt x="2337" y="13078"/>
                  </a:lnTo>
                  <a:lnTo>
                    <a:pt x="2381" y="13146"/>
                  </a:lnTo>
                  <a:lnTo>
                    <a:pt x="2401" y="13228"/>
                  </a:lnTo>
                  <a:lnTo>
                    <a:pt x="2389" y="13335"/>
                  </a:lnTo>
                  <a:lnTo>
                    <a:pt x="2371" y="13388"/>
                  </a:lnTo>
                  <a:lnTo>
                    <a:pt x="2343" y="13439"/>
                  </a:lnTo>
                  <a:lnTo>
                    <a:pt x="2305" y="13483"/>
                  </a:lnTo>
                  <a:lnTo>
                    <a:pt x="2255" y="13520"/>
                  </a:lnTo>
                  <a:lnTo>
                    <a:pt x="2193" y="13542"/>
                  </a:lnTo>
                  <a:lnTo>
                    <a:pt x="2116" y="13551"/>
                  </a:lnTo>
                  <a:lnTo>
                    <a:pt x="316" y="13551"/>
                  </a:lnTo>
                  <a:lnTo>
                    <a:pt x="250" y="13544"/>
                  </a:lnTo>
                  <a:lnTo>
                    <a:pt x="191" y="13527"/>
                  </a:lnTo>
                  <a:lnTo>
                    <a:pt x="137" y="13500"/>
                  </a:lnTo>
                  <a:lnTo>
                    <a:pt x="92" y="13465"/>
                  </a:lnTo>
                  <a:lnTo>
                    <a:pt x="55" y="13421"/>
                  </a:lnTo>
                  <a:lnTo>
                    <a:pt x="28" y="13373"/>
                  </a:lnTo>
                  <a:lnTo>
                    <a:pt x="9" y="13320"/>
                  </a:lnTo>
                  <a:lnTo>
                    <a:pt x="0" y="13263"/>
                  </a:lnTo>
                  <a:lnTo>
                    <a:pt x="4" y="13213"/>
                  </a:lnTo>
                  <a:lnTo>
                    <a:pt x="17" y="13164"/>
                  </a:lnTo>
                  <a:lnTo>
                    <a:pt x="38" y="13117"/>
                  </a:lnTo>
                  <a:lnTo>
                    <a:pt x="68" y="13074"/>
                  </a:lnTo>
                  <a:lnTo>
                    <a:pt x="108" y="13038"/>
                  </a:lnTo>
                  <a:lnTo>
                    <a:pt x="154" y="13010"/>
                  </a:lnTo>
                  <a:lnTo>
                    <a:pt x="209" y="12992"/>
                  </a:lnTo>
                  <a:lnTo>
                    <a:pt x="270" y="12986"/>
                  </a:lnTo>
                  <a:lnTo>
                    <a:pt x="323" y="12992"/>
                  </a:lnTo>
                  <a:lnTo>
                    <a:pt x="367" y="13009"/>
                  </a:lnTo>
                  <a:lnTo>
                    <a:pt x="437" y="13052"/>
                  </a:lnTo>
                  <a:lnTo>
                    <a:pt x="492" y="13117"/>
                  </a:lnTo>
                  <a:lnTo>
                    <a:pt x="514" y="12997"/>
                  </a:lnTo>
                  <a:lnTo>
                    <a:pt x="514" y="554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59" name="Freeform 47">
              <a:extLst>
                <a:ext uri="{FF2B5EF4-FFF2-40B4-BE49-F238E27FC236}">
                  <a16:creationId xmlns:a16="http://schemas.microsoft.com/office/drawing/2014/main" id="{E6146826-E79D-1E57-3765-BDE13F393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" y="1709"/>
              <a:ext cx="242" cy="1630"/>
            </a:xfrm>
            <a:custGeom>
              <a:avLst/>
              <a:gdLst>
                <a:gd name="T0" fmla="*/ 817 w 1255"/>
                <a:gd name="T1" fmla="*/ 0 h 12432"/>
                <a:gd name="T2" fmla="*/ 0 w 1255"/>
                <a:gd name="T3" fmla="*/ 0 h 12432"/>
                <a:gd name="T4" fmla="*/ 0 w 1255"/>
                <a:gd name="T5" fmla="*/ 12432 h 12432"/>
                <a:gd name="T6" fmla="*/ 1255 w 1255"/>
                <a:gd name="T7" fmla="*/ 12432 h 12432"/>
                <a:gd name="T8" fmla="*/ 1255 w 1255"/>
                <a:gd name="T9" fmla="*/ 0 h 12432"/>
                <a:gd name="T10" fmla="*/ 817 w 1255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5" h="12432">
                  <a:moveTo>
                    <a:pt x="817" y="0"/>
                  </a:moveTo>
                  <a:lnTo>
                    <a:pt x="0" y="0"/>
                  </a:lnTo>
                  <a:lnTo>
                    <a:pt x="0" y="12432"/>
                  </a:lnTo>
                  <a:lnTo>
                    <a:pt x="1255" y="12432"/>
                  </a:lnTo>
                  <a:lnTo>
                    <a:pt x="1255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0" name="Freeform 48">
              <a:extLst>
                <a:ext uri="{FF2B5EF4-FFF2-40B4-BE49-F238E27FC236}">
                  <a16:creationId xmlns:a16="http://schemas.microsoft.com/office/drawing/2014/main" id="{67DE1F67-69E9-1F36-525F-8A21A4EF4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" y="1709"/>
              <a:ext cx="196" cy="1630"/>
            </a:xfrm>
            <a:custGeom>
              <a:avLst/>
              <a:gdLst>
                <a:gd name="T0" fmla="*/ 0 w 1021"/>
                <a:gd name="T1" fmla="*/ 0 h 12434"/>
                <a:gd name="T2" fmla="*/ 663 w 1021"/>
                <a:gd name="T3" fmla="*/ 0 h 12434"/>
                <a:gd name="T4" fmla="*/ 1021 w 1021"/>
                <a:gd name="T5" fmla="*/ 0 h 12434"/>
                <a:gd name="T6" fmla="*/ 1021 w 1021"/>
                <a:gd name="T7" fmla="*/ 12434 h 12434"/>
                <a:gd name="T8" fmla="*/ 0 w 1021"/>
                <a:gd name="T9" fmla="*/ 12434 h 12434"/>
                <a:gd name="T10" fmla="*/ 0 w 1021"/>
                <a:gd name="T11" fmla="*/ 0 h 1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1" h="12434">
                  <a:moveTo>
                    <a:pt x="0" y="0"/>
                  </a:moveTo>
                  <a:lnTo>
                    <a:pt x="663" y="0"/>
                  </a:lnTo>
                  <a:lnTo>
                    <a:pt x="1021" y="0"/>
                  </a:lnTo>
                  <a:lnTo>
                    <a:pt x="1021" y="12434"/>
                  </a:lnTo>
                  <a:lnTo>
                    <a:pt x="0" y="12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1" name="Freeform 49">
              <a:extLst>
                <a:ext uri="{FF2B5EF4-FFF2-40B4-BE49-F238E27FC236}">
                  <a16:creationId xmlns:a16="http://schemas.microsoft.com/office/drawing/2014/main" id="{343C5F04-6F9E-9C70-16D8-0ACFBFC49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" y="1709"/>
              <a:ext cx="151" cy="1630"/>
            </a:xfrm>
            <a:custGeom>
              <a:avLst/>
              <a:gdLst>
                <a:gd name="T0" fmla="*/ 0 w 786"/>
                <a:gd name="T1" fmla="*/ 0 h 12432"/>
                <a:gd name="T2" fmla="*/ 510 w 786"/>
                <a:gd name="T3" fmla="*/ 0 h 12432"/>
                <a:gd name="T4" fmla="*/ 786 w 786"/>
                <a:gd name="T5" fmla="*/ 0 h 12432"/>
                <a:gd name="T6" fmla="*/ 786 w 786"/>
                <a:gd name="T7" fmla="*/ 12432 h 12432"/>
                <a:gd name="T8" fmla="*/ 0 w 786"/>
                <a:gd name="T9" fmla="*/ 12432 h 12432"/>
                <a:gd name="T10" fmla="*/ 0 w 786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12432">
                  <a:moveTo>
                    <a:pt x="0" y="0"/>
                  </a:moveTo>
                  <a:lnTo>
                    <a:pt x="510" y="0"/>
                  </a:lnTo>
                  <a:lnTo>
                    <a:pt x="786" y="0"/>
                  </a:lnTo>
                  <a:lnTo>
                    <a:pt x="786" y="12432"/>
                  </a:lnTo>
                  <a:lnTo>
                    <a:pt x="0" y="12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F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2" name="Freeform 50">
              <a:extLst>
                <a:ext uri="{FF2B5EF4-FFF2-40B4-BE49-F238E27FC236}">
                  <a16:creationId xmlns:a16="http://schemas.microsoft.com/office/drawing/2014/main" id="{F775BE40-5EED-F495-3D50-D4146048A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" y="1709"/>
              <a:ext cx="106" cy="1630"/>
            </a:xfrm>
            <a:custGeom>
              <a:avLst/>
              <a:gdLst>
                <a:gd name="T0" fmla="*/ 0 w 552"/>
                <a:gd name="T1" fmla="*/ 0 h 12433"/>
                <a:gd name="T2" fmla="*/ 358 w 552"/>
                <a:gd name="T3" fmla="*/ 0 h 12433"/>
                <a:gd name="T4" fmla="*/ 552 w 552"/>
                <a:gd name="T5" fmla="*/ 0 h 12433"/>
                <a:gd name="T6" fmla="*/ 552 w 552"/>
                <a:gd name="T7" fmla="*/ 12433 h 12433"/>
                <a:gd name="T8" fmla="*/ 0 w 552"/>
                <a:gd name="T9" fmla="*/ 12433 h 12433"/>
                <a:gd name="T10" fmla="*/ 0 w 552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2" h="12433">
                  <a:moveTo>
                    <a:pt x="0" y="0"/>
                  </a:moveTo>
                  <a:lnTo>
                    <a:pt x="358" y="0"/>
                  </a:lnTo>
                  <a:lnTo>
                    <a:pt x="552" y="0"/>
                  </a:lnTo>
                  <a:lnTo>
                    <a:pt x="552" y="12433"/>
                  </a:lnTo>
                  <a:lnTo>
                    <a:pt x="0" y="12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3" name="Freeform 51">
              <a:extLst>
                <a:ext uri="{FF2B5EF4-FFF2-40B4-BE49-F238E27FC236}">
                  <a16:creationId xmlns:a16="http://schemas.microsoft.com/office/drawing/2014/main" id="{CAD33106-8466-60D3-B4EA-93D41DDE7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" y="1709"/>
              <a:ext cx="62" cy="1630"/>
            </a:xfrm>
            <a:custGeom>
              <a:avLst/>
              <a:gdLst>
                <a:gd name="T0" fmla="*/ 206 w 318"/>
                <a:gd name="T1" fmla="*/ 0 h 12433"/>
                <a:gd name="T2" fmla="*/ 0 w 318"/>
                <a:gd name="T3" fmla="*/ 0 h 12433"/>
                <a:gd name="T4" fmla="*/ 0 w 318"/>
                <a:gd name="T5" fmla="*/ 12433 h 12433"/>
                <a:gd name="T6" fmla="*/ 318 w 318"/>
                <a:gd name="T7" fmla="*/ 12433 h 12433"/>
                <a:gd name="T8" fmla="*/ 318 w 318"/>
                <a:gd name="T9" fmla="*/ 0 h 12433"/>
                <a:gd name="T10" fmla="*/ 206 w 318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8" h="12433">
                  <a:moveTo>
                    <a:pt x="206" y="0"/>
                  </a:moveTo>
                  <a:lnTo>
                    <a:pt x="0" y="0"/>
                  </a:lnTo>
                  <a:lnTo>
                    <a:pt x="0" y="12433"/>
                  </a:lnTo>
                  <a:lnTo>
                    <a:pt x="318" y="12433"/>
                  </a:lnTo>
                  <a:lnTo>
                    <a:pt x="318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EDF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4" name="Line 52">
              <a:extLst>
                <a:ext uri="{FF2B5EF4-FFF2-40B4-BE49-F238E27FC236}">
                  <a16:creationId xmlns:a16="http://schemas.microsoft.com/office/drawing/2014/main" id="{E9895220-0601-8368-65FE-85074B9C22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1707"/>
              <a:ext cx="25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5" name="Line 53">
              <a:extLst>
                <a:ext uri="{FF2B5EF4-FFF2-40B4-BE49-F238E27FC236}">
                  <a16:creationId xmlns:a16="http://schemas.microsoft.com/office/drawing/2014/main" id="{00C65811-DDE3-5BDC-BD2B-09B6328F6F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3335"/>
              <a:ext cx="25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6" name="Freeform 54">
              <a:extLst>
                <a:ext uri="{FF2B5EF4-FFF2-40B4-BE49-F238E27FC236}">
                  <a16:creationId xmlns:a16="http://schemas.microsoft.com/office/drawing/2014/main" id="{AD734D67-BAF0-82BB-87BF-0FEF93DA9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4"/>
              <a:ext cx="14" cy="1614"/>
            </a:xfrm>
            <a:custGeom>
              <a:avLst/>
              <a:gdLst>
                <a:gd name="T0" fmla="*/ 69 w 69"/>
                <a:gd name="T1" fmla="*/ 12310 h 12310"/>
                <a:gd name="T2" fmla="*/ 69 w 69"/>
                <a:gd name="T3" fmla="*/ 12190 h 12310"/>
                <a:gd name="T4" fmla="*/ 69 w 69"/>
                <a:gd name="T5" fmla="*/ 0 h 12310"/>
                <a:gd name="T6" fmla="*/ 0 w 69"/>
                <a:gd name="T7" fmla="*/ 0 h 12310"/>
                <a:gd name="T8" fmla="*/ 0 w 69"/>
                <a:gd name="T9" fmla="*/ 12310 h 12310"/>
                <a:gd name="T10" fmla="*/ 69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69" y="12310"/>
                  </a:moveTo>
                  <a:lnTo>
                    <a:pt x="69" y="12190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12310"/>
                  </a:lnTo>
                  <a:lnTo>
                    <a:pt x="69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7" name="Freeform 55">
              <a:extLst>
                <a:ext uri="{FF2B5EF4-FFF2-40B4-BE49-F238E27FC236}">
                  <a16:creationId xmlns:a16="http://schemas.microsoft.com/office/drawing/2014/main" id="{EB82730C-489A-7E2A-B096-846510CCC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714"/>
              <a:ext cx="23" cy="1614"/>
            </a:xfrm>
            <a:custGeom>
              <a:avLst/>
              <a:gdLst>
                <a:gd name="T0" fmla="*/ 116 w 116"/>
                <a:gd name="T1" fmla="*/ 0 h 12310"/>
                <a:gd name="T2" fmla="*/ 116 w 116"/>
                <a:gd name="T3" fmla="*/ 12190 h 12310"/>
                <a:gd name="T4" fmla="*/ 116 w 116"/>
                <a:gd name="T5" fmla="*/ 12310 h 12310"/>
                <a:gd name="T6" fmla="*/ 0 w 116"/>
                <a:gd name="T7" fmla="*/ 12310 h 12310"/>
                <a:gd name="T8" fmla="*/ 0 w 116"/>
                <a:gd name="T9" fmla="*/ 12202 h 12310"/>
                <a:gd name="T10" fmla="*/ 0 w 116"/>
                <a:gd name="T11" fmla="*/ 0 h 12310"/>
                <a:gd name="T12" fmla="*/ 116 w 116"/>
                <a:gd name="T13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2310">
                  <a:moveTo>
                    <a:pt x="116" y="0"/>
                  </a:moveTo>
                  <a:lnTo>
                    <a:pt x="116" y="12190"/>
                  </a:lnTo>
                  <a:lnTo>
                    <a:pt x="116" y="12310"/>
                  </a:lnTo>
                  <a:lnTo>
                    <a:pt x="0" y="12310"/>
                  </a:lnTo>
                  <a:lnTo>
                    <a:pt x="0" y="12202"/>
                  </a:lnTo>
                  <a:lnTo>
                    <a:pt x="0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8" name="Freeform 56">
              <a:extLst>
                <a:ext uri="{FF2B5EF4-FFF2-40B4-BE49-F238E27FC236}">
                  <a16:creationId xmlns:a16="http://schemas.microsoft.com/office/drawing/2014/main" id="{548535CA-5E72-B20E-B361-1B468A682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" y="1714"/>
              <a:ext cx="37" cy="1614"/>
            </a:xfrm>
            <a:custGeom>
              <a:avLst/>
              <a:gdLst>
                <a:gd name="T0" fmla="*/ 187 w 187"/>
                <a:gd name="T1" fmla="*/ 12310 h 12310"/>
                <a:gd name="T2" fmla="*/ 187 w 187"/>
                <a:gd name="T3" fmla="*/ 0 h 12310"/>
                <a:gd name="T4" fmla="*/ 0 w 187"/>
                <a:gd name="T5" fmla="*/ 0 h 12310"/>
                <a:gd name="T6" fmla="*/ 0 w 187"/>
                <a:gd name="T7" fmla="*/ 12196 h 12310"/>
                <a:gd name="T8" fmla="*/ 0 w 187"/>
                <a:gd name="T9" fmla="*/ 12310 h 12310"/>
                <a:gd name="T10" fmla="*/ 187 w 187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2310">
                  <a:moveTo>
                    <a:pt x="187" y="12310"/>
                  </a:moveTo>
                  <a:lnTo>
                    <a:pt x="187" y="0"/>
                  </a:lnTo>
                  <a:lnTo>
                    <a:pt x="0" y="0"/>
                  </a:lnTo>
                  <a:lnTo>
                    <a:pt x="0" y="12196"/>
                  </a:lnTo>
                  <a:lnTo>
                    <a:pt x="0" y="12310"/>
                  </a:lnTo>
                  <a:lnTo>
                    <a:pt x="187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69" name="Freeform 57">
              <a:extLst>
                <a:ext uri="{FF2B5EF4-FFF2-40B4-BE49-F238E27FC236}">
                  <a16:creationId xmlns:a16="http://schemas.microsoft.com/office/drawing/2014/main" id="{B079E350-4F91-A7B7-E050-6DF2E722E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1714"/>
              <a:ext cx="14" cy="1614"/>
            </a:xfrm>
            <a:custGeom>
              <a:avLst/>
              <a:gdLst>
                <a:gd name="T0" fmla="*/ 0 w 69"/>
                <a:gd name="T1" fmla="*/ 12310 h 12310"/>
                <a:gd name="T2" fmla="*/ 0 w 69"/>
                <a:gd name="T3" fmla="*/ 12190 h 12310"/>
                <a:gd name="T4" fmla="*/ 0 w 69"/>
                <a:gd name="T5" fmla="*/ 0 h 12310"/>
                <a:gd name="T6" fmla="*/ 69 w 69"/>
                <a:gd name="T7" fmla="*/ 0 h 12310"/>
                <a:gd name="T8" fmla="*/ 69 w 69"/>
                <a:gd name="T9" fmla="*/ 12310 h 12310"/>
                <a:gd name="T10" fmla="*/ 0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0" y="12310"/>
                  </a:moveTo>
                  <a:lnTo>
                    <a:pt x="0" y="12190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2310"/>
                  </a:lnTo>
                  <a:lnTo>
                    <a:pt x="0" y="1231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0" name="Freeform 58">
              <a:extLst>
                <a:ext uri="{FF2B5EF4-FFF2-40B4-BE49-F238E27FC236}">
                  <a16:creationId xmlns:a16="http://schemas.microsoft.com/office/drawing/2014/main" id="{3C41D70B-3BE6-A580-993D-A4FCFF0BE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714"/>
              <a:ext cx="23" cy="1614"/>
            </a:xfrm>
            <a:custGeom>
              <a:avLst/>
              <a:gdLst>
                <a:gd name="T0" fmla="*/ 0 w 113"/>
                <a:gd name="T1" fmla="*/ 0 h 12310"/>
                <a:gd name="T2" fmla="*/ 0 w 113"/>
                <a:gd name="T3" fmla="*/ 12197 h 12310"/>
                <a:gd name="T4" fmla="*/ 0 w 113"/>
                <a:gd name="T5" fmla="*/ 12310 h 12310"/>
                <a:gd name="T6" fmla="*/ 113 w 113"/>
                <a:gd name="T7" fmla="*/ 12310 h 12310"/>
                <a:gd name="T8" fmla="*/ 113 w 113"/>
                <a:gd name="T9" fmla="*/ 0 h 12310"/>
                <a:gd name="T10" fmla="*/ 0 w 113"/>
                <a:gd name="T11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310">
                  <a:moveTo>
                    <a:pt x="0" y="0"/>
                  </a:moveTo>
                  <a:lnTo>
                    <a:pt x="0" y="12197"/>
                  </a:lnTo>
                  <a:lnTo>
                    <a:pt x="0" y="12310"/>
                  </a:lnTo>
                  <a:lnTo>
                    <a:pt x="113" y="12310"/>
                  </a:lnTo>
                  <a:lnTo>
                    <a:pt x="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1" name="Freeform 59">
              <a:extLst>
                <a:ext uri="{FF2B5EF4-FFF2-40B4-BE49-F238E27FC236}">
                  <a16:creationId xmlns:a16="http://schemas.microsoft.com/office/drawing/2014/main" id="{42407D09-7F99-CB07-9BB2-06E791BE9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9"/>
              <a:ext cx="6" cy="1604"/>
            </a:xfrm>
            <a:custGeom>
              <a:avLst/>
              <a:gdLst>
                <a:gd name="T0" fmla="*/ 34 w 34"/>
                <a:gd name="T1" fmla="*/ 12240 h 12240"/>
                <a:gd name="T2" fmla="*/ 34 w 34"/>
                <a:gd name="T3" fmla="*/ 12155 h 12240"/>
                <a:gd name="T4" fmla="*/ 34 w 34"/>
                <a:gd name="T5" fmla="*/ 0 h 12240"/>
                <a:gd name="T6" fmla="*/ 0 w 34"/>
                <a:gd name="T7" fmla="*/ 0 h 12240"/>
                <a:gd name="T8" fmla="*/ 0 w 34"/>
                <a:gd name="T9" fmla="*/ 12240 h 12240"/>
                <a:gd name="T10" fmla="*/ 34 w 34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2240">
                  <a:moveTo>
                    <a:pt x="34" y="12240"/>
                  </a:moveTo>
                  <a:lnTo>
                    <a:pt x="34" y="12155"/>
                  </a:lnTo>
                  <a:lnTo>
                    <a:pt x="34" y="0"/>
                  </a:lnTo>
                  <a:lnTo>
                    <a:pt x="0" y="0"/>
                  </a:lnTo>
                  <a:lnTo>
                    <a:pt x="0" y="12240"/>
                  </a:lnTo>
                  <a:lnTo>
                    <a:pt x="34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2" name="Freeform 60">
              <a:extLst>
                <a:ext uri="{FF2B5EF4-FFF2-40B4-BE49-F238E27FC236}">
                  <a16:creationId xmlns:a16="http://schemas.microsoft.com/office/drawing/2014/main" id="{F4898870-5D43-E2DA-D13D-9564376D6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" y="1719"/>
              <a:ext cx="11" cy="1604"/>
            </a:xfrm>
            <a:custGeom>
              <a:avLst/>
              <a:gdLst>
                <a:gd name="T0" fmla="*/ 56 w 56"/>
                <a:gd name="T1" fmla="*/ 12240 h 12240"/>
                <a:gd name="T2" fmla="*/ 56 w 56"/>
                <a:gd name="T3" fmla="*/ 0 h 12240"/>
                <a:gd name="T4" fmla="*/ 0 w 56"/>
                <a:gd name="T5" fmla="*/ 0 h 12240"/>
                <a:gd name="T6" fmla="*/ 0 w 56"/>
                <a:gd name="T7" fmla="*/ 12167 h 12240"/>
                <a:gd name="T8" fmla="*/ 0 w 56"/>
                <a:gd name="T9" fmla="*/ 12240 h 12240"/>
                <a:gd name="T10" fmla="*/ 56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56" y="12240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12167"/>
                  </a:lnTo>
                  <a:lnTo>
                    <a:pt x="0" y="12240"/>
                  </a:lnTo>
                  <a:lnTo>
                    <a:pt x="56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3" name="Freeform 61">
              <a:extLst>
                <a:ext uri="{FF2B5EF4-FFF2-40B4-BE49-F238E27FC236}">
                  <a16:creationId xmlns:a16="http://schemas.microsoft.com/office/drawing/2014/main" id="{D58A8577-1A86-2674-7C68-24868E5CE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" y="1719"/>
              <a:ext cx="22" cy="1604"/>
            </a:xfrm>
            <a:custGeom>
              <a:avLst/>
              <a:gdLst>
                <a:gd name="T0" fmla="*/ 113 w 113"/>
                <a:gd name="T1" fmla="*/ 12240 h 12240"/>
                <a:gd name="T2" fmla="*/ 113 w 113"/>
                <a:gd name="T3" fmla="*/ 0 h 12240"/>
                <a:gd name="T4" fmla="*/ 0 w 113"/>
                <a:gd name="T5" fmla="*/ 0 h 12240"/>
                <a:gd name="T6" fmla="*/ 0 w 113"/>
                <a:gd name="T7" fmla="*/ 12161 h 12240"/>
                <a:gd name="T8" fmla="*/ 0 w 113"/>
                <a:gd name="T9" fmla="*/ 12240 h 12240"/>
                <a:gd name="T10" fmla="*/ 113 w 113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240">
                  <a:moveTo>
                    <a:pt x="113" y="12240"/>
                  </a:moveTo>
                  <a:lnTo>
                    <a:pt x="113" y="0"/>
                  </a:lnTo>
                  <a:lnTo>
                    <a:pt x="0" y="0"/>
                  </a:lnTo>
                  <a:lnTo>
                    <a:pt x="0" y="12161"/>
                  </a:lnTo>
                  <a:lnTo>
                    <a:pt x="0" y="12240"/>
                  </a:lnTo>
                  <a:lnTo>
                    <a:pt x="113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4" name="Freeform 62">
              <a:extLst>
                <a:ext uri="{FF2B5EF4-FFF2-40B4-BE49-F238E27FC236}">
                  <a16:creationId xmlns:a16="http://schemas.microsoft.com/office/drawing/2014/main" id="{F386C2CF-8047-912E-99C9-2A7B4AF2C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" y="1719"/>
              <a:ext cx="6" cy="1604"/>
            </a:xfrm>
            <a:custGeom>
              <a:avLst/>
              <a:gdLst>
                <a:gd name="T0" fmla="*/ 0 w 35"/>
                <a:gd name="T1" fmla="*/ 12240 h 12240"/>
                <a:gd name="T2" fmla="*/ 0 w 35"/>
                <a:gd name="T3" fmla="*/ 12161 h 12240"/>
                <a:gd name="T4" fmla="*/ 0 w 35"/>
                <a:gd name="T5" fmla="*/ 0 h 12240"/>
                <a:gd name="T6" fmla="*/ 35 w 35"/>
                <a:gd name="T7" fmla="*/ 0 h 12240"/>
                <a:gd name="T8" fmla="*/ 35 w 35"/>
                <a:gd name="T9" fmla="*/ 12240 h 12240"/>
                <a:gd name="T10" fmla="*/ 0 w 35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5" name="Freeform 63">
              <a:extLst>
                <a:ext uri="{FF2B5EF4-FFF2-40B4-BE49-F238E27FC236}">
                  <a16:creationId xmlns:a16="http://schemas.microsoft.com/office/drawing/2014/main" id="{139F6637-6A68-8253-3A61-844B9735E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1719"/>
              <a:ext cx="11" cy="1604"/>
            </a:xfrm>
            <a:custGeom>
              <a:avLst/>
              <a:gdLst>
                <a:gd name="T0" fmla="*/ 0 w 56"/>
                <a:gd name="T1" fmla="*/ 12240 h 12240"/>
                <a:gd name="T2" fmla="*/ 0 w 56"/>
                <a:gd name="T3" fmla="*/ 12161 h 12240"/>
                <a:gd name="T4" fmla="*/ 0 w 56"/>
                <a:gd name="T5" fmla="*/ 0 h 12240"/>
                <a:gd name="T6" fmla="*/ 56 w 56"/>
                <a:gd name="T7" fmla="*/ 0 h 12240"/>
                <a:gd name="T8" fmla="*/ 56 w 56"/>
                <a:gd name="T9" fmla="*/ 12240 h 12240"/>
                <a:gd name="T10" fmla="*/ 0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6" name="Freeform 64">
              <a:extLst>
                <a:ext uri="{FF2B5EF4-FFF2-40B4-BE49-F238E27FC236}">
                  <a16:creationId xmlns:a16="http://schemas.microsoft.com/office/drawing/2014/main" id="{6C3B4493-C94F-40F1-9B3D-D6A133897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1657"/>
              <a:ext cx="55" cy="34"/>
            </a:xfrm>
            <a:custGeom>
              <a:avLst/>
              <a:gdLst>
                <a:gd name="T0" fmla="*/ 17 w 286"/>
                <a:gd name="T1" fmla="*/ 254 h 254"/>
                <a:gd name="T2" fmla="*/ 0 w 286"/>
                <a:gd name="T3" fmla="*/ 180 h 254"/>
                <a:gd name="T4" fmla="*/ 4 w 286"/>
                <a:gd name="T5" fmla="*/ 146 h 254"/>
                <a:gd name="T6" fmla="*/ 11 w 286"/>
                <a:gd name="T7" fmla="*/ 114 h 254"/>
                <a:gd name="T8" fmla="*/ 43 w 286"/>
                <a:gd name="T9" fmla="*/ 57 h 254"/>
                <a:gd name="T10" fmla="*/ 87 w 286"/>
                <a:gd name="T11" fmla="*/ 18 h 254"/>
                <a:gd name="T12" fmla="*/ 114 w 286"/>
                <a:gd name="T13" fmla="*/ 6 h 254"/>
                <a:gd name="T14" fmla="*/ 143 w 286"/>
                <a:gd name="T15" fmla="*/ 0 h 254"/>
                <a:gd name="T16" fmla="*/ 204 w 286"/>
                <a:gd name="T17" fmla="*/ 7 h 254"/>
                <a:gd name="T18" fmla="*/ 233 w 286"/>
                <a:gd name="T19" fmla="*/ 18 h 254"/>
                <a:gd name="T20" fmla="*/ 257 w 286"/>
                <a:gd name="T21" fmla="*/ 35 h 254"/>
                <a:gd name="T22" fmla="*/ 276 w 286"/>
                <a:gd name="T23" fmla="*/ 57 h 254"/>
                <a:gd name="T24" fmla="*/ 286 w 286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6" h="254">
                  <a:moveTo>
                    <a:pt x="17" y="254"/>
                  </a:moveTo>
                  <a:lnTo>
                    <a:pt x="0" y="180"/>
                  </a:lnTo>
                  <a:lnTo>
                    <a:pt x="4" y="146"/>
                  </a:lnTo>
                  <a:lnTo>
                    <a:pt x="11" y="114"/>
                  </a:lnTo>
                  <a:lnTo>
                    <a:pt x="43" y="57"/>
                  </a:lnTo>
                  <a:lnTo>
                    <a:pt x="87" y="18"/>
                  </a:lnTo>
                  <a:lnTo>
                    <a:pt x="114" y="6"/>
                  </a:lnTo>
                  <a:lnTo>
                    <a:pt x="143" y="0"/>
                  </a:lnTo>
                  <a:lnTo>
                    <a:pt x="204" y="7"/>
                  </a:lnTo>
                  <a:lnTo>
                    <a:pt x="233" y="18"/>
                  </a:lnTo>
                  <a:lnTo>
                    <a:pt x="257" y="35"/>
                  </a:lnTo>
                  <a:lnTo>
                    <a:pt x="276" y="57"/>
                  </a:lnTo>
                  <a:lnTo>
                    <a:pt x="286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7" name="Freeform 65">
              <a:extLst>
                <a:ext uri="{FF2B5EF4-FFF2-40B4-BE49-F238E27FC236}">
                  <a16:creationId xmlns:a16="http://schemas.microsoft.com/office/drawing/2014/main" id="{3770046F-0962-0D60-1179-8E0D31F6C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1657"/>
              <a:ext cx="56" cy="34"/>
            </a:xfrm>
            <a:custGeom>
              <a:avLst/>
              <a:gdLst>
                <a:gd name="T0" fmla="*/ 270 w 287"/>
                <a:gd name="T1" fmla="*/ 254 h 254"/>
                <a:gd name="T2" fmla="*/ 287 w 287"/>
                <a:gd name="T3" fmla="*/ 180 h 254"/>
                <a:gd name="T4" fmla="*/ 276 w 287"/>
                <a:gd name="T5" fmla="*/ 114 h 254"/>
                <a:gd name="T6" fmla="*/ 244 w 287"/>
                <a:gd name="T7" fmla="*/ 57 h 254"/>
                <a:gd name="T8" fmla="*/ 200 w 287"/>
                <a:gd name="T9" fmla="*/ 18 h 254"/>
                <a:gd name="T10" fmla="*/ 174 w 287"/>
                <a:gd name="T11" fmla="*/ 6 h 254"/>
                <a:gd name="T12" fmla="*/ 145 w 287"/>
                <a:gd name="T13" fmla="*/ 0 h 254"/>
                <a:gd name="T14" fmla="*/ 116 w 287"/>
                <a:gd name="T15" fmla="*/ 0 h 254"/>
                <a:gd name="T16" fmla="*/ 84 w 287"/>
                <a:gd name="T17" fmla="*/ 7 h 254"/>
                <a:gd name="T18" fmla="*/ 55 w 287"/>
                <a:gd name="T19" fmla="*/ 18 h 254"/>
                <a:gd name="T20" fmla="*/ 31 w 287"/>
                <a:gd name="T21" fmla="*/ 35 h 254"/>
                <a:gd name="T22" fmla="*/ 13 w 287"/>
                <a:gd name="T23" fmla="*/ 57 h 254"/>
                <a:gd name="T24" fmla="*/ 0 w 287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7" h="254">
                  <a:moveTo>
                    <a:pt x="270" y="254"/>
                  </a:moveTo>
                  <a:lnTo>
                    <a:pt x="287" y="180"/>
                  </a:lnTo>
                  <a:lnTo>
                    <a:pt x="276" y="114"/>
                  </a:lnTo>
                  <a:lnTo>
                    <a:pt x="244" y="57"/>
                  </a:lnTo>
                  <a:lnTo>
                    <a:pt x="200" y="18"/>
                  </a:lnTo>
                  <a:lnTo>
                    <a:pt x="174" y="6"/>
                  </a:lnTo>
                  <a:lnTo>
                    <a:pt x="145" y="0"/>
                  </a:lnTo>
                  <a:lnTo>
                    <a:pt x="116" y="0"/>
                  </a:lnTo>
                  <a:lnTo>
                    <a:pt x="84" y="7"/>
                  </a:lnTo>
                  <a:lnTo>
                    <a:pt x="55" y="18"/>
                  </a:lnTo>
                  <a:lnTo>
                    <a:pt x="31" y="35"/>
                  </a:lnTo>
                  <a:lnTo>
                    <a:pt x="13" y="57"/>
                  </a:lnTo>
                  <a:lnTo>
                    <a:pt x="0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8" name="Freeform 66">
              <a:extLst>
                <a:ext uri="{FF2B5EF4-FFF2-40B4-BE49-F238E27FC236}">
                  <a16:creationId xmlns:a16="http://schemas.microsoft.com/office/drawing/2014/main" id="{9F630BFA-25C2-241B-A0E8-795C06D17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3353"/>
              <a:ext cx="55" cy="33"/>
            </a:xfrm>
            <a:custGeom>
              <a:avLst/>
              <a:gdLst>
                <a:gd name="T0" fmla="*/ 17 w 286"/>
                <a:gd name="T1" fmla="*/ 0 h 252"/>
                <a:gd name="T2" fmla="*/ 0 w 286"/>
                <a:gd name="T3" fmla="*/ 72 h 252"/>
                <a:gd name="T4" fmla="*/ 4 w 286"/>
                <a:gd name="T5" fmla="*/ 107 h 252"/>
                <a:gd name="T6" fmla="*/ 11 w 286"/>
                <a:gd name="T7" fmla="*/ 140 h 252"/>
                <a:gd name="T8" fmla="*/ 43 w 286"/>
                <a:gd name="T9" fmla="*/ 195 h 252"/>
                <a:gd name="T10" fmla="*/ 87 w 286"/>
                <a:gd name="T11" fmla="*/ 235 h 252"/>
                <a:gd name="T12" fmla="*/ 114 w 286"/>
                <a:gd name="T13" fmla="*/ 247 h 252"/>
                <a:gd name="T14" fmla="*/ 143 w 286"/>
                <a:gd name="T15" fmla="*/ 252 h 252"/>
                <a:gd name="T16" fmla="*/ 204 w 286"/>
                <a:gd name="T17" fmla="*/ 247 h 252"/>
                <a:gd name="T18" fmla="*/ 233 w 286"/>
                <a:gd name="T19" fmla="*/ 235 h 252"/>
                <a:gd name="T20" fmla="*/ 257 w 286"/>
                <a:gd name="T21" fmla="*/ 219 h 252"/>
                <a:gd name="T22" fmla="*/ 286 w 286"/>
                <a:gd name="T23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52">
                  <a:moveTo>
                    <a:pt x="17" y="0"/>
                  </a:moveTo>
                  <a:lnTo>
                    <a:pt x="0" y="72"/>
                  </a:lnTo>
                  <a:lnTo>
                    <a:pt x="4" y="107"/>
                  </a:lnTo>
                  <a:lnTo>
                    <a:pt x="11" y="140"/>
                  </a:lnTo>
                  <a:lnTo>
                    <a:pt x="43" y="195"/>
                  </a:lnTo>
                  <a:lnTo>
                    <a:pt x="87" y="235"/>
                  </a:lnTo>
                  <a:lnTo>
                    <a:pt x="114" y="247"/>
                  </a:lnTo>
                  <a:lnTo>
                    <a:pt x="143" y="252"/>
                  </a:lnTo>
                  <a:lnTo>
                    <a:pt x="204" y="247"/>
                  </a:lnTo>
                  <a:lnTo>
                    <a:pt x="233" y="235"/>
                  </a:lnTo>
                  <a:lnTo>
                    <a:pt x="257" y="219"/>
                  </a:lnTo>
                  <a:lnTo>
                    <a:pt x="286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79" name="Freeform 67">
              <a:extLst>
                <a:ext uri="{FF2B5EF4-FFF2-40B4-BE49-F238E27FC236}">
                  <a16:creationId xmlns:a16="http://schemas.microsoft.com/office/drawing/2014/main" id="{17DE3F83-362E-43DE-EB9C-251256027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3353"/>
              <a:ext cx="56" cy="33"/>
            </a:xfrm>
            <a:custGeom>
              <a:avLst/>
              <a:gdLst>
                <a:gd name="T0" fmla="*/ 270 w 287"/>
                <a:gd name="T1" fmla="*/ 0 h 252"/>
                <a:gd name="T2" fmla="*/ 287 w 287"/>
                <a:gd name="T3" fmla="*/ 72 h 252"/>
                <a:gd name="T4" fmla="*/ 276 w 287"/>
                <a:gd name="T5" fmla="*/ 140 h 252"/>
                <a:gd name="T6" fmla="*/ 244 w 287"/>
                <a:gd name="T7" fmla="*/ 195 h 252"/>
                <a:gd name="T8" fmla="*/ 200 w 287"/>
                <a:gd name="T9" fmla="*/ 235 h 252"/>
                <a:gd name="T10" fmla="*/ 145 w 287"/>
                <a:gd name="T11" fmla="*/ 252 h 252"/>
                <a:gd name="T12" fmla="*/ 84 w 287"/>
                <a:gd name="T13" fmla="*/ 247 h 252"/>
                <a:gd name="T14" fmla="*/ 55 w 287"/>
                <a:gd name="T15" fmla="*/ 235 h 252"/>
                <a:gd name="T16" fmla="*/ 31 w 287"/>
                <a:gd name="T17" fmla="*/ 219 h 252"/>
                <a:gd name="T18" fmla="*/ 13 w 287"/>
                <a:gd name="T19" fmla="*/ 195 h 252"/>
                <a:gd name="T20" fmla="*/ 0 w 287"/>
                <a:gd name="T21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" h="252">
                  <a:moveTo>
                    <a:pt x="270" y="0"/>
                  </a:moveTo>
                  <a:lnTo>
                    <a:pt x="287" y="72"/>
                  </a:lnTo>
                  <a:lnTo>
                    <a:pt x="276" y="140"/>
                  </a:lnTo>
                  <a:lnTo>
                    <a:pt x="244" y="195"/>
                  </a:lnTo>
                  <a:lnTo>
                    <a:pt x="200" y="235"/>
                  </a:lnTo>
                  <a:lnTo>
                    <a:pt x="145" y="252"/>
                  </a:lnTo>
                  <a:lnTo>
                    <a:pt x="84" y="247"/>
                  </a:lnTo>
                  <a:lnTo>
                    <a:pt x="55" y="235"/>
                  </a:lnTo>
                  <a:lnTo>
                    <a:pt x="31" y="219"/>
                  </a:lnTo>
                  <a:lnTo>
                    <a:pt x="13" y="195"/>
                  </a:lnTo>
                  <a:lnTo>
                    <a:pt x="0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92580" name="Group 68">
            <a:extLst>
              <a:ext uri="{FF2B5EF4-FFF2-40B4-BE49-F238E27FC236}">
                <a16:creationId xmlns:a16="http://schemas.microsoft.com/office/drawing/2014/main" id="{4B69C902-5B64-7B98-1076-AFF2C135DD2D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2540000"/>
            <a:ext cx="735013" cy="2870200"/>
            <a:chOff x="432" y="1632"/>
            <a:chExt cx="463" cy="1776"/>
          </a:xfrm>
        </p:grpSpPr>
        <p:sp>
          <p:nvSpPr>
            <p:cNvPr id="192581" name="Freeform 69">
              <a:extLst>
                <a:ext uri="{FF2B5EF4-FFF2-40B4-BE49-F238E27FC236}">
                  <a16:creationId xmlns:a16="http://schemas.microsoft.com/office/drawing/2014/main" id="{87CF3950-F4CA-3A92-2534-346CDF1A4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" y="1632"/>
              <a:ext cx="463" cy="1776"/>
            </a:xfrm>
            <a:custGeom>
              <a:avLst/>
              <a:gdLst>
                <a:gd name="T0" fmla="*/ 492 w 2401"/>
                <a:gd name="T1" fmla="*/ 435 h 13551"/>
                <a:gd name="T2" fmla="*/ 448 w 2401"/>
                <a:gd name="T3" fmla="*/ 505 h 13551"/>
                <a:gd name="T4" fmla="*/ 336 w 2401"/>
                <a:gd name="T5" fmla="*/ 571 h 13551"/>
                <a:gd name="T6" fmla="*/ 217 w 2401"/>
                <a:gd name="T7" fmla="*/ 571 h 13551"/>
                <a:gd name="T8" fmla="*/ 114 w 2401"/>
                <a:gd name="T9" fmla="*/ 524 h 13551"/>
                <a:gd name="T10" fmla="*/ 41 w 2401"/>
                <a:gd name="T11" fmla="*/ 439 h 13551"/>
                <a:gd name="T12" fmla="*/ 0 w 2401"/>
                <a:gd name="T13" fmla="*/ 288 h 13551"/>
                <a:gd name="T14" fmla="*/ 28 w 2401"/>
                <a:gd name="T15" fmla="*/ 178 h 13551"/>
                <a:gd name="T16" fmla="*/ 92 w 2401"/>
                <a:gd name="T17" fmla="*/ 87 h 13551"/>
                <a:gd name="T18" fmla="*/ 191 w 2401"/>
                <a:gd name="T19" fmla="*/ 24 h 13551"/>
                <a:gd name="T20" fmla="*/ 316 w 2401"/>
                <a:gd name="T21" fmla="*/ 0 h 13551"/>
                <a:gd name="T22" fmla="*/ 2193 w 2401"/>
                <a:gd name="T23" fmla="*/ 8 h 13551"/>
                <a:gd name="T24" fmla="*/ 2305 w 2401"/>
                <a:gd name="T25" fmla="*/ 67 h 13551"/>
                <a:gd name="T26" fmla="*/ 2371 w 2401"/>
                <a:gd name="T27" fmla="*/ 161 h 13551"/>
                <a:gd name="T28" fmla="*/ 2401 w 2401"/>
                <a:gd name="T29" fmla="*/ 323 h 13551"/>
                <a:gd name="T30" fmla="*/ 2337 w 2401"/>
                <a:gd name="T31" fmla="*/ 475 h 13551"/>
                <a:gd name="T32" fmla="*/ 2198 w 2401"/>
                <a:gd name="T33" fmla="*/ 568 h 13551"/>
                <a:gd name="T34" fmla="*/ 2034 w 2401"/>
                <a:gd name="T35" fmla="*/ 565 h 13551"/>
                <a:gd name="T36" fmla="*/ 1923 w 2401"/>
                <a:gd name="T37" fmla="*/ 484 h 13551"/>
                <a:gd name="T38" fmla="*/ 1866 w 2401"/>
                <a:gd name="T39" fmla="*/ 569 h 13551"/>
                <a:gd name="T40" fmla="*/ 1894 w 2401"/>
                <a:gd name="T41" fmla="*/ 13123 h 13551"/>
                <a:gd name="T42" fmla="*/ 1958 w 2401"/>
                <a:gd name="T43" fmla="*/ 13043 h 13551"/>
                <a:gd name="T44" fmla="*/ 2116 w 2401"/>
                <a:gd name="T45" fmla="*/ 12980 h 13551"/>
                <a:gd name="T46" fmla="*/ 2276 w 2401"/>
                <a:gd name="T47" fmla="*/ 13024 h 13551"/>
                <a:gd name="T48" fmla="*/ 2381 w 2401"/>
                <a:gd name="T49" fmla="*/ 13146 h 13551"/>
                <a:gd name="T50" fmla="*/ 2389 w 2401"/>
                <a:gd name="T51" fmla="*/ 13335 h 13551"/>
                <a:gd name="T52" fmla="*/ 2343 w 2401"/>
                <a:gd name="T53" fmla="*/ 13439 h 13551"/>
                <a:gd name="T54" fmla="*/ 2255 w 2401"/>
                <a:gd name="T55" fmla="*/ 13520 h 13551"/>
                <a:gd name="T56" fmla="*/ 2116 w 2401"/>
                <a:gd name="T57" fmla="*/ 13551 h 13551"/>
                <a:gd name="T58" fmla="*/ 250 w 2401"/>
                <a:gd name="T59" fmla="*/ 13544 h 13551"/>
                <a:gd name="T60" fmla="*/ 137 w 2401"/>
                <a:gd name="T61" fmla="*/ 13500 h 13551"/>
                <a:gd name="T62" fmla="*/ 55 w 2401"/>
                <a:gd name="T63" fmla="*/ 13421 h 13551"/>
                <a:gd name="T64" fmla="*/ 9 w 2401"/>
                <a:gd name="T65" fmla="*/ 13320 h 13551"/>
                <a:gd name="T66" fmla="*/ 4 w 2401"/>
                <a:gd name="T67" fmla="*/ 13213 h 13551"/>
                <a:gd name="T68" fmla="*/ 38 w 2401"/>
                <a:gd name="T69" fmla="*/ 13117 h 13551"/>
                <a:gd name="T70" fmla="*/ 108 w 2401"/>
                <a:gd name="T71" fmla="*/ 13038 h 13551"/>
                <a:gd name="T72" fmla="*/ 209 w 2401"/>
                <a:gd name="T73" fmla="*/ 12992 h 13551"/>
                <a:gd name="T74" fmla="*/ 323 w 2401"/>
                <a:gd name="T75" fmla="*/ 12992 h 13551"/>
                <a:gd name="T76" fmla="*/ 437 w 2401"/>
                <a:gd name="T77" fmla="*/ 13052 h 13551"/>
                <a:gd name="T78" fmla="*/ 514 w 2401"/>
                <a:gd name="T79" fmla="*/ 12997 h 1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1" h="13551">
                  <a:moveTo>
                    <a:pt x="514" y="554"/>
                  </a:moveTo>
                  <a:lnTo>
                    <a:pt x="492" y="435"/>
                  </a:lnTo>
                  <a:lnTo>
                    <a:pt x="483" y="457"/>
                  </a:lnTo>
                  <a:lnTo>
                    <a:pt x="448" y="505"/>
                  </a:lnTo>
                  <a:lnTo>
                    <a:pt x="384" y="554"/>
                  </a:lnTo>
                  <a:lnTo>
                    <a:pt x="336" y="571"/>
                  </a:lnTo>
                  <a:lnTo>
                    <a:pt x="277" y="579"/>
                  </a:lnTo>
                  <a:lnTo>
                    <a:pt x="217" y="571"/>
                  </a:lnTo>
                  <a:lnTo>
                    <a:pt x="162" y="553"/>
                  </a:lnTo>
                  <a:lnTo>
                    <a:pt x="114" y="524"/>
                  </a:lnTo>
                  <a:lnTo>
                    <a:pt x="72" y="484"/>
                  </a:lnTo>
                  <a:lnTo>
                    <a:pt x="41" y="439"/>
                  </a:lnTo>
                  <a:lnTo>
                    <a:pt x="17" y="390"/>
                  </a:lnTo>
                  <a:lnTo>
                    <a:pt x="0" y="288"/>
                  </a:lnTo>
                  <a:lnTo>
                    <a:pt x="9" y="231"/>
                  </a:lnTo>
                  <a:lnTo>
                    <a:pt x="28" y="178"/>
                  </a:lnTo>
                  <a:lnTo>
                    <a:pt x="55" y="129"/>
                  </a:lnTo>
                  <a:lnTo>
                    <a:pt x="92" y="87"/>
                  </a:lnTo>
                  <a:lnTo>
                    <a:pt x="137" y="50"/>
                  </a:lnTo>
                  <a:lnTo>
                    <a:pt x="191" y="24"/>
                  </a:lnTo>
                  <a:lnTo>
                    <a:pt x="250" y="6"/>
                  </a:lnTo>
                  <a:lnTo>
                    <a:pt x="316" y="0"/>
                  </a:lnTo>
                  <a:lnTo>
                    <a:pt x="2116" y="0"/>
                  </a:lnTo>
                  <a:lnTo>
                    <a:pt x="2193" y="8"/>
                  </a:lnTo>
                  <a:lnTo>
                    <a:pt x="2255" y="32"/>
                  </a:lnTo>
                  <a:lnTo>
                    <a:pt x="2305" y="67"/>
                  </a:lnTo>
                  <a:lnTo>
                    <a:pt x="2343" y="112"/>
                  </a:lnTo>
                  <a:lnTo>
                    <a:pt x="2371" y="161"/>
                  </a:lnTo>
                  <a:lnTo>
                    <a:pt x="2389" y="215"/>
                  </a:lnTo>
                  <a:lnTo>
                    <a:pt x="2401" y="323"/>
                  </a:lnTo>
                  <a:lnTo>
                    <a:pt x="2381" y="404"/>
                  </a:lnTo>
                  <a:lnTo>
                    <a:pt x="2337" y="475"/>
                  </a:lnTo>
                  <a:lnTo>
                    <a:pt x="2276" y="530"/>
                  </a:lnTo>
                  <a:lnTo>
                    <a:pt x="2198" y="568"/>
                  </a:lnTo>
                  <a:lnTo>
                    <a:pt x="2116" y="580"/>
                  </a:lnTo>
                  <a:lnTo>
                    <a:pt x="2034" y="565"/>
                  </a:lnTo>
                  <a:lnTo>
                    <a:pt x="1958" y="519"/>
                  </a:lnTo>
                  <a:lnTo>
                    <a:pt x="1923" y="484"/>
                  </a:lnTo>
                  <a:lnTo>
                    <a:pt x="1894" y="443"/>
                  </a:lnTo>
                  <a:lnTo>
                    <a:pt x="1866" y="569"/>
                  </a:lnTo>
                  <a:lnTo>
                    <a:pt x="1866" y="12984"/>
                  </a:lnTo>
                  <a:lnTo>
                    <a:pt x="1894" y="13123"/>
                  </a:lnTo>
                  <a:lnTo>
                    <a:pt x="1923" y="13078"/>
                  </a:lnTo>
                  <a:lnTo>
                    <a:pt x="1958" y="13043"/>
                  </a:lnTo>
                  <a:lnTo>
                    <a:pt x="2034" y="12997"/>
                  </a:lnTo>
                  <a:lnTo>
                    <a:pt x="2116" y="12980"/>
                  </a:lnTo>
                  <a:lnTo>
                    <a:pt x="2198" y="12992"/>
                  </a:lnTo>
                  <a:lnTo>
                    <a:pt x="2276" y="13024"/>
                  </a:lnTo>
                  <a:lnTo>
                    <a:pt x="2337" y="13078"/>
                  </a:lnTo>
                  <a:lnTo>
                    <a:pt x="2381" y="13146"/>
                  </a:lnTo>
                  <a:lnTo>
                    <a:pt x="2401" y="13228"/>
                  </a:lnTo>
                  <a:lnTo>
                    <a:pt x="2389" y="13335"/>
                  </a:lnTo>
                  <a:lnTo>
                    <a:pt x="2371" y="13388"/>
                  </a:lnTo>
                  <a:lnTo>
                    <a:pt x="2343" y="13439"/>
                  </a:lnTo>
                  <a:lnTo>
                    <a:pt x="2305" y="13483"/>
                  </a:lnTo>
                  <a:lnTo>
                    <a:pt x="2255" y="13520"/>
                  </a:lnTo>
                  <a:lnTo>
                    <a:pt x="2193" y="13542"/>
                  </a:lnTo>
                  <a:lnTo>
                    <a:pt x="2116" y="13551"/>
                  </a:lnTo>
                  <a:lnTo>
                    <a:pt x="316" y="13551"/>
                  </a:lnTo>
                  <a:lnTo>
                    <a:pt x="250" y="13544"/>
                  </a:lnTo>
                  <a:lnTo>
                    <a:pt x="191" y="13527"/>
                  </a:lnTo>
                  <a:lnTo>
                    <a:pt x="137" y="13500"/>
                  </a:lnTo>
                  <a:lnTo>
                    <a:pt x="92" y="13465"/>
                  </a:lnTo>
                  <a:lnTo>
                    <a:pt x="55" y="13421"/>
                  </a:lnTo>
                  <a:lnTo>
                    <a:pt x="28" y="13373"/>
                  </a:lnTo>
                  <a:lnTo>
                    <a:pt x="9" y="13320"/>
                  </a:lnTo>
                  <a:lnTo>
                    <a:pt x="0" y="13263"/>
                  </a:lnTo>
                  <a:lnTo>
                    <a:pt x="4" y="13213"/>
                  </a:lnTo>
                  <a:lnTo>
                    <a:pt x="17" y="13164"/>
                  </a:lnTo>
                  <a:lnTo>
                    <a:pt x="38" y="13117"/>
                  </a:lnTo>
                  <a:lnTo>
                    <a:pt x="68" y="13074"/>
                  </a:lnTo>
                  <a:lnTo>
                    <a:pt x="108" y="13038"/>
                  </a:lnTo>
                  <a:lnTo>
                    <a:pt x="154" y="13010"/>
                  </a:lnTo>
                  <a:lnTo>
                    <a:pt x="209" y="12992"/>
                  </a:lnTo>
                  <a:lnTo>
                    <a:pt x="270" y="12986"/>
                  </a:lnTo>
                  <a:lnTo>
                    <a:pt x="323" y="12992"/>
                  </a:lnTo>
                  <a:lnTo>
                    <a:pt x="367" y="13009"/>
                  </a:lnTo>
                  <a:lnTo>
                    <a:pt x="437" y="13052"/>
                  </a:lnTo>
                  <a:lnTo>
                    <a:pt x="492" y="13117"/>
                  </a:lnTo>
                  <a:lnTo>
                    <a:pt x="514" y="12997"/>
                  </a:lnTo>
                  <a:lnTo>
                    <a:pt x="514" y="554"/>
                  </a:lnTo>
                  <a:close/>
                </a:path>
              </a:pathLst>
            </a:custGeom>
            <a:solidFill>
              <a:srgbClr val="FCEDAE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82" name="Freeform 70">
              <a:extLst>
                <a:ext uri="{FF2B5EF4-FFF2-40B4-BE49-F238E27FC236}">
                  <a16:creationId xmlns:a16="http://schemas.microsoft.com/office/drawing/2014/main" id="{79D9921F-2440-AB9D-FD0C-DD354C3F7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" y="1709"/>
              <a:ext cx="242" cy="1630"/>
            </a:xfrm>
            <a:custGeom>
              <a:avLst/>
              <a:gdLst>
                <a:gd name="T0" fmla="*/ 817 w 1255"/>
                <a:gd name="T1" fmla="*/ 0 h 12432"/>
                <a:gd name="T2" fmla="*/ 0 w 1255"/>
                <a:gd name="T3" fmla="*/ 0 h 12432"/>
                <a:gd name="T4" fmla="*/ 0 w 1255"/>
                <a:gd name="T5" fmla="*/ 12432 h 12432"/>
                <a:gd name="T6" fmla="*/ 1255 w 1255"/>
                <a:gd name="T7" fmla="*/ 12432 h 12432"/>
                <a:gd name="T8" fmla="*/ 1255 w 1255"/>
                <a:gd name="T9" fmla="*/ 0 h 12432"/>
                <a:gd name="T10" fmla="*/ 817 w 1255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5" h="12432">
                  <a:moveTo>
                    <a:pt x="817" y="0"/>
                  </a:moveTo>
                  <a:lnTo>
                    <a:pt x="0" y="0"/>
                  </a:lnTo>
                  <a:lnTo>
                    <a:pt x="0" y="12432"/>
                  </a:lnTo>
                  <a:lnTo>
                    <a:pt x="1255" y="12432"/>
                  </a:lnTo>
                  <a:lnTo>
                    <a:pt x="1255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83" name="Freeform 71">
              <a:extLst>
                <a:ext uri="{FF2B5EF4-FFF2-40B4-BE49-F238E27FC236}">
                  <a16:creationId xmlns:a16="http://schemas.microsoft.com/office/drawing/2014/main" id="{3DF6AE00-6661-3DE9-CC5A-45057AC53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" y="1709"/>
              <a:ext cx="196" cy="1630"/>
            </a:xfrm>
            <a:custGeom>
              <a:avLst/>
              <a:gdLst>
                <a:gd name="T0" fmla="*/ 0 w 1021"/>
                <a:gd name="T1" fmla="*/ 0 h 12434"/>
                <a:gd name="T2" fmla="*/ 663 w 1021"/>
                <a:gd name="T3" fmla="*/ 0 h 12434"/>
                <a:gd name="T4" fmla="*/ 1021 w 1021"/>
                <a:gd name="T5" fmla="*/ 0 h 12434"/>
                <a:gd name="T6" fmla="*/ 1021 w 1021"/>
                <a:gd name="T7" fmla="*/ 12434 h 12434"/>
                <a:gd name="T8" fmla="*/ 0 w 1021"/>
                <a:gd name="T9" fmla="*/ 12434 h 12434"/>
                <a:gd name="T10" fmla="*/ 0 w 1021"/>
                <a:gd name="T11" fmla="*/ 0 h 1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1" h="12434">
                  <a:moveTo>
                    <a:pt x="0" y="0"/>
                  </a:moveTo>
                  <a:lnTo>
                    <a:pt x="663" y="0"/>
                  </a:lnTo>
                  <a:lnTo>
                    <a:pt x="1021" y="0"/>
                  </a:lnTo>
                  <a:lnTo>
                    <a:pt x="1021" y="12434"/>
                  </a:lnTo>
                  <a:lnTo>
                    <a:pt x="0" y="12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84" name="Freeform 72">
              <a:extLst>
                <a:ext uri="{FF2B5EF4-FFF2-40B4-BE49-F238E27FC236}">
                  <a16:creationId xmlns:a16="http://schemas.microsoft.com/office/drawing/2014/main" id="{B2DFBB77-5CE1-A4C2-C1F2-1B22E8BB9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" y="1709"/>
              <a:ext cx="151" cy="1630"/>
            </a:xfrm>
            <a:custGeom>
              <a:avLst/>
              <a:gdLst>
                <a:gd name="T0" fmla="*/ 0 w 786"/>
                <a:gd name="T1" fmla="*/ 0 h 12432"/>
                <a:gd name="T2" fmla="*/ 510 w 786"/>
                <a:gd name="T3" fmla="*/ 0 h 12432"/>
                <a:gd name="T4" fmla="*/ 786 w 786"/>
                <a:gd name="T5" fmla="*/ 0 h 12432"/>
                <a:gd name="T6" fmla="*/ 786 w 786"/>
                <a:gd name="T7" fmla="*/ 12432 h 12432"/>
                <a:gd name="T8" fmla="*/ 0 w 786"/>
                <a:gd name="T9" fmla="*/ 12432 h 12432"/>
                <a:gd name="T10" fmla="*/ 0 w 786"/>
                <a:gd name="T11" fmla="*/ 0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12432">
                  <a:moveTo>
                    <a:pt x="0" y="0"/>
                  </a:moveTo>
                  <a:lnTo>
                    <a:pt x="510" y="0"/>
                  </a:lnTo>
                  <a:lnTo>
                    <a:pt x="786" y="0"/>
                  </a:lnTo>
                  <a:lnTo>
                    <a:pt x="786" y="12432"/>
                  </a:lnTo>
                  <a:lnTo>
                    <a:pt x="0" y="12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F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85" name="Freeform 73">
              <a:extLst>
                <a:ext uri="{FF2B5EF4-FFF2-40B4-BE49-F238E27FC236}">
                  <a16:creationId xmlns:a16="http://schemas.microsoft.com/office/drawing/2014/main" id="{DBA8D71B-39BE-D356-AF2E-A34056139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" y="1709"/>
              <a:ext cx="106" cy="1630"/>
            </a:xfrm>
            <a:custGeom>
              <a:avLst/>
              <a:gdLst>
                <a:gd name="T0" fmla="*/ 0 w 552"/>
                <a:gd name="T1" fmla="*/ 0 h 12433"/>
                <a:gd name="T2" fmla="*/ 358 w 552"/>
                <a:gd name="T3" fmla="*/ 0 h 12433"/>
                <a:gd name="T4" fmla="*/ 552 w 552"/>
                <a:gd name="T5" fmla="*/ 0 h 12433"/>
                <a:gd name="T6" fmla="*/ 552 w 552"/>
                <a:gd name="T7" fmla="*/ 12433 h 12433"/>
                <a:gd name="T8" fmla="*/ 0 w 552"/>
                <a:gd name="T9" fmla="*/ 12433 h 12433"/>
                <a:gd name="T10" fmla="*/ 0 w 552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2" h="12433">
                  <a:moveTo>
                    <a:pt x="0" y="0"/>
                  </a:moveTo>
                  <a:lnTo>
                    <a:pt x="358" y="0"/>
                  </a:lnTo>
                  <a:lnTo>
                    <a:pt x="552" y="0"/>
                  </a:lnTo>
                  <a:lnTo>
                    <a:pt x="552" y="12433"/>
                  </a:lnTo>
                  <a:lnTo>
                    <a:pt x="0" y="12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86" name="Freeform 74">
              <a:extLst>
                <a:ext uri="{FF2B5EF4-FFF2-40B4-BE49-F238E27FC236}">
                  <a16:creationId xmlns:a16="http://schemas.microsoft.com/office/drawing/2014/main" id="{B96348C6-99A5-80E8-08D9-F8484C2FC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" y="1709"/>
              <a:ext cx="62" cy="1630"/>
            </a:xfrm>
            <a:custGeom>
              <a:avLst/>
              <a:gdLst>
                <a:gd name="T0" fmla="*/ 206 w 318"/>
                <a:gd name="T1" fmla="*/ 0 h 12433"/>
                <a:gd name="T2" fmla="*/ 0 w 318"/>
                <a:gd name="T3" fmla="*/ 0 h 12433"/>
                <a:gd name="T4" fmla="*/ 0 w 318"/>
                <a:gd name="T5" fmla="*/ 12433 h 12433"/>
                <a:gd name="T6" fmla="*/ 318 w 318"/>
                <a:gd name="T7" fmla="*/ 12433 h 12433"/>
                <a:gd name="T8" fmla="*/ 318 w 318"/>
                <a:gd name="T9" fmla="*/ 0 h 12433"/>
                <a:gd name="T10" fmla="*/ 206 w 318"/>
                <a:gd name="T11" fmla="*/ 0 h 12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8" h="12433">
                  <a:moveTo>
                    <a:pt x="206" y="0"/>
                  </a:moveTo>
                  <a:lnTo>
                    <a:pt x="0" y="0"/>
                  </a:lnTo>
                  <a:lnTo>
                    <a:pt x="0" y="12433"/>
                  </a:lnTo>
                  <a:lnTo>
                    <a:pt x="318" y="12433"/>
                  </a:lnTo>
                  <a:lnTo>
                    <a:pt x="318" y="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EDF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87" name="Line 75">
              <a:extLst>
                <a:ext uri="{FF2B5EF4-FFF2-40B4-BE49-F238E27FC236}">
                  <a16:creationId xmlns:a16="http://schemas.microsoft.com/office/drawing/2014/main" id="{8C585BB2-09D7-06A4-63F6-A65B171295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1707"/>
              <a:ext cx="253" cy="0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88" name="Line 76">
              <a:extLst>
                <a:ext uri="{FF2B5EF4-FFF2-40B4-BE49-F238E27FC236}">
                  <a16:creationId xmlns:a16="http://schemas.microsoft.com/office/drawing/2014/main" id="{03F5C01F-F052-5D1E-2891-DEE1327964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" y="3335"/>
              <a:ext cx="253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89" name="Freeform 77">
              <a:extLst>
                <a:ext uri="{FF2B5EF4-FFF2-40B4-BE49-F238E27FC236}">
                  <a16:creationId xmlns:a16="http://schemas.microsoft.com/office/drawing/2014/main" id="{08D0CD50-0B50-7F2C-1F1C-C9D57C287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4"/>
              <a:ext cx="14" cy="1614"/>
            </a:xfrm>
            <a:custGeom>
              <a:avLst/>
              <a:gdLst>
                <a:gd name="T0" fmla="*/ 69 w 69"/>
                <a:gd name="T1" fmla="*/ 12310 h 12310"/>
                <a:gd name="T2" fmla="*/ 69 w 69"/>
                <a:gd name="T3" fmla="*/ 12190 h 12310"/>
                <a:gd name="T4" fmla="*/ 69 w 69"/>
                <a:gd name="T5" fmla="*/ 0 h 12310"/>
                <a:gd name="T6" fmla="*/ 0 w 69"/>
                <a:gd name="T7" fmla="*/ 0 h 12310"/>
                <a:gd name="T8" fmla="*/ 0 w 69"/>
                <a:gd name="T9" fmla="*/ 12310 h 12310"/>
                <a:gd name="T10" fmla="*/ 69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69" y="12310"/>
                  </a:moveTo>
                  <a:lnTo>
                    <a:pt x="69" y="12190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12310"/>
                  </a:lnTo>
                  <a:lnTo>
                    <a:pt x="69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0" name="Freeform 78">
              <a:extLst>
                <a:ext uri="{FF2B5EF4-FFF2-40B4-BE49-F238E27FC236}">
                  <a16:creationId xmlns:a16="http://schemas.microsoft.com/office/drawing/2014/main" id="{097F0E5C-A0D1-F9C9-1037-9346B65C2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714"/>
              <a:ext cx="23" cy="1614"/>
            </a:xfrm>
            <a:custGeom>
              <a:avLst/>
              <a:gdLst>
                <a:gd name="T0" fmla="*/ 116 w 116"/>
                <a:gd name="T1" fmla="*/ 0 h 12310"/>
                <a:gd name="T2" fmla="*/ 116 w 116"/>
                <a:gd name="T3" fmla="*/ 12190 h 12310"/>
                <a:gd name="T4" fmla="*/ 116 w 116"/>
                <a:gd name="T5" fmla="*/ 12310 h 12310"/>
                <a:gd name="T6" fmla="*/ 0 w 116"/>
                <a:gd name="T7" fmla="*/ 12310 h 12310"/>
                <a:gd name="T8" fmla="*/ 0 w 116"/>
                <a:gd name="T9" fmla="*/ 12202 h 12310"/>
                <a:gd name="T10" fmla="*/ 0 w 116"/>
                <a:gd name="T11" fmla="*/ 0 h 12310"/>
                <a:gd name="T12" fmla="*/ 116 w 116"/>
                <a:gd name="T13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2310">
                  <a:moveTo>
                    <a:pt x="116" y="0"/>
                  </a:moveTo>
                  <a:lnTo>
                    <a:pt x="116" y="12190"/>
                  </a:lnTo>
                  <a:lnTo>
                    <a:pt x="116" y="12310"/>
                  </a:lnTo>
                  <a:lnTo>
                    <a:pt x="0" y="12310"/>
                  </a:lnTo>
                  <a:lnTo>
                    <a:pt x="0" y="12202"/>
                  </a:lnTo>
                  <a:lnTo>
                    <a:pt x="0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1" name="Freeform 79">
              <a:extLst>
                <a:ext uri="{FF2B5EF4-FFF2-40B4-BE49-F238E27FC236}">
                  <a16:creationId xmlns:a16="http://schemas.microsoft.com/office/drawing/2014/main" id="{2E39ED6A-7EE6-05AA-CBA0-C40617683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" y="1714"/>
              <a:ext cx="37" cy="1614"/>
            </a:xfrm>
            <a:custGeom>
              <a:avLst/>
              <a:gdLst>
                <a:gd name="T0" fmla="*/ 187 w 187"/>
                <a:gd name="T1" fmla="*/ 12310 h 12310"/>
                <a:gd name="T2" fmla="*/ 187 w 187"/>
                <a:gd name="T3" fmla="*/ 0 h 12310"/>
                <a:gd name="T4" fmla="*/ 0 w 187"/>
                <a:gd name="T5" fmla="*/ 0 h 12310"/>
                <a:gd name="T6" fmla="*/ 0 w 187"/>
                <a:gd name="T7" fmla="*/ 12196 h 12310"/>
                <a:gd name="T8" fmla="*/ 0 w 187"/>
                <a:gd name="T9" fmla="*/ 12310 h 12310"/>
                <a:gd name="T10" fmla="*/ 187 w 187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2310">
                  <a:moveTo>
                    <a:pt x="187" y="12310"/>
                  </a:moveTo>
                  <a:lnTo>
                    <a:pt x="187" y="0"/>
                  </a:lnTo>
                  <a:lnTo>
                    <a:pt x="0" y="0"/>
                  </a:lnTo>
                  <a:lnTo>
                    <a:pt x="0" y="12196"/>
                  </a:lnTo>
                  <a:lnTo>
                    <a:pt x="0" y="12310"/>
                  </a:lnTo>
                  <a:lnTo>
                    <a:pt x="187" y="1231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2" name="Freeform 80">
              <a:extLst>
                <a:ext uri="{FF2B5EF4-FFF2-40B4-BE49-F238E27FC236}">
                  <a16:creationId xmlns:a16="http://schemas.microsoft.com/office/drawing/2014/main" id="{69021F8A-7FF5-5862-33CE-797DB50AC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1714"/>
              <a:ext cx="14" cy="1614"/>
            </a:xfrm>
            <a:custGeom>
              <a:avLst/>
              <a:gdLst>
                <a:gd name="T0" fmla="*/ 0 w 69"/>
                <a:gd name="T1" fmla="*/ 12310 h 12310"/>
                <a:gd name="T2" fmla="*/ 0 w 69"/>
                <a:gd name="T3" fmla="*/ 12190 h 12310"/>
                <a:gd name="T4" fmla="*/ 0 w 69"/>
                <a:gd name="T5" fmla="*/ 0 h 12310"/>
                <a:gd name="T6" fmla="*/ 69 w 69"/>
                <a:gd name="T7" fmla="*/ 0 h 12310"/>
                <a:gd name="T8" fmla="*/ 69 w 69"/>
                <a:gd name="T9" fmla="*/ 12310 h 12310"/>
                <a:gd name="T10" fmla="*/ 0 w 69"/>
                <a:gd name="T11" fmla="*/ 1231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2310">
                  <a:moveTo>
                    <a:pt x="0" y="12310"/>
                  </a:moveTo>
                  <a:lnTo>
                    <a:pt x="0" y="12190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2310"/>
                  </a:lnTo>
                  <a:lnTo>
                    <a:pt x="0" y="1231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3" name="Freeform 81">
              <a:extLst>
                <a:ext uri="{FF2B5EF4-FFF2-40B4-BE49-F238E27FC236}">
                  <a16:creationId xmlns:a16="http://schemas.microsoft.com/office/drawing/2014/main" id="{A1FA4ED9-C888-7285-6928-2CD02D283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714"/>
              <a:ext cx="23" cy="1614"/>
            </a:xfrm>
            <a:custGeom>
              <a:avLst/>
              <a:gdLst>
                <a:gd name="T0" fmla="*/ 0 w 113"/>
                <a:gd name="T1" fmla="*/ 0 h 12310"/>
                <a:gd name="T2" fmla="*/ 0 w 113"/>
                <a:gd name="T3" fmla="*/ 12197 h 12310"/>
                <a:gd name="T4" fmla="*/ 0 w 113"/>
                <a:gd name="T5" fmla="*/ 12310 h 12310"/>
                <a:gd name="T6" fmla="*/ 113 w 113"/>
                <a:gd name="T7" fmla="*/ 12310 h 12310"/>
                <a:gd name="T8" fmla="*/ 113 w 113"/>
                <a:gd name="T9" fmla="*/ 0 h 12310"/>
                <a:gd name="T10" fmla="*/ 0 w 113"/>
                <a:gd name="T11" fmla="*/ 0 h 1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310">
                  <a:moveTo>
                    <a:pt x="0" y="0"/>
                  </a:moveTo>
                  <a:lnTo>
                    <a:pt x="0" y="12197"/>
                  </a:lnTo>
                  <a:lnTo>
                    <a:pt x="0" y="12310"/>
                  </a:lnTo>
                  <a:lnTo>
                    <a:pt x="113" y="12310"/>
                  </a:lnTo>
                  <a:lnTo>
                    <a:pt x="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7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4" name="Freeform 82">
              <a:extLst>
                <a:ext uri="{FF2B5EF4-FFF2-40B4-BE49-F238E27FC236}">
                  <a16:creationId xmlns:a16="http://schemas.microsoft.com/office/drawing/2014/main" id="{780F2D25-7AB8-EE4F-94D0-1C1DC7243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" y="1719"/>
              <a:ext cx="6" cy="1604"/>
            </a:xfrm>
            <a:custGeom>
              <a:avLst/>
              <a:gdLst>
                <a:gd name="T0" fmla="*/ 34 w 34"/>
                <a:gd name="T1" fmla="*/ 12240 h 12240"/>
                <a:gd name="T2" fmla="*/ 34 w 34"/>
                <a:gd name="T3" fmla="*/ 12155 h 12240"/>
                <a:gd name="T4" fmla="*/ 34 w 34"/>
                <a:gd name="T5" fmla="*/ 0 h 12240"/>
                <a:gd name="T6" fmla="*/ 0 w 34"/>
                <a:gd name="T7" fmla="*/ 0 h 12240"/>
                <a:gd name="T8" fmla="*/ 0 w 34"/>
                <a:gd name="T9" fmla="*/ 12240 h 12240"/>
                <a:gd name="T10" fmla="*/ 34 w 34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2240">
                  <a:moveTo>
                    <a:pt x="34" y="12240"/>
                  </a:moveTo>
                  <a:lnTo>
                    <a:pt x="34" y="12155"/>
                  </a:lnTo>
                  <a:lnTo>
                    <a:pt x="34" y="0"/>
                  </a:lnTo>
                  <a:lnTo>
                    <a:pt x="0" y="0"/>
                  </a:lnTo>
                  <a:lnTo>
                    <a:pt x="0" y="12240"/>
                  </a:lnTo>
                  <a:lnTo>
                    <a:pt x="34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5" name="Freeform 83">
              <a:extLst>
                <a:ext uri="{FF2B5EF4-FFF2-40B4-BE49-F238E27FC236}">
                  <a16:creationId xmlns:a16="http://schemas.microsoft.com/office/drawing/2014/main" id="{DD687CBD-882C-2F3A-1895-D74D2AD74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" y="1719"/>
              <a:ext cx="11" cy="1604"/>
            </a:xfrm>
            <a:custGeom>
              <a:avLst/>
              <a:gdLst>
                <a:gd name="T0" fmla="*/ 56 w 56"/>
                <a:gd name="T1" fmla="*/ 12240 h 12240"/>
                <a:gd name="T2" fmla="*/ 56 w 56"/>
                <a:gd name="T3" fmla="*/ 0 h 12240"/>
                <a:gd name="T4" fmla="*/ 0 w 56"/>
                <a:gd name="T5" fmla="*/ 0 h 12240"/>
                <a:gd name="T6" fmla="*/ 0 w 56"/>
                <a:gd name="T7" fmla="*/ 12167 h 12240"/>
                <a:gd name="T8" fmla="*/ 0 w 56"/>
                <a:gd name="T9" fmla="*/ 12240 h 12240"/>
                <a:gd name="T10" fmla="*/ 56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56" y="12240"/>
                  </a:moveTo>
                  <a:lnTo>
                    <a:pt x="56" y="0"/>
                  </a:lnTo>
                  <a:lnTo>
                    <a:pt x="0" y="0"/>
                  </a:lnTo>
                  <a:lnTo>
                    <a:pt x="0" y="12167"/>
                  </a:lnTo>
                  <a:lnTo>
                    <a:pt x="0" y="12240"/>
                  </a:lnTo>
                  <a:lnTo>
                    <a:pt x="56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6" name="Freeform 84">
              <a:extLst>
                <a:ext uri="{FF2B5EF4-FFF2-40B4-BE49-F238E27FC236}">
                  <a16:creationId xmlns:a16="http://schemas.microsoft.com/office/drawing/2014/main" id="{BCB7909B-6F23-72D1-FC68-706CC9403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" y="1719"/>
              <a:ext cx="22" cy="1604"/>
            </a:xfrm>
            <a:custGeom>
              <a:avLst/>
              <a:gdLst>
                <a:gd name="T0" fmla="*/ 113 w 113"/>
                <a:gd name="T1" fmla="*/ 12240 h 12240"/>
                <a:gd name="T2" fmla="*/ 113 w 113"/>
                <a:gd name="T3" fmla="*/ 0 h 12240"/>
                <a:gd name="T4" fmla="*/ 0 w 113"/>
                <a:gd name="T5" fmla="*/ 0 h 12240"/>
                <a:gd name="T6" fmla="*/ 0 w 113"/>
                <a:gd name="T7" fmla="*/ 12161 h 12240"/>
                <a:gd name="T8" fmla="*/ 0 w 113"/>
                <a:gd name="T9" fmla="*/ 12240 h 12240"/>
                <a:gd name="T10" fmla="*/ 113 w 113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2240">
                  <a:moveTo>
                    <a:pt x="113" y="12240"/>
                  </a:moveTo>
                  <a:lnTo>
                    <a:pt x="113" y="0"/>
                  </a:lnTo>
                  <a:lnTo>
                    <a:pt x="0" y="0"/>
                  </a:lnTo>
                  <a:lnTo>
                    <a:pt x="0" y="12161"/>
                  </a:lnTo>
                  <a:lnTo>
                    <a:pt x="0" y="12240"/>
                  </a:lnTo>
                  <a:lnTo>
                    <a:pt x="113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7" name="Freeform 85">
              <a:extLst>
                <a:ext uri="{FF2B5EF4-FFF2-40B4-BE49-F238E27FC236}">
                  <a16:creationId xmlns:a16="http://schemas.microsoft.com/office/drawing/2014/main" id="{33441BB1-AC90-CB59-6E14-38D435894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" y="1719"/>
              <a:ext cx="6" cy="1604"/>
            </a:xfrm>
            <a:custGeom>
              <a:avLst/>
              <a:gdLst>
                <a:gd name="T0" fmla="*/ 0 w 35"/>
                <a:gd name="T1" fmla="*/ 12240 h 12240"/>
                <a:gd name="T2" fmla="*/ 0 w 35"/>
                <a:gd name="T3" fmla="*/ 12161 h 12240"/>
                <a:gd name="T4" fmla="*/ 0 w 35"/>
                <a:gd name="T5" fmla="*/ 0 h 12240"/>
                <a:gd name="T6" fmla="*/ 35 w 35"/>
                <a:gd name="T7" fmla="*/ 0 h 12240"/>
                <a:gd name="T8" fmla="*/ 35 w 35"/>
                <a:gd name="T9" fmla="*/ 12240 h 12240"/>
                <a:gd name="T10" fmla="*/ 0 w 35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D4E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8" name="Freeform 86">
              <a:extLst>
                <a:ext uri="{FF2B5EF4-FFF2-40B4-BE49-F238E27FC236}">
                  <a16:creationId xmlns:a16="http://schemas.microsoft.com/office/drawing/2014/main" id="{BEB421AF-767F-A157-5172-3F08A4954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1719"/>
              <a:ext cx="11" cy="1604"/>
            </a:xfrm>
            <a:custGeom>
              <a:avLst/>
              <a:gdLst>
                <a:gd name="T0" fmla="*/ 0 w 56"/>
                <a:gd name="T1" fmla="*/ 12240 h 12240"/>
                <a:gd name="T2" fmla="*/ 0 w 56"/>
                <a:gd name="T3" fmla="*/ 12161 h 12240"/>
                <a:gd name="T4" fmla="*/ 0 w 56"/>
                <a:gd name="T5" fmla="*/ 0 h 12240"/>
                <a:gd name="T6" fmla="*/ 56 w 56"/>
                <a:gd name="T7" fmla="*/ 0 h 12240"/>
                <a:gd name="T8" fmla="*/ 56 w 56"/>
                <a:gd name="T9" fmla="*/ 12240 h 12240"/>
                <a:gd name="T10" fmla="*/ 0 w 56"/>
                <a:gd name="T11" fmla="*/ 12240 h 1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2240">
                  <a:moveTo>
                    <a:pt x="0" y="12240"/>
                  </a:moveTo>
                  <a:lnTo>
                    <a:pt x="0" y="1216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2240"/>
                  </a:lnTo>
                  <a:lnTo>
                    <a:pt x="0" y="12240"/>
                  </a:lnTo>
                  <a:close/>
                </a:path>
              </a:pathLst>
            </a:custGeom>
            <a:solidFill>
              <a:srgbClr val="FCE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99" name="Freeform 87">
              <a:extLst>
                <a:ext uri="{FF2B5EF4-FFF2-40B4-BE49-F238E27FC236}">
                  <a16:creationId xmlns:a16="http://schemas.microsoft.com/office/drawing/2014/main" id="{1BCC77DD-7097-F4F7-DE7C-4FA2FC8A1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1657"/>
              <a:ext cx="55" cy="34"/>
            </a:xfrm>
            <a:custGeom>
              <a:avLst/>
              <a:gdLst>
                <a:gd name="T0" fmla="*/ 17 w 286"/>
                <a:gd name="T1" fmla="*/ 254 h 254"/>
                <a:gd name="T2" fmla="*/ 0 w 286"/>
                <a:gd name="T3" fmla="*/ 180 h 254"/>
                <a:gd name="T4" fmla="*/ 4 w 286"/>
                <a:gd name="T5" fmla="*/ 146 h 254"/>
                <a:gd name="T6" fmla="*/ 11 w 286"/>
                <a:gd name="T7" fmla="*/ 114 h 254"/>
                <a:gd name="T8" fmla="*/ 43 w 286"/>
                <a:gd name="T9" fmla="*/ 57 h 254"/>
                <a:gd name="T10" fmla="*/ 87 w 286"/>
                <a:gd name="T11" fmla="*/ 18 h 254"/>
                <a:gd name="T12" fmla="*/ 114 w 286"/>
                <a:gd name="T13" fmla="*/ 6 h 254"/>
                <a:gd name="T14" fmla="*/ 143 w 286"/>
                <a:gd name="T15" fmla="*/ 0 h 254"/>
                <a:gd name="T16" fmla="*/ 204 w 286"/>
                <a:gd name="T17" fmla="*/ 7 h 254"/>
                <a:gd name="T18" fmla="*/ 233 w 286"/>
                <a:gd name="T19" fmla="*/ 18 h 254"/>
                <a:gd name="T20" fmla="*/ 257 w 286"/>
                <a:gd name="T21" fmla="*/ 35 h 254"/>
                <a:gd name="T22" fmla="*/ 276 w 286"/>
                <a:gd name="T23" fmla="*/ 57 h 254"/>
                <a:gd name="T24" fmla="*/ 286 w 286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6" h="254">
                  <a:moveTo>
                    <a:pt x="17" y="254"/>
                  </a:moveTo>
                  <a:lnTo>
                    <a:pt x="0" y="180"/>
                  </a:lnTo>
                  <a:lnTo>
                    <a:pt x="4" y="146"/>
                  </a:lnTo>
                  <a:lnTo>
                    <a:pt x="11" y="114"/>
                  </a:lnTo>
                  <a:lnTo>
                    <a:pt x="43" y="57"/>
                  </a:lnTo>
                  <a:lnTo>
                    <a:pt x="87" y="18"/>
                  </a:lnTo>
                  <a:lnTo>
                    <a:pt x="114" y="6"/>
                  </a:lnTo>
                  <a:lnTo>
                    <a:pt x="143" y="0"/>
                  </a:lnTo>
                  <a:lnTo>
                    <a:pt x="204" y="7"/>
                  </a:lnTo>
                  <a:lnTo>
                    <a:pt x="233" y="18"/>
                  </a:lnTo>
                  <a:lnTo>
                    <a:pt x="257" y="35"/>
                  </a:lnTo>
                  <a:lnTo>
                    <a:pt x="276" y="57"/>
                  </a:lnTo>
                  <a:lnTo>
                    <a:pt x="286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600" name="Freeform 88">
              <a:extLst>
                <a:ext uri="{FF2B5EF4-FFF2-40B4-BE49-F238E27FC236}">
                  <a16:creationId xmlns:a16="http://schemas.microsoft.com/office/drawing/2014/main" id="{2DCD588A-5BC4-8C73-F555-808DA2FBA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1657"/>
              <a:ext cx="56" cy="34"/>
            </a:xfrm>
            <a:custGeom>
              <a:avLst/>
              <a:gdLst>
                <a:gd name="T0" fmla="*/ 270 w 287"/>
                <a:gd name="T1" fmla="*/ 254 h 254"/>
                <a:gd name="T2" fmla="*/ 287 w 287"/>
                <a:gd name="T3" fmla="*/ 180 h 254"/>
                <a:gd name="T4" fmla="*/ 276 w 287"/>
                <a:gd name="T5" fmla="*/ 114 h 254"/>
                <a:gd name="T6" fmla="*/ 244 w 287"/>
                <a:gd name="T7" fmla="*/ 57 h 254"/>
                <a:gd name="T8" fmla="*/ 200 w 287"/>
                <a:gd name="T9" fmla="*/ 18 h 254"/>
                <a:gd name="T10" fmla="*/ 174 w 287"/>
                <a:gd name="T11" fmla="*/ 6 h 254"/>
                <a:gd name="T12" fmla="*/ 145 w 287"/>
                <a:gd name="T13" fmla="*/ 0 h 254"/>
                <a:gd name="T14" fmla="*/ 116 w 287"/>
                <a:gd name="T15" fmla="*/ 0 h 254"/>
                <a:gd name="T16" fmla="*/ 84 w 287"/>
                <a:gd name="T17" fmla="*/ 7 h 254"/>
                <a:gd name="T18" fmla="*/ 55 w 287"/>
                <a:gd name="T19" fmla="*/ 18 h 254"/>
                <a:gd name="T20" fmla="*/ 31 w 287"/>
                <a:gd name="T21" fmla="*/ 35 h 254"/>
                <a:gd name="T22" fmla="*/ 13 w 287"/>
                <a:gd name="T23" fmla="*/ 57 h 254"/>
                <a:gd name="T24" fmla="*/ 0 w 287"/>
                <a:gd name="T25" fmla="*/ 8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7" h="254">
                  <a:moveTo>
                    <a:pt x="270" y="254"/>
                  </a:moveTo>
                  <a:lnTo>
                    <a:pt x="287" y="180"/>
                  </a:lnTo>
                  <a:lnTo>
                    <a:pt x="276" y="114"/>
                  </a:lnTo>
                  <a:lnTo>
                    <a:pt x="244" y="57"/>
                  </a:lnTo>
                  <a:lnTo>
                    <a:pt x="200" y="18"/>
                  </a:lnTo>
                  <a:lnTo>
                    <a:pt x="174" y="6"/>
                  </a:lnTo>
                  <a:lnTo>
                    <a:pt x="145" y="0"/>
                  </a:lnTo>
                  <a:lnTo>
                    <a:pt x="116" y="0"/>
                  </a:lnTo>
                  <a:lnTo>
                    <a:pt x="84" y="7"/>
                  </a:lnTo>
                  <a:lnTo>
                    <a:pt x="55" y="18"/>
                  </a:lnTo>
                  <a:lnTo>
                    <a:pt x="31" y="35"/>
                  </a:lnTo>
                  <a:lnTo>
                    <a:pt x="13" y="57"/>
                  </a:lnTo>
                  <a:lnTo>
                    <a:pt x="0" y="8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601" name="Freeform 89">
              <a:extLst>
                <a:ext uri="{FF2B5EF4-FFF2-40B4-BE49-F238E27FC236}">
                  <a16:creationId xmlns:a16="http://schemas.microsoft.com/office/drawing/2014/main" id="{A2735BBA-A25C-1500-33B7-3B1AC4DB5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" y="3353"/>
              <a:ext cx="55" cy="33"/>
            </a:xfrm>
            <a:custGeom>
              <a:avLst/>
              <a:gdLst>
                <a:gd name="T0" fmla="*/ 17 w 286"/>
                <a:gd name="T1" fmla="*/ 0 h 252"/>
                <a:gd name="T2" fmla="*/ 0 w 286"/>
                <a:gd name="T3" fmla="*/ 72 h 252"/>
                <a:gd name="T4" fmla="*/ 4 w 286"/>
                <a:gd name="T5" fmla="*/ 107 h 252"/>
                <a:gd name="T6" fmla="*/ 11 w 286"/>
                <a:gd name="T7" fmla="*/ 140 h 252"/>
                <a:gd name="T8" fmla="*/ 43 w 286"/>
                <a:gd name="T9" fmla="*/ 195 h 252"/>
                <a:gd name="T10" fmla="*/ 87 w 286"/>
                <a:gd name="T11" fmla="*/ 235 h 252"/>
                <a:gd name="T12" fmla="*/ 114 w 286"/>
                <a:gd name="T13" fmla="*/ 247 h 252"/>
                <a:gd name="T14" fmla="*/ 143 w 286"/>
                <a:gd name="T15" fmla="*/ 252 h 252"/>
                <a:gd name="T16" fmla="*/ 204 w 286"/>
                <a:gd name="T17" fmla="*/ 247 h 252"/>
                <a:gd name="T18" fmla="*/ 233 w 286"/>
                <a:gd name="T19" fmla="*/ 235 h 252"/>
                <a:gd name="T20" fmla="*/ 257 w 286"/>
                <a:gd name="T21" fmla="*/ 219 h 252"/>
                <a:gd name="T22" fmla="*/ 286 w 286"/>
                <a:gd name="T23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52">
                  <a:moveTo>
                    <a:pt x="17" y="0"/>
                  </a:moveTo>
                  <a:lnTo>
                    <a:pt x="0" y="72"/>
                  </a:lnTo>
                  <a:lnTo>
                    <a:pt x="4" y="107"/>
                  </a:lnTo>
                  <a:lnTo>
                    <a:pt x="11" y="140"/>
                  </a:lnTo>
                  <a:lnTo>
                    <a:pt x="43" y="195"/>
                  </a:lnTo>
                  <a:lnTo>
                    <a:pt x="87" y="235"/>
                  </a:lnTo>
                  <a:lnTo>
                    <a:pt x="114" y="247"/>
                  </a:lnTo>
                  <a:lnTo>
                    <a:pt x="143" y="252"/>
                  </a:lnTo>
                  <a:lnTo>
                    <a:pt x="204" y="247"/>
                  </a:lnTo>
                  <a:lnTo>
                    <a:pt x="233" y="235"/>
                  </a:lnTo>
                  <a:lnTo>
                    <a:pt x="257" y="219"/>
                  </a:lnTo>
                  <a:lnTo>
                    <a:pt x="286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602" name="Freeform 90">
              <a:extLst>
                <a:ext uri="{FF2B5EF4-FFF2-40B4-BE49-F238E27FC236}">
                  <a16:creationId xmlns:a16="http://schemas.microsoft.com/office/drawing/2014/main" id="{E1D8E649-1E9F-0173-75EC-D9B04E164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3353"/>
              <a:ext cx="56" cy="33"/>
            </a:xfrm>
            <a:custGeom>
              <a:avLst/>
              <a:gdLst>
                <a:gd name="T0" fmla="*/ 270 w 287"/>
                <a:gd name="T1" fmla="*/ 0 h 252"/>
                <a:gd name="T2" fmla="*/ 287 w 287"/>
                <a:gd name="T3" fmla="*/ 72 h 252"/>
                <a:gd name="T4" fmla="*/ 276 w 287"/>
                <a:gd name="T5" fmla="*/ 140 h 252"/>
                <a:gd name="T6" fmla="*/ 244 w 287"/>
                <a:gd name="T7" fmla="*/ 195 h 252"/>
                <a:gd name="T8" fmla="*/ 200 w 287"/>
                <a:gd name="T9" fmla="*/ 235 h 252"/>
                <a:gd name="T10" fmla="*/ 145 w 287"/>
                <a:gd name="T11" fmla="*/ 252 h 252"/>
                <a:gd name="T12" fmla="*/ 84 w 287"/>
                <a:gd name="T13" fmla="*/ 247 h 252"/>
                <a:gd name="T14" fmla="*/ 55 w 287"/>
                <a:gd name="T15" fmla="*/ 235 h 252"/>
                <a:gd name="T16" fmla="*/ 31 w 287"/>
                <a:gd name="T17" fmla="*/ 219 h 252"/>
                <a:gd name="T18" fmla="*/ 13 w 287"/>
                <a:gd name="T19" fmla="*/ 195 h 252"/>
                <a:gd name="T20" fmla="*/ 0 w 287"/>
                <a:gd name="T21" fmla="*/ 16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" h="252">
                  <a:moveTo>
                    <a:pt x="270" y="0"/>
                  </a:moveTo>
                  <a:lnTo>
                    <a:pt x="287" y="72"/>
                  </a:lnTo>
                  <a:lnTo>
                    <a:pt x="276" y="140"/>
                  </a:lnTo>
                  <a:lnTo>
                    <a:pt x="244" y="195"/>
                  </a:lnTo>
                  <a:lnTo>
                    <a:pt x="200" y="235"/>
                  </a:lnTo>
                  <a:lnTo>
                    <a:pt x="145" y="252"/>
                  </a:lnTo>
                  <a:lnTo>
                    <a:pt x="84" y="247"/>
                  </a:lnTo>
                  <a:lnTo>
                    <a:pt x="55" y="235"/>
                  </a:lnTo>
                  <a:lnTo>
                    <a:pt x="31" y="219"/>
                  </a:lnTo>
                  <a:lnTo>
                    <a:pt x="13" y="195"/>
                  </a:lnTo>
                  <a:lnTo>
                    <a:pt x="0" y="169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92630" name="Group 118">
            <a:extLst>
              <a:ext uri="{FF2B5EF4-FFF2-40B4-BE49-F238E27FC236}">
                <a16:creationId xmlns:a16="http://schemas.microsoft.com/office/drawing/2014/main" id="{F7EB1D14-C690-5932-0082-7CFA0D92361C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1757363"/>
            <a:ext cx="4037013" cy="3652837"/>
            <a:chOff x="2832" y="1107"/>
            <a:chExt cx="2543" cy="2301"/>
          </a:xfrm>
        </p:grpSpPr>
        <p:sp>
          <p:nvSpPr>
            <p:cNvPr id="192533" name="Rectangle 21">
              <a:extLst>
                <a:ext uri="{FF2B5EF4-FFF2-40B4-BE49-F238E27FC236}">
                  <a16:creationId xmlns:a16="http://schemas.microsoft.com/office/drawing/2014/main" id="{5632F8D6-685F-8AE7-5287-0F5385A6F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152"/>
              <a:ext cx="912" cy="432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Seamless transitions</a:t>
              </a:r>
            </a:p>
          </p:txBody>
        </p:sp>
        <p:grpSp>
          <p:nvGrpSpPr>
            <p:cNvPr id="192603" name="Group 91">
              <a:extLst>
                <a:ext uri="{FF2B5EF4-FFF2-40B4-BE49-F238E27FC236}">
                  <a16:creationId xmlns:a16="http://schemas.microsoft.com/office/drawing/2014/main" id="{92133FC0-D800-27F8-BCFB-7CE1130C12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5" y="1584"/>
              <a:ext cx="463" cy="1824"/>
              <a:chOff x="432" y="1632"/>
              <a:chExt cx="463" cy="1776"/>
            </a:xfrm>
          </p:grpSpPr>
          <p:sp>
            <p:nvSpPr>
              <p:cNvPr id="192604" name="Freeform 92">
                <a:extLst>
                  <a:ext uri="{FF2B5EF4-FFF2-40B4-BE49-F238E27FC236}">
                    <a16:creationId xmlns:a16="http://schemas.microsoft.com/office/drawing/2014/main" id="{17AEDB22-E64C-A34A-80D6-1598E4549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05" name="Freeform 93">
                <a:extLst>
                  <a:ext uri="{FF2B5EF4-FFF2-40B4-BE49-F238E27FC236}">
                    <a16:creationId xmlns:a16="http://schemas.microsoft.com/office/drawing/2014/main" id="{F3817881-35C8-0C36-4DEC-1BDBB9BEE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06" name="Freeform 94">
                <a:extLst>
                  <a:ext uri="{FF2B5EF4-FFF2-40B4-BE49-F238E27FC236}">
                    <a16:creationId xmlns:a16="http://schemas.microsoft.com/office/drawing/2014/main" id="{B6E0B971-1C4A-7572-D828-9036A9C9EA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07" name="Freeform 95">
                <a:extLst>
                  <a:ext uri="{FF2B5EF4-FFF2-40B4-BE49-F238E27FC236}">
                    <a16:creationId xmlns:a16="http://schemas.microsoft.com/office/drawing/2014/main" id="{D851F874-6B47-6530-1110-4C9C70F4DF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08" name="Freeform 96">
                <a:extLst>
                  <a:ext uri="{FF2B5EF4-FFF2-40B4-BE49-F238E27FC236}">
                    <a16:creationId xmlns:a16="http://schemas.microsoft.com/office/drawing/2014/main" id="{6CBE660A-43F6-1BCC-42B1-E9CB74F5BC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09" name="Freeform 97">
                <a:extLst>
                  <a:ext uri="{FF2B5EF4-FFF2-40B4-BE49-F238E27FC236}">
                    <a16:creationId xmlns:a16="http://schemas.microsoft.com/office/drawing/2014/main" id="{8B8E8EE5-1206-03F1-5958-D5ABD1B8C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0" name="Line 98">
                <a:extLst>
                  <a:ext uri="{FF2B5EF4-FFF2-40B4-BE49-F238E27FC236}">
                    <a16:creationId xmlns:a16="http://schemas.microsoft.com/office/drawing/2014/main" id="{FD8A019A-E2B6-5FE6-72C6-FF66530DCE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1" name="Line 99">
                <a:extLst>
                  <a:ext uri="{FF2B5EF4-FFF2-40B4-BE49-F238E27FC236}">
                    <a16:creationId xmlns:a16="http://schemas.microsoft.com/office/drawing/2014/main" id="{BA4A5036-7CAA-4316-3505-8064DFC796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2" name="Freeform 100">
                <a:extLst>
                  <a:ext uri="{FF2B5EF4-FFF2-40B4-BE49-F238E27FC236}">
                    <a16:creationId xmlns:a16="http://schemas.microsoft.com/office/drawing/2014/main" id="{FFAE00DF-C3A4-84CE-0F29-5BB9BD5BF4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3" name="Freeform 101">
                <a:extLst>
                  <a:ext uri="{FF2B5EF4-FFF2-40B4-BE49-F238E27FC236}">
                    <a16:creationId xmlns:a16="http://schemas.microsoft.com/office/drawing/2014/main" id="{F72CE6B5-E6B6-19F0-C88E-05E8E5F474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4" name="Freeform 102">
                <a:extLst>
                  <a:ext uri="{FF2B5EF4-FFF2-40B4-BE49-F238E27FC236}">
                    <a16:creationId xmlns:a16="http://schemas.microsoft.com/office/drawing/2014/main" id="{F3F88B4E-561B-8D0F-747D-E06DA46024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5" name="Freeform 103">
                <a:extLst>
                  <a:ext uri="{FF2B5EF4-FFF2-40B4-BE49-F238E27FC236}">
                    <a16:creationId xmlns:a16="http://schemas.microsoft.com/office/drawing/2014/main" id="{D970A816-C69C-77DC-E5B7-A4AC145FD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6" name="Freeform 104">
                <a:extLst>
                  <a:ext uri="{FF2B5EF4-FFF2-40B4-BE49-F238E27FC236}">
                    <a16:creationId xmlns:a16="http://schemas.microsoft.com/office/drawing/2014/main" id="{91E2D959-82A8-0E66-5C7B-2177650A8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7" name="Freeform 105">
                <a:extLst>
                  <a:ext uri="{FF2B5EF4-FFF2-40B4-BE49-F238E27FC236}">
                    <a16:creationId xmlns:a16="http://schemas.microsoft.com/office/drawing/2014/main" id="{7A1F6CF6-D66E-D8CD-91AE-77EA6B887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8" name="Freeform 106">
                <a:extLst>
                  <a:ext uri="{FF2B5EF4-FFF2-40B4-BE49-F238E27FC236}">
                    <a16:creationId xmlns:a16="http://schemas.microsoft.com/office/drawing/2014/main" id="{AE7019D5-BEA3-1480-EADF-22125831B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19" name="Freeform 107">
                <a:extLst>
                  <a:ext uri="{FF2B5EF4-FFF2-40B4-BE49-F238E27FC236}">
                    <a16:creationId xmlns:a16="http://schemas.microsoft.com/office/drawing/2014/main" id="{B2186DA6-ED56-53F3-6436-635C8EEF9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20" name="Freeform 108">
                <a:extLst>
                  <a:ext uri="{FF2B5EF4-FFF2-40B4-BE49-F238E27FC236}">
                    <a16:creationId xmlns:a16="http://schemas.microsoft.com/office/drawing/2014/main" id="{D5F50BE7-2A10-33BD-5E8E-D12E2D680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21" name="Freeform 109">
                <a:extLst>
                  <a:ext uri="{FF2B5EF4-FFF2-40B4-BE49-F238E27FC236}">
                    <a16:creationId xmlns:a16="http://schemas.microsoft.com/office/drawing/2014/main" id="{A7284282-767C-DFC6-6E10-6E2FED2A6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22" name="Freeform 110">
                <a:extLst>
                  <a:ext uri="{FF2B5EF4-FFF2-40B4-BE49-F238E27FC236}">
                    <a16:creationId xmlns:a16="http://schemas.microsoft.com/office/drawing/2014/main" id="{371F7C7A-622D-E6F6-E888-7380E1F29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23" name="Freeform 111">
                <a:extLst>
                  <a:ext uri="{FF2B5EF4-FFF2-40B4-BE49-F238E27FC236}">
                    <a16:creationId xmlns:a16="http://schemas.microsoft.com/office/drawing/2014/main" id="{4E0D4FE1-8E8B-49B9-73B9-FD7DA6AA2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24" name="Freeform 112">
                <a:extLst>
                  <a:ext uri="{FF2B5EF4-FFF2-40B4-BE49-F238E27FC236}">
                    <a16:creationId xmlns:a16="http://schemas.microsoft.com/office/drawing/2014/main" id="{3BD1093E-39D9-6004-5A37-6B3B96A4E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625" name="Freeform 113">
                <a:extLst>
                  <a:ext uri="{FF2B5EF4-FFF2-40B4-BE49-F238E27FC236}">
                    <a16:creationId xmlns:a16="http://schemas.microsoft.com/office/drawing/2014/main" id="{56E532E6-5757-9447-8249-151EFD5640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sp>
          <p:nvSpPr>
            <p:cNvPr id="192627" name="AutoShape 115">
              <a:extLst>
                <a:ext uri="{FF2B5EF4-FFF2-40B4-BE49-F238E27FC236}">
                  <a16:creationId xmlns:a16="http://schemas.microsoft.com/office/drawing/2014/main" id="{D589B034-F175-7EE3-0A74-614938613D4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65" y="1267"/>
              <a:ext cx="244" cy="235"/>
            </a:xfrm>
            <a:custGeom>
              <a:avLst/>
              <a:gdLst>
                <a:gd name="G0" fmla="+- 14429 0 0"/>
                <a:gd name="G1" fmla="+- 7812 0 0"/>
                <a:gd name="G2" fmla="+- 21600 0 7812"/>
                <a:gd name="G3" fmla="+- 10800 0 7812"/>
                <a:gd name="G4" fmla="+- 21600 0 14429"/>
                <a:gd name="G5" fmla="*/ G4 G3 10800"/>
                <a:gd name="G6" fmla="+- 21600 0 G5"/>
                <a:gd name="T0" fmla="*/ 14429 w 21600"/>
                <a:gd name="T1" fmla="*/ 0 h 21600"/>
                <a:gd name="T2" fmla="*/ 0 w 21600"/>
                <a:gd name="T3" fmla="*/ 10800 h 21600"/>
                <a:gd name="T4" fmla="*/ 14429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4429" y="0"/>
                  </a:moveTo>
                  <a:lnTo>
                    <a:pt x="14429" y="7812"/>
                  </a:lnTo>
                  <a:lnTo>
                    <a:pt x="3375" y="7812"/>
                  </a:lnTo>
                  <a:lnTo>
                    <a:pt x="3375" y="13788"/>
                  </a:lnTo>
                  <a:lnTo>
                    <a:pt x="14429" y="13788"/>
                  </a:lnTo>
                  <a:lnTo>
                    <a:pt x="14429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7812"/>
                  </a:moveTo>
                  <a:lnTo>
                    <a:pt x="1350" y="13788"/>
                  </a:lnTo>
                  <a:lnTo>
                    <a:pt x="2700" y="13788"/>
                  </a:lnTo>
                  <a:lnTo>
                    <a:pt x="2700" y="7812"/>
                  </a:lnTo>
                  <a:close/>
                </a:path>
                <a:path w="21600" h="21600">
                  <a:moveTo>
                    <a:pt x="0" y="7812"/>
                  </a:moveTo>
                  <a:lnTo>
                    <a:pt x="0" y="13788"/>
                  </a:lnTo>
                  <a:lnTo>
                    <a:pt x="675" y="13788"/>
                  </a:lnTo>
                  <a:lnTo>
                    <a:pt x="675" y="7812"/>
                  </a:lnTo>
                  <a:close/>
                </a:path>
              </a:pathLst>
            </a:custGeom>
            <a:solidFill>
              <a:srgbClr val="EBC009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92629" name="Rectangle 117">
              <a:extLst>
                <a:ext uri="{FF2B5EF4-FFF2-40B4-BE49-F238E27FC236}">
                  <a16:creationId xmlns:a16="http://schemas.microsoft.com/office/drawing/2014/main" id="{D2690B27-FD95-2F5A-71FC-9A4BD83A6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107"/>
              <a:ext cx="1469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marL="96838" indent="-96838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en-US" altLang="LID4096" b="0">
                  <a:latin typeface="Helvetica" panose="020B0604020202020204" pitchFamily="34" charset="0"/>
                </a:rPr>
                <a:t>Provide an integrated environment</a:t>
              </a:r>
            </a:p>
          </p:txBody>
        </p:sp>
      </p:grpSp>
      <p:sp>
        <p:nvSpPr>
          <p:cNvPr id="192631" name="Rectangle 119">
            <a:extLst>
              <a:ext uri="{FF2B5EF4-FFF2-40B4-BE49-F238E27FC236}">
                <a16:creationId xmlns:a16="http://schemas.microsoft.com/office/drawing/2014/main" id="{C04943DC-3984-B465-B917-1418339FD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5975" y="4568825"/>
            <a:ext cx="3248025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96838" indent="-9683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support the way people contact one another</a:t>
            </a:r>
            <a:endParaRPr lang="en-US" altLang="LID4096" sz="2000" b="0">
              <a:solidFill>
                <a:srgbClr val="5F5F5F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Arial" panose="020B0604020202020204" pitchFamily="34" charset="0"/>
              </a:rPr>
              <a:t>support workspace awareness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Arial" panose="020B0604020202020204" pitchFamily="34" charset="0"/>
              </a:rPr>
              <a:t>support intense</a:t>
            </a: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 collaborations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LID4096" sz="2000" b="0">
                <a:solidFill>
                  <a:srgbClr val="5F5F5F"/>
                </a:solidFill>
                <a:latin typeface="Helvetica" panose="020B0604020202020204" pitchFamily="34" charset="0"/>
              </a:rPr>
              <a:t>makes collaboration and discourse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2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6DD5D6A7-D998-635C-0975-B28D26EC491D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Team Rooms: An Integrated Environment</a:t>
            </a:r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2A49A9E5-30F1-9CD3-99AE-6EA7EAC1F2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5113" y="1555750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Physical team rooms</a:t>
            </a:r>
          </a:p>
          <a:p>
            <a:pPr lvl="1">
              <a:lnSpc>
                <a:spcPct val="120000"/>
              </a:lnSpc>
            </a:pPr>
            <a:r>
              <a:rPr lang="en-US" altLang="LID4096"/>
              <a:t>naturally supports seamless interactions</a:t>
            </a:r>
          </a:p>
          <a:p>
            <a:pPr lvl="1"/>
            <a:r>
              <a:rPr lang="en-US" altLang="LID4096"/>
              <a:t>a place for</a:t>
            </a:r>
          </a:p>
          <a:p>
            <a:pPr lvl="2"/>
            <a:r>
              <a:rPr lang="en-US" altLang="LID4096"/>
              <a:t>individual </a:t>
            </a:r>
            <a:r>
              <a:rPr lang="en-US" altLang="LID4096" i="1"/>
              <a:t>and</a:t>
            </a:r>
            <a:r>
              <a:rPr lang="en-US" altLang="LID4096"/>
              <a:t> group work</a:t>
            </a:r>
          </a:p>
          <a:p>
            <a:pPr lvl="2"/>
            <a:r>
              <a:rPr lang="en-US" altLang="LID4096"/>
              <a:t>face to face meetings</a:t>
            </a:r>
          </a:p>
          <a:p>
            <a:pPr lvl="2"/>
            <a:r>
              <a:rPr lang="en-US" altLang="LID4096"/>
              <a:t>leaving reminders, notes, work artifacts</a:t>
            </a:r>
          </a:p>
          <a:p>
            <a:pPr lvl="2"/>
            <a:r>
              <a:rPr lang="en-US" altLang="LID4096"/>
              <a:t>casual meetings and activities</a:t>
            </a:r>
          </a:p>
        </p:txBody>
      </p:sp>
      <p:grpSp>
        <p:nvGrpSpPr>
          <p:cNvPr id="195588" name="Group 4">
            <a:extLst>
              <a:ext uri="{FF2B5EF4-FFF2-40B4-BE49-F238E27FC236}">
                <a16:creationId xmlns:a16="http://schemas.microsoft.com/office/drawing/2014/main" id="{42E942E1-987C-B075-B443-53FBBBC6A584}"/>
              </a:ext>
            </a:extLst>
          </p:cNvPr>
          <p:cNvGrpSpPr>
            <a:grpSpLocks/>
          </p:cNvGrpSpPr>
          <p:nvPr/>
        </p:nvGrpSpPr>
        <p:grpSpPr bwMode="auto">
          <a:xfrm>
            <a:off x="5445125" y="3532188"/>
            <a:ext cx="3709988" cy="3322637"/>
            <a:chOff x="3430" y="2225"/>
            <a:chExt cx="2337" cy="2093"/>
          </a:xfrm>
        </p:grpSpPr>
        <p:sp>
          <p:nvSpPr>
            <p:cNvPr id="195589" name="Rectangle 5">
              <a:extLst>
                <a:ext uri="{FF2B5EF4-FFF2-40B4-BE49-F238E27FC236}">
                  <a16:creationId xmlns:a16="http://schemas.microsoft.com/office/drawing/2014/main" id="{14C69079-A096-9B16-A4EE-AFE0FAA5E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2225"/>
              <a:ext cx="1591" cy="952"/>
            </a:xfrm>
            <a:prstGeom prst="rect">
              <a:avLst/>
            </a:prstGeom>
            <a:solidFill>
              <a:schemeClr val="bg1"/>
            </a:solidFill>
            <a:ln w="25399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/>
              <a:r>
                <a:rPr lang="en-US" altLang="LID4096" b="0">
                  <a:latin typeface="Brush Script MT" panose="03060802040406070304" pitchFamily="66" charset="0"/>
                </a:rPr>
                <a:t>Research ideas</a:t>
              </a:r>
            </a:p>
            <a:p>
              <a:pPr eaLnBrk="0" hangingPunct="0">
                <a:buFontTx/>
                <a:buChar char="•"/>
              </a:pPr>
              <a:r>
                <a:rPr lang="en-US" altLang="LID4096" b="0">
                  <a:latin typeface="Brush Script MT" panose="03060802040406070304" pitchFamily="66" charset="0"/>
                </a:rPr>
                <a:t>rooms metaphor</a:t>
              </a:r>
            </a:p>
            <a:p>
              <a:pPr eaLnBrk="0" hangingPunct="0">
                <a:buFontTx/>
                <a:buChar char="•"/>
              </a:pPr>
              <a:r>
                <a:rPr lang="en-US" altLang="LID4096" b="0">
                  <a:latin typeface="Brush Script MT" panose="03060802040406070304" pitchFamily="66" charset="0"/>
                </a:rPr>
                <a:t>meeting room tool?</a:t>
              </a:r>
            </a:p>
            <a:p>
              <a:pPr eaLnBrk="0" hangingPunct="0">
                <a:buFontTx/>
                <a:buChar char="•"/>
              </a:pPr>
              <a:r>
                <a:rPr lang="en-US" altLang="LID4096" b="0">
                  <a:latin typeface="Brush Script MT" panose="03060802040406070304" pitchFamily="66" charset="0"/>
                </a:rPr>
                <a:t>multiple input devices</a:t>
              </a:r>
              <a:endParaRPr lang="en-US" altLang="LID4096" sz="2400" b="0">
                <a:latin typeface="Brush Script MT" panose="03060802040406070304" pitchFamily="66" charset="0"/>
              </a:endParaRPr>
            </a:p>
            <a:p>
              <a:pPr eaLnBrk="0" hangingPunct="0"/>
              <a:r>
                <a:rPr lang="en-US" altLang="LID4096" sz="2400" b="0">
                  <a:latin typeface="Times New Roman" panose="02020603050405020304" pitchFamily="18" charset="0"/>
                </a:rPr>
                <a:t>	</a:t>
              </a:r>
            </a:p>
          </p:txBody>
        </p:sp>
        <p:sp>
          <p:nvSpPr>
            <p:cNvPr id="195590" name="Oval 6">
              <a:extLst>
                <a:ext uri="{FF2B5EF4-FFF2-40B4-BE49-F238E27FC236}">
                  <a16:creationId xmlns:a16="http://schemas.microsoft.com/office/drawing/2014/main" id="{E92D4D3B-F9E7-C991-D238-F1AB3CCE2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8" y="3396"/>
              <a:ext cx="1480" cy="505"/>
            </a:xfrm>
            <a:prstGeom prst="ellipse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591" name="AutoShape 7">
              <a:extLst>
                <a:ext uri="{FF2B5EF4-FFF2-40B4-BE49-F238E27FC236}">
                  <a16:creationId xmlns:a16="http://schemas.microsoft.com/office/drawing/2014/main" id="{FA518EAD-6A66-34C3-96BF-38A4A81C172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803" y="3491"/>
              <a:ext cx="897" cy="314"/>
            </a:xfrm>
            <a:custGeom>
              <a:avLst/>
              <a:gdLst>
                <a:gd name="G0" fmla="+- 1962 0 0"/>
                <a:gd name="G1" fmla="+- 21600 0 1962"/>
                <a:gd name="G2" fmla="*/ 1962 1 2"/>
                <a:gd name="G3" fmla="+- 21600 0 G2"/>
                <a:gd name="G4" fmla="+/ 1962 21600 2"/>
                <a:gd name="G5" fmla="+/ G1 0 2"/>
                <a:gd name="G6" fmla="*/ 21600 21600 1962"/>
                <a:gd name="G7" fmla="*/ G6 1 2"/>
                <a:gd name="G8" fmla="+- 21600 0 G7"/>
                <a:gd name="G9" fmla="*/ 21600 1 2"/>
                <a:gd name="G10" fmla="+- 1962 0 G9"/>
                <a:gd name="G11" fmla="?: G10 G8 0"/>
                <a:gd name="G12" fmla="?: G10 G7 21600"/>
                <a:gd name="T0" fmla="*/ 20619 w 21600"/>
                <a:gd name="T1" fmla="*/ 10800 h 21600"/>
                <a:gd name="T2" fmla="*/ 10800 w 21600"/>
                <a:gd name="T3" fmla="*/ 21600 h 21600"/>
                <a:gd name="T4" fmla="*/ 981 w 21600"/>
                <a:gd name="T5" fmla="*/ 10800 h 21600"/>
                <a:gd name="T6" fmla="*/ 10800 w 21600"/>
                <a:gd name="T7" fmla="*/ 0 h 21600"/>
                <a:gd name="T8" fmla="*/ 2781 w 21600"/>
                <a:gd name="T9" fmla="*/ 2781 h 21600"/>
                <a:gd name="T10" fmla="*/ 18819 w 21600"/>
                <a:gd name="T11" fmla="*/ 1881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2" y="21600"/>
                  </a:lnTo>
                  <a:lnTo>
                    <a:pt x="1963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592" name="Oval 8">
              <a:extLst>
                <a:ext uri="{FF2B5EF4-FFF2-40B4-BE49-F238E27FC236}">
                  <a16:creationId xmlns:a16="http://schemas.microsoft.com/office/drawing/2014/main" id="{1D60B6AB-3712-82D6-3BFC-EAAF4544E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984"/>
              <a:ext cx="150" cy="244"/>
            </a:xfrm>
            <a:prstGeom prst="ellipse">
              <a:avLst/>
            </a:prstGeom>
            <a:solidFill>
              <a:srgbClr val="CCCCFF"/>
            </a:solidFill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593" name="Arc 9">
              <a:extLst>
                <a:ext uri="{FF2B5EF4-FFF2-40B4-BE49-F238E27FC236}">
                  <a16:creationId xmlns:a16="http://schemas.microsoft.com/office/drawing/2014/main" id="{8C0FEBDD-96A4-7553-ABF9-67371E6F9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" y="3140"/>
              <a:ext cx="105" cy="64"/>
            </a:xfrm>
            <a:custGeom>
              <a:avLst/>
              <a:gdLst>
                <a:gd name="G0" fmla="+- 21597 0 0"/>
                <a:gd name="G1" fmla="+- 21599 0 0"/>
                <a:gd name="G2" fmla="+- 21600 0 0"/>
                <a:gd name="T0" fmla="*/ 0 w 21597"/>
                <a:gd name="T1" fmla="*/ 21264 h 21599"/>
                <a:gd name="T2" fmla="*/ 21393 w 21597"/>
                <a:gd name="T3" fmla="*/ 0 h 21599"/>
                <a:gd name="T4" fmla="*/ 21597 w 21597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599" fill="none" extrusionOk="0">
                  <a:moveTo>
                    <a:pt x="-1" y="21263"/>
                  </a:moveTo>
                  <a:cubicBezTo>
                    <a:pt x="181" y="9546"/>
                    <a:pt x="9674" y="110"/>
                    <a:pt x="21392" y="-1"/>
                  </a:cubicBezTo>
                </a:path>
                <a:path w="21597" h="21599" stroke="0" extrusionOk="0">
                  <a:moveTo>
                    <a:pt x="-1" y="21263"/>
                  </a:moveTo>
                  <a:cubicBezTo>
                    <a:pt x="181" y="9546"/>
                    <a:pt x="9674" y="110"/>
                    <a:pt x="21392" y="-1"/>
                  </a:cubicBezTo>
                  <a:lnTo>
                    <a:pt x="21597" y="21599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594" name="Arc 10">
              <a:extLst>
                <a:ext uri="{FF2B5EF4-FFF2-40B4-BE49-F238E27FC236}">
                  <a16:creationId xmlns:a16="http://schemas.microsoft.com/office/drawing/2014/main" id="{CEAB7815-38F2-915B-B2F0-4C1AC3A78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" y="3139"/>
              <a:ext cx="106" cy="65"/>
            </a:xfrm>
            <a:custGeom>
              <a:avLst/>
              <a:gdLst>
                <a:gd name="G0" fmla="+- 203 0 0"/>
                <a:gd name="G1" fmla="+- 21600 0 0"/>
                <a:gd name="G2" fmla="+- 21600 0 0"/>
                <a:gd name="T0" fmla="*/ 0 w 21800"/>
                <a:gd name="T1" fmla="*/ 1 h 21600"/>
                <a:gd name="T2" fmla="*/ 21800 w 21800"/>
                <a:gd name="T3" fmla="*/ 21264 h 21600"/>
                <a:gd name="T4" fmla="*/ 203 w 218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0" h="21600" fill="none" extrusionOk="0">
                  <a:moveTo>
                    <a:pt x="-1" y="0"/>
                  </a:moveTo>
                  <a:cubicBezTo>
                    <a:pt x="67" y="0"/>
                    <a:pt x="135" y="0"/>
                    <a:pt x="203" y="0"/>
                  </a:cubicBezTo>
                  <a:cubicBezTo>
                    <a:pt x="12001" y="0"/>
                    <a:pt x="21616" y="9467"/>
                    <a:pt x="21800" y="21263"/>
                  </a:cubicBezTo>
                </a:path>
                <a:path w="21800" h="21600" stroke="0" extrusionOk="0">
                  <a:moveTo>
                    <a:pt x="-1" y="0"/>
                  </a:moveTo>
                  <a:cubicBezTo>
                    <a:pt x="67" y="0"/>
                    <a:pt x="135" y="0"/>
                    <a:pt x="203" y="0"/>
                  </a:cubicBezTo>
                  <a:cubicBezTo>
                    <a:pt x="12001" y="0"/>
                    <a:pt x="21616" y="9467"/>
                    <a:pt x="21800" y="21263"/>
                  </a:cubicBezTo>
                  <a:lnTo>
                    <a:pt x="203" y="21600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95595" name="Group 11">
              <a:extLst>
                <a:ext uri="{FF2B5EF4-FFF2-40B4-BE49-F238E27FC236}">
                  <a16:creationId xmlns:a16="http://schemas.microsoft.com/office/drawing/2014/main" id="{4067AE80-9073-7764-9EF0-253D60CD49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45" y="3203"/>
              <a:ext cx="158" cy="254"/>
              <a:chOff x="4045" y="3203"/>
              <a:chExt cx="158" cy="254"/>
            </a:xfrm>
          </p:grpSpPr>
          <p:sp>
            <p:nvSpPr>
              <p:cNvPr id="195596" name="Line 12">
                <a:extLst>
                  <a:ext uri="{FF2B5EF4-FFF2-40B4-BE49-F238E27FC236}">
                    <a16:creationId xmlns:a16="http://schemas.microsoft.com/office/drawing/2014/main" id="{D2F2838E-2D93-E1DB-3617-720C2F5BD6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5" y="3203"/>
                <a:ext cx="52" cy="25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597" name="Line 13">
                <a:extLst>
                  <a:ext uri="{FF2B5EF4-FFF2-40B4-BE49-F238E27FC236}">
                    <a16:creationId xmlns:a16="http://schemas.microsoft.com/office/drawing/2014/main" id="{27CA1EE2-FE15-475E-F751-34A04E19CD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97" y="3234"/>
                <a:ext cx="106" cy="22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95598" name="Group 14">
              <a:extLst>
                <a:ext uri="{FF2B5EF4-FFF2-40B4-BE49-F238E27FC236}">
                  <a16:creationId xmlns:a16="http://schemas.microsoft.com/office/drawing/2014/main" id="{7B20AFEC-4336-28A0-5859-01AFAE7871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9" y="3203"/>
              <a:ext cx="158" cy="254"/>
              <a:chOff x="4249" y="3203"/>
              <a:chExt cx="158" cy="254"/>
            </a:xfrm>
          </p:grpSpPr>
          <p:sp>
            <p:nvSpPr>
              <p:cNvPr id="195599" name="Line 15">
                <a:extLst>
                  <a:ext uri="{FF2B5EF4-FFF2-40B4-BE49-F238E27FC236}">
                    <a16:creationId xmlns:a16="http://schemas.microsoft.com/office/drawing/2014/main" id="{FB39CF42-7FC9-0C66-04A2-39220281E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55" y="3203"/>
                <a:ext cx="52" cy="25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5600" name="Line 16">
                <a:extLst>
                  <a:ext uri="{FF2B5EF4-FFF2-40B4-BE49-F238E27FC236}">
                    <a16:creationId xmlns:a16="http://schemas.microsoft.com/office/drawing/2014/main" id="{B6E3D578-7269-9E41-21C9-0511C8693E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49" y="3234"/>
                <a:ext cx="105" cy="22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95601" name="Line 17">
              <a:extLst>
                <a:ext uri="{FF2B5EF4-FFF2-40B4-BE49-F238E27FC236}">
                  <a16:creationId xmlns:a16="http://schemas.microsoft.com/office/drawing/2014/main" id="{86C3391C-5902-AC98-8275-8A80951DCF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3" y="3840"/>
              <a:ext cx="345" cy="96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02" name="Line 18">
              <a:extLst>
                <a:ext uri="{FF2B5EF4-FFF2-40B4-BE49-F238E27FC236}">
                  <a16:creationId xmlns:a16="http://schemas.microsoft.com/office/drawing/2014/main" id="{FA022761-B60F-A54D-11D4-05FF9BCD93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3" y="3937"/>
              <a:ext cx="185" cy="349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03" name="Line 19">
              <a:extLst>
                <a:ext uri="{FF2B5EF4-FFF2-40B4-BE49-F238E27FC236}">
                  <a16:creationId xmlns:a16="http://schemas.microsoft.com/office/drawing/2014/main" id="{5E4BA6B1-5B27-FBF6-0B83-8273E7DC3B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37" y="3425"/>
              <a:ext cx="105" cy="223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04" name="Line 20">
              <a:extLst>
                <a:ext uri="{FF2B5EF4-FFF2-40B4-BE49-F238E27FC236}">
                  <a16:creationId xmlns:a16="http://schemas.microsoft.com/office/drawing/2014/main" id="{CCEA8BEB-CB82-2E7E-1826-66DC13CBAE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0" y="3393"/>
              <a:ext cx="26" cy="254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05" name="Line 21">
              <a:extLst>
                <a:ext uri="{FF2B5EF4-FFF2-40B4-BE49-F238E27FC236}">
                  <a16:creationId xmlns:a16="http://schemas.microsoft.com/office/drawing/2014/main" id="{2127F5D5-2F90-B055-4A66-33EFAA6500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7" y="3394"/>
              <a:ext cx="502" cy="190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06" name="Arc 22">
              <a:extLst>
                <a:ext uri="{FF2B5EF4-FFF2-40B4-BE49-F238E27FC236}">
                  <a16:creationId xmlns:a16="http://schemas.microsoft.com/office/drawing/2014/main" id="{DEE3A4D8-FD95-AE9D-A259-A492DDFFE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" y="3271"/>
              <a:ext cx="299" cy="246"/>
            </a:xfrm>
            <a:custGeom>
              <a:avLst/>
              <a:gdLst>
                <a:gd name="G0" fmla="+- 0 0 0"/>
                <a:gd name="G1" fmla="+- 18923 0 0"/>
                <a:gd name="G2" fmla="+- 21600 0 0"/>
                <a:gd name="T0" fmla="*/ 10416 w 20265"/>
                <a:gd name="T1" fmla="*/ 0 h 18923"/>
                <a:gd name="T2" fmla="*/ 20265 w 20265"/>
                <a:gd name="T3" fmla="*/ 11446 h 18923"/>
                <a:gd name="T4" fmla="*/ 0 w 20265"/>
                <a:gd name="T5" fmla="*/ 18923 h 18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65" h="18923" fill="none" extrusionOk="0">
                  <a:moveTo>
                    <a:pt x="10415" y="0"/>
                  </a:moveTo>
                  <a:cubicBezTo>
                    <a:pt x="14968" y="2506"/>
                    <a:pt x="18465" y="6570"/>
                    <a:pt x="20264" y="11446"/>
                  </a:cubicBezTo>
                </a:path>
                <a:path w="20265" h="18923" stroke="0" extrusionOk="0">
                  <a:moveTo>
                    <a:pt x="10415" y="0"/>
                  </a:moveTo>
                  <a:cubicBezTo>
                    <a:pt x="14968" y="2506"/>
                    <a:pt x="18465" y="6570"/>
                    <a:pt x="20264" y="11446"/>
                  </a:cubicBezTo>
                  <a:lnTo>
                    <a:pt x="0" y="18923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07" name="Oval 23">
              <a:extLst>
                <a:ext uri="{FF2B5EF4-FFF2-40B4-BE49-F238E27FC236}">
                  <a16:creationId xmlns:a16="http://schemas.microsoft.com/office/drawing/2014/main" id="{F72F8A56-04C5-86A7-2C59-69590D377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8" y="3143"/>
              <a:ext cx="150" cy="244"/>
            </a:xfrm>
            <a:prstGeom prst="ellipse">
              <a:avLst/>
            </a:prstGeom>
            <a:solidFill>
              <a:srgbClr val="CCCCFF"/>
            </a:solidFill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08" name="Line 24">
              <a:extLst>
                <a:ext uri="{FF2B5EF4-FFF2-40B4-BE49-F238E27FC236}">
                  <a16:creationId xmlns:a16="http://schemas.microsoft.com/office/drawing/2014/main" id="{B718DEC2-BBFA-2EB6-E5D5-05D8A8C0D4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9" y="3419"/>
              <a:ext cx="50" cy="137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09" name="Line 25">
              <a:extLst>
                <a:ext uri="{FF2B5EF4-FFF2-40B4-BE49-F238E27FC236}">
                  <a16:creationId xmlns:a16="http://schemas.microsoft.com/office/drawing/2014/main" id="{24B94C7C-CFB1-C6F3-F08D-EC8114C38A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9" y="3554"/>
              <a:ext cx="79" cy="285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0" name="Oval 26">
              <a:extLst>
                <a:ext uri="{FF2B5EF4-FFF2-40B4-BE49-F238E27FC236}">
                  <a16:creationId xmlns:a16="http://schemas.microsoft.com/office/drawing/2014/main" id="{3E8B44BE-C040-02A2-CE09-467907E18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4" y="3016"/>
              <a:ext cx="150" cy="243"/>
            </a:xfrm>
            <a:prstGeom prst="ellipse">
              <a:avLst/>
            </a:prstGeom>
            <a:solidFill>
              <a:srgbClr val="CCCCFF"/>
            </a:solidFill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1" name="Line 27">
              <a:extLst>
                <a:ext uri="{FF2B5EF4-FFF2-40B4-BE49-F238E27FC236}">
                  <a16:creationId xmlns:a16="http://schemas.microsoft.com/office/drawing/2014/main" id="{AE805080-1FEB-000A-D4A8-2055ED35A2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0" y="3840"/>
              <a:ext cx="344" cy="96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2" name="Line 28">
              <a:extLst>
                <a:ext uri="{FF2B5EF4-FFF2-40B4-BE49-F238E27FC236}">
                  <a16:creationId xmlns:a16="http://schemas.microsoft.com/office/drawing/2014/main" id="{B4D59DEB-D1CA-CE90-789A-C26199707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6" y="3934"/>
              <a:ext cx="237" cy="384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3" name="Line 29">
              <a:extLst>
                <a:ext uri="{FF2B5EF4-FFF2-40B4-BE49-F238E27FC236}">
                  <a16:creationId xmlns:a16="http://schemas.microsoft.com/office/drawing/2014/main" id="{65A01409-9CE8-F92B-7198-837FC94313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6" y="3394"/>
              <a:ext cx="79" cy="287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4" name="Line 30">
              <a:extLst>
                <a:ext uri="{FF2B5EF4-FFF2-40B4-BE49-F238E27FC236}">
                  <a16:creationId xmlns:a16="http://schemas.microsoft.com/office/drawing/2014/main" id="{A46E7F4C-2C1B-C64C-1399-09D1E54B3F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16" y="3520"/>
              <a:ext cx="26" cy="160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5" name="Line 31">
              <a:extLst>
                <a:ext uri="{FF2B5EF4-FFF2-40B4-BE49-F238E27FC236}">
                  <a16:creationId xmlns:a16="http://schemas.microsoft.com/office/drawing/2014/main" id="{9736C351-3A86-7469-0801-4D11AEA93F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" y="3330"/>
              <a:ext cx="79" cy="190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6" name="Arc 32">
              <a:extLst>
                <a:ext uri="{FF2B5EF4-FFF2-40B4-BE49-F238E27FC236}">
                  <a16:creationId xmlns:a16="http://schemas.microsoft.com/office/drawing/2014/main" id="{46608AC2-A5FB-33F7-3685-A056F50CF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" y="3242"/>
              <a:ext cx="107" cy="313"/>
            </a:xfrm>
            <a:custGeom>
              <a:avLst/>
              <a:gdLst>
                <a:gd name="G0" fmla="+- 20301 0 0"/>
                <a:gd name="G1" fmla="+- 18729 0 0"/>
                <a:gd name="G2" fmla="+- 21600 0 0"/>
                <a:gd name="T0" fmla="*/ 0 w 20301"/>
                <a:gd name="T1" fmla="*/ 11352 h 18729"/>
                <a:gd name="T2" fmla="*/ 9541 w 20301"/>
                <a:gd name="T3" fmla="*/ 0 h 18729"/>
                <a:gd name="T4" fmla="*/ 20301 w 20301"/>
                <a:gd name="T5" fmla="*/ 18729 h 18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1" h="18729" fill="none" extrusionOk="0">
                  <a:moveTo>
                    <a:pt x="-1" y="11351"/>
                  </a:moveTo>
                  <a:cubicBezTo>
                    <a:pt x="1740" y="6560"/>
                    <a:pt x="5120" y="2539"/>
                    <a:pt x="9540" y="-1"/>
                  </a:cubicBezTo>
                </a:path>
                <a:path w="20301" h="18729" stroke="0" extrusionOk="0">
                  <a:moveTo>
                    <a:pt x="-1" y="11351"/>
                  </a:moveTo>
                  <a:cubicBezTo>
                    <a:pt x="1740" y="6560"/>
                    <a:pt x="5120" y="2539"/>
                    <a:pt x="9540" y="-1"/>
                  </a:cubicBezTo>
                  <a:lnTo>
                    <a:pt x="20301" y="18729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7" name="Line 33">
              <a:extLst>
                <a:ext uri="{FF2B5EF4-FFF2-40B4-BE49-F238E27FC236}">
                  <a16:creationId xmlns:a16="http://schemas.microsoft.com/office/drawing/2014/main" id="{672BAFDF-8451-C817-3113-4D37684B3D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30" y="3422"/>
              <a:ext cx="57" cy="417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8" name="Line 34">
              <a:extLst>
                <a:ext uri="{FF2B5EF4-FFF2-40B4-BE49-F238E27FC236}">
                  <a16:creationId xmlns:a16="http://schemas.microsoft.com/office/drawing/2014/main" id="{884562C6-D50F-0E57-2EC3-6BBA12FF99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6" y="3521"/>
              <a:ext cx="79" cy="95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19" name="Oval 35">
              <a:extLst>
                <a:ext uri="{FF2B5EF4-FFF2-40B4-BE49-F238E27FC236}">
                  <a16:creationId xmlns:a16="http://schemas.microsoft.com/office/drawing/2014/main" id="{3D8639CD-585B-E9DE-8039-8AA715712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" y="3523"/>
              <a:ext cx="75" cy="27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0" name="Oval 36">
              <a:extLst>
                <a:ext uri="{FF2B5EF4-FFF2-40B4-BE49-F238E27FC236}">
                  <a16:creationId xmlns:a16="http://schemas.microsoft.com/office/drawing/2014/main" id="{B55D0EE6-B8DC-B557-4FEF-C20A8ADB3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3589"/>
              <a:ext cx="110" cy="35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1" name="Oval 37">
              <a:extLst>
                <a:ext uri="{FF2B5EF4-FFF2-40B4-BE49-F238E27FC236}">
                  <a16:creationId xmlns:a16="http://schemas.microsoft.com/office/drawing/2014/main" id="{3FCD6724-016A-BB4F-77E6-84C68A99E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0" y="3523"/>
              <a:ext cx="75" cy="27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2" name="Oval 38">
              <a:extLst>
                <a:ext uri="{FF2B5EF4-FFF2-40B4-BE49-F238E27FC236}">
                  <a16:creationId xmlns:a16="http://schemas.microsoft.com/office/drawing/2014/main" id="{1B1E7AF9-C5CC-D275-C373-D4EE9C139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4" y="3651"/>
              <a:ext cx="111" cy="34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3" name="Oval 39">
              <a:extLst>
                <a:ext uri="{FF2B5EF4-FFF2-40B4-BE49-F238E27FC236}">
                  <a16:creationId xmlns:a16="http://schemas.microsoft.com/office/drawing/2014/main" id="{2240176C-C20C-EC18-C1B1-95F6CD162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3715"/>
              <a:ext cx="136" cy="57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4" name="Oval 40">
              <a:extLst>
                <a:ext uri="{FF2B5EF4-FFF2-40B4-BE49-F238E27FC236}">
                  <a16:creationId xmlns:a16="http://schemas.microsoft.com/office/drawing/2014/main" id="{AFF4800C-ADC2-FB44-B129-33B820503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" y="3651"/>
              <a:ext cx="127" cy="36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5" name="Line 41">
              <a:extLst>
                <a:ext uri="{FF2B5EF4-FFF2-40B4-BE49-F238E27FC236}">
                  <a16:creationId xmlns:a16="http://schemas.microsoft.com/office/drawing/2014/main" id="{13454CB4-4F38-F473-CE49-41E5F8CEA1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6" y="3552"/>
              <a:ext cx="6" cy="96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6" name="Line 42">
              <a:extLst>
                <a:ext uri="{FF2B5EF4-FFF2-40B4-BE49-F238E27FC236}">
                  <a16:creationId xmlns:a16="http://schemas.microsoft.com/office/drawing/2014/main" id="{9375E440-FF97-93DC-DD1C-1EAC108955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32" y="3615"/>
              <a:ext cx="182" cy="47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7" name="Line 43">
              <a:extLst>
                <a:ext uri="{FF2B5EF4-FFF2-40B4-BE49-F238E27FC236}">
                  <a16:creationId xmlns:a16="http://schemas.microsoft.com/office/drawing/2014/main" id="{82112BBB-57C7-A626-95FA-07C0ECEC59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6" y="3625"/>
              <a:ext cx="30" cy="87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8" name="Line 44">
              <a:extLst>
                <a:ext uri="{FF2B5EF4-FFF2-40B4-BE49-F238E27FC236}">
                  <a16:creationId xmlns:a16="http://schemas.microsoft.com/office/drawing/2014/main" id="{CD4864A9-7DAC-DBF9-4374-45CBB67028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41" y="3553"/>
              <a:ext cx="6" cy="94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5629" name="Line 45">
              <a:extLst>
                <a:ext uri="{FF2B5EF4-FFF2-40B4-BE49-F238E27FC236}">
                  <a16:creationId xmlns:a16="http://schemas.microsoft.com/office/drawing/2014/main" id="{3C0BDECE-B05D-9AAC-6DA0-5E90C6BCC9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4" y="3691"/>
              <a:ext cx="108" cy="53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aphicFrame>
          <p:nvGraphicFramePr>
            <p:cNvPr id="195630" name="Object 46">
              <a:extLst>
                <a:ext uri="{FF2B5EF4-FFF2-40B4-BE49-F238E27FC236}">
                  <a16:creationId xmlns:a16="http://schemas.microsoft.com/office/drawing/2014/main" id="{4B7F90D8-CCAA-41AB-1841-5910C686543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687" y="3593"/>
            <a:ext cx="223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2" imgW="372960" imgH="403200" progId="MS_ClipArt_Gallery.2">
                    <p:embed/>
                  </p:oleObj>
                </mc:Choice>
                <mc:Fallback>
                  <p:oleObj name="Clip" r:id="rId2" imgW="372960" imgH="403200" progId="MS_ClipArt_Gallery.2">
                    <p:embed/>
                    <p:pic>
                      <p:nvPicPr>
                        <p:cNvPr id="0" name="Object 4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87" y="3593"/>
                          <a:ext cx="223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631" name="Object 47">
              <a:extLst>
                <a:ext uri="{FF2B5EF4-FFF2-40B4-BE49-F238E27FC236}">
                  <a16:creationId xmlns:a16="http://schemas.microsoft.com/office/drawing/2014/main" id="{46B9469C-E99D-2F78-A300-DDD28F94D45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702" y="3328"/>
            <a:ext cx="224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4" imgW="374400" imgH="403200" progId="MS_ClipArt_Gallery.2">
                    <p:embed/>
                  </p:oleObj>
                </mc:Choice>
                <mc:Fallback>
                  <p:oleObj name="Clip" r:id="rId4" imgW="374400" imgH="403200" progId="MS_ClipArt_Gallery.2">
                    <p:embed/>
                    <p:pic>
                      <p:nvPicPr>
                        <p:cNvPr id="0" name="Object 4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2" y="3328"/>
                          <a:ext cx="224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5632" name="Group 48">
              <a:extLst>
                <a:ext uri="{FF2B5EF4-FFF2-40B4-BE49-F238E27FC236}">
                  <a16:creationId xmlns:a16="http://schemas.microsoft.com/office/drawing/2014/main" id="{A0EECEB7-5711-F8F6-75BF-4F9B542F7B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47" y="2958"/>
              <a:ext cx="410" cy="1358"/>
              <a:chOff x="5347" y="2958"/>
              <a:chExt cx="410" cy="1358"/>
            </a:xfrm>
          </p:grpSpPr>
          <p:sp>
            <p:nvSpPr>
              <p:cNvPr id="195633" name="Rectangle 49">
                <a:extLst>
                  <a:ext uri="{FF2B5EF4-FFF2-40B4-BE49-F238E27FC236}">
                    <a16:creationId xmlns:a16="http://schemas.microsoft.com/office/drawing/2014/main" id="{62D9F5A7-FA7A-56EC-194B-54CBF32239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7" y="2958"/>
                <a:ext cx="410" cy="1358"/>
              </a:xfrm>
              <a:prstGeom prst="rect">
                <a:avLst/>
              </a:prstGeom>
              <a:solidFill>
                <a:srgbClr val="C0C0C0"/>
              </a:solidFill>
              <a:ln w="12699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95634" name="Group 50">
                <a:extLst>
                  <a:ext uri="{FF2B5EF4-FFF2-40B4-BE49-F238E27FC236}">
                    <a16:creationId xmlns:a16="http://schemas.microsoft.com/office/drawing/2014/main" id="{1BC04498-005B-551E-BA32-7A509DC227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75" y="3019"/>
                <a:ext cx="353" cy="384"/>
                <a:chOff x="5375" y="3019"/>
                <a:chExt cx="353" cy="384"/>
              </a:xfrm>
            </p:grpSpPr>
            <p:sp>
              <p:nvSpPr>
                <p:cNvPr id="195635" name="Rectangle 51">
                  <a:extLst>
                    <a:ext uri="{FF2B5EF4-FFF2-40B4-BE49-F238E27FC236}">
                      <a16:creationId xmlns:a16="http://schemas.microsoft.com/office/drawing/2014/main" id="{30D67FC0-243A-AEE8-80D6-B6D3A3397F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75" y="3019"/>
                  <a:ext cx="353" cy="384"/>
                </a:xfrm>
                <a:prstGeom prst="rect">
                  <a:avLst/>
                </a:prstGeom>
                <a:solidFill>
                  <a:srgbClr val="9F9F9F"/>
                </a:solidFill>
                <a:ln w="12699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195636" name="Group 52">
                  <a:extLst>
                    <a:ext uri="{FF2B5EF4-FFF2-40B4-BE49-F238E27FC236}">
                      <a16:creationId xmlns:a16="http://schemas.microsoft.com/office/drawing/2014/main" id="{067855D8-680E-2CF5-41BF-F942100A94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2" y="3078"/>
                  <a:ext cx="159" cy="72"/>
                  <a:chOff x="5482" y="3078"/>
                  <a:chExt cx="159" cy="72"/>
                </a:xfrm>
              </p:grpSpPr>
              <p:sp>
                <p:nvSpPr>
                  <p:cNvPr id="195637" name="Freeform 53">
                    <a:extLst>
                      <a:ext uri="{FF2B5EF4-FFF2-40B4-BE49-F238E27FC236}">
                        <a16:creationId xmlns:a16="http://schemas.microsoft.com/office/drawing/2014/main" id="{92B0759E-B927-F92C-0CF4-4D4EC1230E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2" y="3084"/>
                    <a:ext cx="159" cy="66"/>
                  </a:xfrm>
                  <a:custGeom>
                    <a:avLst/>
                    <a:gdLst>
                      <a:gd name="T0" fmla="*/ 10 w 159"/>
                      <a:gd name="T1" fmla="*/ 24 h 66"/>
                      <a:gd name="T2" fmla="*/ 24 w 159"/>
                      <a:gd name="T3" fmla="*/ 52 h 66"/>
                      <a:gd name="T4" fmla="*/ 151 w 159"/>
                      <a:gd name="T5" fmla="*/ 52 h 66"/>
                      <a:gd name="T6" fmla="*/ 135 w 159"/>
                      <a:gd name="T7" fmla="*/ 20 h 66"/>
                      <a:gd name="T8" fmla="*/ 135 w 159"/>
                      <a:gd name="T9" fmla="*/ 0 h 66"/>
                      <a:gd name="T10" fmla="*/ 158 w 159"/>
                      <a:gd name="T11" fmla="*/ 43 h 66"/>
                      <a:gd name="T12" fmla="*/ 158 w 159"/>
                      <a:gd name="T13" fmla="*/ 65 h 66"/>
                      <a:gd name="T14" fmla="*/ 20 w 159"/>
                      <a:gd name="T15" fmla="*/ 65 h 66"/>
                      <a:gd name="T16" fmla="*/ 0 w 159"/>
                      <a:gd name="T17" fmla="*/ 24 h 66"/>
                      <a:gd name="T18" fmla="*/ 10 w 159"/>
                      <a:gd name="T19" fmla="*/ 24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9" h="66">
                        <a:moveTo>
                          <a:pt x="10" y="24"/>
                        </a:moveTo>
                        <a:lnTo>
                          <a:pt x="24" y="52"/>
                        </a:lnTo>
                        <a:lnTo>
                          <a:pt x="151" y="52"/>
                        </a:lnTo>
                        <a:lnTo>
                          <a:pt x="135" y="20"/>
                        </a:lnTo>
                        <a:lnTo>
                          <a:pt x="135" y="0"/>
                        </a:lnTo>
                        <a:lnTo>
                          <a:pt x="158" y="43"/>
                        </a:lnTo>
                        <a:lnTo>
                          <a:pt x="158" y="65"/>
                        </a:lnTo>
                        <a:lnTo>
                          <a:pt x="20" y="65"/>
                        </a:lnTo>
                        <a:lnTo>
                          <a:pt x="0" y="24"/>
                        </a:lnTo>
                        <a:lnTo>
                          <a:pt x="10" y="24"/>
                        </a:lnTo>
                      </a:path>
                    </a:pathLst>
                  </a:custGeom>
                  <a:solidFill>
                    <a:srgbClr val="5F5F5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195638" name="Freeform 54">
                    <a:extLst>
                      <a:ext uri="{FF2B5EF4-FFF2-40B4-BE49-F238E27FC236}">
                        <a16:creationId xmlns:a16="http://schemas.microsoft.com/office/drawing/2014/main" id="{9707124C-A938-FBA7-F5F1-6C0B6AE36B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2" y="3078"/>
                    <a:ext cx="74" cy="33"/>
                  </a:xfrm>
                  <a:custGeom>
                    <a:avLst/>
                    <a:gdLst>
                      <a:gd name="T0" fmla="*/ 7 w 74"/>
                      <a:gd name="T1" fmla="*/ 10 h 33"/>
                      <a:gd name="T2" fmla="*/ 9 w 74"/>
                      <a:gd name="T3" fmla="*/ 0 h 33"/>
                      <a:gd name="T4" fmla="*/ 2 w 74"/>
                      <a:gd name="T5" fmla="*/ 0 h 33"/>
                      <a:gd name="T6" fmla="*/ 0 w 74"/>
                      <a:gd name="T7" fmla="*/ 10 h 33"/>
                      <a:gd name="T8" fmla="*/ 0 w 74"/>
                      <a:gd name="T9" fmla="*/ 32 h 33"/>
                      <a:gd name="T10" fmla="*/ 73 w 74"/>
                      <a:gd name="T11" fmla="*/ 32 h 33"/>
                      <a:gd name="T12" fmla="*/ 73 w 74"/>
                      <a:gd name="T13" fmla="*/ 10 h 33"/>
                      <a:gd name="T14" fmla="*/ 7 w 74"/>
                      <a:gd name="T15" fmla="*/ 1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4" h="33">
                        <a:moveTo>
                          <a:pt x="7" y="10"/>
                        </a:moveTo>
                        <a:lnTo>
                          <a:pt x="9" y="0"/>
                        </a:lnTo>
                        <a:lnTo>
                          <a:pt x="2" y="0"/>
                        </a:lnTo>
                        <a:lnTo>
                          <a:pt x="0" y="10"/>
                        </a:lnTo>
                        <a:lnTo>
                          <a:pt x="0" y="32"/>
                        </a:lnTo>
                        <a:lnTo>
                          <a:pt x="73" y="32"/>
                        </a:lnTo>
                        <a:lnTo>
                          <a:pt x="73" y="10"/>
                        </a:lnTo>
                        <a:lnTo>
                          <a:pt x="7" y="10"/>
                        </a:lnTo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195639" name="Freeform 55">
                    <a:extLst>
                      <a:ext uri="{FF2B5EF4-FFF2-40B4-BE49-F238E27FC236}">
                        <a16:creationId xmlns:a16="http://schemas.microsoft.com/office/drawing/2014/main" id="{E82911FA-240C-C44D-BC5F-D0E244D714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48" y="3078"/>
                    <a:ext cx="73" cy="33"/>
                  </a:xfrm>
                  <a:custGeom>
                    <a:avLst/>
                    <a:gdLst>
                      <a:gd name="T0" fmla="*/ 64 w 73"/>
                      <a:gd name="T1" fmla="*/ 10 h 33"/>
                      <a:gd name="T2" fmla="*/ 62 w 73"/>
                      <a:gd name="T3" fmla="*/ 0 h 33"/>
                      <a:gd name="T4" fmla="*/ 69 w 73"/>
                      <a:gd name="T5" fmla="*/ 0 h 33"/>
                      <a:gd name="T6" fmla="*/ 72 w 73"/>
                      <a:gd name="T7" fmla="*/ 10 h 33"/>
                      <a:gd name="T8" fmla="*/ 72 w 73"/>
                      <a:gd name="T9" fmla="*/ 32 h 33"/>
                      <a:gd name="T10" fmla="*/ 0 w 73"/>
                      <a:gd name="T11" fmla="*/ 32 h 33"/>
                      <a:gd name="T12" fmla="*/ 0 w 73"/>
                      <a:gd name="T13" fmla="*/ 10 h 33"/>
                      <a:gd name="T14" fmla="*/ 64 w 73"/>
                      <a:gd name="T15" fmla="*/ 1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3" h="33">
                        <a:moveTo>
                          <a:pt x="64" y="10"/>
                        </a:moveTo>
                        <a:lnTo>
                          <a:pt x="62" y="0"/>
                        </a:lnTo>
                        <a:lnTo>
                          <a:pt x="69" y="0"/>
                        </a:lnTo>
                        <a:lnTo>
                          <a:pt x="72" y="10"/>
                        </a:lnTo>
                        <a:lnTo>
                          <a:pt x="72" y="32"/>
                        </a:lnTo>
                        <a:lnTo>
                          <a:pt x="0" y="32"/>
                        </a:lnTo>
                        <a:lnTo>
                          <a:pt x="0" y="10"/>
                        </a:lnTo>
                        <a:lnTo>
                          <a:pt x="64" y="10"/>
                        </a:lnTo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195640" name="Freeform 56">
                    <a:extLst>
                      <a:ext uri="{FF2B5EF4-FFF2-40B4-BE49-F238E27FC236}">
                        <a16:creationId xmlns:a16="http://schemas.microsoft.com/office/drawing/2014/main" id="{890842BA-4408-A55A-C3C8-82E9F54F0A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2" y="3078"/>
                    <a:ext cx="17" cy="17"/>
                  </a:xfrm>
                  <a:custGeom>
                    <a:avLst/>
                    <a:gdLst>
                      <a:gd name="T0" fmla="*/ 12 w 17"/>
                      <a:gd name="T1" fmla="*/ 16 h 17"/>
                      <a:gd name="T2" fmla="*/ 16 w 17"/>
                      <a:gd name="T3" fmla="*/ 0 h 17"/>
                      <a:gd name="T4" fmla="*/ 4 w 17"/>
                      <a:gd name="T5" fmla="*/ 0 h 17"/>
                      <a:gd name="T6" fmla="*/ 0 w 17"/>
                      <a:gd name="T7" fmla="*/ 16 h 17"/>
                      <a:gd name="T8" fmla="*/ 12 w 17"/>
                      <a:gd name="T9" fmla="*/ 1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17">
                        <a:moveTo>
                          <a:pt x="12" y="16"/>
                        </a:moveTo>
                        <a:lnTo>
                          <a:pt x="16" y="0"/>
                        </a:lnTo>
                        <a:lnTo>
                          <a:pt x="4" y="0"/>
                        </a:lnTo>
                        <a:lnTo>
                          <a:pt x="0" y="16"/>
                        </a:lnTo>
                        <a:lnTo>
                          <a:pt x="12" y="16"/>
                        </a:lnTo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195641" name="Freeform 57">
                    <a:extLst>
                      <a:ext uri="{FF2B5EF4-FFF2-40B4-BE49-F238E27FC236}">
                        <a16:creationId xmlns:a16="http://schemas.microsoft.com/office/drawing/2014/main" id="{6351FDDD-34C8-3059-BF0D-6725ABE99C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11" y="3078"/>
                    <a:ext cx="17" cy="17"/>
                  </a:xfrm>
                  <a:custGeom>
                    <a:avLst/>
                    <a:gdLst>
                      <a:gd name="T0" fmla="*/ 3 w 17"/>
                      <a:gd name="T1" fmla="*/ 16 h 17"/>
                      <a:gd name="T2" fmla="*/ 0 w 17"/>
                      <a:gd name="T3" fmla="*/ 0 h 17"/>
                      <a:gd name="T4" fmla="*/ 11 w 17"/>
                      <a:gd name="T5" fmla="*/ 0 h 17"/>
                      <a:gd name="T6" fmla="*/ 16 w 17"/>
                      <a:gd name="T7" fmla="*/ 16 h 17"/>
                      <a:gd name="T8" fmla="*/ 3 w 17"/>
                      <a:gd name="T9" fmla="*/ 1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17">
                        <a:moveTo>
                          <a:pt x="3" y="16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6" y="16"/>
                        </a:lnTo>
                        <a:lnTo>
                          <a:pt x="3" y="16"/>
                        </a:lnTo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5642" name="Group 58">
                  <a:extLst>
                    <a:ext uri="{FF2B5EF4-FFF2-40B4-BE49-F238E27FC236}">
                      <a16:creationId xmlns:a16="http://schemas.microsoft.com/office/drawing/2014/main" id="{377019D0-9CF5-22FB-B5B1-F735858FAA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9" y="3268"/>
                  <a:ext cx="125" cy="124"/>
                  <a:chOff x="5489" y="3268"/>
                  <a:chExt cx="125" cy="124"/>
                </a:xfrm>
              </p:grpSpPr>
              <p:sp>
                <p:nvSpPr>
                  <p:cNvPr id="195643" name="Rectangle 59">
                    <a:extLst>
                      <a:ext uri="{FF2B5EF4-FFF2-40B4-BE49-F238E27FC236}">
                        <a16:creationId xmlns:a16="http://schemas.microsoft.com/office/drawing/2014/main" id="{213930D9-B36D-F6AC-D4ED-3769DBFE8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489" y="3268"/>
                    <a:ext cx="125" cy="58"/>
                  </a:xfrm>
                  <a:prstGeom prst="rect">
                    <a:avLst/>
                  </a:prstGeom>
                  <a:solidFill>
                    <a:srgbClr val="808080"/>
                  </a:solidFill>
                  <a:ln w="12699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5644" name="Rectangle 60">
                    <a:extLst>
                      <a:ext uri="{FF2B5EF4-FFF2-40B4-BE49-F238E27FC236}">
                        <a16:creationId xmlns:a16="http://schemas.microsoft.com/office/drawing/2014/main" id="{83433DB0-A17F-D269-E2F5-A97E713494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497" y="3276"/>
                    <a:ext cx="110" cy="43"/>
                  </a:xfrm>
                  <a:prstGeom prst="rect">
                    <a:avLst/>
                  </a:prstGeom>
                  <a:solidFill>
                    <a:srgbClr val="FFFFFF"/>
                  </a:solidFill>
                  <a:ln w="12699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grpSp>
                <p:nvGrpSpPr>
                  <p:cNvPr id="195645" name="Group 61">
                    <a:extLst>
                      <a:ext uri="{FF2B5EF4-FFF2-40B4-BE49-F238E27FC236}">
                        <a16:creationId xmlns:a16="http://schemas.microsoft.com/office/drawing/2014/main" id="{7C3856D2-08D1-11AB-6B87-55076D8135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537" y="3343"/>
                    <a:ext cx="30" cy="49"/>
                    <a:chOff x="5537" y="3343"/>
                    <a:chExt cx="30" cy="49"/>
                  </a:xfrm>
                </p:grpSpPr>
                <p:sp>
                  <p:nvSpPr>
                    <p:cNvPr id="195646" name="Oval 62">
                      <a:extLst>
                        <a:ext uri="{FF2B5EF4-FFF2-40B4-BE49-F238E27FC236}">
                          <a16:creationId xmlns:a16="http://schemas.microsoft.com/office/drawing/2014/main" id="{B0379801-27F8-AC12-6C34-7F5157E68F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540" y="3346"/>
                      <a:ext cx="27" cy="46"/>
                    </a:xfrm>
                    <a:prstGeom prst="ellipse">
                      <a:avLst/>
                    </a:prstGeom>
                    <a:solidFill>
                      <a:srgbClr val="3F3F3F"/>
                    </a:solidFill>
                    <a:ln w="12699">
                      <a:solidFill>
                        <a:srgbClr val="3F3F3F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grpSp>
                  <p:nvGrpSpPr>
                    <p:cNvPr id="195647" name="Group 63">
                      <a:extLst>
                        <a:ext uri="{FF2B5EF4-FFF2-40B4-BE49-F238E27FC236}">
                          <a16:creationId xmlns:a16="http://schemas.microsoft.com/office/drawing/2014/main" id="{F7FFC85D-58DB-8812-F344-F6DA5797A51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537" y="3343"/>
                      <a:ext cx="27" cy="46"/>
                      <a:chOff x="5537" y="3343"/>
                      <a:chExt cx="27" cy="46"/>
                    </a:xfrm>
                  </p:grpSpPr>
                  <p:sp>
                    <p:nvSpPr>
                      <p:cNvPr id="195648" name="Oval 64">
                        <a:extLst>
                          <a:ext uri="{FF2B5EF4-FFF2-40B4-BE49-F238E27FC236}">
                            <a16:creationId xmlns:a16="http://schemas.microsoft.com/office/drawing/2014/main" id="{9609DD41-7A63-EC50-C34C-20DECEC677F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537" y="3343"/>
                        <a:ext cx="27" cy="46"/>
                      </a:xfrm>
                      <a:prstGeom prst="ellipse">
                        <a:avLst/>
                      </a:prstGeom>
                      <a:solidFill>
                        <a:srgbClr val="C0C0C0"/>
                      </a:solidFill>
                      <a:ln w="12699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195649" name="Oval 65">
                        <a:extLst>
                          <a:ext uri="{FF2B5EF4-FFF2-40B4-BE49-F238E27FC236}">
                            <a16:creationId xmlns:a16="http://schemas.microsoft.com/office/drawing/2014/main" id="{00D4DC5C-2FDF-7AB0-FD51-84E5ED50B35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548" y="3354"/>
                        <a:ext cx="8" cy="8"/>
                      </a:xfrm>
                      <a:prstGeom prst="ellipse">
                        <a:avLst/>
                      </a:prstGeom>
                      <a:solidFill>
                        <a:srgbClr val="3F3F3F"/>
                      </a:solidFill>
                      <a:ln w="12699">
                        <a:solidFill>
                          <a:srgbClr val="3F3F3F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195650" name="Freeform 66">
                        <a:extLst>
                          <a:ext uri="{FF2B5EF4-FFF2-40B4-BE49-F238E27FC236}">
                            <a16:creationId xmlns:a16="http://schemas.microsoft.com/office/drawing/2014/main" id="{B036DE6E-5A65-7EE2-D6C7-CE729A77AE1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545" y="3363"/>
                        <a:ext cx="17" cy="19"/>
                      </a:xfrm>
                      <a:custGeom>
                        <a:avLst/>
                        <a:gdLst>
                          <a:gd name="T0" fmla="*/ 5 w 17"/>
                          <a:gd name="T1" fmla="*/ 0 h 19"/>
                          <a:gd name="T2" fmla="*/ 0 w 17"/>
                          <a:gd name="T3" fmla="*/ 18 h 19"/>
                          <a:gd name="T4" fmla="*/ 16 w 17"/>
                          <a:gd name="T5" fmla="*/ 18 h 19"/>
                          <a:gd name="T6" fmla="*/ 11 w 17"/>
                          <a:gd name="T7" fmla="*/ 0 h 19"/>
                          <a:gd name="T8" fmla="*/ 5 w 17"/>
                          <a:gd name="T9" fmla="*/ 0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7" h="19">
                            <a:moveTo>
                              <a:pt x="5" y="0"/>
                            </a:moveTo>
                            <a:lnTo>
                              <a:pt x="0" y="18"/>
                            </a:lnTo>
                            <a:lnTo>
                              <a:pt x="16" y="18"/>
                            </a:lnTo>
                            <a:lnTo>
                              <a:pt x="11" y="0"/>
                            </a:lnTo>
                            <a:lnTo>
                              <a:pt x="5" y="0"/>
                            </a:lnTo>
                          </a:path>
                        </a:pathLst>
                      </a:custGeom>
                      <a:solidFill>
                        <a:srgbClr val="3F3F3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</p:grpSp>
              </p:grpSp>
            </p:grpSp>
          </p:grpSp>
          <p:grpSp>
            <p:nvGrpSpPr>
              <p:cNvPr id="195651" name="Group 67">
                <a:extLst>
                  <a:ext uri="{FF2B5EF4-FFF2-40B4-BE49-F238E27FC236}">
                    <a16:creationId xmlns:a16="http://schemas.microsoft.com/office/drawing/2014/main" id="{20D65A92-5971-396C-DEA4-0042CBA563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75" y="3451"/>
                <a:ext cx="353" cy="384"/>
                <a:chOff x="5375" y="3451"/>
                <a:chExt cx="353" cy="384"/>
              </a:xfrm>
            </p:grpSpPr>
            <p:sp>
              <p:nvSpPr>
                <p:cNvPr id="195652" name="Rectangle 68">
                  <a:extLst>
                    <a:ext uri="{FF2B5EF4-FFF2-40B4-BE49-F238E27FC236}">
                      <a16:creationId xmlns:a16="http://schemas.microsoft.com/office/drawing/2014/main" id="{F302F710-123B-794F-97B2-74D7BBDF4B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75" y="3451"/>
                  <a:ext cx="353" cy="384"/>
                </a:xfrm>
                <a:prstGeom prst="rect">
                  <a:avLst/>
                </a:prstGeom>
                <a:solidFill>
                  <a:srgbClr val="9F9F9F"/>
                </a:solidFill>
                <a:ln w="12699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195653" name="Group 69">
                  <a:extLst>
                    <a:ext uri="{FF2B5EF4-FFF2-40B4-BE49-F238E27FC236}">
                      <a16:creationId xmlns:a16="http://schemas.microsoft.com/office/drawing/2014/main" id="{97F86254-36D5-ADE0-7D00-FD9E506CB8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2" y="3511"/>
                  <a:ext cx="159" cy="313"/>
                  <a:chOff x="5482" y="3511"/>
                  <a:chExt cx="159" cy="313"/>
                </a:xfrm>
              </p:grpSpPr>
              <p:grpSp>
                <p:nvGrpSpPr>
                  <p:cNvPr id="195654" name="Group 70">
                    <a:extLst>
                      <a:ext uri="{FF2B5EF4-FFF2-40B4-BE49-F238E27FC236}">
                        <a16:creationId xmlns:a16="http://schemas.microsoft.com/office/drawing/2014/main" id="{AD6B7977-45CF-E693-9DF9-9D89E1C186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482" y="3511"/>
                    <a:ext cx="159" cy="71"/>
                    <a:chOff x="5482" y="3511"/>
                    <a:chExt cx="159" cy="71"/>
                  </a:xfrm>
                </p:grpSpPr>
                <p:sp>
                  <p:nvSpPr>
                    <p:cNvPr id="195655" name="Freeform 71">
                      <a:extLst>
                        <a:ext uri="{FF2B5EF4-FFF2-40B4-BE49-F238E27FC236}">
                          <a16:creationId xmlns:a16="http://schemas.microsoft.com/office/drawing/2014/main" id="{80398AEF-FC87-9B0F-EAC6-152AA0107A0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516"/>
                      <a:ext cx="159" cy="66"/>
                    </a:xfrm>
                    <a:custGeom>
                      <a:avLst/>
                      <a:gdLst>
                        <a:gd name="T0" fmla="*/ 10 w 159"/>
                        <a:gd name="T1" fmla="*/ 24 h 66"/>
                        <a:gd name="T2" fmla="*/ 24 w 159"/>
                        <a:gd name="T3" fmla="*/ 52 h 66"/>
                        <a:gd name="T4" fmla="*/ 151 w 159"/>
                        <a:gd name="T5" fmla="*/ 52 h 66"/>
                        <a:gd name="T6" fmla="*/ 135 w 159"/>
                        <a:gd name="T7" fmla="*/ 19 h 66"/>
                        <a:gd name="T8" fmla="*/ 135 w 159"/>
                        <a:gd name="T9" fmla="*/ 0 h 66"/>
                        <a:gd name="T10" fmla="*/ 158 w 159"/>
                        <a:gd name="T11" fmla="*/ 44 h 66"/>
                        <a:gd name="T12" fmla="*/ 158 w 159"/>
                        <a:gd name="T13" fmla="*/ 65 h 66"/>
                        <a:gd name="T14" fmla="*/ 20 w 159"/>
                        <a:gd name="T15" fmla="*/ 65 h 66"/>
                        <a:gd name="T16" fmla="*/ 0 w 159"/>
                        <a:gd name="T17" fmla="*/ 24 h 66"/>
                        <a:gd name="T18" fmla="*/ 10 w 159"/>
                        <a:gd name="T19" fmla="*/ 24 h 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59" h="66">
                          <a:moveTo>
                            <a:pt x="10" y="24"/>
                          </a:moveTo>
                          <a:lnTo>
                            <a:pt x="24" y="52"/>
                          </a:lnTo>
                          <a:lnTo>
                            <a:pt x="151" y="52"/>
                          </a:lnTo>
                          <a:lnTo>
                            <a:pt x="135" y="19"/>
                          </a:lnTo>
                          <a:lnTo>
                            <a:pt x="135" y="0"/>
                          </a:lnTo>
                          <a:lnTo>
                            <a:pt x="158" y="44"/>
                          </a:lnTo>
                          <a:lnTo>
                            <a:pt x="158" y="65"/>
                          </a:lnTo>
                          <a:lnTo>
                            <a:pt x="20" y="65"/>
                          </a:lnTo>
                          <a:lnTo>
                            <a:pt x="0" y="24"/>
                          </a:lnTo>
                          <a:lnTo>
                            <a:pt x="10" y="24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56" name="Freeform 72">
                      <a:extLst>
                        <a:ext uri="{FF2B5EF4-FFF2-40B4-BE49-F238E27FC236}">
                          <a16:creationId xmlns:a16="http://schemas.microsoft.com/office/drawing/2014/main" id="{48E1D51C-9527-29C8-75E7-6F645211D09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511"/>
                      <a:ext cx="74" cy="32"/>
                    </a:xfrm>
                    <a:custGeom>
                      <a:avLst/>
                      <a:gdLst>
                        <a:gd name="T0" fmla="*/ 7 w 74"/>
                        <a:gd name="T1" fmla="*/ 10 h 32"/>
                        <a:gd name="T2" fmla="*/ 9 w 74"/>
                        <a:gd name="T3" fmla="*/ 0 h 32"/>
                        <a:gd name="T4" fmla="*/ 2 w 74"/>
                        <a:gd name="T5" fmla="*/ 0 h 32"/>
                        <a:gd name="T6" fmla="*/ 0 w 74"/>
                        <a:gd name="T7" fmla="*/ 10 h 32"/>
                        <a:gd name="T8" fmla="*/ 0 w 74"/>
                        <a:gd name="T9" fmla="*/ 31 h 32"/>
                        <a:gd name="T10" fmla="*/ 73 w 74"/>
                        <a:gd name="T11" fmla="*/ 31 h 32"/>
                        <a:gd name="T12" fmla="*/ 73 w 74"/>
                        <a:gd name="T13" fmla="*/ 10 h 32"/>
                        <a:gd name="T14" fmla="*/ 7 w 74"/>
                        <a:gd name="T15" fmla="*/ 10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4" h="32">
                          <a:moveTo>
                            <a:pt x="7" y="10"/>
                          </a:moveTo>
                          <a:lnTo>
                            <a:pt x="9" y="0"/>
                          </a:lnTo>
                          <a:lnTo>
                            <a:pt x="2" y="0"/>
                          </a:lnTo>
                          <a:lnTo>
                            <a:pt x="0" y="10"/>
                          </a:lnTo>
                          <a:lnTo>
                            <a:pt x="0" y="31"/>
                          </a:lnTo>
                          <a:lnTo>
                            <a:pt x="73" y="31"/>
                          </a:lnTo>
                          <a:lnTo>
                            <a:pt x="73" y="10"/>
                          </a:lnTo>
                          <a:lnTo>
                            <a:pt x="7" y="1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57" name="Freeform 73">
                      <a:extLst>
                        <a:ext uri="{FF2B5EF4-FFF2-40B4-BE49-F238E27FC236}">
                          <a16:creationId xmlns:a16="http://schemas.microsoft.com/office/drawing/2014/main" id="{944011B4-7E61-27C2-0365-579F078D445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48" y="3511"/>
                      <a:ext cx="73" cy="32"/>
                    </a:xfrm>
                    <a:custGeom>
                      <a:avLst/>
                      <a:gdLst>
                        <a:gd name="T0" fmla="*/ 64 w 73"/>
                        <a:gd name="T1" fmla="*/ 10 h 32"/>
                        <a:gd name="T2" fmla="*/ 62 w 73"/>
                        <a:gd name="T3" fmla="*/ 0 h 32"/>
                        <a:gd name="T4" fmla="*/ 69 w 73"/>
                        <a:gd name="T5" fmla="*/ 0 h 32"/>
                        <a:gd name="T6" fmla="*/ 72 w 73"/>
                        <a:gd name="T7" fmla="*/ 10 h 32"/>
                        <a:gd name="T8" fmla="*/ 72 w 73"/>
                        <a:gd name="T9" fmla="*/ 31 h 32"/>
                        <a:gd name="T10" fmla="*/ 0 w 73"/>
                        <a:gd name="T11" fmla="*/ 31 h 32"/>
                        <a:gd name="T12" fmla="*/ 0 w 73"/>
                        <a:gd name="T13" fmla="*/ 10 h 32"/>
                        <a:gd name="T14" fmla="*/ 64 w 73"/>
                        <a:gd name="T15" fmla="*/ 10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3" h="32">
                          <a:moveTo>
                            <a:pt x="64" y="10"/>
                          </a:moveTo>
                          <a:lnTo>
                            <a:pt x="62" y="0"/>
                          </a:lnTo>
                          <a:lnTo>
                            <a:pt x="69" y="0"/>
                          </a:lnTo>
                          <a:lnTo>
                            <a:pt x="72" y="10"/>
                          </a:lnTo>
                          <a:lnTo>
                            <a:pt x="72" y="31"/>
                          </a:lnTo>
                          <a:lnTo>
                            <a:pt x="0" y="31"/>
                          </a:lnTo>
                          <a:lnTo>
                            <a:pt x="0" y="10"/>
                          </a:lnTo>
                          <a:lnTo>
                            <a:pt x="64" y="1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58" name="Freeform 74">
                      <a:extLst>
                        <a:ext uri="{FF2B5EF4-FFF2-40B4-BE49-F238E27FC236}">
                          <a16:creationId xmlns:a16="http://schemas.microsoft.com/office/drawing/2014/main" id="{4FC3CC35-E46F-EDB7-CB6B-EEF0D4106D2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511"/>
                      <a:ext cx="17" cy="17"/>
                    </a:xfrm>
                    <a:custGeom>
                      <a:avLst/>
                      <a:gdLst>
                        <a:gd name="T0" fmla="*/ 12 w 17"/>
                        <a:gd name="T1" fmla="*/ 16 h 17"/>
                        <a:gd name="T2" fmla="*/ 16 w 17"/>
                        <a:gd name="T3" fmla="*/ 0 h 17"/>
                        <a:gd name="T4" fmla="*/ 4 w 17"/>
                        <a:gd name="T5" fmla="*/ 0 h 17"/>
                        <a:gd name="T6" fmla="*/ 0 w 17"/>
                        <a:gd name="T7" fmla="*/ 16 h 17"/>
                        <a:gd name="T8" fmla="*/ 12 w 17"/>
                        <a:gd name="T9" fmla="*/ 16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12" y="16"/>
                          </a:moveTo>
                          <a:lnTo>
                            <a:pt x="16" y="0"/>
                          </a:lnTo>
                          <a:lnTo>
                            <a:pt x="4" y="0"/>
                          </a:lnTo>
                          <a:lnTo>
                            <a:pt x="0" y="16"/>
                          </a:lnTo>
                          <a:lnTo>
                            <a:pt x="12" y="16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59" name="Freeform 75">
                      <a:extLst>
                        <a:ext uri="{FF2B5EF4-FFF2-40B4-BE49-F238E27FC236}">
                          <a16:creationId xmlns:a16="http://schemas.microsoft.com/office/drawing/2014/main" id="{1E677E5A-5E0C-EF7C-F19C-7F03EF8298A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611" y="3511"/>
                      <a:ext cx="17" cy="17"/>
                    </a:xfrm>
                    <a:custGeom>
                      <a:avLst/>
                      <a:gdLst>
                        <a:gd name="T0" fmla="*/ 3 w 17"/>
                        <a:gd name="T1" fmla="*/ 16 h 17"/>
                        <a:gd name="T2" fmla="*/ 0 w 17"/>
                        <a:gd name="T3" fmla="*/ 0 h 17"/>
                        <a:gd name="T4" fmla="*/ 11 w 17"/>
                        <a:gd name="T5" fmla="*/ 0 h 17"/>
                        <a:gd name="T6" fmla="*/ 16 w 17"/>
                        <a:gd name="T7" fmla="*/ 16 h 17"/>
                        <a:gd name="T8" fmla="*/ 3 w 17"/>
                        <a:gd name="T9" fmla="*/ 16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3" y="16"/>
                          </a:moveTo>
                          <a:lnTo>
                            <a:pt x="0" y="0"/>
                          </a:lnTo>
                          <a:lnTo>
                            <a:pt x="11" y="0"/>
                          </a:lnTo>
                          <a:lnTo>
                            <a:pt x="16" y="16"/>
                          </a:lnTo>
                          <a:lnTo>
                            <a:pt x="3" y="16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195660" name="Group 76">
                    <a:extLst>
                      <a:ext uri="{FF2B5EF4-FFF2-40B4-BE49-F238E27FC236}">
                        <a16:creationId xmlns:a16="http://schemas.microsoft.com/office/drawing/2014/main" id="{F334CB28-DC70-BB68-1090-B6E405909C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489" y="3701"/>
                    <a:ext cx="125" cy="123"/>
                    <a:chOff x="5489" y="3701"/>
                    <a:chExt cx="125" cy="123"/>
                  </a:xfrm>
                </p:grpSpPr>
                <p:sp>
                  <p:nvSpPr>
                    <p:cNvPr id="195661" name="Rectangle 77">
                      <a:extLst>
                        <a:ext uri="{FF2B5EF4-FFF2-40B4-BE49-F238E27FC236}">
                          <a16:creationId xmlns:a16="http://schemas.microsoft.com/office/drawing/2014/main" id="{FFFE1CA5-1AD3-7DBC-83E9-7E16635689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89" y="3701"/>
                      <a:ext cx="125" cy="5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12699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62" name="Rectangle 78">
                      <a:extLst>
                        <a:ext uri="{FF2B5EF4-FFF2-40B4-BE49-F238E27FC236}">
                          <a16:creationId xmlns:a16="http://schemas.microsoft.com/office/drawing/2014/main" id="{D85B51D4-DE78-5C38-05FE-3B0924D1A3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97" y="3708"/>
                      <a:ext cx="110" cy="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699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grpSp>
                  <p:nvGrpSpPr>
                    <p:cNvPr id="195663" name="Group 79">
                      <a:extLst>
                        <a:ext uri="{FF2B5EF4-FFF2-40B4-BE49-F238E27FC236}">
                          <a16:creationId xmlns:a16="http://schemas.microsoft.com/office/drawing/2014/main" id="{CEB5EE4B-9904-E025-2BCD-8C48A7CC96F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537" y="3775"/>
                      <a:ext cx="30" cy="49"/>
                      <a:chOff x="5537" y="3775"/>
                      <a:chExt cx="30" cy="49"/>
                    </a:xfrm>
                  </p:grpSpPr>
                  <p:sp>
                    <p:nvSpPr>
                      <p:cNvPr id="195664" name="Oval 80">
                        <a:extLst>
                          <a:ext uri="{FF2B5EF4-FFF2-40B4-BE49-F238E27FC236}">
                            <a16:creationId xmlns:a16="http://schemas.microsoft.com/office/drawing/2014/main" id="{30AE54A0-3C7C-F610-7FE9-05603360D41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540" y="3778"/>
                        <a:ext cx="27" cy="46"/>
                      </a:xfrm>
                      <a:prstGeom prst="ellipse">
                        <a:avLst/>
                      </a:prstGeom>
                      <a:solidFill>
                        <a:srgbClr val="3F3F3F"/>
                      </a:solidFill>
                      <a:ln w="12699">
                        <a:solidFill>
                          <a:srgbClr val="3F3F3F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grpSp>
                    <p:nvGrpSpPr>
                      <p:cNvPr id="195665" name="Group 81">
                        <a:extLst>
                          <a:ext uri="{FF2B5EF4-FFF2-40B4-BE49-F238E27FC236}">
                            <a16:creationId xmlns:a16="http://schemas.microsoft.com/office/drawing/2014/main" id="{9416CEC0-E37F-015D-3CC1-867A099FA76D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5537" y="3775"/>
                        <a:ext cx="27" cy="46"/>
                        <a:chOff x="5537" y="3775"/>
                        <a:chExt cx="27" cy="46"/>
                      </a:xfrm>
                    </p:grpSpPr>
                    <p:sp>
                      <p:nvSpPr>
                        <p:cNvPr id="195666" name="Oval 82">
                          <a:extLst>
                            <a:ext uri="{FF2B5EF4-FFF2-40B4-BE49-F238E27FC236}">
                              <a16:creationId xmlns:a16="http://schemas.microsoft.com/office/drawing/2014/main" id="{C89188C3-357F-3DDA-1568-56909D376EC9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37" y="3775"/>
                          <a:ext cx="27" cy="46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12699">
                          <a:solidFill>
                            <a:srgbClr val="80808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LID4096"/>
                        </a:p>
                      </p:txBody>
                    </p:sp>
                    <p:sp>
                      <p:nvSpPr>
                        <p:cNvPr id="195667" name="Oval 83">
                          <a:extLst>
                            <a:ext uri="{FF2B5EF4-FFF2-40B4-BE49-F238E27FC236}">
                              <a16:creationId xmlns:a16="http://schemas.microsoft.com/office/drawing/2014/main" id="{FCF0FC72-B7C0-D450-493A-DC4872E9A963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48" y="3785"/>
                          <a:ext cx="8" cy="8"/>
                        </a:xfrm>
                        <a:prstGeom prst="ellipse">
                          <a:avLst/>
                        </a:prstGeom>
                        <a:solidFill>
                          <a:srgbClr val="3F3F3F"/>
                        </a:solidFill>
                        <a:ln w="12699">
                          <a:solidFill>
                            <a:srgbClr val="3F3F3F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LID4096"/>
                        </a:p>
                      </p:txBody>
                    </p:sp>
                    <p:sp>
                      <p:nvSpPr>
                        <p:cNvPr id="195668" name="Freeform 84">
                          <a:extLst>
                            <a:ext uri="{FF2B5EF4-FFF2-40B4-BE49-F238E27FC236}">
                              <a16:creationId xmlns:a16="http://schemas.microsoft.com/office/drawing/2014/main" id="{891C65A9-67F4-E311-9461-774C3C82BA1E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545" y="3794"/>
                          <a:ext cx="17" cy="20"/>
                        </a:xfrm>
                        <a:custGeom>
                          <a:avLst/>
                          <a:gdLst>
                            <a:gd name="T0" fmla="*/ 5 w 17"/>
                            <a:gd name="T1" fmla="*/ 0 h 20"/>
                            <a:gd name="T2" fmla="*/ 0 w 17"/>
                            <a:gd name="T3" fmla="*/ 19 h 20"/>
                            <a:gd name="T4" fmla="*/ 16 w 17"/>
                            <a:gd name="T5" fmla="*/ 19 h 20"/>
                            <a:gd name="T6" fmla="*/ 11 w 17"/>
                            <a:gd name="T7" fmla="*/ 0 h 20"/>
                            <a:gd name="T8" fmla="*/ 5 w 17"/>
                            <a:gd name="T9" fmla="*/ 0 h 2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7" h="20">
                              <a:moveTo>
                                <a:pt x="5" y="0"/>
                              </a:moveTo>
                              <a:lnTo>
                                <a:pt x="0" y="19"/>
                              </a:lnTo>
                              <a:lnTo>
                                <a:pt x="16" y="19"/>
                              </a:lnTo>
                              <a:lnTo>
                                <a:pt x="11" y="0"/>
                              </a:lnTo>
                              <a:lnTo>
                                <a:pt x="5" y="0"/>
                              </a:lnTo>
                            </a:path>
                          </a:pathLst>
                        </a:custGeom>
                        <a:solidFill>
                          <a:srgbClr val="3F3F3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LID4096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95669" name="Group 85">
                <a:extLst>
                  <a:ext uri="{FF2B5EF4-FFF2-40B4-BE49-F238E27FC236}">
                    <a16:creationId xmlns:a16="http://schemas.microsoft.com/office/drawing/2014/main" id="{1473FB3F-7C85-C604-B5E4-E05A8BDA4F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75" y="3879"/>
                <a:ext cx="353" cy="385"/>
                <a:chOff x="5375" y="3879"/>
                <a:chExt cx="353" cy="385"/>
              </a:xfrm>
            </p:grpSpPr>
            <p:sp>
              <p:nvSpPr>
                <p:cNvPr id="195670" name="Rectangle 86">
                  <a:extLst>
                    <a:ext uri="{FF2B5EF4-FFF2-40B4-BE49-F238E27FC236}">
                      <a16:creationId xmlns:a16="http://schemas.microsoft.com/office/drawing/2014/main" id="{A640FF37-1400-0DDF-4942-C4B845440A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75" y="3879"/>
                  <a:ext cx="353" cy="385"/>
                </a:xfrm>
                <a:prstGeom prst="rect">
                  <a:avLst/>
                </a:prstGeom>
                <a:solidFill>
                  <a:srgbClr val="9F9F9F"/>
                </a:solidFill>
                <a:ln w="12699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195671" name="Group 87">
                  <a:extLst>
                    <a:ext uri="{FF2B5EF4-FFF2-40B4-BE49-F238E27FC236}">
                      <a16:creationId xmlns:a16="http://schemas.microsoft.com/office/drawing/2014/main" id="{44714014-5787-9ABC-A657-3684E0E74E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2" y="3939"/>
                  <a:ext cx="159" cy="313"/>
                  <a:chOff x="5482" y="3939"/>
                  <a:chExt cx="159" cy="313"/>
                </a:xfrm>
              </p:grpSpPr>
              <p:grpSp>
                <p:nvGrpSpPr>
                  <p:cNvPr id="195672" name="Group 88">
                    <a:extLst>
                      <a:ext uri="{FF2B5EF4-FFF2-40B4-BE49-F238E27FC236}">
                        <a16:creationId xmlns:a16="http://schemas.microsoft.com/office/drawing/2014/main" id="{8E29B5C7-F5B7-8893-1EB5-2B1C4FF945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482" y="3939"/>
                    <a:ext cx="159" cy="72"/>
                    <a:chOff x="5482" y="3939"/>
                    <a:chExt cx="159" cy="72"/>
                  </a:xfrm>
                </p:grpSpPr>
                <p:sp>
                  <p:nvSpPr>
                    <p:cNvPr id="195673" name="Freeform 89">
                      <a:extLst>
                        <a:ext uri="{FF2B5EF4-FFF2-40B4-BE49-F238E27FC236}">
                          <a16:creationId xmlns:a16="http://schemas.microsoft.com/office/drawing/2014/main" id="{3BC7D6C8-06AE-14AB-E264-E50286ADD2F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944"/>
                      <a:ext cx="159" cy="67"/>
                    </a:xfrm>
                    <a:custGeom>
                      <a:avLst/>
                      <a:gdLst>
                        <a:gd name="T0" fmla="*/ 10 w 159"/>
                        <a:gd name="T1" fmla="*/ 24 h 67"/>
                        <a:gd name="T2" fmla="*/ 24 w 159"/>
                        <a:gd name="T3" fmla="*/ 53 h 67"/>
                        <a:gd name="T4" fmla="*/ 151 w 159"/>
                        <a:gd name="T5" fmla="*/ 53 h 67"/>
                        <a:gd name="T6" fmla="*/ 135 w 159"/>
                        <a:gd name="T7" fmla="*/ 20 h 67"/>
                        <a:gd name="T8" fmla="*/ 135 w 159"/>
                        <a:gd name="T9" fmla="*/ 0 h 67"/>
                        <a:gd name="T10" fmla="*/ 158 w 159"/>
                        <a:gd name="T11" fmla="*/ 44 h 67"/>
                        <a:gd name="T12" fmla="*/ 158 w 159"/>
                        <a:gd name="T13" fmla="*/ 66 h 67"/>
                        <a:gd name="T14" fmla="*/ 20 w 159"/>
                        <a:gd name="T15" fmla="*/ 66 h 67"/>
                        <a:gd name="T16" fmla="*/ 0 w 159"/>
                        <a:gd name="T17" fmla="*/ 24 h 67"/>
                        <a:gd name="T18" fmla="*/ 10 w 159"/>
                        <a:gd name="T19" fmla="*/ 24 h 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59" h="67">
                          <a:moveTo>
                            <a:pt x="10" y="24"/>
                          </a:moveTo>
                          <a:lnTo>
                            <a:pt x="24" y="53"/>
                          </a:lnTo>
                          <a:lnTo>
                            <a:pt x="151" y="53"/>
                          </a:lnTo>
                          <a:lnTo>
                            <a:pt x="135" y="20"/>
                          </a:lnTo>
                          <a:lnTo>
                            <a:pt x="135" y="0"/>
                          </a:lnTo>
                          <a:lnTo>
                            <a:pt x="158" y="44"/>
                          </a:lnTo>
                          <a:lnTo>
                            <a:pt x="158" y="66"/>
                          </a:lnTo>
                          <a:lnTo>
                            <a:pt x="20" y="66"/>
                          </a:lnTo>
                          <a:lnTo>
                            <a:pt x="0" y="24"/>
                          </a:lnTo>
                          <a:lnTo>
                            <a:pt x="10" y="24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74" name="Freeform 90">
                      <a:extLst>
                        <a:ext uri="{FF2B5EF4-FFF2-40B4-BE49-F238E27FC236}">
                          <a16:creationId xmlns:a16="http://schemas.microsoft.com/office/drawing/2014/main" id="{421F0D5D-0DB6-660B-E1F3-209DE74492D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939"/>
                      <a:ext cx="74" cy="32"/>
                    </a:xfrm>
                    <a:custGeom>
                      <a:avLst/>
                      <a:gdLst>
                        <a:gd name="T0" fmla="*/ 7 w 74"/>
                        <a:gd name="T1" fmla="*/ 10 h 32"/>
                        <a:gd name="T2" fmla="*/ 9 w 74"/>
                        <a:gd name="T3" fmla="*/ 0 h 32"/>
                        <a:gd name="T4" fmla="*/ 2 w 74"/>
                        <a:gd name="T5" fmla="*/ 0 h 32"/>
                        <a:gd name="T6" fmla="*/ 0 w 74"/>
                        <a:gd name="T7" fmla="*/ 10 h 32"/>
                        <a:gd name="T8" fmla="*/ 0 w 74"/>
                        <a:gd name="T9" fmla="*/ 31 h 32"/>
                        <a:gd name="T10" fmla="*/ 73 w 74"/>
                        <a:gd name="T11" fmla="*/ 31 h 32"/>
                        <a:gd name="T12" fmla="*/ 73 w 74"/>
                        <a:gd name="T13" fmla="*/ 10 h 32"/>
                        <a:gd name="T14" fmla="*/ 7 w 74"/>
                        <a:gd name="T15" fmla="*/ 10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4" h="32">
                          <a:moveTo>
                            <a:pt x="7" y="10"/>
                          </a:moveTo>
                          <a:lnTo>
                            <a:pt x="9" y="0"/>
                          </a:lnTo>
                          <a:lnTo>
                            <a:pt x="2" y="0"/>
                          </a:lnTo>
                          <a:lnTo>
                            <a:pt x="0" y="10"/>
                          </a:lnTo>
                          <a:lnTo>
                            <a:pt x="0" y="31"/>
                          </a:lnTo>
                          <a:lnTo>
                            <a:pt x="73" y="31"/>
                          </a:lnTo>
                          <a:lnTo>
                            <a:pt x="73" y="10"/>
                          </a:lnTo>
                          <a:lnTo>
                            <a:pt x="7" y="1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75" name="Freeform 91">
                      <a:extLst>
                        <a:ext uri="{FF2B5EF4-FFF2-40B4-BE49-F238E27FC236}">
                          <a16:creationId xmlns:a16="http://schemas.microsoft.com/office/drawing/2014/main" id="{3699645D-CBE8-5A83-9383-5D531DA17F9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48" y="3939"/>
                      <a:ext cx="73" cy="32"/>
                    </a:xfrm>
                    <a:custGeom>
                      <a:avLst/>
                      <a:gdLst>
                        <a:gd name="T0" fmla="*/ 64 w 73"/>
                        <a:gd name="T1" fmla="*/ 10 h 32"/>
                        <a:gd name="T2" fmla="*/ 62 w 73"/>
                        <a:gd name="T3" fmla="*/ 0 h 32"/>
                        <a:gd name="T4" fmla="*/ 69 w 73"/>
                        <a:gd name="T5" fmla="*/ 0 h 32"/>
                        <a:gd name="T6" fmla="*/ 72 w 73"/>
                        <a:gd name="T7" fmla="*/ 10 h 32"/>
                        <a:gd name="T8" fmla="*/ 72 w 73"/>
                        <a:gd name="T9" fmla="*/ 31 h 32"/>
                        <a:gd name="T10" fmla="*/ 0 w 73"/>
                        <a:gd name="T11" fmla="*/ 31 h 32"/>
                        <a:gd name="T12" fmla="*/ 0 w 73"/>
                        <a:gd name="T13" fmla="*/ 10 h 32"/>
                        <a:gd name="T14" fmla="*/ 64 w 73"/>
                        <a:gd name="T15" fmla="*/ 10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3" h="32">
                          <a:moveTo>
                            <a:pt x="64" y="10"/>
                          </a:moveTo>
                          <a:lnTo>
                            <a:pt x="62" y="0"/>
                          </a:lnTo>
                          <a:lnTo>
                            <a:pt x="69" y="0"/>
                          </a:lnTo>
                          <a:lnTo>
                            <a:pt x="72" y="10"/>
                          </a:lnTo>
                          <a:lnTo>
                            <a:pt x="72" y="31"/>
                          </a:lnTo>
                          <a:lnTo>
                            <a:pt x="0" y="31"/>
                          </a:lnTo>
                          <a:lnTo>
                            <a:pt x="0" y="10"/>
                          </a:lnTo>
                          <a:lnTo>
                            <a:pt x="64" y="1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76" name="Freeform 92">
                      <a:extLst>
                        <a:ext uri="{FF2B5EF4-FFF2-40B4-BE49-F238E27FC236}">
                          <a16:creationId xmlns:a16="http://schemas.microsoft.com/office/drawing/2014/main" id="{4A78062D-E09F-9A1D-BABF-6BEDEBB07EF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939"/>
                      <a:ext cx="17" cy="17"/>
                    </a:xfrm>
                    <a:custGeom>
                      <a:avLst/>
                      <a:gdLst>
                        <a:gd name="T0" fmla="*/ 12 w 17"/>
                        <a:gd name="T1" fmla="*/ 16 h 17"/>
                        <a:gd name="T2" fmla="*/ 16 w 17"/>
                        <a:gd name="T3" fmla="*/ 0 h 17"/>
                        <a:gd name="T4" fmla="*/ 4 w 17"/>
                        <a:gd name="T5" fmla="*/ 0 h 17"/>
                        <a:gd name="T6" fmla="*/ 0 w 17"/>
                        <a:gd name="T7" fmla="*/ 16 h 17"/>
                        <a:gd name="T8" fmla="*/ 12 w 17"/>
                        <a:gd name="T9" fmla="*/ 16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12" y="16"/>
                          </a:moveTo>
                          <a:lnTo>
                            <a:pt x="16" y="0"/>
                          </a:lnTo>
                          <a:lnTo>
                            <a:pt x="4" y="0"/>
                          </a:lnTo>
                          <a:lnTo>
                            <a:pt x="0" y="16"/>
                          </a:lnTo>
                          <a:lnTo>
                            <a:pt x="12" y="16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77" name="Freeform 93">
                      <a:extLst>
                        <a:ext uri="{FF2B5EF4-FFF2-40B4-BE49-F238E27FC236}">
                          <a16:creationId xmlns:a16="http://schemas.microsoft.com/office/drawing/2014/main" id="{DD16807D-DAA2-74F6-5BBA-7E455AB718F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611" y="3939"/>
                      <a:ext cx="17" cy="17"/>
                    </a:xfrm>
                    <a:custGeom>
                      <a:avLst/>
                      <a:gdLst>
                        <a:gd name="T0" fmla="*/ 3 w 17"/>
                        <a:gd name="T1" fmla="*/ 16 h 17"/>
                        <a:gd name="T2" fmla="*/ 0 w 17"/>
                        <a:gd name="T3" fmla="*/ 0 h 17"/>
                        <a:gd name="T4" fmla="*/ 11 w 17"/>
                        <a:gd name="T5" fmla="*/ 0 h 17"/>
                        <a:gd name="T6" fmla="*/ 16 w 17"/>
                        <a:gd name="T7" fmla="*/ 16 h 17"/>
                        <a:gd name="T8" fmla="*/ 3 w 17"/>
                        <a:gd name="T9" fmla="*/ 16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3" y="16"/>
                          </a:moveTo>
                          <a:lnTo>
                            <a:pt x="0" y="0"/>
                          </a:lnTo>
                          <a:lnTo>
                            <a:pt x="11" y="0"/>
                          </a:lnTo>
                          <a:lnTo>
                            <a:pt x="16" y="16"/>
                          </a:lnTo>
                          <a:lnTo>
                            <a:pt x="3" y="16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195678" name="Group 94">
                    <a:extLst>
                      <a:ext uri="{FF2B5EF4-FFF2-40B4-BE49-F238E27FC236}">
                        <a16:creationId xmlns:a16="http://schemas.microsoft.com/office/drawing/2014/main" id="{5BC2C81B-0CB9-AF96-E08E-5618CD021B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489" y="4130"/>
                    <a:ext cx="125" cy="122"/>
                    <a:chOff x="5489" y="4130"/>
                    <a:chExt cx="125" cy="122"/>
                  </a:xfrm>
                </p:grpSpPr>
                <p:sp>
                  <p:nvSpPr>
                    <p:cNvPr id="195679" name="Rectangle 95">
                      <a:extLst>
                        <a:ext uri="{FF2B5EF4-FFF2-40B4-BE49-F238E27FC236}">
                          <a16:creationId xmlns:a16="http://schemas.microsoft.com/office/drawing/2014/main" id="{2464B5CA-8BB0-00BC-0D1F-93942D71E4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89" y="4130"/>
                      <a:ext cx="125" cy="5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12699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5680" name="Rectangle 96">
                      <a:extLst>
                        <a:ext uri="{FF2B5EF4-FFF2-40B4-BE49-F238E27FC236}">
                          <a16:creationId xmlns:a16="http://schemas.microsoft.com/office/drawing/2014/main" id="{B8DE908E-DBAA-0198-A5A5-553B30AD90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97" y="4137"/>
                      <a:ext cx="110" cy="4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699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grpSp>
                  <p:nvGrpSpPr>
                    <p:cNvPr id="195681" name="Group 97">
                      <a:extLst>
                        <a:ext uri="{FF2B5EF4-FFF2-40B4-BE49-F238E27FC236}">
                          <a16:creationId xmlns:a16="http://schemas.microsoft.com/office/drawing/2014/main" id="{F992E689-AC97-E625-E076-773D73E7545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537" y="4204"/>
                      <a:ext cx="30" cy="48"/>
                      <a:chOff x="5537" y="4204"/>
                      <a:chExt cx="30" cy="48"/>
                    </a:xfrm>
                  </p:grpSpPr>
                  <p:sp>
                    <p:nvSpPr>
                      <p:cNvPr id="195682" name="Oval 98">
                        <a:extLst>
                          <a:ext uri="{FF2B5EF4-FFF2-40B4-BE49-F238E27FC236}">
                            <a16:creationId xmlns:a16="http://schemas.microsoft.com/office/drawing/2014/main" id="{09AEDFF7-7FE7-3A66-D7F8-1DCCE705893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540" y="4206"/>
                        <a:ext cx="27" cy="46"/>
                      </a:xfrm>
                      <a:prstGeom prst="ellipse">
                        <a:avLst/>
                      </a:prstGeom>
                      <a:solidFill>
                        <a:srgbClr val="3F3F3F"/>
                      </a:solidFill>
                      <a:ln w="12699">
                        <a:solidFill>
                          <a:srgbClr val="3F3F3F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grpSp>
                    <p:nvGrpSpPr>
                      <p:cNvPr id="195683" name="Group 99">
                        <a:extLst>
                          <a:ext uri="{FF2B5EF4-FFF2-40B4-BE49-F238E27FC236}">
                            <a16:creationId xmlns:a16="http://schemas.microsoft.com/office/drawing/2014/main" id="{5A3D5CC2-AFA3-917D-D4BC-FABEA04E67EA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5537" y="4204"/>
                        <a:ext cx="27" cy="46"/>
                        <a:chOff x="5537" y="4204"/>
                        <a:chExt cx="27" cy="46"/>
                      </a:xfrm>
                    </p:grpSpPr>
                    <p:sp>
                      <p:nvSpPr>
                        <p:cNvPr id="195684" name="Oval 100">
                          <a:extLst>
                            <a:ext uri="{FF2B5EF4-FFF2-40B4-BE49-F238E27FC236}">
                              <a16:creationId xmlns:a16="http://schemas.microsoft.com/office/drawing/2014/main" id="{F00AF300-B2DF-8AFF-FEAF-2A66F701DE88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37" y="4204"/>
                          <a:ext cx="27" cy="46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12699">
                          <a:solidFill>
                            <a:srgbClr val="80808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LID4096"/>
                        </a:p>
                      </p:txBody>
                    </p:sp>
                    <p:sp>
                      <p:nvSpPr>
                        <p:cNvPr id="195685" name="Oval 101">
                          <a:extLst>
                            <a:ext uri="{FF2B5EF4-FFF2-40B4-BE49-F238E27FC236}">
                              <a16:creationId xmlns:a16="http://schemas.microsoft.com/office/drawing/2014/main" id="{89A20871-4DC3-BBB3-846C-914C239E4C24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48" y="4214"/>
                          <a:ext cx="8" cy="8"/>
                        </a:xfrm>
                        <a:prstGeom prst="ellipse">
                          <a:avLst/>
                        </a:prstGeom>
                        <a:solidFill>
                          <a:srgbClr val="3F3F3F"/>
                        </a:solidFill>
                        <a:ln w="12699">
                          <a:solidFill>
                            <a:srgbClr val="3F3F3F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LID4096"/>
                        </a:p>
                      </p:txBody>
                    </p:sp>
                    <p:sp>
                      <p:nvSpPr>
                        <p:cNvPr id="195686" name="Freeform 102">
                          <a:extLst>
                            <a:ext uri="{FF2B5EF4-FFF2-40B4-BE49-F238E27FC236}">
                              <a16:creationId xmlns:a16="http://schemas.microsoft.com/office/drawing/2014/main" id="{88178A4D-8445-E4F3-AAA4-B61B3F294E88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545" y="4223"/>
                          <a:ext cx="17" cy="19"/>
                        </a:xfrm>
                        <a:custGeom>
                          <a:avLst/>
                          <a:gdLst>
                            <a:gd name="T0" fmla="*/ 5 w 17"/>
                            <a:gd name="T1" fmla="*/ 0 h 19"/>
                            <a:gd name="T2" fmla="*/ 0 w 17"/>
                            <a:gd name="T3" fmla="*/ 18 h 19"/>
                            <a:gd name="T4" fmla="*/ 16 w 17"/>
                            <a:gd name="T5" fmla="*/ 18 h 19"/>
                            <a:gd name="T6" fmla="*/ 11 w 17"/>
                            <a:gd name="T7" fmla="*/ 0 h 19"/>
                            <a:gd name="T8" fmla="*/ 5 w 17"/>
                            <a:gd name="T9" fmla="*/ 0 h 1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7" h="19">
                              <a:moveTo>
                                <a:pt x="5" y="0"/>
                              </a:moveTo>
                              <a:lnTo>
                                <a:pt x="0" y="18"/>
                              </a:lnTo>
                              <a:lnTo>
                                <a:pt x="16" y="18"/>
                              </a:lnTo>
                              <a:lnTo>
                                <a:pt x="11" y="0"/>
                              </a:lnTo>
                              <a:lnTo>
                                <a:pt x="5" y="0"/>
                              </a:lnTo>
                            </a:path>
                          </a:pathLst>
                        </a:custGeom>
                        <a:solidFill>
                          <a:srgbClr val="3F3F3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LID4096"/>
                        </a:p>
                      </p:txBody>
                    </p:sp>
                  </p:grpSp>
                </p:grpSp>
              </p:grpSp>
            </p:grpSp>
          </p:grpSp>
        </p:grpSp>
        <p:graphicFrame>
          <p:nvGraphicFramePr>
            <p:cNvPr id="195687" name="Object 103">
              <a:extLst>
                <a:ext uri="{FF2B5EF4-FFF2-40B4-BE49-F238E27FC236}">
                  <a16:creationId xmlns:a16="http://schemas.microsoft.com/office/drawing/2014/main" id="{D586D86E-DBC2-2AF4-A80F-ADBDD059B72E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284" y="2310"/>
            <a:ext cx="483" cy="4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6" imgW="807840" imgH="807840" progId="MS_ClipArt_Gallery.2">
                    <p:embed/>
                  </p:oleObj>
                </mc:Choice>
                <mc:Fallback>
                  <p:oleObj name="Clip" r:id="rId6" imgW="807840" imgH="807840" progId="MS_ClipArt_Gallery.2">
                    <p:embed/>
                    <p:pic>
                      <p:nvPicPr>
                        <p:cNvPr id="0" name="Object 10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4" y="2310"/>
                          <a:ext cx="483" cy="4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Picture 2">
            <a:extLst>
              <a:ext uri="{FF2B5EF4-FFF2-40B4-BE49-F238E27FC236}">
                <a16:creationId xmlns:a16="http://schemas.microsoft.com/office/drawing/2014/main" id="{98808BA4-510F-7531-D76E-6B99BEE233B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00025"/>
            <a:ext cx="2073275" cy="270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6611" name="Picture 3">
            <a:extLst>
              <a:ext uri="{FF2B5EF4-FFF2-40B4-BE49-F238E27FC236}">
                <a16:creationId xmlns:a16="http://schemas.microsoft.com/office/drawing/2014/main" id="{E26C6517-2364-B8D3-F98D-B86E2EDCACA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3044825"/>
            <a:ext cx="2078037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6612" name="Group 4">
            <a:extLst>
              <a:ext uri="{FF2B5EF4-FFF2-40B4-BE49-F238E27FC236}">
                <a16:creationId xmlns:a16="http://schemas.microsoft.com/office/drawing/2014/main" id="{2A95058A-DC3F-61D1-D7B9-AF0273075A93}"/>
              </a:ext>
            </a:extLst>
          </p:cNvPr>
          <p:cNvGrpSpPr>
            <a:grpSpLocks/>
          </p:cNvGrpSpPr>
          <p:nvPr/>
        </p:nvGrpSpPr>
        <p:grpSpPr bwMode="auto">
          <a:xfrm>
            <a:off x="2854325" y="0"/>
            <a:ext cx="6161088" cy="6856413"/>
            <a:chOff x="1798" y="0"/>
            <a:chExt cx="3881" cy="4319"/>
          </a:xfrm>
        </p:grpSpPr>
        <p:pic>
          <p:nvPicPr>
            <p:cNvPr id="196613" name="Picture 5">
              <a:extLst>
                <a:ext uri="{FF2B5EF4-FFF2-40B4-BE49-F238E27FC236}">
                  <a16:creationId xmlns:a16="http://schemas.microsoft.com/office/drawing/2014/main" id="{43B8017A-AEEC-AC57-94F2-0AEF23F21FE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8" y="0"/>
              <a:ext cx="3881" cy="4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6614" name="Line 6">
              <a:extLst>
                <a:ext uri="{FF2B5EF4-FFF2-40B4-BE49-F238E27FC236}">
                  <a16:creationId xmlns:a16="http://schemas.microsoft.com/office/drawing/2014/main" id="{B5E81654-5860-4A76-64F0-5D75C26D69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44" y="2613"/>
              <a:ext cx="124" cy="112"/>
            </a:xfrm>
            <a:prstGeom prst="line">
              <a:avLst/>
            </a:prstGeom>
            <a:noFill/>
            <a:ln w="25399">
              <a:solidFill>
                <a:srgbClr val="FF00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6615" name="Line 7">
              <a:extLst>
                <a:ext uri="{FF2B5EF4-FFF2-40B4-BE49-F238E27FC236}">
                  <a16:creationId xmlns:a16="http://schemas.microsoft.com/office/drawing/2014/main" id="{1394E581-A980-EFE4-22E3-E933BFE0EA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8" y="1828"/>
              <a:ext cx="123" cy="111"/>
            </a:xfrm>
            <a:prstGeom prst="line">
              <a:avLst/>
            </a:prstGeom>
            <a:noFill/>
            <a:ln w="25399">
              <a:solidFill>
                <a:srgbClr val="3366FF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6616" name="Line 8">
              <a:extLst>
                <a:ext uri="{FF2B5EF4-FFF2-40B4-BE49-F238E27FC236}">
                  <a16:creationId xmlns:a16="http://schemas.microsoft.com/office/drawing/2014/main" id="{D8CCF766-7609-36A3-FB80-67B2258BAE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" y="3432"/>
              <a:ext cx="123" cy="111"/>
            </a:xfrm>
            <a:prstGeom prst="line">
              <a:avLst/>
            </a:prstGeom>
            <a:noFill/>
            <a:ln w="25399">
              <a:solidFill>
                <a:srgbClr val="993366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>
            <a:extLst>
              <a:ext uri="{FF2B5EF4-FFF2-40B4-BE49-F238E27FC236}">
                <a16:creationId xmlns:a16="http://schemas.microsoft.com/office/drawing/2014/main" id="{FF513658-4E30-B640-CF02-BBED0DF494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3388" y="492125"/>
            <a:ext cx="8166100" cy="381000"/>
          </a:xfrm>
          <a:noFill/>
          <a:ln/>
        </p:spPr>
        <p:txBody>
          <a:bodyPr/>
          <a:lstStyle/>
          <a:p>
            <a:r>
              <a:rPr lang="en-US" altLang="LID4096"/>
              <a:t>Supporting Single and Multi-User Work</a:t>
            </a:r>
          </a:p>
        </p:txBody>
      </p:sp>
      <p:grpSp>
        <p:nvGrpSpPr>
          <p:cNvPr id="201731" name="Group 3">
            <a:extLst>
              <a:ext uri="{FF2B5EF4-FFF2-40B4-BE49-F238E27FC236}">
                <a16:creationId xmlns:a16="http://schemas.microsoft.com/office/drawing/2014/main" id="{80648DD2-BFC1-A43D-7F15-BEA0C184A560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827213"/>
            <a:ext cx="7086600" cy="2135187"/>
            <a:chOff x="720" y="1151"/>
            <a:chExt cx="4464" cy="1345"/>
          </a:xfrm>
        </p:grpSpPr>
        <p:sp>
          <p:nvSpPr>
            <p:cNvPr id="201732" name="AutoShape 4">
              <a:extLst>
                <a:ext uri="{FF2B5EF4-FFF2-40B4-BE49-F238E27FC236}">
                  <a16:creationId xmlns:a16="http://schemas.microsoft.com/office/drawing/2014/main" id="{0FC4F4B4-C625-BD04-588D-F78EC19D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885"/>
              <a:ext cx="4464" cy="611"/>
            </a:xfrm>
            <a:prstGeom prst="rightArrow">
              <a:avLst>
                <a:gd name="adj1" fmla="val 50000"/>
                <a:gd name="adj2" fmla="val 182719"/>
              </a:avLst>
            </a:prstGeom>
            <a:solidFill>
              <a:schemeClr val="accent1"/>
            </a:solidFill>
            <a:ln w="12699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733" name="Freeform 5">
              <a:extLst>
                <a:ext uri="{FF2B5EF4-FFF2-40B4-BE49-F238E27FC236}">
                  <a16:creationId xmlns:a16="http://schemas.microsoft.com/office/drawing/2014/main" id="{73DF75E1-8908-ABFE-ED98-DA92E8952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" y="1151"/>
              <a:ext cx="2497" cy="1225"/>
            </a:xfrm>
            <a:custGeom>
              <a:avLst/>
              <a:gdLst>
                <a:gd name="T0" fmla="*/ 844 w 2497"/>
                <a:gd name="T1" fmla="*/ 339 h 1225"/>
                <a:gd name="T2" fmla="*/ 1534 w 2497"/>
                <a:gd name="T3" fmla="*/ 0 h 1225"/>
                <a:gd name="T4" fmla="*/ 1534 w 2497"/>
                <a:gd name="T5" fmla="*/ 168 h 1225"/>
                <a:gd name="T6" fmla="*/ 1632 w 2497"/>
                <a:gd name="T7" fmla="*/ 171 h 1225"/>
                <a:gd name="T8" fmla="*/ 1729 w 2497"/>
                <a:gd name="T9" fmla="*/ 179 h 1225"/>
                <a:gd name="T10" fmla="*/ 1822 w 2497"/>
                <a:gd name="T11" fmla="*/ 190 h 1225"/>
                <a:gd name="T12" fmla="*/ 1909 w 2497"/>
                <a:gd name="T13" fmla="*/ 209 h 1225"/>
                <a:gd name="T14" fmla="*/ 1992 w 2497"/>
                <a:gd name="T15" fmla="*/ 232 h 1225"/>
                <a:gd name="T16" fmla="*/ 2069 w 2497"/>
                <a:gd name="T17" fmla="*/ 259 h 1225"/>
                <a:gd name="T18" fmla="*/ 2146 w 2497"/>
                <a:gd name="T19" fmla="*/ 289 h 1225"/>
                <a:gd name="T20" fmla="*/ 2213 w 2497"/>
                <a:gd name="T21" fmla="*/ 323 h 1225"/>
                <a:gd name="T22" fmla="*/ 2275 w 2497"/>
                <a:gd name="T23" fmla="*/ 361 h 1225"/>
                <a:gd name="T24" fmla="*/ 2331 w 2497"/>
                <a:gd name="T25" fmla="*/ 403 h 1225"/>
                <a:gd name="T26" fmla="*/ 2378 w 2497"/>
                <a:gd name="T27" fmla="*/ 445 h 1225"/>
                <a:gd name="T28" fmla="*/ 2419 w 2497"/>
                <a:gd name="T29" fmla="*/ 494 h 1225"/>
                <a:gd name="T30" fmla="*/ 2455 w 2497"/>
                <a:gd name="T31" fmla="*/ 544 h 1225"/>
                <a:gd name="T32" fmla="*/ 2475 w 2497"/>
                <a:gd name="T33" fmla="*/ 593 h 1225"/>
                <a:gd name="T34" fmla="*/ 2491 w 2497"/>
                <a:gd name="T35" fmla="*/ 646 h 1225"/>
                <a:gd name="T36" fmla="*/ 2496 w 2497"/>
                <a:gd name="T37" fmla="*/ 700 h 1225"/>
                <a:gd name="T38" fmla="*/ 2491 w 2497"/>
                <a:gd name="T39" fmla="*/ 753 h 1225"/>
                <a:gd name="T40" fmla="*/ 2475 w 2497"/>
                <a:gd name="T41" fmla="*/ 806 h 1225"/>
                <a:gd name="T42" fmla="*/ 2450 w 2497"/>
                <a:gd name="T43" fmla="*/ 855 h 1225"/>
                <a:gd name="T44" fmla="*/ 2419 w 2497"/>
                <a:gd name="T45" fmla="*/ 905 h 1225"/>
                <a:gd name="T46" fmla="*/ 2378 w 2497"/>
                <a:gd name="T47" fmla="*/ 950 h 1225"/>
                <a:gd name="T48" fmla="*/ 2326 w 2497"/>
                <a:gd name="T49" fmla="*/ 992 h 1225"/>
                <a:gd name="T50" fmla="*/ 2270 w 2497"/>
                <a:gd name="T51" fmla="*/ 1034 h 1225"/>
                <a:gd name="T52" fmla="*/ 2208 w 2497"/>
                <a:gd name="T53" fmla="*/ 1072 h 1225"/>
                <a:gd name="T54" fmla="*/ 2136 w 2497"/>
                <a:gd name="T55" fmla="*/ 1102 h 1225"/>
                <a:gd name="T56" fmla="*/ 2064 w 2497"/>
                <a:gd name="T57" fmla="*/ 1133 h 1225"/>
                <a:gd name="T58" fmla="*/ 1981 w 2497"/>
                <a:gd name="T59" fmla="*/ 1159 h 1225"/>
                <a:gd name="T60" fmla="*/ 1894 w 2497"/>
                <a:gd name="T61" fmla="*/ 1182 h 1225"/>
                <a:gd name="T62" fmla="*/ 1806 w 2497"/>
                <a:gd name="T63" fmla="*/ 1201 h 1225"/>
                <a:gd name="T64" fmla="*/ 1709 w 2497"/>
                <a:gd name="T65" fmla="*/ 1213 h 1225"/>
                <a:gd name="T66" fmla="*/ 1611 w 2497"/>
                <a:gd name="T67" fmla="*/ 1220 h 1225"/>
                <a:gd name="T68" fmla="*/ 1513 w 2497"/>
                <a:gd name="T69" fmla="*/ 1224 h 1225"/>
                <a:gd name="T70" fmla="*/ 0 w 2497"/>
                <a:gd name="T71" fmla="*/ 1224 h 1225"/>
                <a:gd name="T72" fmla="*/ 0 w 2497"/>
                <a:gd name="T73" fmla="*/ 878 h 1225"/>
                <a:gd name="T74" fmla="*/ 1534 w 2497"/>
                <a:gd name="T75" fmla="*/ 878 h 1225"/>
                <a:gd name="T76" fmla="*/ 1590 w 2497"/>
                <a:gd name="T77" fmla="*/ 874 h 1225"/>
                <a:gd name="T78" fmla="*/ 1647 w 2497"/>
                <a:gd name="T79" fmla="*/ 867 h 1225"/>
                <a:gd name="T80" fmla="*/ 1693 w 2497"/>
                <a:gd name="T81" fmla="*/ 852 h 1225"/>
                <a:gd name="T82" fmla="*/ 1740 w 2497"/>
                <a:gd name="T83" fmla="*/ 833 h 1225"/>
                <a:gd name="T84" fmla="*/ 1770 w 2497"/>
                <a:gd name="T85" fmla="*/ 806 h 1225"/>
                <a:gd name="T86" fmla="*/ 1801 w 2497"/>
                <a:gd name="T87" fmla="*/ 779 h 1225"/>
                <a:gd name="T88" fmla="*/ 1817 w 2497"/>
                <a:gd name="T89" fmla="*/ 749 h 1225"/>
                <a:gd name="T90" fmla="*/ 1822 w 2497"/>
                <a:gd name="T91" fmla="*/ 719 h 1225"/>
                <a:gd name="T92" fmla="*/ 1822 w 2497"/>
                <a:gd name="T93" fmla="*/ 673 h 1225"/>
                <a:gd name="T94" fmla="*/ 1817 w 2497"/>
                <a:gd name="T95" fmla="*/ 643 h 1225"/>
                <a:gd name="T96" fmla="*/ 1801 w 2497"/>
                <a:gd name="T97" fmla="*/ 612 h 1225"/>
                <a:gd name="T98" fmla="*/ 1770 w 2497"/>
                <a:gd name="T99" fmla="*/ 586 h 1225"/>
                <a:gd name="T100" fmla="*/ 1740 w 2497"/>
                <a:gd name="T101" fmla="*/ 559 h 1225"/>
                <a:gd name="T102" fmla="*/ 1693 w 2497"/>
                <a:gd name="T103" fmla="*/ 540 h 1225"/>
                <a:gd name="T104" fmla="*/ 1647 w 2497"/>
                <a:gd name="T105" fmla="*/ 525 h 1225"/>
                <a:gd name="T106" fmla="*/ 1590 w 2497"/>
                <a:gd name="T107" fmla="*/ 517 h 1225"/>
                <a:gd name="T108" fmla="*/ 1534 w 2497"/>
                <a:gd name="T109" fmla="*/ 513 h 1225"/>
                <a:gd name="T110" fmla="*/ 1534 w 2497"/>
                <a:gd name="T111" fmla="*/ 673 h 1225"/>
                <a:gd name="T112" fmla="*/ 844 w 2497"/>
                <a:gd name="T113" fmla="*/ 339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97" h="1225">
                  <a:moveTo>
                    <a:pt x="844" y="339"/>
                  </a:moveTo>
                  <a:lnTo>
                    <a:pt x="1534" y="0"/>
                  </a:lnTo>
                  <a:lnTo>
                    <a:pt x="1534" y="168"/>
                  </a:lnTo>
                  <a:lnTo>
                    <a:pt x="1632" y="171"/>
                  </a:lnTo>
                  <a:lnTo>
                    <a:pt x="1729" y="179"/>
                  </a:lnTo>
                  <a:lnTo>
                    <a:pt x="1822" y="190"/>
                  </a:lnTo>
                  <a:lnTo>
                    <a:pt x="1909" y="209"/>
                  </a:lnTo>
                  <a:lnTo>
                    <a:pt x="1992" y="232"/>
                  </a:lnTo>
                  <a:lnTo>
                    <a:pt x="2069" y="259"/>
                  </a:lnTo>
                  <a:lnTo>
                    <a:pt x="2146" y="289"/>
                  </a:lnTo>
                  <a:lnTo>
                    <a:pt x="2213" y="323"/>
                  </a:lnTo>
                  <a:lnTo>
                    <a:pt x="2275" y="361"/>
                  </a:lnTo>
                  <a:lnTo>
                    <a:pt x="2331" y="403"/>
                  </a:lnTo>
                  <a:lnTo>
                    <a:pt x="2378" y="445"/>
                  </a:lnTo>
                  <a:lnTo>
                    <a:pt x="2419" y="494"/>
                  </a:lnTo>
                  <a:lnTo>
                    <a:pt x="2455" y="544"/>
                  </a:lnTo>
                  <a:lnTo>
                    <a:pt x="2475" y="593"/>
                  </a:lnTo>
                  <a:lnTo>
                    <a:pt x="2491" y="646"/>
                  </a:lnTo>
                  <a:lnTo>
                    <a:pt x="2496" y="700"/>
                  </a:lnTo>
                  <a:lnTo>
                    <a:pt x="2491" y="753"/>
                  </a:lnTo>
                  <a:lnTo>
                    <a:pt x="2475" y="806"/>
                  </a:lnTo>
                  <a:lnTo>
                    <a:pt x="2450" y="855"/>
                  </a:lnTo>
                  <a:lnTo>
                    <a:pt x="2419" y="905"/>
                  </a:lnTo>
                  <a:lnTo>
                    <a:pt x="2378" y="950"/>
                  </a:lnTo>
                  <a:lnTo>
                    <a:pt x="2326" y="992"/>
                  </a:lnTo>
                  <a:lnTo>
                    <a:pt x="2270" y="1034"/>
                  </a:lnTo>
                  <a:lnTo>
                    <a:pt x="2208" y="1072"/>
                  </a:lnTo>
                  <a:lnTo>
                    <a:pt x="2136" y="1102"/>
                  </a:lnTo>
                  <a:lnTo>
                    <a:pt x="2064" y="1133"/>
                  </a:lnTo>
                  <a:lnTo>
                    <a:pt x="1981" y="1159"/>
                  </a:lnTo>
                  <a:lnTo>
                    <a:pt x="1894" y="1182"/>
                  </a:lnTo>
                  <a:lnTo>
                    <a:pt x="1806" y="1201"/>
                  </a:lnTo>
                  <a:lnTo>
                    <a:pt x="1709" y="1213"/>
                  </a:lnTo>
                  <a:lnTo>
                    <a:pt x="1611" y="1220"/>
                  </a:lnTo>
                  <a:lnTo>
                    <a:pt x="1513" y="1224"/>
                  </a:lnTo>
                  <a:lnTo>
                    <a:pt x="0" y="1224"/>
                  </a:lnTo>
                  <a:lnTo>
                    <a:pt x="0" y="878"/>
                  </a:lnTo>
                  <a:lnTo>
                    <a:pt x="1534" y="878"/>
                  </a:lnTo>
                  <a:lnTo>
                    <a:pt x="1590" y="874"/>
                  </a:lnTo>
                  <a:lnTo>
                    <a:pt x="1647" y="867"/>
                  </a:lnTo>
                  <a:lnTo>
                    <a:pt x="1693" y="852"/>
                  </a:lnTo>
                  <a:lnTo>
                    <a:pt x="1740" y="833"/>
                  </a:lnTo>
                  <a:lnTo>
                    <a:pt x="1770" y="806"/>
                  </a:lnTo>
                  <a:lnTo>
                    <a:pt x="1801" y="779"/>
                  </a:lnTo>
                  <a:lnTo>
                    <a:pt x="1817" y="749"/>
                  </a:lnTo>
                  <a:lnTo>
                    <a:pt x="1822" y="719"/>
                  </a:lnTo>
                  <a:lnTo>
                    <a:pt x="1822" y="673"/>
                  </a:lnTo>
                  <a:lnTo>
                    <a:pt x="1817" y="643"/>
                  </a:lnTo>
                  <a:lnTo>
                    <a:pt x="1801" y="612"/>
                  </a:lnTo>
                  <a:lnTo>
                    <a:pt x="1770" y="586"/>
                  </a:lnTo>
                  <a:lnTo>
                    <a:pt x="1740" y="559"/>
                  </a:lnTo>
                  <a:lnTo>
                    <a:pt x="1693" y="540"/>
                  </a:lnTo>
                  <a:lnTo>
                    <a:pt x="1647" y="525"/>
                  </a:lnTo>
                  <a:lnTo>
                    <a:pt x="1590" y="517"/>
                  </a:lnTo>
                  <a:lnTo>
                    <a:pt x="1534" y="513"/>
                  </a:lnTo>
                  <a:lnTo>
                    <a:pt x="1534" y="673"/>
                  </a:lnTo>
                  <a:lnTo>
                    <a:pt x="844" y="339"/>
                  </a:lnTo>
                </a:path>
              </a:pathLst>
            </a:custGeom>
            <a:solidFill>
              <a:schemeClr val="accent1"/>
            </a:solidFill>
            <a:ln w="12699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01734" name="Rectangle 6">
            <a:extLst>
              <a:ext uri="{FF2B5EF4-FFF2-40B4-BE49-F238E27FC236}">
                <a16:creationId xmlns:a16="http://schemas.microsoft.com/office/drawing/2014/main" id="{A8B1351F-72C0-4800-D6D9-B36C97801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114800"/>
            <a:ext cx="16764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single-user</a:t>
            </a:r>
          </a:p>
        </p:txBody>
      </p:sp>
      <p:sp>
        <p:nvSpPr>
          <p:cNvPr id="201736" name="Rectangle 8">
            <a:extLst>
              <a:ext uri="{FF2B5EF4-FFF2-40B4-BE49-F238E27FC236}">
                <a16:creationId xmlns:a16="http://schemas.microsoft.com/office/drawing/2014/main" id="{B1C24A13-622A-EB02-3AE6-3363F2BB5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114800"/>
            <a:ext cx="16764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altLang="LID4096" sz="2400" b="0">
                <a:latin typeface="Times New Roman" panose="02020603050405020304" pitchFamily="18" charset="0"/>
              </a:rPr>
              <a:t>multi-user</a:t>
            </a:r>
          </a:p>
        </p:txBody>
      </p:sp>
      <p:sp>
        <p:nvSpPr>
          <p:cNvPr id="201737" name="Rectangle 9">
            <a:extLst>
              <a:ext uri="{FF2B5EF4-FFF2-40B4-BE49-F238E27FC236}">
                <a16:creationId xmlns:a16="http://schemas.microsoft.com/office/drawing/2014/main" id="{9C03EA99-128B-FF2B-F5EC-CAFCD5ADA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4718050"/>
            <a:ext cx="40084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LID4096" sz="2400" b="0" i="1">
                <a:latin typeface="Times New Roman" panose="02020603050405020304" pitchFamily="18" charset="0"/>
              </a:rPr>
              <a:t>individual work has properties </a:t>
            </a:r>
            <a:br>
              <a:rPr lang="en-US" altLang="LID4096" sz="2400" b="0" i="1">
                <a:latin typeface="Times New Roman" panose="02020603050405020304" pitchFamily="18" charset="0"/>
              </a:rPr>
            </a:br>
            <a:r>
              <a:rPr lang="en-US" altLang="LID4096" sz="2400" b="0" i="1">
                <a:latin typeface="Times New Roman" panose="02020603050405020304" pitchFamily="18" charset="0"/>
              </a:rPr>
              <a:t>of group behaviour</a:t>
            </a:r>
          </a:p>
        </p:txBody>
      </p:sp>
      <p:grpSp>
        <p:nvGrpSpPr>
          <p:cNvPr id="201738" name="Group 10">
            <a:extLst>
              <a:ext uri="{FF2B5EF4-FFF2-40B4-BE49-F238E27FC236}">
                <a16:creationId xmlns:a16="http://schemas.microsoft.com/office/drawing/2014/main" id="{6EBFAF92-5C3B-7868-9A9C-1314A6F44638}"/>
              </a:ext>
            </a:extLst>
          </p:cNvPr>
          <p:cNvGrpSpPr>
            <a:grpSpLocks/>
          </p:cNvGrpSpPr>
          <p:nvPr/>
        </p:nvGrpSpPr>
        <p:grpSpPr bwMode="auto">
          <a:xfrm>
            <a:off x="382588" y="2133600"/>
            <a:ext cx="1589087" cy="1828800"/>
            <a:chOff x="241" y="1344"/>
            <a:chExt cx="1001" cy="1152"/>
          </a:xfrm>
        </p:grpSpPr>
        <p:grpSp>
          <p:nvGrpSpPr>
            <p:cNvPr id="201739" name="Group 11">
              <a:extLst>
                <a:ext uri="{FF2B5EF4-FFF2-40B4-BE49-F238E27FC236}">
                  <a16:creationId xmlns:a16="http://schemas.microsoft.com/office/drawing/2014/main" id="{839073BE-316A-C378-1695-6FF4AA93EE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4" y="1568"/>
              <a:ext cx="888" cy="520"/>
              <a:chOff x="354" y="1568"/>
              <a:chExt cx="888" cy="520"/>
            </a:xfrm>
          </p:grpSpPr>
          <p:grpSp>
            <p:nvGrpSpPr>
              <p:cNvPr id="201740" name="Group 12">
                <a:extLst>
                  <a:ext uri="{FF2B5EF4-FFF2-40B4-BE49-F238E27FC236}">
                    <a16:creationId xmlns:a16="http://schemas.microsoft.com/office/drawing/2014/main" id="{C0545C8B-FD51-9AEB-8FB9-CBF8B69A67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4" y="1771"/>
                <a:ext cx="888" cy="317"/>
                <a:chOff x="354" y="1771"/>
                <a:chExt cx="888" cy="317"/>
              </a:xfrm>
            </p:grpSpPr>
            <p:sp>
              <p:nvSpPr>
                <p:cNvPr id="201741" name="Oval 13">
                  <a:extLst>
                    <a:ext uri="{FF2B5EF4-FFF2-40B4-BE49-F238E27FC236}">
                      <a16:creationId xmlns:a16="http://schemas.microsoft.com/office/drawing/2014/main" id="{90F4C027-937A-851F-4042-9BA3DF60BF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" y="1787"/>
                  <a:ext cx="888" cy="301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1742" name="Oval 14">
                  <a:extLst>
                    <a:ext uri="{FF2B5EF4-FFF2-40B4-BE49-F238E27FC236}">
                      <a16:creationId xmlns:a16="http://schemas.microsoft.com/office/drawing/2014/main" id="{5ABE1C1B-F9FD-18EF-17A5-47044867FC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" y="1771"/>
                  <a:ext cx="888" cy="301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1743" name="Group 15">
                <a:extLst>
                  <a:ext uri="{FF2B5EF4-FFF2-40B4-BE49-F238E27FC236}">
                    <a16:creationId xmlns:a16="http://schemas.microsoft.com/office/drawing/2014/main" id="{B43169C2-6034-7622-CD31-E1723BACE6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97" y="1568"/>
                <a:ext cx="326" cy="394"/>
                <a:chOff x="897" y="1568"/>
                <a:chExt cx="326" cy="394"/>
              </a:xfrm>
            </p:grpSpPr>
            <p:sp>
              <p:nvSpPr>
                <p:cNvPr id="201744" name="AutoShape 16">
                  <a:extLst>
                    <a:ext uri="{FF2B5EF4-FFF2-40B4-BE49-F238E27FC236}">
                      <a16:creationId xmlns:a16="http://schemas.microsoft.com/office/drawing/2014/main" id="{1C169275-1424-0604-F92F-573D83CA2A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899" y="1637"/>
                  <a:ext cx="348" cy="301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1745" name="Rectangle 17">
                  <a:extLst>
                    <a:ext uri="{FF2B5EF4-FFF2-40B4-BE49-F238E27FC236}">
                      <a16:creationId xmlns:a16="http://schemas.microsoft.com/office/drawing/2014/main" id="{6EE9B242-6263-3D91-3EE9-0004E0EF8E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897" y="1568"/>
                  <a:ext cx="32" cy="383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1746" name="Group 18">
                <a:extLst>
                  <a:ext uri="{FF2B5EF4-FFF2-40B4-BE49-F238E27FC236}">
                    <a16:creationId xmlns:a16="http://schemas.microsoft.com/office/drawing/2014/main" id="{931807E9-AF74-C3DC-BCA3-9459798E4B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0" y="1982"/>
                <a:ext cx="145" cy="43"/>
                <a:chOff x="580" y="1982"/>
                <a:chExt cx="145" cy="43"/>
              </a:xfrm>
            </p:grpSpPr>
            <p:grpSp>
              <p:nvGrpSpPr>
                <p:cNvPr id="201747" name="Group 19">
                  <a:extLst>
                    <a:ext uri="{FF2B5EF4-FFF2-40B4-BE49-F238E27FC236}">
                      <a16:creationId xmlns:a16="http://schemas.microsoft.com/office/drawing/2014/main" id="{C4A10AAE-1097-8885-7F74-2200F26C6C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1" y="1982"/>
                  <a:ext cx="144" cy="43"/>
                  <a:chOff x="581" y="1982"/>
                  <a:chExt cx="144" cy="43"/>
                </a:xfrm>
              </p:grpSpPr>
              <p:sp>
                <p:nvSpPr>
                  <p:cNvPr id="201748" name="Arc 20">
                    <a:extLst>
                      <a:ext uri="{FF2B5EF4-FFF2-40B4-BE49-F238E27FC236}">
                        <a16:creationId xmlns:a16="http://schemas.microsoft.com/office/drawing/2014/main" id="{8D34ADF8-9E46-E613-79C0-780A5EFA92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3" y="1982"/>
                    <a:ext cx="72" cy="43"/>
                  </a:xfrm>
                  <a:custGeom>
                    <a:avLst/>
                    <a:gdLst>
                      <a:gd name="G0" fmla="+- 302 0 0"/>
                      <a:gd name="G1" fmla="+- 21600 0 0"/>
                      <a:gd name="G2" fmla="+- 21600 0 0"/>
                      <a:gd name="T0" fmla="*/ 0 w 21902"/>
                      <a:gd name="T1" fmla="*/ 2 h 21600"/>
                      <a:gd name="T2" fmla="*/ 21902 w 21902"/>
                      <a:gd name="T3" fmla="*/ 21600 h 21600"/>
                      <a:gd name="T4" fmla="*/ 302 w 21902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902" h="21600" fill="none" extrusionOk="0">
                        <a:moveTo>
                          <a:pt x="0" y="2"/>
                        </a:moveTo>
                        <a:cubicBezTo>
                          <a:pt x="100" y="0"/>
                          <a:pt x="201" y="0"/>
                          <a:pt x="302" y="0"/>
                        </a:cubicBezTo>
                        <a:cubicBezTo>
                          <a:pt x="12231" y="0"/>
                          <a:pt x="21902" y="9670"/>
                          <a:pt x="21902" y="21600"/>
                        </a:cubicBezTo>
                      </a:path>
                      <a:path w="21902" h="21600" stroke="0" extrusionOk="0">
                        <a:moveTo>
                          <a:pt x="0" y="2"/>
                        </a:moveTo>
                        <a:cubicBezTo>
                          <a:pt x="100" y="0"/>
                          <a:pt x="201" y="0"/>
                          <a:pt x="302" y="0"/>
                        </a:cubicBezTo>
                        <a:cubicBezTo>
                          <a:pt x="12231" y="0"/>
                          <a:pt x="21902" y="9670"/>
                          <a:pt x="21902" y="21600"/>
                        </a:cubicBezTo>
                        <a:lnTo>
                          <a:pt x="302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1749" name="Arc 21">
                    <a:extLst>
                      <a:ext uri="{FF2B5EF4-FFF2-40B4-BE49-F238E27FC236}">
                        <a16:creationId xmlns:a16="http://schemas.microsoft.com/office/drawing/2014/main" id="{7262EC8D-5AE8-0EF0-1BF9-5BDD367F82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1" y="1982"/>
                    <a:ext cx="72" cy="43"/>
                  </a:xfrm>
                  <a:custGeom>
                    <a:avLst/>
                    <a:gdLst>
                      <a:gd name="G0" fmla="+- 21594 0 0"/>
                      <a:gd name="G1" fmla="+- 21598 0 0"/>
                      <a:gd name="G2" fmla="+- 21600 0 0"/>
                      <a:gd name="T0" fmla="*/ 0 w 21594"/>
                      <a:gd name="T1" fmla="*/ 21096 h 21598"/>
                      <a:gd name="T2" fmla="*/ 21294 w 21594"/>
                      <a:gd name="T3" fmla="*/ 0 h 21598"/>
                      <a:gd name="T4" fmla="*/ 21594 w 21594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4" h="21598" fill="none" extrusionOk="0">
                        <a:moveTo>
                          <a:pt x="-1" y="21095"/>
                        </a:moveTo>
                        <a:cubicBezTo>
                          <a:pt x="269" y="9481"/>
                          <a:pt x="9677" y="161"/>
                          <a:pt x="21294" y="0"/>
                        </a:cubicBezTo>
                      </a:path>
                      <a:path w="21594" h="21598" stroke="0" extrusionOk="0">
                        <a:moveTo>
                          <a:pt x="-1" y="21095"/>
                        </a:moveTo>
                        <a:cubicBezTo>
                          <a:pt x="269" y="9481"/>
                          <a:pt x="9677" y="161"/>
                          <a:pt x="21294" y="0"/>
                        </a:cubicBezTo>
                        <a:lnTo>
                          <a:pt x="21594" y="2159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1750" name="Line 22">
                  <a:extLst>
                    <a:ext uri="{FF2B5EF4-FFF2-40B4-BE49-F238E27FC236}">
                      <a16:creationId xmlns:a16="http://schemas.microsoft.com/office/drawing/2014/main" id="{3EE2BF59-E424-4E4B-B755-D2B9404644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80" y="2023"/>
                  <a:ext cx="143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1751" name="Freeform 23">
                <a:extLst>
                  <a:ext uri="{FF2B5EF4-FFF2-40B4-BE49-F238E27FC236}">
                    <a16:creationId xmlns:a16="http://schemas.microsoft.com/office/drawing/2014/main" id="{F3158367-E551-80E6-3F81-95AAE7B51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" y="1941"/>
                <a:ext cx="402" cy="75"/>
              </a:xfrm>
              <a:custGeom>
                <a:avLst/>
                <a:gdLst>
                  <a:gd name="T0" fmla="*/ 0 w 402"/>
                  <a:gd name="T1" fmla="*/ 74 h 75"/>
                  <a:gd name="T2" fmla="*/ 18 w 402"/>
                  <a:gd name="T3" fmla="*/ 70 h 75"/>
                  <a:gd name="T4" fmla="*/ 50 w 402"/>
                  <a:gd name="T5" fmla="*/ 70 h 75"/>
                  <a:gd name="T6" fmla="*/ 68 w 402"/>
                  <a:gd name="T7" fmla="*/ 70 h 75"/>
                  <a:gd name="T8" fmla="*/ 86 w 402"/>
                  <a:gd name="T9" fmla="*/ 74 h 75"/>
                  <a:gd name="T10" fmla="*/ 100 w 402"/>
                  <a:gd name="T11" fmla="*/ 74 h 75"/>
                  <a:gd name="T12" fmla="*/ 123 w 402"/>
                  <a:gd name="T13" fmla="*/ 74 h 75"/>
                  <a:gd name="T14" fmla="*/ 141 w 402"/>
                  <a:gd name="T15" fmla="*/ 74 h 75"/>
                  <a:gd name="T16" fmla="*/ 155 w 402"/>
                  <a:gd name="T17" fmla="*/ 74 h 75"/>
                  <a:gd name="T18" fmla="*/ 173 w 402"/>
                  <a:gd name="T19" fmla="*/ 74 h 75"/>
                  <a:gd name="T20" fmla="*/ 187 w 402"/>
                  <a:gd name="T21" fmla="*/ 74 h 75"/>
                  <a:gd name="T22" fmla="*/ 205 w 402"/>
                  <a:gd name="T23" fmla="*/ 70 h 75"/>
                  <a:gd name="T24" fmla="*/ 219 w 402"/>
                  <a:gd name="T25" fmla="*/ 70 h 75"/>
                  <a:gd name="T26" fmla="*/ 232 w 402"/>
                  <a:gd name="T27" fmla="*/ 66 h 75"/>
                  <a:gd name="T28" fmla="*/ 246 w 402"/>
                  <a:gd name="T29" fmla="*/ 62 h 75"/>
                  <a:gd name="T30" fmla="*/ 260 w 402"/>
                  <a:gd name="T31" fmla="*/ 48 h 75"/>
                  <a:gd name="T32" fmla="*/ 274 w 402"/>
                  <a:gd name="T33" fmla="*/ 35 h 75"/>
                  <a:gd name="T34" fmla="*/ 292 w 402"/>
                  <a:gd name="T35" fmla="*/ 30 h 75"/>
                  <a:gd name="T36" fmla="*/ 305 w 402"/>
                  <a:gd name="T37" fmla="*/ 26 h 75"/>
                  <a:gd name="T38" fmla="*/ 338 w 402"/>
                  <a:gd name="T39" fmla="*/ 18 h 75"/>
                  <a:gd name="T40" fmla="*/ 351 w 402"/>
                  <a:gd name="T41" fmla="*/ 13 h 75"/>
                  <a:gd name="T42" fmla="*/ 365 w 402"/>
                  <a:gd name="T43" fmla="*/ 13 h 75"/>
                  <a:gd name="T44" fmla="*/ 378 w 402"/>
                  <a:gd name="T45" fmla="*/ 9 h 75"/>
                  <a:gd name="T46" fmla="*/ 392 w 402"/>
                  <a:gd name="T47" fmla="*/ 0 h 75"/>
                  <a:gd name="T48" fmla="*/ 401 w 402"/>
                  <a:gd name="T4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02" h="75">
                    <a:moveTo>
                      <a:pt x="0" y="74"/>
                    </a:moveTo>
                    <a:lnTo>
                      <a:pt x="18" y="70"/>
                    </a:lnTo>
                    <a:lnTo>
                      <a:pt x="50" y="70"/>
                    </a:lnTo>
                    <a:lnTo>
                      <a:pt x="68" y="70"/>
                    </a:lnTo>
                    <a:lnTo>
                      <a:pt x="86" y="74"/>
                    </a:lnTo>
                    <a:lnTo>
                      <a:pt x="100" y="74"/>
                    </a:lnTo>
                    <a:lnTo>
                      <a:pt x="123" y="74"/>
                    </a:lnTo>
                    <a:lnTo>
                      <a:pt x="141" y="74"/>
                    </a:lnTo>
                    <a:lnTo>
                      <a:pt x="155" y="74"/>
                    </a:lnTo>
                    <a:lnTo>
                      <a:pt x="173" y="74"/>
                    </a:lnTo>
                    <a:lnTo>
                      <a:pt x="187" y="74"/>
                    </a:lnTo>
                    <a:lnTo>
                      <a:pt x="205" y="70"/>
                    </a:lnTo>
                    <a:lnTo>
                      <a:pt x="219" y="70"/>
                    </a:lnTo>
                    <a:lnTo>
                      <a:pt x="232" y="66"/>
                    </a:lnTo>
                    <a:lnTo>
                      <a:pt x="246" y="62"/>
                    </a:lnTo>
                    <a:lnTo>
                      <a:pt x="260" y="48"/>
                    </a:lnTo>
                    <a:lnTo>
                      <a:pt x="274" y="35"/>
                    </a:lnTo>
                    <a:lnTo>
                      <a:pt x="292" y="30"/>
                    </a:lnTo>
                    <a:lnTo>
                      <a:pt x="305" y="26"/>
                    </a:lnTo>
                    <a:lnTo>
                      <a:pt x="338" y="18"/>
                    </a:lnTo>
                    <a:lnTo>
                      <a:pt x="351" y="13"/>
                    </a:lnTo>
                    <a:lnTo>
                      <a:pt x="365" y="13"/>
                    </a:lnTo>
                    <a:lnTo>
                      <a:pt x="378" y="9"/>
                    </a:lnTo>
                    <a:lnTo>
                      <a:pt x="392" y="0"/>
                    </a:lnTo>
                    <a:lnTo>
                      <a:pt x="401" y="0"/>
                    </a:lnTo>
                  </a:path>
                </a:pathLst>
              </a:custGeom>
              <a:solidFill>
                <a:schemeClr val="bg1"/>
              </a:solidFill>
              <a:ln w="12699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01752" name="Group 24">
              <a:extLst>
                <a:ext uri="{FF2B5EF4-FFF2-40B4-BE49-F238E27FC236}">
                  <a16:creationId xmlns:a16="http://schemas.microsoft.com/office/drawing/2014/main" id="{9D2BB4C4-8FC6-3656-E9F1-AB7DDBE551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" y="1344"/>
              <a:ext cx="642" cy="1152"/>
              <a:chOff x="241" y="1344"/>
              <a:chExt cx="642" cy="1152"/>
            </a:xfrm>
          </p:grpSpPr>
          <p:sp>
            <p:nvSpPr>
              <p:cNvPr id="201753" name="Oval 25">
                <a:extLst>
                  <a:ext uri="{FF2B5EF4-FFF2-40B4-BE49-F238E27FC236}">
                    <a16:creationId xmlns:a16="http://schemas.microsoft.com/office/drawing/2014/main" id="{50E67092-0737-D769-DC72-AA9ABD588E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" y="1344"/>
                <a:ext cx="165" cy="216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4" name="Line 26">
                <a:extLst>
                  <a:ext uri="{FF2B5EF4-FFF2-40B4-BE49-F238E27FC236}">
                    <a16:creationId xmlns:a16="http://schemas.microsoft.com/office/drawing/2014/main" id="{E7C0EE9D-4C09-B44E-88F6-1957809B43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" y="2074"/>
                <a:ext cx="379" cy="8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5" name="Line 27">
                <a:extLst>
                  <a:ext uri="{FF2B5EF4-FFF2-40B4-BE49-F238E27FC236}">
                    <a16:creationId xmlns:a16="http://schemas.microsoft.com/office/drawing/2014/main" id="{365F9BAF-A0B9-330B-713A-9B32DD328D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2" y="2156"/>
                <a:ext cx="261" cy="34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6" name="Line 28">
                <a:extLst>
                  <a:ext uri="{FF2B5EF4-FFF2-40B4-BE49-F238E27FC236}">
                    <a16:creationId xmlns:a16="http://schemas.microsoft.com/office/drawing/2014/main" id="{DE2675BC-9428-C20F-1D7B-F809254D38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" y="1679"/>
                <a:ext cx="87" cy="25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7" name="Line 29">
                <a:extLst>
                  <a:ext uri="{FF2B5EF4-FFF2-40B4-BE49-F238E27FC236}">
                    <a16:creationId xmlns:a16="http://schemas.microsoft.com/office/drawing/2014/main" id="{83464829-0195-42F9-2A82-A2322C313A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6" y="1933"/>
                <a:ext cx="220" cy="3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8" name="Line 30">
                <a:extLst>
                  <a:ext uri="{FF2B5EF4-FFF2-40B4-BE49-F238E27FC236}">
                    <a16:creationId xmlns:a16="http://schemas.microsoft.com/office/drawing/2014/main" id="{CE42881F-8B74-74C8-B1F0-07273B69E5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6" y="1622"/>
                <a:ext cx="86" cy="16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9" name="Arc 31">
                <a:extLst>
                  <a:ext uri="{FF2B5EF4-FFF2-40B4-BE49-F238E27FC236}">
                    <a16:creationId xmlns:a16="http://schemas.microsoft.com/office/drawing/2014/main" id="{24C02491-F589-FE12-9796-92F2B6A3D3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" y="1542"/>
                <a:ext cx="117" cy="278"/>
              </a:xfrm>
              <a:custGeom>
                <a:avLst/>
                <a:gdLst>
                  <a:gd name="G0" fmla="+- 20309 0 0"/>
                  <a:gd name="G1" fmla="+- 18810 0 0"/>
                  <a:gd name="G2" fmla="+- 21600 0 0"/>
                  <a:gd name="T0" fmla="*/ 0 w 20309"/>
                  <a:gd name="T1" fmla="*/ 11455 h 18810"/>
                  <a:gd name="T2" fmla="*/ 9691 w 20309"/>
                  <a:gd name="T3" fmla="*/ 0 h 18810"/>
                  <a:gd name="T4" fmla="*/ 20309 w 20309"/>
                  <a:gd name="T5" fmla="*/ 18810 h 18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9" h="18810" fill="none" extrusionOk="0">
                    <a:moveTo>
                      <a:pt x="-1" y="11454"/>
                    </a:moveTo>
                    <a:cubicBezTo>
                      <a:pt x="1757" y="6601"/>
                      <a:pt x="5195" y="2537"/>
                      <a:pt x="9690" y="-1"/>
                    </a:cubicBezTo>
                  </a:path>
                  <a:path w="20309" h="18810" stroke="0" extrusionOk="0">
                    <a:moveTo>
                      <a:pt x="-1" y="11454"/>
                    </a:moveTo>
                    <a:cubicBezTo>
                      <a:pt x="1757" y="6601"/>
                      <a:pt x="5195" y="2537"/>
                      <a:pt x="9690" y="-1"/>
                    </a:cubicBezTo>
                    <a:lnTo>
                      <a:pt x="20309" y="18810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60" name="Line 32">
                <a:extLst>
                  <a:ext uri="{FF2B5EF4-FFF2-40B4-BE49-F238E27FC236}">
                    <a16:creationId xmlns:a16="http://schemas.microsoft.com/office/drawing/2014/main" id="{C960FD79-A4C1-01CE-3075-A205FF74B4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1" y="1704"/>
                <a:ext cx="64" cy="36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61" name="Line 33">
                <a:extLst>
                  <a:ext uri="{FF2B5EF4-FFF2-40B4-BE49-F238E27FC236}">
                    <a16:creationId xmlns:a16="http://schemas.microsoft.com/office/drawing/2014/main" id="{62212E0F-8588-8C18-F86A-1A4789B7FA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6" y="1792"/>
                <a:ext cx="86" cy="8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01762" name="Group 34">
            <a:extLst>
              <a:ext uri="{FF2B5EF4-FFF2-40B4-BE49-F238E27FC236}">
                <a16:creationId xmlns:a16="http://schemas.microsoft.com/office/drawing/2014/main" id="{3816427E-36B8-3FFA-A024-4D97485CDD1C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2057400"/>
            <a:ext cx="1882775" cy="1979613"/>
            <a:chOff x="4416" y="1296"/>
            <a:chExt cx="1186" cy="1247"/>
          </a:xfrm>
        </p:grpSpPr>
        <p:grpSp>
          <p:nvGrpSpPr>
            <p:cNvPr id="201763" name="Group 35">
              <a:extLst>
                <a:ext uri="{FF2B5EF4-FFF2-40B4-BE49-F238E27FC236}">
                  <a16:creationId xmlns:a16="http://schemas.microsoft.com/office/drawing/2014/main" id="{FC0217CA-298C-FB21-8D0E-5F8371FA45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6" y="1461"/>
              <a:ext cx="887" cy="641"/>
              <a:chOff x="4416" y="1461"/>
              <a:chExt cx="887" cy="641"/>
            </a:xfrm>
          </p:grpSpPr>
          <p:grpSp>
            <p:nvGrpSpPr>
              <p:cNvPr id="201764" name="Group 36">
                <a:extLst>
                  <a:ext uri="{FF2B5EF4-FFF2-40B4-BE49-F238E27FC236}">
                    <a16:creationId xmlns:a16="http://schemas.microsoft.com/office/drawing/2014/main" id="{C48AE3A0-B037-2CBC-91DC-C612071AB7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6" y="1712"/>
                <a:ext cx="887" cy="390"/>
                <a:chOff x="4416" y="1712"/>
                <a:chExt cx="887" cy="390"/>
              </a:xfrm>
            </p:grpSpPr>
            <p:sp>
              <p:nvSpPr>
                <p:cNvPr id="201765" name="Oval 37">
                  <a:extLst>
                    <a:ext uri="{FF2B5EF4-FFF2-40B4-BE49-F238E27FC236}">
                      <a16:creationId xmlns:a16="http://schemas.microsoft.com/office/drawing/2014/main" id="{4DFFFB12-ACB0-4BF1-2BBB-C1188CC01B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6" y="1732"/>
                  <a:ext cx="887" cy="370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1766" name="Oval 38">
                  <a:extLst>
                    <a:ext uri="{FF2B5EF4-FFF2-40B4-BE49-F238E27FC236}">
                      <a16:creationId xmlns:a16="http://schemas.microsoft.com/office/drawing/2014/main" id="{5CB5A0F9-B699-F61A-4DA5-FE5A4F8A9A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6" y="1712"/>
                  <a:ext cx="887" cy="370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1767" name="Group 39">
                <a:extLst>
                  <a:ext uri="{FF2B5EF4-FFF2-40B4-BE49-F238E27FC236}">
                    <a16:creationId xmlns:a16="http://schemas.microsoft.com/office/drawing/2014/main" id="{EFCDEA71-77BE-E5A6-5B04-641DD15E16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35" y="1461"/>
                <a:ext cx="325" cy="486"/>
                <a:chOff x="4435" y="1461"/>
                <a:chExt cx="325" cy="486"/>
              </a:xfrm>
            </p:grpSpPr>
            <p:sp>
              <p:nvSpPr>
                <p:cNvPr id="201768" name="AutoShape 40">
                  <a:extLst>
                    <a:ext uri="{FF2B5EF4-FFF2-40B4-BE49-F238E27FC236}">
                      <a16:creationId xmlns:a16="http://schemas.microsoft.com/office/drawing/2014/main" id="{143EACB7-E393-D8A0-7A4E-D4B29E9F64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370" y="1583"/>
                  <a:ext cx="429" cy="300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1769" name="Rectangle 41">
                  <a:extLst>
                    <a:ext uri="{FF2B5EF4-FFF2-40B4-BE49-F238E27FC236}">
                      <a16:creationId xmlns:a16="http://schemas.microsoft.com/office/drawing/2014/main" id="{1CF77322-C26E-20AB-FD68-07D4B1E2EE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728" y="1461"/>
                  <a:ext cx="32" cy="472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1770" name="Group 42">
                <a:extLst>
                  <a:ext uri="{FF2B5EF4-FFF2-40B4-BE49-F238E27FC236}">
                    <a16:creationId xmlns:a16="http://schemas.microsoft.com/office/drawing/2014/main" id="{25DFDE3C-EA79-9436-B11D-71053E7AE7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1" y="1840"/>
                <a:ext cx="145" cy="53"/>
                <a:chOff x="4821" y="1840"/>
                <a:chExt cx="145" cy="53"/>
              </a:xfrm>
            </p:grpSpPr>
            <p:grpSp>
              <p:nvGrpSpPr>
                <p:cNvPr id="201771" name="Group 43">
                  <a:extLst>
                    <a:ext uri="{FF2B5EF4-FFF2-40B4-BE49-F238E27FC236}">
                      <a16:creationId xmlns:a16="http://schemas.microsoft.com/office/drawing/2014/main" id="{4910268A-78B9-048A-4A4E-FF51B9D0D1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22" y="1840"/>
                  <a:ext cx="144" cy="53"/>
                  <a:chOff x="4822" y="1840"/>
                  <a:chExt cx="144" cy="53"/>
                </a:xfrm>
              </p:grpSpPr>
              <p:sp>
                <p:nvSpPr>
                  <p:cNvPr id="201772" name="Arc 44">
                    <a:extLst>
                      <a:ext uri="{FF2B5EF4-FFF2-40B4-BE49-F238E27FC236}">
                        <a16:creationId xmlns:a16="http://schemas.microsoft.com/office/drawing/2014/main" id="{9266151C-CB76-8149-2293-53352DE401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22" y="1840"/>
                    <a:ext cx="72" cy="53"/>
                  </a:xfrm>
                  <a:custGeom>
                    <a:avLst/>
                    <a:gdLst>
                      <a:gd name="G0" fmla="+- 21596 0 0"/>
                      <a:gd name="G1" fmla="+- 21598 0 0"/>
                      <a:gd name="G2" fmla="+- 21600 0 0"/>
                      <a:gd name="T0" fmla="*/ 0 w 21596"/>
                      <a:gd name="T1" fmla="*/ 21191 h 21598"/>
                      <a:gd name="T2" fmla="*/ 21296 w 21596"/>
                      <a:gd name="T3" fmla="*/ 0 h 21598"/>
                      <a:gd name="T4" fmla="*/ 21596 w 21596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6" h="21598" fill="none" extrusionOk="0">
                        <a:moveTo>
                          <a:pt x="-1" y="21190"/>
                        </a:moveTo>
                        <a:cubicBezTo>
                          <a:pt x="219" y="9538"/>
                          <a:pt x="9642" y="161"/>
                          <a:pt x="21296" y="0"/>
                        </a:cubicBezTo>
                      </a:path>
                      <a:path w="21596" h="21598" stroke="0" extrusionOk="0">
                        <a:moveTo>
                          <a:pt x="-1" y="21190"/>
                        </a:moveTo>
                        <a:cubicBezTo>
                          <a:pt x="219" y="9538"/>
                          <a:pt x="9642" y="161"/>
                          <a:pt x="21296" y="0"/>
                        </a:cubicBezTo>
                        <a:lnTo>
                          <a:pt x="21596" y="21598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1773" name="Arc 45">
                    <a:extLst>
                      <a:ext uri="{FF2B5EF4-FFF2-40B4-BE49-F238E27FC236}">
                        <a16:creationId xmlns:a16="http://schemas.microsoft.com/office/drawing/2014/main" id="{9DD6D4B7-0CBC-E1DD-F169-44A71B01F1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94" y="1840"/>
                    <a:ext cx="72" cy="53"/>
                  </a:xfrm>
                  <a:custGeom>
                    <a:avLst/>
                    <a:gdLst>
                      <a:gd name="G0" fmla="+- 302 0 0"/>
                      <a:gd name="G1" fmla="+- 21600 0 0"/>
                      <a:gd name="G2" fmla="+- 21600 0 0"/>
                      <a:gd name="T0" fmla="*/ 0 w 21902"/>
                      <a:gd name="T1" fmla="*/ 2 h 21600"/>
                      <a:gd name="T2" fmla="*/ 21902 w 21902"/>
                      <a:gd name="T3" fmla="*/ 21600 h 21600"/>
                      <a:gd name="T4" fmla="*/ 302 w 21902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902" h="21600" fill="none" extrusionOk="0">
                        <a:moveTo>
                          <a:pt x="0" y="2"/>
                        </a:moveTo>
                        <a:cubicBezTo>
                          <a:pt x="100" y="0"/>
                          <a:pt x="201" y="0"/>
                          <a:pt x="302" y="0"/>
                        </a:cubicBezTo>
                        <a:cubicBezTo>
                          <a:pt x="12231" y="0"/>
                          <a:pt x="21902" y="9670"/>
                          <a:pt x="21902" y="21600"/>
                        </a:cubicBezTo>
                      </a:path>
                      <a:path w="21902" h="21600" stroke="0" extrusionOk="0">
                        <a:moveTo>
                          <a:pt x="0" y="2"/>
                        </a:moveTo>
                        <a:cubicBezTo>
                          <a:pt x="100" y="0"/>
                          <a:pt x="201" y="0"/>
                          <a:pt x="302" y="0"/>
                        </a:cubicBezTo>
                        <a:cubicBezTo>
                          <a:pt x="12231" y="0"/>
                          <a:pt x="21902" y="9670"/>
                          <a:pt x="21902" y="21600"/>
                        </a:cubicBezTo>
                        <a:lnTo>
                          <a:pt x="302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1774" name="Line 46">
                  <a:extLst>
                    <a:ext uri="{FF2B5EF4-FFF2-40B4-BE49-F238E27FC236}">
                      <a16:creationId xmlns:a16="http://schemas.microsoft.com/office/drawing/2014/main" id="{778F215D-0764-1AA0-861F-F7F7BD2AC2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21" y="1891"/>
                  <a:ext cx="143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1775" name="Line 47">
                <a:extLst>
                  <a:ext uri="{FF2B5EF4-FFF2-40B4-BE49-F238E27FC236}">
                    <a16:creationId xmlns:a16="http://schemas.microsoft.com/office/drawing/2014/main" id="{6CCD8F6A-2AB1-B9A4-BD7F-AC379A3547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82" y="1877"/>
                <a:ext cx="41" cy="4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776" name="Group 48">
              <a:extLst>
                <a:ext uri="{FF2B5EF4-FFF2-40B4-BE49-F238E27FC236}">
                  <a16:creationId xmlns:a16="http://schemas.microsoft.com/office/drawing/2014/main" id="{A341D6F3-8AFE-4B25-4667-52D8EF61AB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13" y="1296"/>
              <a:ext cx="689" cy="1247"/>
              <a:chOff x="4913" y="1296"/>
              <a:chExt cx="689" cy="1247"/>
            </a:xfrm>
          </p:grpSpPr>
          <p:sp>
            <p:nvSpPr>
              <p:cNvPr id="201777" name="Line 49">
                <a:extLst>
                  <a:ext uri="{FF2B5EF4-FFF2-40B4-BE49-F238E27FC236}">
                    <a16:creationId xmlns:a16="http://schemas.microsoft.com/office/drawing/2014/main" id="{87FF34F2-AD96-A34C-EA74-D3F8C6971B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4" y="2057"/>
                <a:ext cx="378" cy="10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78" name="Line 50">
                <a:extLst>
                  <a:ext uri="{FF2B5EF4-FFF2-40B4-BE49-F238E27FC236}">
                    <a16:creationId xmlns:a16="http://schemas.microsoft.com/office/drawing/2014/main" id="{84147B29-A05A-9C1F-4DDD-99EB4721CD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24" y="2161"/>
                <a:ext cx="203" cy="38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79" name="Line 51">
                <a:extLst>
                  <a:ext uri="{FF2B5EF4-FFF2-40B4-BE49-F238E27FC236}">
                    <a16:creationId xmlns:a16="http://schemas.microsoft.com/office/drawing/2014/main" id="{34B03FE3-C8EA-BD6F-8AD4-20F810C088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7" y="1604"/>
                <a:ext cx="171" cy="32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80" name="Line 52">
                <a:extLst>
                  <a:ext uri="{FF2B5EF4-FFF2-40B4-BE49-F238E27FC236}">
                    <a16:creationId xmlns:a16="http://schemas.microsoft.com/office/drawing/2014/main" id="{68BB8A05-AF40-9174-EEDA-B717C7D7BC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85" y="1751"/>
                <a:ext cx="36" cy="16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81" name="Line 53">
                <a:extLst>
                  <a:ext uri="{FF2B5EF4-FFF2-40B4-BE49-F238E27FC236}">
                    <a16:creationId xmlns:a16="http://schemas.microsoft.com/office/drawing/2014/main" id="{E2FEC146-1A1E-9E5A-22DA-085826288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45" y="1600"/>
                <a:ext cx="54" cy="17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82" name="Arc 54">
                <a:extLst>
                  <a:ext uri="{FF2B5EF4-FFF2-40B4-BE49-F238E27FC236}">
                    <a16:creationId xmlns:a16="http://schemas.microsoft.com/office/drawing/2014/main" id="{DC534EF7-F89D-6CDB-77FF-CCB5A0F710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6" y="1439"/>
                <a:ext cx="329" cy="265"/>
              </a:xfrm>
              <a:custGeom>
                <a:avLst/>
                <a:gdLst>
                  <a:gd name="G0" fmla="+- 0 0 0"/>
                  <a:gd name="G1" fmla="+- 18637 0 0"/>
                  <a:gd name="G2" fmla="+- 21600 0 0"/>
                  <a:gd name="T0" fmla="*/ 10919 w 20298"/>
                  <a:gd name="T1" fmla="*/ 0 h 18637"/>
                  <a:gd name="T2" fmla="*/ 20298 w 20298"/>
                  <a:gd name="T3" fmla="*/ 11252 h 18637"/>
                  <a:gd name="T4" fmla="*/ 0 w 20298"/>
                  <a:gd name="T5" fmla="*/ 18637 h 186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8" h="18637" fill="none" extrusionOk="0">
                    <a:moveTo>
                      <a:pt x="10918" y="0"/>
                    </a:moveTo>
                    <a:cubicBezTo>
                      <a:pt x="15260" y="2543"/>
                      <a:pt x="18577" y="6523"/>
                      <a:pt x="20298" y="11251"/>
                    </a:cubicBezTo>
                  </a:path>
                  <a:path w="20298" h="18637" stroke="0" extrusionOk="0">
                    <a:moveTo>
                      <a:pt x="10918" y="0"/>
                    </a:moveTo>
                    <a:cubicBezTo>
                      <a:pt x="15260" y="2543"/>
                      <a:pt x="18577" y="6523"/>
                      <a:pt x="20298" y="11251"/>
                    </a:cubicBezTo>
                    <a:lnTo>
                      <a:pt x="0" y="18637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83" name="Oval 55">
                <a:extLst>
                  <a:ext uri="{FF2B5EF4-FFF2-40B4-BE49-F238E27FC236}">
                    <a16:creationId xmlns:a16="http://schemas.microsoft.com/office/drawing/2014/main" id="{0C77659A-6B42-483F-3B78-78304FC49C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0" y="1296"/>
                <a:ext cx="166" cy="267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84" name="Line 56">
                <a:extLst>
                  <a:ext uri="{FF2B5EF4-FFF2-40B4-BE49-F238E27FC236}">
                    <a16:creationId xmlns:a16="http://schemas.microsoft.com/office/drawing/2014/main" id="{5F55413D-FEF4-0B05-5394-DCF79FF558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60" y="1596"/>
                <a:ext cx="56" cy="15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85" name="Line 57">
                <a:extLst>
                  <a:ext uri="{FF2B5EF4-FFF2-40B4-BE49-F238E27FC236}">
                    <a16:creationId xmlns:a16="http://schemas.microsoft.com/office/drawing/2014/main" id="{BF516B3E-3AEE-F8B8-0DFB-F9201D7B07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16" y="1744"/>
                <a:ext cx="86" cy="31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86" name="Line 58">
                <a:extLst>
                  <a:ext uri="{FF2B5EF4-FFF2-40B4-BE49-F238E27FC236}">
                    <a16:creationId xmlns:a16="http://schemas.microsoft.com/office/drawing/2014/main" id="{4E071A85-9D89-BD0D-13C0-5156B5C9F7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13" y="1774"/>
                <a:ext cx="231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122251B8-008C-5B08-20AC-94ECCD2933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Supporting Single and Multi-User Work</a:t>
            </a:r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71A57383-956A-7263-BC76-695094745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153400" cy="4114800"/>
          </a:xfrm>
          <a:noFill/>
          <a:ln/>
        </p:spPr>
        <p:txBody>
          <a:bodyPr/>
          <a:lstStyle/>
          <a:p>
            <a:r>
              <a:rPr lang="en-US" altLang="LID4096"/>
              <a:t>Individuals have two roles</a:t>
            </a:r>
            <a:br>
              <a:rPr lang="en-US" altLang="LID4096"/>
            </a:br>
            <a:endParaRPr lang="en-US" altLang="LID4096" sz="1000"/>
          </a:p>
          <a:p>
            <a:pPr lvl="1"/>
            <a:r>
              <a:rPr lang="en-US" altLang="LID4096"/>
              <a:t>personal worker role</a:t>
            </a:r>
          </a:p>
          <a:p>
            <a:pPr lvl="2"/>
            <a:r>
              <a:rPr lang="en-US" altLang="LID4096" sz="1800"/>
              <a:t>carry out activities</a:t>
            </a:r>
            <a:br>
              <a:rPr lang="en-US" altLang="LID4096" sz="1800"/>
            </a:br>
            <a:endParaRPr lang="en-US" altLang="LID4096"/>
          </a:p>
          <a:p>
            <a:pPr lvl="1"/>
            <a:r>
              <a:rPr lang="en-US" altLang="LID4096"/>
              <a:t>personal coordination role</a:t>
            </a:r>
          </a:p>
          <a:p>
            <a:pPr lvl="2"/>
            <a:r>
              <a:rPr lang="en-US" altLang="LID4096" sz="1800"/>
              <a:t>manage and schedule activities with future self</a:t>
            </a:r>
          </a:p>
          <a:p>
            <a:pPr lvl="2"/>
            <a:r>
              <a:rPr lang="en-US" altLang="LID4096" sz="1800"/>
              <a:t>to do lists, reminders, scheduling</a:t>
            </a:r>
            <a:r>
              <a:rPr lang="en-US" altLang="LID4096"/>
              <a:t>…</a:t>
            </a:r>
            <a:br>
              <a:rPr lang="en-US" altLang="LID4096"/>
            </a:br>
            <a:endParaRPr lang="en-US" altLang="LID4096"/>
          </a:p>
        </p:txBody>
      </p:sp>
      <p:graphicFrame>
        <p:nvGraphicFramePr>
          <p:cNvPr id="202756" name="Object 4">
            <a:extLst>
              <a:ext uri="{FF2B5EF4-FFF2-40B4-BE49-F238E27FC236}">
                <a16:creationId xmlns:a16="http://schemas.microsoft.com/office/drawing/2014/main" id="{9096BB0C-4C73-89B4-B160-4BAD7A83D372}"/>
              </a:ext>
            </a:extLst>
          </p:cNvPr>
          <p:cNvGraphicFramePr>
            <a:graphicFrameLocks/>
          </p:cNvGraphicFramePr>
          <p:nvPr/>
        </p:nvGraphicFramePr>
        <p:xfrm>
          <a:off x="7207250" y="3313113"/>
          <a:ext cx="1077913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077840" imgH="1508040" progId="MS_ClipArt_Gallery.2">
                  <p:embed/>
                </p:oleObj>
              </mc:Choice>
              <mc:Fallback>
                <p:oleObj name="Clip" r:id="rId2" imgW="1077840" imgH="1508040" progId="MS_ClipArt_Gallery.2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0" y="3313113"/>
                        <a:ext cx="1077913" cy="150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57" name="Object 5">
            <a:extLst>
              <a:ext uri="{FF2B5EF4-FFF2-40B4-BE49-F238E27FC236}">
                <a16:creationId xmlns:a16="http://schemas.microsoft.com/office/drawing/2014/main" id="{BA01F7EF-9E6F-3288-5F6F-BF67D099016A}"/>
              </a:ext>
            </a:extLst>
          </p:cNvPr>
          <p:cNvGraphicFramePr>
            <a:graphicFrameLocks/>
          </p:cNvGraphicFramePr>
          <p:nvPr/>
        </p:nvGraphicFramePr>
        <p:xfrm>
          <a:off x="6035675" y="1506538"/>
          <a:ext cx="1543050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1542960" imgH="1892160" progId="MS_ClipArt_Gallery.2">
                  <p:embed/>
                </p:oleObj>
              </mc:Choice>
              <mc:Fallback>
                <p:oleObj name="Clip" r:id="rId4" imgW="1542960" imgH="1892160" progId="MS_ClipArt_Gallery.2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5675" y="1506538"/>
                        <a:ext cx="1543050" cy="189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778" name="Group 2">
            <a:extLst>
              <a:ext uri="{FF2B5EF4-FFF2-40B4-BE49-F238E27FC236}">
                <a16:creationId xmlns:a16="http://schemas.microsoft.com/office/drawing/2014/main" id="{12AC9515-30CB-5A75-5155-D7452A38ED5E}"/>
              </a:ext>
            </a:extLst>
          </p:cNvPr>
          <p:cNvGrpSpPr>
            <a:grpSpLocks/>
          </p:cNvGrpSpPr>
          <p:nvPr/>
        </p:nvGrpSpPr>
        <p:grpSpPr bwMode="auto">
          <a:xfrm>
            <a:off x="1171575" y="0"/>
            <a:ext cx="7970838" cy="6856413"/>
            <a:chOff x="738" y="0"/>
            <a:chExt cx="5021" cy="4319"/>
          </a:xfrm>
        </p:grpSpPr>
        <p:pic>
          <p:nvPicPr>
            <p:cNvPr id="203779" name="Picture 3">
              <a:extLst>
                <a:ext uri="{FF2B5EF4-FFF2-40B4-BE49-F238E27FC236}">
                  <a16:creationId xmlns:a16="http://schemas.microsoft.com/office/drawing/2014/main" id="{99A039C8-C18C-A0C4-878E-BE55EACC54F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" y="0"/>
              <a:ext cx="5021" cy="4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3780" name="Picture 4">
              <a:extLst>
                <a:ext uri="{FF2B5EF4-FFF2-40B4-BE49-F238E27FC236}">
                  <a16:creationId xmlns:a16="http://schemas.microsoft.com/office/drawing/2014/main" id="{8249F1F4-EAB2-F5F0-93D8-F667083B405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" y="1325"/>
              <a:ext cx="381" cy="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03781" name="Rectangle 5">
            <a:extLst>
              <a:ext uri="{FF2B5EF4-FFF2-40B4-BE49-F238E27FC236}">
                <a16:creationId xmlns:a16="http://schemas.microsoft.com/office/drawing/2014/main" id="{524FF06A-CABB-A8A1-3466-AF6C05929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25" y="3698875"/>
            <a:ext cx="1935163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altLang="LID4096" sz="2800" b="0"/>
              <a:t>A room for</a:t>
            </a:r>
          </a:p>
          <a:p>
            <a:pPr eaLnBrk="0" hangingPunct="0"/>
            <a:r>
              <a:rPr lang="en-US" altLang="LID4096" sz="2800" b="0"/>
              <a:t>individual</a:t>
            </a:r>
          </a:p>
          <a:p>
            <a:pPr eaLnBrk="0" hangingPunct="0"/>
            <a:r>
              <a:rPr lang="en-US" altLang="LID4096" sz="2800" b="0"/>
              <a:t>work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>
            <a:extLst>
              <a:ext uri="{FF2B5EF4-FFF2-40B4-BE49-F238E27FC236}">
                <a16:creationId xmlns:a16="http://schemas.microsoft.com/office/drawing/2014/main" id="{30806652-C247-C4E9-8184-BDF86BC5E8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Supporting Asynchronous and Synchronous Work</a:t>
            </a:r>
          </a:p>
        </p:txBody>
      </p:sp>
      <p:grpSp>
        <p:nvGrpSpPr>
          <p:cNvPr id="206851" name="Group 3">
            <a:extLst>
              <a:ext uri="{FF2B5EF4-FFF2-40B4-BE49-F238E27FC236}">
                <a16:creationId xmlns:a16="http://schemas.microsoft.com/office/drawing/2014/main" id="{1200A5D7-E4AA-B54F-BAF3-59EC8C8743E3}"/>
              </a:ext>
            </a:extLst>
          </p:cNvPr>
          <p:cNvGrpSpPr>
            <a:grpSpLocks/>
          </p:cNvGrpSpPr>
          <p:nvPr/>
        </p:nvGrpSpPr>
        <p:grpSpPr bwMode="auto">
          <a:xfrm>
            <a:off x="230188" y="3556000"/>
            <a:ext cx="914400" cy="1298575"/>
            <a:chOff x="145" y="2240"/>
            <a:chExt cx="576" cy="818"/>
          </a:xfrm>
        </p:grpSpPr>
        <p:grpSp>
          <p:nvGrpSpPr>
            <p:cNvPr id="206852" name="Group 4">
              <a:extLst>
                <a:ext uri="{FF2B5EF4-FFF2-40B4-BE49-F238E27FC236}">
                  <a16:creationId xmlns:a16="http://schemas.microsoft.com/office/drawing/2014/main" id="{9F345893-8103-C632-DD05-BE1C406515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9" y="2399"/>
              <a:ext cx="512" cy="369"/>
              <a:chOff x="209" y="2399"/>
              <a:chExt cx="512" cy="369"/>
            </a:xfrm>
          </p:grpSpPr>
          <p:grpSp>
            <p:nvGrpSpPr>
              <p:cNvPr id="206853" name="Group 5">
                <a:extLst>
                  <a:ext uri="{FF2B5EF4-FFF2-40B4-BE49-F238E27FC236}">
                    <a16:creationId xmlns:a16="http://schemas.microsoft.com/office/drawing/2014/main" id="{E5545E9C-AB07-3EEA-7014-8FD7D01ACD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9" y="2543"/>
                <a:ext cx="512" cy="225"/>
                <a:chOff x="209" y="2543"/>
                <a:chExt cx="512" cy="225"/>
              </a:xfrm>
            </p:grpSpPr>
            <p:sp>
              <p:nvSpPr>
                <p:cNvPr id="206854" name="Oval 6">
                  <a:extLst>
                    <a:ext uri="{FF2B5EF4-FFF2-40B4-BE49-F238E27FC236}">
                      <a16:creationId xmlns:a16="http://schemas.microsoft.com/office/drawing/2014/main" id="{C653B7F0-C381-90CC-3BDD-03DFC0C1F6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9" y="2554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855" name="Oval 7">
                  <a:extLst>
                    <a:ext uri="{FF2B5EF4-FFF2-40B4-BE49-F238E27FC236}">
                      <a16:creationId xmlns:a16="http://schemas.microsoft.com/office/drawing/2014/main" id="{6A4C7001-405F-66AC-16E0-B358F970C7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9" y="2543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856" name="Group 8">
                <a:extLst>
                  <a:ext uri="{FF2B5EF4-FFF2-40B4-BE49-F238E27FC236}">
                    <a16:creationId xmlns:a16="http://schemas.microsoft.com/office/drawing/2014/main" id="{10F21C9E-4132-C984-45E3-1CB12A2353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2" y="2399"/>
                <a:ext cx="188" cy="280"/>
                <a:chOff x="522" y="2399"/>
                <a:chExt cx="188" cy="280"/>
              </a:xfrm>
            </p:grpSpPr>
            <p:sp>
              <p:nvSpPr>
                <p:cNvPr id="206857" name="AutoShape 9">
                  <a:extLst>
                    <a:ext uri="{FF2B5EF4-FFF2-40B4-BE49-F238E27FC236}">
                      <a16:creationId xmlns:a16="http://schemas.microsoft.com/office/drawing/2014/main" id="{9B335D78-9E05-6070-B9F3-783EE066DE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499" y="2469"/>
                  <a:ext cx="247" cy="17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858" name="Rectangle 10">
                  <a:extLst>
                    <a:ext uri="{FF2B5EF4-FFF2-40B4-BE49-F238E27FC236}">
                      <a16:creationId xmlns:a16="http://schemas.microsoft.com/office/drawing/2014/main" id="{E86B189A-C1A8-3ACD-274C-D2AD6D16FC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522" y="2399"/>
                  <a:ext cx="18" cy="272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859" name="Group 11">
                <a:extLst>
                  <a:ext uri="{FF2B5EF4-FFF2-40B4-BE49-F238E27FC236}">
                    <a16:creationId xmlns:a16="http://schemas.microsoft.com/office/drawing/2014/main" id="{F87CD4AD-D28F-2808-3382-59E655EBC3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0" y="2693"/>
                <a:ext cx="83" cy="31"/>
                <a:chOff x="340" y="2693"/>
                <a:chExt cx="83" cy="31"/>
              </a:xfrm>
            </p:grpSpPr>
            <p:grpSp>
              <p:nvGrpSpPr>
                <p:cNvPr id="206860" name="Group 12">
                  <a:extLst>
                    <a:ext uri="{FF2B5EF4-FFF2-40B4-BE49-F238E27FC236}">
                      <a16:creationId xmlns:a16="http://schemas.microsoft.com/office/drawing/2014/main" id="{C8E77F7E-EE4B-B4E3-26B4-A75BF6E6E9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0" y="2693"/>
                  <a:ext cx="83" cy="31"/>
                  <a:chOff x="340" y="2693"/>
                  <a:chExt cx="83" cy="31"/>
                </a:xfrm>
              </p:grpSpPr>
              <p:sp>
                <p:nvSpPr>
                  <p:cNvPr id="206861" name="Arc 13">
                    <a:extLst>
                      <a:ext uri="{FF2B5EF4-FFF2-40B4-BE49-F238E27FC236}">
                        <a16:creationId xmlns:a16="http://schemas.microsoft.com/office/drawing/2014/main" id="{8CB1758E-D68C-EC51-778A-E4655DD47E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1" y="2693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862" name="Arc 14">
                    <a:extLst>
                      <a:ext uri="{FF2B5EF4-FFF2-40B4-BE49-F238E27FC236}">
                        <a16:creationId xmlns:a16="http://schemas.microsoft.com/office/drawing/2014/main" id="{2759FFA8-3388-299F-943A-DDCCEA9EF2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0" y="2693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6863" name="Line 15">
                  <a:extLst>
                    <a:ext uri="{FF2B5EF4-FFF2-40B4-BE49-F238E27FC236}">
                      <a16:creationId xmlns:a16="http://schemas.microsoft.com/office/drawing/2014/main" id="{D02D58C8-B6F5-53FF-F0F4-34C8A62793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40" y="2723"/>
                  <a:ext cx="82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6864" name="Freeform 16">
                <a:extLst>
                  <a:ext uri="{FF2B5EF4-FFF2-40B4-BE49-F238E27FC236}">
                    <a16:creationId xmlns:a16="http://schemas.microsoft.com/office/drawing/2014/main" id="{96554570-82AE-5E62-94C1-8ECA1DEB86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" y="2664"/>
                <a:ext cx="233" cy="54"/>
              </a:xfrm>
              <a:custGeom>
                <a:avLst/>
                <a:gdLst>
                  <a:gd name="T0" fmla="*/ 0 w 233"/>
                  <a:gd name="T1" fmla="*/ 53 h 54"/>
                  <a:gd name="T2" fmla="*/ 11 w 233"/>
                  <a:gd name="T3" fmla="*/ 50 h 54"/>
                  <a:gd name="T4" fmla="*/ 29 w 233"/>
                  <a:gd name="T5" fmla="*/ 50 h 54"/>
                  <a:gd name="T6" fmla="*/ 39 w 233"/>
                  <a:gd name="T7" fmla="*/ 50 h 54"/>
                  <a:gd name="T8" fmla="*/ 50 w 233"/>
                  <a:gd name="T9" fmla="*/ 53 h 54"/>
                  <a:gd name="T10" fmla="*/ 58 w 233"/>
                  <a:gd name="T11" fmla="*/ 53 h 54"/>
                  <a:gd name="T12" fmla="*/ 71 w 233"/>
                  <a:gd name="T13" fmla="*/ 53 h 54"/>
                  <a:gd name="T14" fmla="*/ 81 w 233"/>
                  <a:gd name="T15" fmla="*/ 53 h 54"/>
                  <a:gd name="T16" fmla="*/ 90 w 233"/>
                  <a:gd name="T17" fmla="*/ 53 h 54"/>
                  <a:gd name="T18" fmla="*/ 100 w 233"/>
                  <a:gd name="T19" fmla="*/ 53 h 54"/>
                  <a:gd name="T20" fmla="*/ 108 w 233"/>
                  <a:gd name="T21" fmla="*/ 53 h 54"/>
                  <a:gd name="T22" fmla="*/ 118 w 233"/>
                  <a:gd name="T23" fmla="*/ 50 h 54"/>
                  <a:gd name="T24" fmla="*/ 126 w 233"/>
                  <a:gd name="T25" fmla="*/ 50 h 54"/>
                  <a:gd name="T26" fmla="*/ 134 w 233"/>
                  <a:gd name="T27" fmla="*/ 46 h 54"/>
                  <a:gd name="T28" fmla="*/ 142 w 233"/>
                  <a:gd name="T29" fmla="*/ 43 h 54"/>
                  <a:gd name="T30" fmla="*/ 150 w 233"/>
                  <a:gd name="T31" fmla="*/ 34 h 54"/>
                  <a:gd name="T32" fmla="*/ 158 w 233"/>
                  <a:gd name="T33" fmla="*/ 25 h 54"/>
                  <a:gd name="T34" fmla="*/ 168 w 233"/>
                  <a:gd name="T35" fmla="*/ 22 h 54"/>
                  <a:gd name="T36" fmla="*/ 176 w 233"/>
                  <a:gd name="T37" fmla="*/ 19 h 54"/>
                  <a:gd name="T38" fmla="*/ 195 w 233"/>
                  <a:gd name="T39" fmla="*/ 12 h 54"/>
                  <a:gd name="T40" fmla="*/ 203 w 233"/>
                  <a:gd name="T41" fmla="*/ 9 h 54"/>
                  <a:gd name="T42" fmla="*/ 211 w 233"/>
                  <a:gd name="T43" fmla="*/ 9 h 54"/>
                  <a:gd name="T44" fmla="*/ 218 w 233"/>
                  <a:gd name="T45" fmla="*/ 6 h 54"/>
                  <a:gd name="T46" fmla="*/ 226 w 233"/>
                  <a:gd name="T47" fmla="*/ 0 h 54"/>
                  <a:gd name="T48" fmla="*/ 232 w 233"/>
                  <a:gd name="T4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3" h="54">
                    <a:moveTo>
                      <a:pt x="0" y="53"/>
                    </a:moveTo>
                    <a:lnTo>
                      <a:pt x="11" y="50"/>
                    </a:lnTo>
                    <a:lnTo>
                      <a:pt x="29" y="50"/>
                    </a:lnTo>
                    <a:lnTo>
                      <a:pt x="39" y="50"/>
                    </a:lnTo>
                    <a:lnTo>
                      <a:pt x="50" y="53"/>
                    </a:lnTo>
                    <a:lnTo>
                      <a:pt x="58" y="53"/>
                    </a:lnTo>
                    <a:lnTo>
                      <a:pt x="71" y="53"/>
                    </a:lnTo>
                    <a:lnTo>
                      <a:pt x="81" y="53"/>
                    </a:lnTo>
                    <a:lnTo>
                      <a:pt x="90" y="53"/>
                    </a:lnTo>
                    <a:lnTo>
                      <a:pt x="100" y="53"/>
                    </a:lnTo>
                    <a:lnTo>
                      <a:pt x="108" y="53"/>
                    </a:lnTo>
                    <a:lnTo>
                      <a:pt x="118" y="50"/>
                    </a:lnTo>
                    <a:lnTo>
                      <a:pt x="126" y="50"/>
                    </a:lnTo>
                    <a:lnTo>
                      <a:pt x="134" y="46"/>
                    </a:lnTo>
                    <a:lnTo>
                      <a:pt x="142" y="43"/>
                    </a:lnTo>
                    <a:lnTo>
                      <a:pt x="150" y="34"/>
                    </a:lnTo>
                    <a:lnTo>
                      <a:pt x="158" y="25"/>
                    </a:lnTo>
                    <a:lnTo>
                      <a:pt x="168" y="22"/>
                    </a:lnTo>
                    <a:lnTo>
                      <a:pt x="176" y="19"/>
                    </a:lnTo>
                    <a:lnTo>
                      <a:pt x="195" y="12"/>
                    </a:lnTo>
                    <a:lnTo>
                      <a:pt x="203" y="9"/>
                    </a:lnTo>
                    <a:lnTo>
                      <a:pt x="211" y="9"/>
                    </a:lnTo>
                    <a:lnTo>
                      <a:pt x="218" y="6"/>
                    </a:lnTo>
                    <a:lnTo>
                      <a:pt x="226" y="0"/>
                    </a:lnTo>
                    <a:lnTo>
                      <a:pt x="232" y="0"/>
                    </a:lnTo>
                  </a:path>
                </a:pathLst>
              </a:custGeom>
              <a:solidFill>
                <a:schemeClr val="bg1"/>
              </a:solidFill>
              <a:ln w="12699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06865" name="Group 17">
              <a:extLst>
                <a:ext uri="{FF2B5EF4-FFF2-40B4-BE49-F238E27FC236}">
                  <a16:creationId xmlns:a16="http://schemas.microsoft.com/office/drawing/2014/main" id="{B70343E2-3074-ACBE-BED8-29D4E8C05D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5" y="2240"/>
              <a:ext cx="369" cy="818"/>
              <a:chOff x="145" y="2240"/>
              <a:chExt cx="369" cy="818"/>
            </a:xfrm>
          </p:grpSpPr>
          <p:sp>
            <p:nvSpPr>
              <p:cNvPr id="206866" name="Oval 18">
                <a:extLst>
                  <a:ext uri="{FF2B5EF4-FFF2-40B4-BE49-F238E27FC236}">
                    <a16:creationId xmlns:a16="http://schemas.microsoft.com/office/drawing/2014/main" id="{D08170B6-D8E7-B067-B2DC-9166ADA3EE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" y="2240"/>
                <a:ext cx="96" cy="15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67" name="Line 19">
                <a:extLst>
                  <a:ext uri="{FF2B5EF4-FFF2-40B4-BE49-F238E27FC236}">
                    <a16:creationId xmlns:a16="http://schemas.microsoft.com/office/drawing/2014/main" id="{58417339-6E77-03D3-029C-C53069E97B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" y="2759"/>
                <a:ext cx="218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68" name="Line 20">
                <a:extLst>
                  <a:ext uri="{FF2B5EF4-FFF2-40B4-BE49-F238E27FC236}">
                    <a16:creationId xmlns:a16="http://schemas.microsoft.com/office/drawing/2014/main" id="{43B9F458-5D08-70E3-E749-6C5BC40706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" y="2817"/>
                <a:ext cx="150" cy="24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69" name="Line 21">
                <a:extLst>
                  <a:ext uri="{FF2B5EF4-FFF2-40B4-BE49-F238E27FC236}">
                    <a16:creationId xmlns:a16="http://schemas.microsoft.com/office/drawing/2014/main" id="{FFCDA961-C5ED-7C75-2B39-332740F40D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2" y="2478"/>
                <a:ext cx="50" cy="17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70" name="Line 22">
                <a:extLst>
                  <a:ext uri="{FF2B5EF4-FFF2-40B4-BE49-F238E27FC236}">
                    <a16:creationId xmlns:a16="http://schemas.microsoft.com/office/drawing/2014/main" id="{D1D5B2ED-A64C-277C-599E-0A120BA68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" y="2658"/>
                <a:ext cx="126" cy="2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71" name="Line 23">
                <a:extLst>
                  <a:ext uri="{FF2B5EF4-FFF2-40B4-BE49-F238E27FC236}">
                    <a16:creationId xmlns:a16="http://schemas.microsoft.com/office/drawing/2014/main" id="{1FC637E9-D009-4F73-F3D4-1BA9A32D6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" y="2438"/>
                <a:ext cx="49" cy="1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72" name="Arc 24">
                <a:extLst>
                  <a:ext uri="{FF2B5EF4-FFF2-40B4-BE49-F238E27FC236}">
                    <a16:creationId xmlns:a16="http://schemas.microsoft.com/office/drawing/2014/main" id="{E8194EEA-FF14-5F33-9C05-BE6187F96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" y="2381"/>
                <a:ext cx="67" cy="198"/>
              </a:xfrm>
              <a:custGeom>
                <a:avLst/>
                <a:gdLst>
                  <a:gd name="G0" fmla="+- 20327 0 0"/>
                  <a:gd name="G1" fmla="+- 18805 0 0"/>
                  <a:gd name="G2" fmla="+- 21600 0 0"/>
                  <a:gd name="T0" fmla="*/ 0 w 20327"/>
                  <a:gd name="T1" fmla="*/ 11498 h 18805"/>
                  <a:gd name="T2" fmla="*/ 9699 w 20327"/>
                  <a:gd name="T3" fmla="*/ 0 h 18805"/>
                  <a:gd name="T4" fmla="*/ 20327 w 20327"/>
                  <a:gd name="T5" fmla="*/ 18805 h 18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7" h="18805" fill="none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</a:path>
                  <a:path w="20327" h="18805" stroke="0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  <a:lnTo>
                      <a:pt x="20327" y="18805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73" name="Line 25">
                <a:extLst>
                  <a:ext uri="{FF2B5EF4-FFF2-40B4-BE49-F238E27FC236}">
                    <a16:creationId xmlns:a16="http://schemas.microsoft.com/office/drawing/2014/main" id="{C1E79B0A-8F39-F723-30E7-30F606BC03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5" y="2496"/>
                <a:ext cx="36" cy="26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74" name="Line 26">
                <a:extLst>
                  <a:ext uri="{FF2B5EF4-FFF2-40B4-BE49-F238E27FC236}">
                    <a16:creationId xmlns:a16="http://schemas.microsoft.com/office/drawing/2014/main" id="{4FC9A969-8B8A-8F1D-30B4-41219E7784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3" y="2558"/>
                <a:ext cx="49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06875" name="Group 27">
            <a:extLst>
              <a:ext uri="{FF2B5EF4-FFF2-40B4-BE49-F238E27FC236}">
                <a16:creationId xmlns:a16="http://schemas.microsoft.com/office/drawing/2014/main" id="{7CBD6843-B699-24AE-8B0B-18F60F9CFCC9}"/>
              </a:ext>
            </a:extLst>
          </p:cNvPr>
          <p:cNvGrpSpPr>
            <a:grpSpLocks/>
          </p:cNvGrpSpPr>
          <p:nvPr/>
        </p:nvGrpSpPr>
        <p:grpSpPr bwMode="auto">
          <a:xfrm>
            <a:off x="1341438" y="5286375"/>
            <a:ext cx="1155700" cy="1217613"/>
            <a:chOff x="845" y="3330"/>
            <a:chExt cx="728" cy="767"/>
          </a:xfrm>
        </p:grpSpPr>
        <p:grpSp>
          <p:nvGrpSpPr>
            <p:cNvPr id="206876" name="Group 28">
              <a:extLst>
                <a:ext uri="{FF2B5EF4-FFF2-40B4-BE49-F238E27FC236}">
                  <a16:creationId xmlns:a16="http://schemas.microsoft.com/office/drawing/2014/main" id="{1DE257A0-FC07-6A88-E6A5-E9B9BA15DD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28" y="3431"/>
              <a:ext cx="545" cy="395"/>
              <a:chOff x="1028" y="3431"/>
              <a:chExt cx="545" cy="395"/>
            </a:xfrm>
          </p:grpSpPr>
          <p:grpSp>
            <p:nvGrpSpPr>
              <p:cNvPr id="206877" name="Group 29">
                <a:extLst>
                  <a:ext uri="{FF2B5EF4-FFF2-40B4-BE49-F238E27FC236}">
                    <a16:creationId xmlns:a16="http://schemas.microsoft.com/office/drawing/2014/main" id="{0232DCDA-B907-6C4C-58EC-171CE56614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28" y="3585"/>
                <a:ext cx="545" cy="241"/>
                <a:chOff x="1028" y="3585"/>
                <a:chExt cx="545" cy="241"/>
              </a:xfrm>
            </p:grpSpPr>
            <p:sp>
              <p:nvSpPr>
                <p:cNvPr id="206878" name="Oval 30">
                  <a:extLst>
                    <a:ext uri="{FF2B5EF4-FFF2-40B4-BE49-F238E27FC236}">
                      <a16:creationId xmlns:a16="http://schemas.microsoft.com/office/drawing/2014/main" id="{63D158D8-5B4C-8C72-6025-18DE560988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028" y="3597"/>
                  <a:ext cx="545" cy="229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879" name="Oval 31">
                  <a:extLst>
                    <a:ext uri="{FF2B5EF4-FFF2-40B4-BE49-F238E27FC236}">
                      <a16:creationId xmlns:a16="http://schemas.microsoft.com/office/drawing/2014/main" id="{5474CDC9-F6FF-D62D-528A-E2DBA1077F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1028" y="3585"/>
                  <a:ext cx="545" cy="229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880" name="Group 32">
                <a:extLst>
                  <a:ext uri="{FF2B5EF4-FFF2-40B4-BE49-F238E27FC236}">
                    <a16:creationId xmlns:a16="http://schemas.microsoft.com/office/drawing/2014/main" id="{E84D5269-9DB1-3BD3-5433-B71E64D232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1" y="3431"/>
                <a:ext cx="200" cy="299"/>
                <a:chOff x="1361" y="3431"/>
                <a:chExt cx="200" cy="299"/>
              </a:xfrm>
            </p:grpSpPr>
            <p:sp>
              <p:nvSpPr>
                <p:cNvPr id="206881" name="AutoShape 33">
                  <a:extLst>
                    <a:ext uri="{FF2B5EF4-FFF2-40B4-BE49-F238E27FC236}">
                      <a16:creationId xmlns:a16="http://schemas.microsoft.com/office/drawing/2014/main" id="{4D2C00F4-CF08-0FE5-0987-1FC8C8B7AF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37" y="3506"/>
                  <a:ext cx="264" cy="18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882" name="Rectangle 34">
                  <a:extLst>
                    <a:ext uri="{FF2B5EF4-FFF2-40B4-BE49-F238E27FC236}">
                      <a16:creationId xmlns:a16="http://schemas.microsoft.com/office/drawing/2014/main" id="{30716F32-3C16-2BD1-BD78-610143FCB4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61" y="3431"/>
                  <a:ext cx="19" cy="291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883" name="Group 35">
                <a:extLst>
                  <a:ext uri="{FF2B5EF4-FFF2-40B4-BE49-F238E27FC236}">
                    <a16:creationId xmlns:a16="http://schemas.microsoft.com/office/drawing/2014/main" id="{2FE0B171-416F-5968-16AC-6C20D51CD0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37" y="3665"/>
                <a:ext cx="88" cy="33"/>
                <a:chOff x="1237" y="3665"/>
                <a:chExt cx="88" cy="33"/>
              </a:xfrm>
            </p:grpSpPr>
            <p:grpSp>
              <p:nvGrpSpPr>
                <p:cNvPr id="206884" name="Group 36">
                  <a:extLst>
                    <a:ext uri="{FF2B5EF4-FFF2-40B4-BE49-F238E27FC236}">
                      <a16:creationId xmlns:a16="http://schemas.microsoft.com/office/drawing/2014/main" id="{E7804A0E-BD74-41A5-A341-E84DEDDC9B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37" y="3665"/>
                  <a:ext cx="88" cy="33"/>
                  <a:chOff x="1237" y="3665"/>
                  <a:chExt cx="88" cy="33"/>
                </a:xfrm>
              </p:grpSpPr>
              <p:sp>
                <p:nvSpPr>
                  <p:cNvPr id="206885" name="Arc 37">
                    <a:extLst>
                      <a:ext uri="{FF2B5EF4-FFF2-40B4-BE49-F238E27FC236}">
                        <a16:creationId xmlns:a16="http://schemas.microsoft.com/office/drawing/2014/main" id="{775348A3-96D4-1B38-D976-A34375E5EF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79" y="3665"/>
                    <a:ext cx="46" cy="33"/>
                  </a:xfrm>
                  <a:custGeom>
                    <a:avLst/>
                    <a:gdLst>
                      <a:gd name="G0" fmla="+- 480 0 0"/>
                      <a:gd name="G1" fmla="+- 21600 0 0"/>
                      <a:gd name="G2" fmla="+- 21600 0 0"/>
                      <a:gd name="T0" fmla="*/ 0 w 22070"/>
                      <a:gd name="T1" fmla="*/ 5 h 21600"/>
                      <a:gd name="T2" fmla="*/ 22070 w 22070"/>
                      <a:gd name="T3" fmla="*/ 20931 h 21600"/>
                      <a:gd name="T4" fmla="*/ 480 w 2207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70" h="21600" fill="none" extrusionOk="0">
                        <a:moveTo>
                          <a:pt x="0" y="5"/>
                        </a:moveTo>
                        <a:cubicBezTo>
                          <a:pt x="159" y="1"/>
                          <a:pt x="319" y="0"/>
                          <a:pt x="480" y="0"/>
                        </a:cubicBezTo>
                        <a:cubicBezTo>
                          <a:pt x="12148" y="0"/>
                          <a:pt x="21708" y="9267"/>
                          <a:pt x="22069" y="20931"/>
                        </a:cubicBezTo>
                      </a:path>
                      <a:path w="22070" h="21600" stroke="0" extrusionOk="0">
                        <a:moveTo>
                          <a:pt x="0" y="5"/>
                        </a:moveTo>
                        <a:cubicBezTo>
                          <a:pt x="159" y="1"/>
                          <a:pt x="319" y="0"/>
                          <a:pt x="480" y="0"/>
                        </a:cubicBezTo>
                        <a:cubicBezTo>
                          <a:pt x="12148" y="0"/>
                          <a:pt x="21708" y="9267"/>
                          <a:pt x="22069" y="20931"/>
                        </a:cubicBezTo>
                        <a:lnTo>
                          <a:pt x="480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886" name="Arc 38">
                    <a:extLst>
                      <a:ext uri="{FF2B5EF4-FFF2-40B4-BE49-F238E27FC236}">
                        <a16:creationId xmlns:a16="http://schemas.microsoft.com/office/drawing/2014/main" id="{38E43D09-E09D-3438-35E6-A7AA5A0137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37" y="3665"/>
                    <a:ext cx="45" cy="33"/>
                  </a:xfrm>
                  <a:custGeom>
                    <a:avLst/>
                    <a:gdLst>
                      <a:gd name="G0" fmla="+- 21600 0 0"/>
                      <a:gd name="G1" fmla="+- 21595 0 0"/>
                      <a:gd name="G2" fmla="+- 21600 0 0"/>
                      <a:gd name="T0" fmla="*/ 0 w 21600"/>
                      <a:gd name="T1" fmla="*/ 21595 h 21595"/>
                      <a:gd name="T2" fmla="*/ 21115 w 21600"/>
                      <a:gd name="T3" fmla="*/ 0 h 21595"/>
                      <a:gd name="T4" fmla="*/ 21600 w 21600"/>
                      <a:gd name="T5" fmla="*/ 21595 h 21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5" fill="none" extrusionOk="0">
                        <a:moveTo>
                          <a:pt x="0" y="21594"/>
                        </a:moveTo>
                        <a:cubicBezTo>
                          <a:pt x="0" y="9854"/>
                          <a:pt x="9377" y="264"/>
                          <a:pt x="21115" y="0"/>
                        </a:cubicBezTo>
                      </a:path>
                      <a:path w="21600" h="21595" stroke="0" extrusionOk="0">
                        <a:moveTo>
                          <a:pt x="0" y="21594"/>
                        </a:moveTo>
                        <a:cubicBezTo>
                          <a:pt x="0" y="9854"/>
                          <a:pt x="9377" y="264"/>
                          <a:pt x="21115" y="0"/>
                        </a:cubicBezTo>
                        <a:lnTo>
                          <a:pt x="21600" y="21595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6887" name="Line 39">
                  <a:extLst>
                    <a:ext uri="{FF2B5EF4-FFF2-40B4-BE49-F238E27FC236}">
                      <a16:creationId xmlns:a16="http://schemas.microsoft.com/office/drawing/2014/main" id="{696EDF76-DC64-A6E6-C2A0-8559BC3262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237" y="3697"/>
                  <a:ext cx="88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6888" name="Line 40">
                <a:extLst>
                  <a:ext uri="{FF2B5EF4-FFF2-40B4-BE49-F238E27FC236}">
                    <a16:creationId xmlns:a16="http://schemas.microsoft.com/office/drawing/2014/main" id="{5CC84550-3037-AC00-7639-63F4DFBA94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23" y="3687"/>
                <a:ext cx="24" cy="2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6889" name="Group 41">
              <a:extLst>
                <a:ext uri="{FF2B5EF4-FFF2-40B4-BE49-F238E27FC236}">
                  <a16:creationId xmlns:a16="http://schemas.microsoft.com/office/drawing/2014/main" id="{4F2669CB-0B92-EE33-FAC5-0F84C03D43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5" y="3330"/>
              <a:ext cx="422" cy="767"/>
              <a:chOff x="845" y="3330"/>
              <a:chExt cx="422" cy="767"/>
            </a:xfrm>
          </p:grpSpPr>
          <p:sp>
            <p:nvSpPr>
              <p:cNvPr id="206890" name="Line 42">
                <a:extLst>
                  <a:ext uri="{FF2B5EF4-FFF2-40B4-BE49-F238E27FC236}">
                    <a16:creationId xmlns:a16="http://schemas.microsoft.com/office/drawing/2014/main" id="{F42A0588-4E71-6636-01D9-78FF05A33C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5" y="3798"/>
                <a:ext cx="232" cy="6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91" name="Line 43">
                <a:extLst>
                  <a:ext uri="{FF2B5EF4-FFF2-40B4-BE49-F238E27FC236}">
                    <a16:creationId xmlns:a16="http://schemas.microsoft.com/office/drawing/2014/main" id="{EC9D994B-02DD-AB14-77D5-82D43CD929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2" y="3863"/>
                <a:ext cx="125" cy="23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92" name="Line 44">
                <a:extLst>
                  <a:ext uri="{FF2B5EF4-FFF2-40B4-BE49-F238E27FC236}">
                    <a16:creationId xmlns:a16="http://schemas.microsoft.com/office/drawing/2014/main" id="{BA85D303-764E-6EF8-E9BF-BA383C21C2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0" y="3520"/>
                <a:ext cx="105" cy="197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93" name="Line 45">
                <a:extLst>
                  <a:ext uri="{FF2B5EF4-FFF2-40B4-BE49-F238E27FC236}">
                    <a16:creationId xmlns:a16="http://schemas.microsoft.com/office/drawing/2014/main" id="{8FC07DD5-32E1-5E61-C3D3-08A2CB3A28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79" y="3611"/>
                <a:ext cx="21" cy="9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94" name="Line 46">
                <a:extLst>
                  <a:ext uri="{FF2B5EF4-FFF2-40B4-BE49-F238E27FC236}">
                    <a16:creationId xmlns:a16="http://schemas.microsoft.com/office/drawing/2014/main" id="{94B68810-08C4-4E2A-3B17-4A7180ABAA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93" y="3517"/>
                <a:ext cx="32" cy="10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95" name="Arc 47">
                <a:extLst>
                  <a:ext uri="{FF2B5EF4-FFF2-40B4-BE49-F238E27FC236}">
                    <a16:creationId xmlns:a16="http://schemas.microsoft.com/office/drawing/2014/main" id="{B7530D8F-B2D9-C256-3558-2D5CA5FEE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" y="3418"/>
                <a:ext cx="203" cy="163"/>
              </a:xfrm>
              <a:custGeom>
                <a:avLst/>
                <a:gdLst>
                  <a:gd name="G0" fmla="+- 20296 0 0"/>
                  <a:gd name="G1" fmla="+- 18629 0 0"/>
                  <a:gd name="G2" fmla="+- 21600 0 0"/>
                  <a:gd name="T0" fmla="*/ 0 w 20296"/>
                  <a:gd name="T1" fmla="*/ 11238 h 18629"/>
                  <a:gd name="T2" fmla="*/ 9363 w 20296"/>
                  <a:gd name="T3" fmla="*/ 0 h 18629"/>
                  <a:gd name="T4" fmla="*/ 20296 w 20296"/>
                  <a:gd name="T5" fmla="*/ 18629 h 18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6" h="18629" fill="none" extrusionOk="0">
                    <a:moveTo>
                      <a:pt x="-1" y="11237"/>
                    </a:moveTo>
                    <a:cubicBezTo>
                      <a:pt x="1719" y="6517"/>
                      <a:pt x="5030" y="2543"/>
                      <a:pt x="9363" y="0"/>
                    </a:cubicBezTo>
                  </a:path>
                  <a:path w="20296" h="18629" stroke="0" extrusionOk="0">
                    <a:moveTo>
                      <a:pt x="-1" y="11237"/>
                    </a:moveTo>
                    <a:cubicBezTo>
                      <a:pt x="1719" y="6517"/>
                      <a:pt x="5030" y="2543"/>
                      <a:pt x="9363" y="0"/>
                    </a:cubicBezTo>
                    <a:lnTo>
                      <a:pt x="20296" y="186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96" name="Oval 48">
                <a:extLst>
                  <a:ext uri="{FF2B5EF4-FFF2-40B4-BE49-F238E27FC236}">
                    <a16:creationId xmlns:a16="http://schemas.microsoft.com/office/drawing/2014/main" id="{09BBF6B3-9215-00CB-68A1-9DE6F187C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026" y="3330"/>
                <a:ext cx="102" cy="16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97" name="Line 49">
                <a:extLst>
                  <a:ext uri="{FF2B5EF4-FFF2-40B4-BE49-F238E27FC236}">
                    <a16:creationId xmlns:a16="http://schemas.microsoft.com/office/drawing/2014/main" id="{5B552187-6757-7040-8AB7-5344D26846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98" y="3515"/>
                <a:ext cx="34" cy="9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98" name="Line 50">
                <a:extLst>
                  <a:ext uri="{FF2B5EF4-FFF2-40B4-BE49-F238E27FC236}">
                    <a16:creationId xmlns:a16="http://schemas.microsoft.com/office/drawing/2014/main" id="{239E04E8-1659-9386-9697-5B334E5A2C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45" y="3606"/>
                <a:ext cx="53" cy="19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899" name="Line 51">
                <a:extLst>
                  <a:ext uri="{FF2B5EF4-FFF2-40B4-BE49-F238E27FC236}">
                    <a16:creationId xmlns:a16="http://schemas.microsoft.com/office/drawing/2014/main" id="{EEA4B20B-CF3B-B57E-B938-3EDA1C6E64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25" y="3623"/>
                <a:ext cx="142" cy="3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06900" name="Freeform 52">
            <a:extLst>
              <a:ext uri="{FF2B5EF4-FFF2-40B4-BE49-F238E27FC236}">
                <a16:creationId xmlns:a16="http://schemas.microsoft.com/office/drawing/2014/main" id="{7CBAF9AF-850B-63A9-B9BF-6A57D7AEA473}"/>
              </a:ext>
            </a:extLst>
          </p:cNvPr>
          <p:cNvSpPr>
            <a:spLocks/>
          </p:cNvSpPr>
          <p:nvPr/>
        </p:nvSpPr>
        <p:spPr bwMode="auto">
          <a:xfrm>
            <a:off x="228600" y="4818063"/>
            <a:ext cx="8716963" cy="458787"/>
          </a:xfrm>
          <a:custGeom>
            <a:avLst/>
            <a:gdLst>
              <a:gd name="T0" fmla="*/ 5049 w 5491"/>
              <a:gd name="T1" fmla="*/ 0 h 289"/>
              <a:gd name="T2" fmla="*/ 5049 w 5491"/>
              <a:gd name="T3" fmla="*/ 78 h 289"/>
              <a:gd name="T4" fmla="*/ 0 w 5491"/>
              <a:gd name="T5" fmla="*/ 78 h 289"/>
              <a:gd name="T6" fmla="*/ 0 w 5491"/>
              <a:gd name="T7" fmla="*/ 210 h 289"/>
              <a:gd name="T8" fmla="*/ 5049 w 5491"/>
              <a:gd name="T9" fmla="*/ 210 h 289"/>
              <a:gd name="T10" fmla="*/ 5049 w 5491"/>
              <a:gd name="T11" fmla="*/ 288 h 289"/>
              <a:gd name="T12" fmla="*/ 5490 w 5491"/>
              <a:gd name="T13" fmla="*/ 144 h 289"/>
              <a:gd name="T14" fmla="*/ 5049 w 5491"/>
              <a:gd name="T15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91" h="289">
                <a:moveTo>
                  <a:pt x="5049" y="0"/>
                </a:moveTo>
                <a:lnTo>
                  <a:pt x="5049" y="78"/>
                </a:lnTo>
                <a:lnTo>
                  <a:pt x="0" y="78"/>
                </a:lnTo>
                <a:lnTo>
                  <a:pt x="0" y="210"/>
                </a:lnTo>
                <a:lnTo>
                  <a:pt x="5049" y="210"/>
                </a:lnTo>
                <a:lnTo>
                  <a:pt x="5049" y="288"/>
                </a:lnTo>
                <a:lnTo>
                  <a:pt x="5490" y="144"/>
                </a:lnTo>
                <a:lnTo>
                  <a:pt x="5049" y="0"/>
                </a:lnTo>
              </a:path>
            </a:pathLst>
          </a:custGeom>
          <a:solidFill>
            <a:schemeClr val="accent1"/>
          </a:solidFill>
          <a:ln w="12699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06901" name="Group 53">
            <a:extLst>
              <a:ext uri="{FF2B5EF4-FFF2-40B4-BE49-F238E27FC236}">
                <a16:creationId xmlns:a16="http://schemas.microsoft.com/office/drawing/2014/main" id="{6E3A17DC-0FD6-A313-7671-F73B2C0FCAA7}"/>
              </a:ext>
            </a:extLst>
          </p:cNvPr>
          <p:cNvGrpSpPr>
            <a:grpSpLocks/>
          </p:cNvGrpSpPr>
          <p:nvPr/>
        </p:nvGrpSpPr>
        <p:grpSpPr bwMode="auto">
          <a:xfrm>
            <a:off x="2820988" y="3632200"/>
            <a:ext cx="914400" cy="1298575"/>
            <a:chOff x="1777" y="2288"/>
            <a:chExt cx="576" cy="818"/>
          </a:xfrm>
        </p:grpSpPr>
        <p:grpSp>
          <p:nvGrpSpPr>
            <p:cNvPr id="206902" name="Group 54">
              <a:extLst>
                <a:ext uri="{FF2B5EF4-FFF2-40B4-BE49-F238E27FC236}">
                  <a16:creationId xmlns:a16="http://schemas.microsoft.com/office/drawing/2014/main" id="{90775EB3-7371-CA9E-62B1-D22D0513E8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1" y="2447"/>
              <a:ext cx="512" cy="369"/>
              <a:chOff x="1841" y="2447"/>
              <a:chExt cx="512" cy="369"/>
            </a:xfrm>
          </p:grpSpPr>
          <p:grpSp>
            <p:nvGrpSpPr>
              <p:cNvPr id="206903" name="Group 55">
                <a:extLst>
                  <a:ext uri="{FF2B5EF4-FFF2-40B4-BE49-F238E27FC236}">
                    <a16:creationId xmlns:a16="http://schemas.microsoft.com/office/drawing/2014/main" id="{24EA2D20-54A4-4DD4-3C68-5A23C1C226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41" y="2591"/>
                <a:ext cx="512" cy="225"/>
                <a:chOff x="1841" y="2591"/>
                <a:chExt cx="512" cy="225"/>
              </a:xfrm>
            </p:grpSpPr>
            <p:sp>
              <p:nvSpPr>
                <p:cNvPr id="206904" name="Oval 56">
                  <a:extLst>
                    <a:ext uri="{FF2B5EF4-FFF2-40B4-BE49-F238E27FC236}">
                      <a16:creationId xmlns:a16="http://schemas.microsoft.com/office/drawing/2014/main" id="{121F5E01-06F6-1CEB-CEF8-885EA71019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1" y="2602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905" name="Oval 57">
                  <a:extLst>
                    <a:ext uri="{FF2B5EF4-FFF2-40B4-BE49-F238E27FC236}">
                      <a16:creationId xmlns:a16="http://schemas.microsoft.com/office/drawing/2014/main" id="{28F12B5B-A147-C0D6-82A1-2497D95726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1" y="2591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906" name="Group 58">
                <a:extLst>
                  <a:ext uri="{FF2B5EF4-FFF2-40B4-BE49-F238E27FC236}">
                    <a16:creationId xmlns:a16="http://schemas.microsoft.com/office/drawing/2014/main" id="{7BAC8A29-F9FE-78C0-FBB0-F4D13DBBD5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54" y="2447"/>
                <a:ext cx="188" cy="280"/>
                <a:chOff x="2154" y="2447"/>
                <a:chExt cx="188" cy="280"/>
              </a:xfrm>
            </p:grpSpPr>
            <p:sp>
              <p:nvSpPr>
                <p:cNvPr id="206907" name="AutoShape 59">
                  <a:extLst>
                    <a:ext uri="{FF2B5EF4-FFF2-40B4-BE49-F238E27FC236}">
                      <a16:creationId xmlns:a16="http://schemas.microsoft.com/office/drawing/2014/main" id="{AE223C2E-78DD-361C-E27C-1BD3A29F1A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2131" y="2517"/>
                  <a:ext cx="247" cy="17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908" name="Rectangle 60">
                  <a:extLst>
                    <a:ext uri="{FF2B5EF4-FFF2-40B4-BE49-F238E27FC236}">
                      <a16:creationId xmlns:a16="http://schemas.microsoft.com/office/drawing/2014/main" id="{DFB7DA3C-1A15-1F65-0B6A-075A2FD5E1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2154" y="2447"/>
                  <a:ext cx="18" cy="272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909" name="Group 61">
                <a:extLst>
                  <a:ext uri="{FF2B5EF4-FFF2-40B4-BE49-F238E27FC236}">
                    <a16:creationId xmlns:a16="http://schemas.microsoft.com/office/drawing/2014/main" id="{6A160F36-39A1-7A29-CFE2-C80A605088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2" y="2741"/>
                <a:ext cx="83" cy="31"/>
                <a:chOff x="1972" y="2741"/>
                <a:chExt cx="83" cy="31"/>
              </a:xfrm>
            </p:grpSpPr>
            <p:grpSp>
              <p:nvGrpSpPr>
                <p:cNvPr id="206910" name="Group 62">
                  <a:extLst>
                    <a:ext uri="{FF2B5EF4-FFF2-40B4-BE49-F238E27FC236}">
                      <a16:creationId xmlns:a16="http://schemas.microsoft.com/office/drawing/2014/main" id="{ECEC4F58-1AE3-AEB5-A051-921350AAF4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72" y="2741"/>
                  <a:ext cx="83" cy="31"/>
                  <a:chOff x="1972" y="2741"/>
                  <a:chExt cx="83" cy="31"/>
                </a:xfrm>
              </p:grpSpPr>
              <p:sp>
                <p:nvSpPr>
                  <p:cNvPr id="206911" name="Arc 63">
                    <a:extLst>
                      <a:ext uri="{FF2B5EF4-FFF2-40B4-BE49-F238E27FC236}">
                        <a16:creationId xmlns:a16="http://schemas.microsoft.com/office/drawing/2014/main" id="{467472F9-D950-47EB-C388-F1DF81103D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13" y="2741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12" name="Arc 64">
                    <a:extLst>
                      <a:ext uri="{FF2B5EF4-FFF2-40B4-BE49-F238E27FC236}">
                        <a16:creationId xmlns:a16="http://schemas.microsoft.com/office/drawing/2014/main" id="{E48613A3-0F42-274F-BAB4-8C2BBD0D02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72" y="2741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6913" name="Line 65">
                  <a:extLst>
                    <a:ext uri="{FF2B5EF4-FFF2-40B4-BE49-F238E27FC236}">
                      <a16:creationId xmlns:a16="http://schemas.microsoft.com/office/drawing/2014/main" id="{7B3E8414-04E9-DE0B-A689-1827C7BDA1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972" y="2771"/>
                  <a:ext cx="82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6914" name="Freeform 66">
                <a:extLst>
                  <a:ext uri="{FF2B5EF4-FFF2-40B4-BE49-F238E27FC236}">
                    <a16:creationId xmlns:a16="http://schemas.microsoft.com/office/drawing/2014/main" id="{CA035051-ADF2-6A98-B0C0-101A8F933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2" y="2712"/>
                <a:ext cx="233" cy="54"/>
              </a:xfrm>
              <a:custGeom>
                <a:avLst/>
                <a:gdLst>
                  <a:gd name="T0" fmla="*/ 0 w 233"/>
                  <a:gd name="T1" fmla="*/ 53 h 54"/>
                  <a:gd name="T2" fmla="*/ 11 w 233"/>
                  <a:gd name="T3" fmla="*/ 50 h 54"/>
                  <a:gd name="T4" fmla="*/ 29 w 233"/>
                  <a:gd name="T5" fmla="*/ 50 h 54"/>
                  <a:gd name="T6" fmla="*/ 39 w 233"/>
                  <a:gd name="T7" fmla="*/ 50 h 54"/>
                  <a:gd name="T8" fmla="*/ 50 w 233"/>
                  <a:gd name="T9" fmla="*/ 53 h 54"/>
                  <a:gd name="T10" fmla="*/ 58 w 233"/>
                  <a:gd name="T11" fmla="*/ 53 h 54"/>
                  <a:gd name="T12" fmla="*/ 71 w 233"/>
                  <a:gd name="T13" fmla="*/ 53 h 54"/>
                  <a:gd name="T14" fmla="*/ 81 w 233"/>
                  <a:gd name="T15" fmla="*/ 53 h 54"/>
                  <a:gd name="T16" fmla="*/ 90 w 233"/>
                  <a:gd name="T17" fmla="*/ 53 h 54"/>
                  <a:gd name="T18" fmla="*/ 100 w 233"/>
                  <a:gd name="T19" fmla="*/ 53 h 54"/>
                  <a:gd name="T20" fmla="*/ 108 w 233"/>
                  <a:gd name="T21" fmla="*/ 53 h 54"/>
                  <a:gd name="T22" fmla="*/ 118 w 233"/>
                  <a:gd name="T23" fmla="*/ 50 h 54"/>
                  <a:gd name="T24" fmla="*/ 126 w 233"/>
                  <a:gd name="T25" fmla="*/ 50 h 54"/>
                  <a:gd name="T26" fmla="*/ 134 w 233"/>
                  <a:gd name="T27" fmla="*/ 46 h 54"/>
                  <a:gd name="T28" fmla="*/ 142 w 233"/>
                  <a:gd name="T29" fmla="*/ 43 h 54"/>
                  <a:gd name="T30" fmla="*/ 150 w 233"/>
                  <a:gd name="T31" fmla="*/ 34 h 54"/>
                  <a:gd name="T32" fmla="*/ 158 w 233"/>
                  <a:gd name="T33" fmla="*/ 25 h 54"/>
                  <a:gd name="T34" fmla="*/ 168 w 233"/>
                  <a:gd name="T35" fmla="*/ 22 h 54"/>
                  <a:gd name="T36" fmla="*/ 176 w 233"/>
                  <a:gd name="T37" fmla="*/ 19 h 54"/>
                  <a:gd name="T38" fmla="*/ 195 w 233"/>
                  <a:gd name="T39" fmla="*/ 12 h 54"/>
                  <a:gd name="T40" fmla="*/ 203 w 233"/>
                  <a:gd name="T41" fmla="*/ 9 h 54"/>
                  <a:gd name="T42" fmla="*/ 211 w 233"/>
                  <a:gd name="T43" fmla="*/ 9 h 54"/>
                  <a:gd name="T44" fmla="*/ 218 w 233"/>
                  <a:gd name="T45" fmla="*/ 6 h 54"/>
                  <a:gd name="T46" fmla="*/ 226 w 233"/>
                  <a:gd name="T47" fmla="*/ 0 h 54"/>
                  <a:gd name="T48" fmla="*/ 232 w 233"/>
                  <a:gd name="T4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3" h="54">
                    <a:moveTo>
                      <a:pt x="0" y="53"/>
                    </a:moveTo>
                    <a:lnTo>
                      <a:pt x="11" y="50"/>
                    </a:lnTo>
                    <a:lnTo>
                      <a:pt x="29" y="50"/>
                    </a:lnTo>
                    <a:lnTo>
                      <a:pt x="39" y="50"/>
                    </a:lnTo>
                    <a:lnTo>
                      <a:pt x="50" y="53"/>
                    </a:lnTo>
                    <a:lnTo>
                      <a:pt x="58" y="53"/>
                    </a:lnTo>
                    <a:lnTo>
                      <a:pt x="71" y="53"/>
                    </a:lnTo>
                    <a:lnTo>
                      <a:pt x="81" y="53"/>
                    </a:lnTo>
                    <a:lnTo>
                      <a:pt x="90" y="53"/>
                    </a:lnTo>
                    <a:lnTo>
                      <a:pt x="100" y="53"/>
                    </a:lnTo>
                    <a:lnTo>
                      <a:pt x="108" y="53"/>
                    </a:lnTo>
                    <a:lnTo>
                      <a:pt x="118" y="50"/>
                    </a:lnTo>
                    <a:lnTo>
                      <a:pt x="126" y="50"/>
                    </a:lnTo>
                    <a:lnTo>
                      <a:pt x="134" y="46"/>
                    </a:lnTo>
                    <a:lnTo>
                      <a:pt x="142" y="43"/>
                    </a:lnTo>
                    <a:lnTo>
                      <a:pt x="150" y="34"/>
                    </a:lnTo>
                    <a:lnTo>
                      <a:pt x="158" y="25"/>
                    </a:lnTo>
                    <a:lnTo>
                      <a:pt x="168" y="22"/>
                    </a:lnTo>
                    <a:lnTo>
                      <a:pt x="176" y="19"/>
                    </a:lnTo>
                    <a:lnTo>
                      <a:pt x="195" y="12"/>
                    </a:lnTo>
                    <a:lnTo>
                      <a:pt x="203" y="9"/>
                    </a:lnTo>
                    <a:lnTo>
                      <a:pt x="211" y="9"/>
                    </a:lnTo>
                    <a:lnTo>
                      <a:pt x="218" y="6"/>
                    </a:lnTo>
                    <a:lnTo>
                      <a:pt x="226" y="0"/>
                    </a:lnTo>
                    <a:lnTo>
                      <a:pt x="232" y="0"/>
                    </a:lnTo>
                  </a:path>
                </a:pathLst>
              </a:custGeom>
              <a:solidFill>
                <a:schemeClr val="bg1"/>
              </a:solidFill>
              <a:ln w="12699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06915" name="Group 67">
              <a:extLst>
                <a:ext uri="{FF2B5EF4-FFF2-40B4-BE49-F238E27FC236}">
                  <a16:creationId xmlns:a16="http://schemas.microsoft.com/office/drawing/2014/main" id="{515FE48E-3B3D-BD34-1206-A346142C2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7" y="2288"/>
              <a:ext cx="369" cy="818"/>
              <a:chOff x="1777" y="2288"/>
              <a:chExt cx="369" cy="818"/>
            </a:xfrm>
          </p:grpSpPr>
          <p:sp>
            <p:nvSpPr>
              <p:cNvPr id="206916" name="Oval 68">
                <a:extLst>
                  <a:ext uri="{FF2B5EF4-FFF2-40B4-BE49-F238E27FC236}">
                    <a16:creationId xmlns:a16="http://schemas.microsoft.com/office/drawing/2014/main" id="{F502EA18-ADD9-C13E-4B6C-228B33ED3E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9" y="2288"/>
                <a:ext cx="96" cy="15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17" name="Line 69">
                <a:extLst>
                  <a:ext uri="{FF2B5EF4-FFF2-40B4-BE49-F238E27FC236}">
                    <a16:creationId xmlns:a16="http://schemas.microsoft.com/office/drawing/2014/main" id="{95EE6CD7-B7CD-251B-ED8D-78648D428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7" y="2807"/>
                <a:ext cx="218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18" name="Line 70">
                <a:extLst>
                  <a:ext uri="{FF2B5EF4-FFF2-40B4-BE49-F238E27FC236}">
                    <a16:creationId xmlns:a16="http://schemas.microsoft.com/office/drawing/2014/main" id="{AF7106DD-FDD1-0F09-904C-3C2A003351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96" y="2865"/>
                <a:ext cx="150" cy="24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19" name="Line 71">
                <a:extLst>
                  <a:ext uri="{FF2B5EF4-FFF2-40B4-BE49-F238E27FC236}">
                    <a16:creationId xmlns:a16="http://schemas.microsoft.com/office/drawing/2014/main" id="{65DE1AD7-CC40-1257-9C0D-B08D297CD3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4" y="2526"/>
                <a:ext cx="50" cy="17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20" name="Line 72">
                <a:extLst>
                  <a:ext uri="{FF2B5EF4-FFF2-40B4-BE49-F238E27FC236}">
                    <a16:creationId xmlns:a16="http://schemas.microsoft.com/office/drawing/2014/main" id="{E84E9087-3A0E-F113-1283-BFC47C0316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95" y="2706"/>
                <a:ext cx="126" cy="2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21" name="Line 73">
                <a:extLst>
                  <a:ext uri="{FF2B5EF4-FFF2-40B4-BE49-F238E27FC236}">
                    <a16:creationId xmlns:a16="http://schemas.microsoft.com/office/drawing/2014/main" id="{6F2E6E77-1226-0F14-869D-1AB6D0B8D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95" y="2486"/>
                <a:ext cx="49" cy="1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22" name="Arc 74">
                <a:extLst>
                  <a:ext uri="{FF2B5EF4-FFF2-40B4-BE49-F238E27FC236}">
                    <a16:creationId xmlns:a16="http://schemas.microsoft.com/office/drawing/2014/main" id="{A4A3ECB6-88E9-C09B-3E11-EC7761F20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" y="2429"/>
                <a:ext cx="67" cy="198"/>
              </a:xfrm>
              <a:custGeom>
                <a:avLst/>
                <a:gdLst>
                  <a:gd name="G0" fmla="+- 20327 0 0"/>
                  <a:gd name="G1" fmla="+- 18805 0 0"/>
                  <a:gd name="G2" fmla="+- 21600 0 0"/>
                  <a:gd name="T0" fmla="*/ 0 w 20327"/>
                  <a:gd name="T1" fmla="*/ 11498 h 18805"/>
                  <a:gd name="T2" fmla="*/ 9699 w 20327"/>
                  <a:gd name="T3" fmla="*/ 0 h 18805"/>
                  <a:gd name="T4" fmla="*/ 20327 w 20327"/>
                  <a:gd name="T5" fmla="*/ 18805 h 18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7" h="18805" fill="none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</a:path>
                  <a:path w="20327" h="18805" stroke="0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  <a:lnTo>
                      <a:pt x="20327" y="18805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23" name="Line 75">
                <a:extLst>
                  <a:ext uri="{FF2B5EF4-FFF2-40B4-BE49-F238E27FC236}">
                    <a16:creationId xmlns:a16="http://schemas.microsoft.com/office/drawing/2014/main" id="{2B1C137F-4FE6-E164-DC72-7D2D3E2347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77" y="2544"/>
                <a:ext cx="36" cy="26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24" name="Line 76">
                <a:extLst>
                  <a:ext uri="{FF2B5EF4-FFF2-40B4-BE49-F238E27FC236}">
                    <a16:creationId xmlns:a16="http://schemas.microsoft.com/office/drawing/2014/main" id="{EDD70DCF-AAD5-AACF-CB82-7591D93999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95" y="2606"/>
                <a:ext cx="49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06925" name="Group 77">
            <a:extLst>
              <a:ext uri="{FF2B5EF4-FFF2-40B4-BE49-F238E27FC236}">
                <a16:creationId xmlns:a16="http://schemas.microsoft.com/office/drawing/2014/main" id="{EB0EA54E-AFE1-D0C1-E7FD-B140E02E0601}"/>
              </a:ext>
            </a:extLst>
          </p:cNvPr>
          <p:cNvGrpSpPr>
            <a:grpSpLocks/>
          </p:cNvGrpSpPr>
          <p:nvPr/>
        </p:nvGrpSpPr>
        <p:grpSpPr bwMode="auto">
          <a:xfrm>
            <a:off x="5075238" y="5286375"/>
            <a:ext cx="1155700" cy="1217613"/>
            <a:chOff x="3197" y="3330"/>
            <a:chExt cx="728" cy="767"/>
          </a:xfrm>
        </p:grpSpPr>
        <p:grpSp>
          <p:nvGrpSpPr>
            <p:cNvPr id="206926" name="Group 78">
              <a:extLst>
                <a:ext uri="{FF2B5EF4-FFF2-40B4-BE49-F238E27FC236}">
                  <a16:creationId xmlns:a16="http://schemas.microsoft.com/office/drawing/2014/main" id="{58574661-E3FC-7E5A-64D4-886D9F7CFA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0" y="3431"/>
              <a:ext cx="545" cy="395"/>
              <a:chOff x="3380" y="3431"/>
              <a:chExt cx="545" cy="395"/>
            </a:xfrm>
          </p:grpSpPr>
          <p:grpSp>
            <p:nvGrpSpPr>
              <p:cNvPr id="206927" name="Group 79">
                <a:extLst>
                  <a:ext uri="{FF2B5EF4-FFF2-40B4-BE49-F238E27FC236}">
                    <a16:creationId xmlns:a16="http://schemas.microsoft.com/office/drawing/2014/main" id="{B51BD068-22A9-8671-EE0C-4DA10B2009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80" y="3585"/>
                <a:ext cx="545" cy="241"/>
                <a:chOff x="3380" y="3585"/>
                <a:chExt cx="545" cy="241"/>
              </a:xfrm>
            </p:grpSpPr>
            <p:sp>
              <p:nvSpPr>
                <p:cNvPr id="206928" name="Oval 80">
                  <a:extLst>
                    <a:ext uri="{FF2B5EF4-FFF2-40B4-BE49-F238E27FC236}">
                      <a16:creationId xmlns:a16="http://schemas.microsoft.com/office/drawing/2014/main" id="{70DF44E8-9F6D-DA32-08EF-AFE8B438C4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380" y="3597"/>
                  <a:ext cx="545" cy="229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929" name="Oval 81">
                  <a:extLst>
                    <a:ext uri="{FF2B5EF4-FFF2-40B4-BE49-F238E27FC236}">
                      <a16:creationId xmlns:a16="http://schemas.microsoft.com/office/drawing/2014/main" id="{675B5609-60B0-A83C-3BFE-DA5521C953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380" y="3585"/>
                  <a:ext cx="545" cy="229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930" name="Group 82">
                <a:extLst>
                  <a:ext uri="{FF2B5EF4-FFF2-40B4-BE49-F238E27FC236}">
                    <a16:creationId xmlns:a16="http://schemas.microsoft.com/office/drawing/2014/main" id="{C4FBD3E5-7DEF-6C13-079B-F10FD7C8BA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3" y="3431"/>
                <a:ext cx="200" cy="299"/>
                <a:chOff x="3713" y="3431"/>
                <a:chExt cx="200" cy="299"/>
              </a:xfrm>
            </p:grpSpPr>
            <p:sp>
              <p:nvSpPr>
                <p:cNvPr id="206931" name="AutoShape 83">
                  <a:extLst>
                    <a:ext uri="{FF2B5EF4-FFF2-40B4-BE49-F238E27FC236}">
                      <a16:creationId xmlns:a16="http://schemas.microsoft.com/office/drawing/2014/main" id="{782347CC-3282-FF6D-1936-69E5FB9682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689" y="3506"/>
                  <a:ext cx="264" cy="18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932" name="Rectangle 84">
                  <a:extLst>
                    <a:ext uri="{FF2B5EF4-FFF2-40B4-BE49-F238E27FC236}">
                      <a16:creationId xmlns:a16="http://schemas.microsoft.com/office/drawing/2014/main" id="{0B4B063E-E86C-DD69-6EA3-807FC9E5B7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713" y="3431"/>
                  <a:ext cx="19" cy="291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933" name="Group 85">
                <a:extLst>
                  <a:ext uri="{FF2B5EF4-FFF2-40B4-BE49-F238E27FC236}">
                    <a16:creationId xmlns:a16="http://schemas.microsoft.com/office/drawing/2014/main" id="{354F6445-6A67-E07E-F9B3-FF524D9C18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89" y="3665"/>
                <a:ext cx="88" cy="33"/>
                <a:chOff x="3589" y="3665"/>
                <a:chExt cx="88" cy="33"/>
              </a:xfrm>
            </p:grpSpPr>
            <p:grpSp>
              <p:nvGrpSpPr>
                <p:cNvPr id="206934" name="Group 86">
                  <a:extLst>
                    <a:ext uri="{FF2B5EF4-FFF2-40B4-BE49-F238E27FC236}">
                      <a16:creationId xmlns:a16="http://schemas.microsoft.com/office/drawing/2014/main" id="{37785E55-F516-C2E9-2426-EA86385AB4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89" y="3665"/>
                  <a:ext cx="88" cy="33"/>
                  <a:chOff x="3589" y="3665"/>
                  <a:chExt cx="88" cy="33"/>
                </a:xfrm>
              </p:grpSpPr>
              <p:sp>
                <p:nvSpPr>
                  <p:cNvPr id="206935" name="Arc 87">
                    <a:extLst>
                      <a:ext uri="{FF2B5EF4-FFF2-40B4-BE49-F238E27FC236}">
                        <a16:creationId xmlns:a16="http://schemas.microsoft.com/office/drawing/2014/main" id="{1854F9CD-CECF-417C-3E76-075F0C5B3C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31" y="3665"/>
                    <a:ext cx="46" cy="33"/>
                  </a:xfrm>
                  <a:custGeom>
                    <a:avLst/>
                    <a:gdLst>
                      <a:gd name="G0" fmla="+- 480 0 0"/>
                      <a:gd name="G1" fmla="+- 21600 0 0"/>
                      <a:gd name="G2" fmla="+- 21600 0 0"/>
                      <a:gd name="T0" fmla="*/ 0 w 22070"/>
                      <a:gd name="T1" fmla="*/ 5 h 21600"/>
                      <a:gd name="T2" fmla="*/ 22070 w 22070"/>
                      <a:gd name="T3" fmla="*/ 20931 h 21600"/>
                      <a:gd name="T4" fmla="*/ 480 w 2207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70" h="21600" fill="none" extrusionOk="0">
                        <a:moveTo>
                          <a:pt x="0" y="5"/>
                        </a:moveTo>
                        <a:cubicBezTo>
                          <a:pt x="159" y="1"/>
                          <a:pt x="319" y="0"/>
                          <a:pt x="480" y="0"/>
                        </a:cubicBezTo>
                        <a:cubicBezTo>
                          <a:pt x="12148" y="0"/>
                          <a:pt x="21708" y="9267"/>
                          <a:pt x="22069" y="20931"/>
                        </a:cubicBezTo>
                      </a:path>
                      <a:path w="22070" h="21600" stroke="0" extrusionOk="0">
                        <a:moveTo>
                          <a:pt x="0" y="5"/>
                        </a:moveTo>
                        <a:cubicBezTo>
                          <a:pt x="159" y="1"/>
                          <a:pt x="319" y="0"/>
                          <a:pt x="480" y="0"/>
                        </a:cubicBezTo>
                        <a:cubicBezTo>
                          <a:pt x="12148" y="0"/>
                          <a:pt x="21708" y="9267"/>
                          <a:pt x="22069" y="20931"/>
                        </a:cubicBezTo>
                        <a:lnTo>
                          <a:pt x="480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36" name="Arc 88">
                    <a:extLst>
                      <a:ext uri="{FF2B5EF4-FFF2-40B4-BE49-F238E27FC236}">
                        <a16:creationId xmlns:a16="http://schemas.microsoft.com/office/drawing/2014/main" id="{8236BCF3-AD07-45EF-8DB4-E3F7DD36AF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89" y="3665"/>
                    <a:ext cx="45" cy="33"/>
                  </a:xfrm>
                  <a:custGeom>
                    <a:avLst/>
                    <a:gdLst>
                      <a:gd name="G0" fmla="+- 21600 0 0"/>
                      <a:gd name="G1" fmla="+- 21595 0 0"/>
                      <a:gd name="G2" fmla="+- 21600 0 0"/>
                      <a:gd name="T0" fmla="*/ 0 w 21600"/>
                      <a:gd name="T1" fmla="*/ 21595 h 21595"/>
                      <a:gd name="T2" fmla="*/ 21115 w 21600"/>
                      <a:gd name="T3" fmla="*/ 0 h 21595"/>
                      <a:gd name="T4" fmla="*/ 21600 w 21600"/>
                      <a:gd name="T5" fmla="*/ 21595 h 21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5" fill="none" extrusionOk="0">
                        <a:moveTo>
                          <a:pt x="0" y="21594"/>
                        </a:moveTo>
                        <a:cubicBezTo>
                          <a:pt x="0" y="9854"/>
                          <a:pt x="9377" y="264"/>
                          <a:pt x="21115" y="0"/>
                        </a:cubicBezTo>
                      </a:path>
                      <a:path w="21600" h="21595" stroke="0" extrusionOk="0">
                        <a:moveTo>
                          <a:pt x="0" y="21594"/>
                        </a:moveTo>
                        <a:cubicBezTo>
                          <a:pt x="0" y="9854"/>
                          <a:pt x="9377" y="264"/>
                          <a:pt x="21115" y="0"/>
                        </a:cubicBezTo>
                        <a:lnTo>
                          <a:pt x="21600" y="21595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6937" name="Line 89">
                  <a:extLst>
                    <a:ext uri="{FF2B5EF4-FFF2-40B4-BE49-F238E27FC236}">
                      <a16:creationId xmlns:a16="http://schemas.microsoft.com/office/drawing/2014/main" id="{B6FD20EA-FDC0-FBF6-FFF0-18DAEB0B1C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89" y="3697"/>
                  <a:ext cx="88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6938" name="Line 90">
                <a:extLst>
                  <a:ext uri="{FF2B5EF4-FFF2-40B4-BE49-F238E27FC236}">
                    <a16:creationId xmlns:a16="http://schemas.microsoft.com/office/drawing/2014/main" id="{A66C63C5-2CB4-25F3-33D6-12C2E924D0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5" y="3687"/>
                <a:ext cx="24" cy="2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6939" name="Group 91">
              <a:extLst>
                <a:ext uri="{FF2B5EF4-FFF2-40B4-BE49-F238E27FC236}">
                  <a16:creationId xmlns:a16="http://schemas.microsoft.com/office/drawing/2014/main" id="{12C9828C-934D-840F-170D-B6B871BDE6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7" y="3330"/>
              <a:ext cx="422" cy="767"/>
              <a:chOff x="3197" y="3330"/>
              <a:chExt cx="422" cy="767"/>
            </a:xfrm>
          </p:grpSpPr>
          <p:sp>
            <p:nvSpPr>
              <p:cNvPr id="206940" name="Line 92">
                <a:extLst>
                  <a:ext uri="{FF2B5EF4-FFF2-40B4-BE49-F238E27FC236}">
                    <a16:creationId xmlns:a16="http://schemas.microsoft.com/office/drawing/2014/main" id="{9A727059-BA37-2F7A-2C21-A77588CBF2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7" y="3798"/>
                <a:ext cx="232" cy="6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41" name="Line 93">
                <a:extLst>
                  <a:ext uri="{FF2B5EF4-FFF2-40B4-BE49-F238E27FC236}">
                    <a16:creationId xmlns:a16="http://schemas.microsoft.com/office/drawing/2014/main" id="{6F48EB38-D787-A090-14DA-81F1326D64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04" y="3863"/>
                <a:ext cx="125" cy="23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42" name="Line 94">
                <a:extLst>
                  <a:ext uri="{FF2B5EF4-FFF2-40B4-BE49-F238E27FC236}">
                    <a16:creationId xmlns:a16="http://schemas.microsoft.com/office/drawing/2014/main" id="{975FD913-4991-A6CD-CAB7-E7D7D00B84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2" y="3520"/>
                <a:ext cx="105" cy="197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43" name="Line 95">
                <a:extLst>
                  <a:ext uri="{FF2B5EF4-FFF2-40B4-BE49-F238E27FC236}">
                    <a16:creationId xmlns:a16="http://schemas.microsoft.com/office/drawing/2014/main" id="{C309B8BF-D2BE-B6E9-352C-BC0F52971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31" y="3611"/>
                <a:ext cx="21" cy="9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44" name="Line 96">
                <a:extLst>
                  <a:ext uri="{FF2B5EF4-FFF2-40B4-BE49-F238E27FC236}">
                    <a16:creationId xmlns:a16="http://schemas.microsoft.com/office/drawing/2014/main" id="{EA7C683C-96AF-7365-FE0E-948108EE4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5" y="3517"/>
                <a:ext cx="32" cy="10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45" name="Arc 97">
                <a:extLst>
                  <a:ext uri="{FF2B5EF4-FFF2-40B4-BE49-F238E27FC236}">
                    <a16:creationId xmlns:a16="http://schemas.microsoft.com/office/drawing/2014/main" id="{492F3A0F-35FE-592C-7CB5-4569F7FD4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" y="3418"/>
                <a:ext cx="203" cy="163"/>
              </a:xfrm>
              <a:custGeom>
                <a:avLst/>
                <a:gdLst>
                  <a:gd name="G0" fmla="+- 20296 0 0"/>
                  <a:gd name="G1" fmla="+- 18629 0 0"/>
                  <a:gd name="G2" fmla="+- 21600 0 0"/>
                  <a:gd name="T0" fmla="*/ 0 w 20296"/>
                  <a:gd name="T1" fmla="*/ 11238 h 18629"/>
                  <a:gd name="T2" fmla="*/ 9363 w 20296"/>
                  <a:gd name="T3" fmla="*/ 0 h 18629"/>
                  <a:gd name="T4" fmla="*/ 20296 w 20296"/>
                  <a:gd name="T5" fmla="*/ 18629 h 18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6" h="18629" fill="none" extrusionOk="0">
                    <a:moveTo>
                      <a:pt x="-1" y="11237"/>
                    </a:moveTo>
                    <a:cubicBezTo>
                      <a:pt x="1719" y="6517"/>
                      <a:pt x="5030" y="2543"/>
                      <a:pt x="9363" y="0"/>
                    </a:cubicBezTo>
                  </a:path>
                  <a:path w="20296" h="18629" stroke="0" extrusionOk="0">
                    <a:moveTo>
                      <a:pt x="-1" y="11237"/>
                    </a:moveTo>
                    <a:cubicBezTo>
                      <a:pt x="1719" y="6517"/>
                      <a:pt x="5030" y="2543"/>
                      <a:pt x="9363" y="0"/>
                    </a:cubicBezTo>
                    <a:lnTo>
                      <a:pt x="20296" y="186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46" name="Oval 98">
                <a:extLst>
                  <a:ext uri="{FF2B5EF4-FFF2-40B4-BE49-F238E27FC236}">
                    <a16:creationId xmlns:a16="http://schemas.microsoft.com/office/drawing/2014/main" id="{92EFEFC5-2550-1886-503A-236A9E429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378" y="3330"/>
                <a:ext cx="102" cy="16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47" name="Line 99">
                <a:extLst>
                  <a:ext uri="{FF2B5EF4-FFF2-40B4-BE49-F238E27FC236}">
                    <a16:creationId xmlns:a16="http://schemas.microsoft.com/office/drawing/2014/main" id="{DCBE0BA2-8A9D-C01E-2002-F63228D640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0" y="3515"/>
                <a:ext cx="34" cy="9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48" name="Line 100">
                <a:extLst>
                  <a:ext uri="{FF2B5EF4-FFF2-40B4-BE49-F238E27FC236}">
                    <a16:creationId xmlns:a16="http://schemas.microsoft.com/office/drawing/2014/main" id="{921567A4-D676-F375-16A6-51187F2EE7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97" y="3606"/>
                <a:ext cx="53" cy="19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49" name="Line 101">
                <a:extLst>
                  <a:ext uri="{FF2B5EF4-FFF2-40B4-BE49-F238E27FC236}">
                    <a16:creationId xmlns:a16="http://schemas.microsoft.com/office/drawing/2014/main" id="{A3856E6C-08B5-E2D5-0D49-51A89E46EA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477" y="3623"/>
                <a:ext cx="142" cy="3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06950" name="Group 102">
            <a:extLst>
              <a:ext uri="{FF2B5EF4-FFF2-40B4-BE49-F238E27FC236}">
                <a16:creationId xmlns:a16="http://schemas.microsoft.com/office/drawing/2014/main" id="{B06C0810-6046-B6D3-D16A-AC94BC1ADF19}"/>
              </a:ext>
            </a:extLst>
          </p:cNvPr>
          <p:cNvGrpSpPr>
            <a:grpSpLocks/>
          </p:cNvGrpSpPr>
          <p:nvPr/>
        </p:nvGrpSpPr>
        <p:grpSpPr bwMode="auto">
          <a:xfrm>
            <a:off x="5106988" y="3632200"/>
            <a:ext cx="914400" cy="1298575"/>
            <a:chOff x="3217" y="2288"/>
            <a:chExt cx="576" cy="818"/>
          </a:xfrm>
        </p:grpSpPr>
        <p:grpSp>
          <p:nvGrpSpPr>
            <p:cNvPr id="206951" name="Group 103">
              <a:extLst>
                <a:ext uri="{FF2B5EF4-FFF2-40B4-BE49-F238E27FC236}">
                  <a16:creationId xmlns:a16="http://schemas.microsoft.com/office/drawing/2014/main" id="{D9970ACC-A258-3E7F-99EF-A7B943F05E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1" y="2447"/>
              <a:ext cx="512" cy="369"/>
              <a:chOff x="3281" y="2447"/>
              <a:chExt cx="512" cy="369"/>
            </a:xfrm>
          </p:grpSpPr>
          <p:grpSp>
            <p:nvGrpSpPr>
              <p:cNvPr id="206952" name="Group 104">
                <a:extLst>
                  <a:ext uri="{FF2B5EF4-FFF2-40B4-BE49-F238E27FC236}">
                    <a16:creationId xmlns:a16="http://schemas.microsoft.com/office/drawing/2014/main" id="{13F976CA-B25B-E83B-8860-E2FBD597FB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1" y="2591"/>
                <a:ext cx="512" cy="225"/>
                <a:chOff x="3281" y="2591"/>
                <a:chExt cx="512" cy="225"/>
              </a:xfrm>
            </p:grpSpPr>
            <p:sp>
              <p:nvSpPr>
                <p:cNvPr id="206953" name="Oval 105">
                  <a:extLst>
                    <a:ext uri="{FF2B5EF4-FFF2-40B4-BE49-F238E27FC236}">
                      <a16:creationId xmlns:a16="http://schemas.microsoft.com/office/drawing/2014/main" id="{FA16E9C5-8A27-3163-4F63-F78225B8C3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1" y="2602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954" name="Oval 106">
                  <a:extLst>
                    <a:ext uri="{FF2B5EF4-FFF2-40B4-BE49-F238E27FC236}">
                      <a16:creationId xmlns:a16="http://schemas.microsoft.com/office/drawing/2014/main" id="{EA0628F6-69C9-0DDE-A49C-B38024799A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1" y="2591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955" name="Group 107">
                <a:extLst>
                  <a:ext uri="{FF2B5EF4-FFF2-40B4-BE49-F238E27FC236}">
                    <a16:creationId xmlns:a16="http://schemas.microsoft.com/office/drawing/2014/main" id="{4EF128B3-7396-7FFF-1A1D-FC624E5ED1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94" y="2447"/>
                <a:ext cx="188" cy="280"/>
                <a:chOff x="3594" y="2447"/>
                <a:chExt cx="188" cy="280"/>
              </a:xfrm>
            </p:grpSpPr>
            <p:sp>
              <p:nvSpPr>
                <p:cNvPr id="206956" name="AutoShape 108">
                  <a:extLst>
                    <a:ext uri="{FF2B5EF4-FFF2-40B4-BE49-F238E27FC236}">
                      <a16:creationId xmlns:a16="http://schemas.microsoft.com/office/drawing/2014/main" id="{0A6E297E-F6F8-9AC5-ACFE-8981E527A3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571" y="2517"/>
                  <a:ext cx="247" cy="17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957" name="Rectangle 109">
                  <a:extLst>
                    <a:ext uri="{FF2B5EF4-FFF2-40B4-BE49-F238E27FC236}">
                      <a16:creationId xmlns:a16="http://schemas.microsoft.com/office/drawing/2014/main" id="{DAB1F166-C429-7419-87DB-B2DCE4D0CA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594" y="2447"/>
                  <a:ext cx="18" cy="272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958" name="Group 110">
                <a:extLst>
                  <a:ext uri="{FF2B5EF4-FFF2-40B4-BE49-F238E27FC236}">
                    <a16:creationId xmlns:a16="http://schemas.microsoft.com/office/drawing/2014/main" id="{5B062CBB-404B-C7DB-672E-425F7C30C2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12" y="2741"/>
                <a:ext cx="83" cy="31"/>
                <a:chOff x="3412" y="2741"/>
                <a:chExt cx="83" cy="31"/>
              </a:xfrm>
            </p:grpSpPr>
            <p:grpSp>
              <p:nvGrpSpPr>
                <p:cNvPr id="206959" name="Group 111">
                  <a:extLst>
                    <a:ext uri="{FF2B5EF4-FFF2-40B4-BE49-F238E27FC236}">
                      <a16:creationId xmlns:a16="http://schemas.microsoft.com/office/drawing/2014/main" id="{01237F98-3FC0-C0EB-6669-068849577F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12" y="2741"/>
                  <a:ext cx="83" cy="31"/>
                  <a:chOff x="3412" y="2741"/>
                  <a:chExt cx="83" cy="31"/>
                </a:xfrm>
              </p:grpSpPr>
              <p:sp>
                <p:nvSpPr>
                  <p:cNvPr id="206960" name="Arc 112">
                    <a:extLst>
                      <a:ext uri="{FF2B5EF4-FFF2-40B4-BE49-F238E27FC236}">
                        <a16:creationId xmlns:a16="http://schemas.microsoft.com/office/drawing/2014/main" id="{96100BDB-2CA4-912A-4D70-481C14B3E0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53" y="2741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61" name="Arc 113">
                    <a:extLst>
                      <a:ext uri="{FF2B5EF4-FFF2-40B4-BE49-F238E27FC236}">
                        <a16:creationId xmlns:a16="http://schemas.microsoft.com/office/drawing/2014/main" id="{23B5FD3C-948C-C2D8-60BF-1B908DE4B6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12" y="2741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6962" name="Line 114">
                  <a:extLst>
                    <a:ext uri="{FF2B5EF4-FFF2-40B4-BE49-F238E27FC236}">
                      <a16:creationId xmlns:a16="http://schemas.microsoft.com/office/drawing/2014/main" id="{E745F32A-4829-5D0C-8A1E-D57CCD5AF3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412" y="2771"/>
                  <a:ext cx="82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6963" name="Freeform 115">
                <a:extLst>
                  <a:ext uri="{FF2B5EF4-FFF2-40B4-BE49-F238E27FC236}">
                    <a16:creationId xmlns:a16="http://schemas.microsoft.com/office/drawing/2014/main" id="{F504B517-566D-0304-9A76-5E23BEFC0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2" y="2712"/>
                <a:ext cx="233" cy="54"/>
              </a:xfrm>
              <a:custGeom>
                <a:avLst/>
                <a:gdLst>
                  <a:gd name="T0" fmla="*/ 0 w 233"/>
                  <a:gd name="T1" fmla="*/ 53 h 54"/>
                  <a:gd name="T2" fmla="*/ 11 w 233"/>
                  <a:gd name="T3" fmla="*/ 50 h 54"/>
                  <a:gd name="T4" fmla="*/ 29 w 233"/>
                  <a:gd name="T5" fmla="*/ 50 h 54"/>
                  <a:gd name="T6" fmla="*/ 39 w 233"/>
                  <a:gd name="T7" fmla="*/ 50 h 54"/>
                  <a:gd name="T8" fmla="*/ 50 w 233"/>
                  <a:gd name="T9" fmla="*/ 53 h 54"/>
                  <a:gd name="T10" fmla="*/ 58 w 233"/>
                  <a:gd name="T11" fmla="*/ 53 h 54"/>
                  <a:gd name="T12" fmla="*/ 71 w 233"/>
                  <a:gd name="T13" fmla="*/ 53 h 54"/>
                  <a:gd name="T14" fmla="*/ 81 w 233"/>
                  <a:gd name="T15" fmla="*/ 53 h 54"/>
                  <a:gd name="T16" fmla="*/ 90 w 233"/>
                  <a:gd name="T17" fmla="*/ 53 h 54"/>
                  <a:gd name="T18" fmla="*/ 100 w 233"/>
                  <a:gd name="T19" fmla="*/ 53 h 54"/>
                  <a:gd name="T20" fmla="*/ 108 w 233"/>
                  <a:gd name="T21" fmla="*/ 53 h 54"/>
                  <a:gd name="T22" fmla="*/ 118 w 233"/>
                  <a:gd name="T23" fmla="*/ 50 h 54"/>
                  <a:gd name="T24" fmla="*/ 126 w 233"/>
                  <a:gd name="T25" fmla="*/ 50 h 54"/>
                  <a:gd name="T26" fmla="*/ 134 w 233"/>
                  <a:gd name="T27" fmla="*/ 46 h 54"/>
                  <a:gd name="T28" fmla="*/ 142 w 233"/>
                  <a:gd name="T29" fmla="*/ 43 h 54"/>
                  <a:gd name="T30" fmla="*/ 150 w 233"/>
                  <a:gd name="T31" fmla="*/ 34 h 54"/>
                  <a:gd name="T32" fmla="*/ 158 w 233"/>
                  <a:gd name="T33" fmla="*/ 25 h 54"/>
                  <a:gd name="T34" fmla="*/ 168 w 233"/>
                  <a:gd name="T35" fmla="*/ 22 h 54"/>
                  <a:gd name="T36" fmla="*/ 176 w 233"/>
                  <a:gd name="T37" fmla="*/ 19 h 54"/>
                  <a:gd name="T38" fmla="*/ 195 w 233"/>
                  <a:gd name="T39" fmla="*/ 12 h 54"/>
                  <a:gd name="T40" fmla="*/ 203 w 233"/>
                  <a:gd name="T41" fmla="*/ 9 h 54"/>
                  <a:gd name="T42" fmla="*/ 211 w 233"/>
                  <a:gd name="T43" fmla="*/ 9 h 54"/>
                  <a:gd name="T44" fmla="*/ 218 w 233"/>
                  <a:gd name="T45" fmla="*/ 6 h 54"/>
                  <a:gd name="T46" fmla="*/ 226 w 233"/>
                  <a:gd name="T47" fmla="*/ 0 h 54"/>
                  <a:gd name="T48" fmla="*/ 232 w 233"/>
                  <a:gd name="T4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3" h="54">
                    <a:moveTo>
                      <a:pt x="0" y="53"/>
                    </a:moveTo>
                    <a:lnTo>
                      <a:pt x="11" y="50"/>
                    </a:lnTo>
                    <a:lnTo>
                      <a:pt x="29" y="50"/>
                    </a:lnTo>
                    <a:lnTo>
                      <a:pt x="39" y="50"/>
                    </a:lnTo>
                    <a:lnTo>
                      <a:pt x="50" y="53"/>
                    </a:lnTo>
                    <a:lnTo>
                      <a:pt x="58" y="53"/>
                    </a:lnTo>
                    <a:lnTo>
                      <a:pt x="71" y="53"/>
                    </a:lnTo>
                    <a:lnTo>
                      <a:pt x="81" y="53"/>
                    </a:lnTo>
                    <a:lnTo>
                      <a:pt x="90" y="53"/>
                    </a:lnTo>
                    <a:lnTo>
                      <a:pt x="100" y="53"/>
                    </a:lnTo>
                    <a:lnTo>
                      <a:pt x="108" y="53"/>
                    </a:lnTo>
                    <a:lnTo>
                      <a:pt x="118" y="50"/>
                    </a:lnTo>
                    <a:lnTo>
                      <a:pt x="126" y="50"/>
                    </a:lnTo>
                    <a:lnTo>
                      <a:pt x="134" y="46"/>
                    </a:lnTo>
                    <a:lnTo>
                      <a:pt x="142" y="43"/>
                    </a:lnTo>
                    <a:lnTo>
                      <a:pt x="150" y="34"/>
                    </a:lnTo>
                    <a:lnTo>
                      <a:pt x="158" y="25"/>
                    </a:lnTo>
                    <a:lnTo>
                      <a:pt x="168" y="22"/>
                    </a:lnTo>
                    <a:lnTo>
                      <a:pt x="176" y="19"/>
                    </a:lnTo>
                    <a:lnTo>
                      <a:pt x="195" y="12"/>
                    </a:lnTo>
                    <a:lnTo>
                      <a:pt x="203" y="9"/>
                    </a:lnTo>
                    <a:lnTo>
                      <a:pt x="211" y="9"/>
                    </a:lnTo>
                    <a:lnTo>
                      <a:pt x="218" y="6"/>
                    </a:lnTo>
                    <a:lnTo>
                      <a:pt x="226" y="0"/>
                    </a:lnTo>
                    <a:lnTo>
                      <a:pt x="232" y="0"/>
                    </a:lnTo>
                  </a:path>
                </a:pathLst>
              </a:custGeom>
              <a:solidFill>
                <a:schemeClr val="bg1"/>
              </a:solidFill>
              <a:ln w="12699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06964" name="Group 116">
              <a:extLst>
                <a:ext uri="{FF2B5EF4-FFF2-40B4-BE49-F238E27FC236}">
                  <a16:creationId xmlns:a16="http://schemas.microsoft.com/office/drawing/2014/main" id="{CFA70118-4627-8053-C4B8-D0EC84B54A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7" y="2288"/>
              <a:ext cx="369" cy="818"/>
              <a:chOff x="3217" y="2288"/>
              <a:chExt cx="369" cy="818"/>
            </a:xfrm>
          </p:grpSpPr>
          <p:sp>
            <p:nvSpPr>
              <p:cNvPr id="206965" name="Oval 117">
                <a:extLst>
                  <a:ext uri="{FF2B5EF4-FFF2-40B4-BE49-F238E27FC236}">
                    <a16:creationId xmlns:a16="http://schemas.microsoft.com/office/drawing/2014/main" id="{D07A7F3C-763E-FDDA-BF6F-AB8135F44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9" y="2288"/>
                <a:ext cx="96" cy="15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66" name="Line 118">
                <a:extLst>
                  <a:ext uri="{FF2B5EF4-FFF2-40B4-BE49-F238E27FC236}">
                    <a16:creationId xmlns:a16="http://schemas.microsoft.com/office/drawing/2014/main" id="{9288E98D-580B-3DF0-FD25-E7B5B241C9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7" y="2807"/>
                <a:ext cx="218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67" name="Line 119">
                <a:extLst>
                  <a:ext uri="{FF2B5EF4-FFF2-40B4-BE49-F238E27FC236}">
                    <a16:creationId xmlns:a16="http://schemas.microsoft.com/office/drawing/2014/main" id="{2925E6DC-6068-551D-9B52-9D9D06763D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6" y="2865"/>
                <a:ext cx="150" cy="24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68" name="Line 120">
                <a:extLst>
                  <a:ext uri="{FF2B5EF4-FFF2-40B4-BE49-F238E27FC236}">
                    <a16:creationId xmlns:a16="http://schemas.microsoft.com/office/drawing/2014/main" id="{4CD9A117-DF37-4981-F92A-96E573D34B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4" y="2526"/>
                <a:ext cx="50" cy="17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69" name="Line 121">
                <a:extLst>
                  <a:ext uri="{FF2B5EF4-FFF2-40B4-BE49-F238E27FC236}">
                    <a16:creationId xmlns:a16="http://schemas.microsoft.com/office/drawing/2014/main" id="{A75CDE5D-F050-14C7-0011-FA1DE86AB8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5" y="2706"/>
                <a:ext cx="126" cy="2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70" name="Line 122">
                <a:extLst>
                  <a:ext uri="{FF2B5EF4-FFF2-40B4-BE49-F238E27FC236}">
                    <a16:creationId xmlns:a16="http://schemas.microsoft.com/office/drawing/2014/main" id="{E6850ADA-B0EE-1334-8B9B-DA855B376A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5" y="2486"/>
                <a:ext cx="49" cy="1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71" name="Arc 123">
                <a:extLst>
                  <a:ext uri="{FF2B5EF4-FFF2-40B4-BE49-F238E27FC236}">
                    <a16:creationId xmlns:a16="http://schemas.microsoft.com/office/drawing/2014/main" id="{FCB9218E-A905-13C1-FFE0-7EB234A4F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1" y="2429"/>
                <a:ext cx="67" cy="198"/>
              </a:xfrm>
              <a:custGeom>
                <a:avLst/>
                <a:gdLst>
                  <a:gd name="G0" fmla="+- 20327 0 0"/>
                  <a:gd name="G1" fmla="+- 18805 0 0"/>
                  <a:gd name="G2" fmla="+- 21600 0 0"/>
                  <a:gd name="T0" fmla="*/ 0 w 20327"/>
                  <a:gd name="T1" fmla="*/ 11498 h 18805"/>
                  <a:gd name="T2" fmla="*/ 9699 w 20327"/>
                  <a:gd name="T3" fmla="*/ 0 h 18805"/>
                  <a:gd name="T4" fmla="*/ 20327 w 20327"/>
                  <a:gd name="T5" fmla="*/ 18805 h 18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7" h="18805" fill="none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</a:path>
                  <a:path w="20327" h="18805" stroke="0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  <a:lnTo>
                      <a:pt x="20327" y="18805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72" name="Line 124">
                <a:extLst>
                  <a:ext uri="{FF2B5EF4-FFF2-40B4-BE49-F238E27FC236}">
                    <a16:creationId xmlns:a16="http://schemas.microsoft.com/office/drawing/2014/main" id="{35240420-766A-6F06-46FA-00B6104202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17" y="2544"/>
                <a:ext cx="36" cy="26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73" name="Line 125">
                <a:extLst>
                  <a:ext uri="{FF2B5EF4-FFF2-40B4-BE49-F238E27FC236}">
                    <a16:creationId xmlns:a16="http://schemas.microsoft.com/office/drawing/2014/main" id="{FD4AE42F-5649-1AFF-CA31-999BBB7644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35" y="2606"/>
                <a:ext cx="49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06974" name="Group 126">
            <a:extLst>
              <a:ext uri="{FF2B5EF4-FFF2-40B4-BE49-F238E27FC236}">
                <a16:creationId xmlns:a16="http://schemas.microsoft.com/office/drawing/2014/main" id="{D33550F1-35C3-0DDA-E6A0-F510DCCBB6DF}"/>
              </a:ext>
            </a:extLst>
          </p:cNvPr>
          <p:cNvGrpSpPr>
            <a:grpSpLocks/>
          </p:cNvGrpSpPr>
          <p:nvPr/>
        </p:nvGrpSpPr>
        <p:grpSpPr bwMode="auto">
          <a:xfrm>
            <a:off x="7118350" y="5276850"/>
            <a:ext cx="1155700" cy="1217613"/>
            <a:chOff x="4484" y="3324"/>
            <a:chExt cx="728" cy="767"/>
          </a:xfrm>
        </p:grpSpPr>
        <p:grpSp>
          <p:nvGrpSpPr>
            <p:cNvPr id="206975" name="Group 127">
              <a:extLst>
                <a:ext uri="{FF2B5EF4-FFF2-40B4-BE49-F238E27FC236}">
                  <a16:creationId xmlns:a16="http://schemas.microsoft.com/office/drawing/2014/main" id="{9DBDC9E2-A752-EB3C-A92E-895694A5C7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7" y="3425"/>
              <a:ext cx="545" cy="395"/>
              <a:chOff x="4667" y="3425"/>
              <a:chExt cx="545" cy="395"/>
            </a:xfrm>
          </p:grpSpPr>
          <p:grpSp>
            <p:nvGrpSpPr>
              <p:cNvPr id="206976" name="Group 128">
                <a:extLst>
                  <a:ext uri="{FF2B5EF4-FFF2-40B4-BE49-F238E27FC236}">
                    <a16:creationId xmlns:a16="http://schemas.microsoft.com/office/drawing/2014/main" id="{672F5D39-4C2D-84EB-F222-DB3478D179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67" y="3579"/>
                <a:ext cx="545" cy="241"/>
                <a:chOff x="4667" y="3579"/>
                <a:chExt cx="545" cy="241"/>
              </a:xfrm>
            </p:grpSpPr>
            <p:sp>
              <p:nvSpPr>
                <p:cNvPr id="206977" name="Oval 129">
                  <a:extLst>
                    <a:ext uri="{FF2B5EF4-FFF2-40B4-BE49-F238E27FC236}">
                      <a16:creationId xmlns:a16="http://schemas.microsoft.com/office/drawing/2014/main" id="{A8070345-4562-33E0-B6E8-E513DD6ECF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4667" y="3591"/>
                  <a:ext cx="545" cy="229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978" name="Oval 130">
                  <a:extLst>
                    <a:ext uri="{FF2B5EF4-FFF2-40B4-BE49-F238E27FC236}">
                      <a16:creationId xmlns:a16="http://schemas.microsoft.com/office/drawing/2014/main" id="{22065E0A-BDB1-CB9A-62B6-FBCB0C58AF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4667" y="3579"/>
                  <a:ext cx="545" cy="229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979" name="Group 131">
                <a:extLst>
                  <a:ext uri="{FF2B5EF4-FFF2-40B4-BE49-F238E27FC236}">
                    <a16:creationId xmlns:a16="http://schemas.microsoft.com/office/drawing/2014/main" id="{657CFD09-6109-5B7C-169C-3AC664D446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00" y="3425"/>
                <a:ext cx="200" cy="299"/>
                <a:chOff x="5000" y="3425"/>
                <a:chExt cx="200" cy="299"/>
              </a:xfrm>
            </p:grpSpPr>
            <p:sp>
              <p:nvSpPr>
                <p:cNvPr id="206980" name="AutoShape 132">
                  <a:extLst>
                    <a:ext uri="{FF2B5EF4-FFF2-40B4-BE49-F238E27FC236}">
                      <a16:creationId xmlns:a16="http://schemas.microsoft.com/office/drawing/2014/main" id="{588E2033-E6FD-B171-7B07-87E1CE32F6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4976" y="3500"/>
                  <a:ext cx="264" cy="18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6981" name="Rectangle 133">
                  <a:extLst>
                    <a:ext uri="{FF2B5EF4-FFF2-40B4-BE49-F238E27FC236}">
                      <a16:creationId xmlns:a16="http://schemas.microsoft.com/office/drawing/2014/main" id="{71F79316-7DBA-1DB9-B3CE-BF4AA1387E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5000" y="3425"/>
                  <a:ext cx="19" cy="291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982" name="Group 134">
                <a:extLst>
                  <a:ext uri="{FF2B5EF4-FFF2-40B4-BE49-F238E27FC236}">
                    <a16:creationId xmlns:a16="http://schemas.microsoft.com/office/drawing/2014/main" id="{D9526610-F671-C0C7-9456-F3E54155C8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76" y="3659"/>
                <a:ext cx="88" cy="33"/>
                <a:chOff x="4876" y="3659"/>
                <a:chExt cx="88" cy="33"/>
              </a:xfrm>
            </p:grpSpPr>
            <p:grpSp>
              <p:nvGrpSpPr>
                <p:cNvPr id="206983" name="Group 135">
                  <a:extLst>
                    <a:ext uri="{FF2B5EF4-FFF2-40B4-BE49-F238E27FC236}">
                      <a16:creationId xmlns:a16="http://schemas.microsoft.com/office/drawing/2014/main" id="{D782922E-0777-8E26-C85F-8A10EE5709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76" y="3659"/>
                  <a:ext cx="88" cy="33"/>
                  <a:chOff x="4876" y="3659"/>
                  <a:chExt cx="88" cy="33"/>
                </a:xfrm>
              </p:grpSpPr>
              <p:sp>
                <p:nvSpPr>
                  <p:cNvPr id="206984" name="Arc 136">
                    <a:extLst>
                      <a:ext uri="{FF2B5EF4-FFF2-40B4-BE49-F238E27FC236}">
                        <a16:creationId xmlns:a16="http://schemas.microsoft.com/office/drawing/2014/main" id="{30243B07-E162-F43D-7A54-BD3A3E9F21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18" y="3659"/>
                    <a:ext cx="46" cy="33"/>
                  </a:xfrm>
                  <a:custGeom>
                    <a:avLst/>
                    <a:gdLst>
                      <a:gd name="G0" fmla="+- 480 0 0"/>
                      <a:gd name="G1" fmla="+- 21600 0 0"/>
                      <a:gd name="G2" fmla="+- 21600 0 0"/>
                      <a:gd name="T0" fmla="*/ 0 w 22070"/>
                      <a:gd name="T1" fmla="*/ 5 h 21600"/>
                      <a:gd name="T2" fmla="*/ 22070 w 22070"/>
                      <a:gd name="T3" fmla="*/ 20931 h 21600"/>
                      <a:gd name="T4" fmla="*/ 480 w 2207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70" h="21600" fill="none" extrusionOk="0">
                        <a:moveTo>
                          <a:pt x="0" y="5"/>
                        </a:moveTo>
                        <a:cubicBezTo>
                          <a:pt x="159" y="1"/>
                          <a:pt x="319" y="0"/>
                          <a:pt x="480" y="0"/>
                        </a:cubicBezTo>
                        <a:cubicBezTo>
                          <a:pt x="12148" y="0"/>
                          <a:pt x="21708" y="9267"/>
                          <a:pt x="22069" y="20931"/>
                        </a:cubicBezTo>
                      </a:path>
                      <a:path w="22070" h="21600" stroke="0" extrusionOk="0">
                        <a:moveTo>
                          <a:pt x="0" y="5"/>
                        </a:moveTo>
                        <a:cubicBezTo>
                          <a:pt x="159" y="1"/>
                          <a:pt x="319" y="0"/>
                          <a:pt x="480" y="0"/>
                        </a:cubicBezTo>
                        <a:cubicBezTo>
                          <a:pt x="12148" y="0"/>
                          <a:pt x="21708" y="9267"/>
                          <a:pt x="22069" y="20931"/>
                        </a:cubicBezTo>
                        <a:lnTo>
                          <a:pt x="480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85" name="Arc 137">
                    <a:extLst>
                      <a:ext uri="{FF2B5EF4-FFF2-40B4-BE49-F238E27FC236}">
                        <a16:creationId xmlns:a16="http://schemas.microsoft.com/office/drawing/2014/main" id="{FB81C2AD-0A44-2C97-9A4A-3B732A1975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76" y="3659"/>
                    <a:ext cx="45" cy="33"/>
                  </a:xfrm>
                  <a:custGeom>
                    <a:avLst/>
                    <a:gdLst>
                      <a:gd name="G0" fmla="+- 21600 0 0"/>
                      <a:gd name="G1" fmla="+- 21595 0 0"/>
                      <a:gd name="G2" fmla="+- 21600 0 0"/>
                      <a:gd name="T0" fmla="*/ 0 w 21600"/>
                      <a:gd name="T1" fmla="*/ 21595 h 21595"/>
                      <a:gd name="T2" fmla="*/ 21115 w 21600"/>
                      <a:gd name="T3" fmla="*/ 0 h 21595"/>
                      <a:gd name="T4" fmla="*/ 21600 w 21600"/>
                      <a:gd name="T5" fmla="*/ 21595 h 21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5" fill="none" extrusionOk="0">
                        <a:moveTo>
                          <a:pt x="0" y="21594"/>
                        </a:moveTo>
                        <a:cubicBezTo>
                          <a:pt x="0" y="9854"/>
                          <a:pt x="9377" y="264"/>
                          <a:pt x="21115" y="0"/>
                        </a:cubicBezTo>
                      </a:path>
                      <a:path w="21600" h="21595" stroke="0" extrusionOk="0">
                        <a:moveTo>
                          <a:pt x="0" y="21594"/>
                        </a:moveTo>
                        <a:cubicBezTo>
                          <a:pt x="0" y="9854"/>
                          <a:pt x="9377" y="264"/>
                          <a:pt x="21115" y="0"/>
                        </a:cubicBezTo>
                        <a:lnTo>
                          <a:pt x="21600" y="21595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6986" name="Line 138">
                  <a:extLst>
                    <a:ext uri="{FF2B5EF4-FFF2-40B4-BE49-F238E27FC236}">
                      <a16:creationId xmlns:a16="http://schemas.microsoft.com/office/drawing/2014/main" id="{75CD8546-A082-84ED-EE81-63B044D94C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76" y="3691"/>
                  <a:ext cx="88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6987" name="Line 139">
                <a:extLst>
                  <a:ext uri="{FF2B5EF4-FFF2-40B4-BE49-F238E27FC236}">
                    <a16:creationId xmlns:a16="http://schemas.microsoft.com/office/drawing/2014/main" id="{CD3CA22A-6EC4-23A4-136E-6865650398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62" y="3681"/>
                <a:ext cx="24" cy="2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6988" name="Group 140">
              <a:extLst>
                <a:ext uri="{FF2B5EF4-FFF2-40B4-BE49-F238E27FC236}">
                  <a16:creationId xmlns:a16="http://schemas.microsoft.com/office/drawing/2014/main" id="{96A46585-6666-AD56-BAB5-B8B2D60E90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4" y="3324"/>
              <a:ext cx="422" cy="767"/>
              <a:chOff x="4484" y="3324"/>
              <a:chExt cx="422" cy="767"/>
            </a:xfrm>
          </p:grpSpPr>
          <p:sp>
            <p:nvSpPr>
              <p:cNvPr id="206989" name="Line 141">
                <a:extLst>
                  <a:ext uri="{FF2B5EF4-FFF2-40B4-BE49-F238E27FC236}">
                    <a16:creationId xmlns:a16="http://schemas.microsoft.com/office/drawing/2014/main" id="{8FAB4DAD-6E50-21A9-6431-6CAA835671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4" y="3792"/>
                <a:ext cx="232" cy="6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90" name="Line 142">
                <a:extLst>
                  <a:ext uri="{FF2B5EF4-FFF2-40B4-BE49-F238E27FC236}">
                    <a16:creationId xmlns:a16="http://schemas.microsoft.com/office/drawing/2014/main" id="{3B87C4D3-D1A7-58C5-01A5-F59F7D71B6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91" y="3857"/>
                <a:ext cx="125" cy="23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91" name="Line 143">
                <a:extLst>
                  <a:ext uri="{FF2B5EF4-FFF2-40B4-BE49-F238E27FC236}">
                    <a16:creationId xmlns:a16="http://schemas.microsoft.com/office/drawing/2014/main" id="{6491BDF8-8738-CD8D-BBB4-2A99739E2B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9" y="3514"/>
                <a:ext cx="105" cy="197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92" name="Line 144">
                <a:extLst>
                  <a:ext uri="{FF2B5EF4-FFF2-40B4-BE49-F238E27FC236}">
                    <a16:creationId xmlns:a16="http://schemas.microsoft.com/office/drawing/2014/main" id="{EA5B2C3D-B81C-E4D6-C80D-C406A5D5EB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18" y="3605"/>
                <a:ext cx="21" cy="9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93" name="Line 145">
                <a:extLst>
                  <a:ext uri="{FF2B5EF4-FFF2-40B4-BE49-F238E27FC236}">
                    <a16:creationId xmlns:a16="http://schemas.microsoft.com/office/drawing/2014/main" id="{3138D865-D019-D78A-09D8-46DDD8CBF8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2" y="3511"/>
                <a:ext cx="32" cy="10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94" name="Arc 146">
                <a:extLst>
                  <a:ext uri="{FF2B5EF4-FFF2-40B4-BE49-F238E27FC236}">
                    <a16:creationId xmlns:a16="http://schemas.microsoft.com/office/drawing/2014/main" id="{C9DBD23C-AECF-4035-ECEE-07CBC9852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8" y="3412"/>
                <a:ext cx="203" cy="163"/>
              </a:xfrm>
              <a:custGeom>
                <a:avLst/>
                <a:gdLst>
                  <a:gd name="G0" fmla="+- 20296 0 0"/>
                  <a:gd name="G1" fmla="+- 18629 0 0"/>
                  <a:gd name="G2" fmla="+- 21600 0 0"/>
                  <a:gd name="T0" fmla="*/ 0 w 20296"/>
                  <a:gd name="T1" fmla="*/ 11238 h 18629"/>
                  <a:gd name="T2" fmla="*/ 9363 w 20296"/>
                  <a:gd name="T3" fmla="*/ 0 h 18629"/>
                  <a:gd name="T4" fmla="*/ 20296 w 20296"/>
                  <a:gd name="T5" fmla="*/ 18629 h 18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6" h="18629" fill="none" extrusionOk="0">
                    <a:moveTo>
                      <a:pt x="-1" y="11237"/>
                    </a:moveTo>
                    <a:cubicBezTo>
                      <a:pt x="1719" y="6517"/>
                      <a:pt x="5030" y="2543"/>
                      <a:pt x="9363" y="0"/>
                    </a:cubicBezTo>
                  </a:path>
                  <a:path w="20296" h="18629" stroke="0" extrusionOk="0">
                    <a:moveTo>
                      <a:pt x="-1" y="11237"/>
                    </a:moveTo>
                    <a:cubicBezTo>
                      <a:pt x="1719" y="6517"/>
                      <a:pt x="5030" y="2543"/>
                      <a:pt x="9363" y="0"/>
                    </a:cubicBezTo>
                    <a:lnTo>
                      <a:pt x="20296" y="186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95" name="Oval 147">
                <a:extLst>
                  <a:ext uri="{FF2B5EF4-FFF2-40B4-BE49-F238E27FC236}">
                    <a16:creationId xmlns:a16="http://schemas.microsoft.com/office/drawing/2014/main" id="{5F4B11BE-258B-3E26-5986-C607EC1A8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665" y="3324"/>
                <a:ext cx="102" cy="16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96" name="Line 148">
                <a:extLst>
                  <a:ext uri="{FF2B5EF4-FFF2-40B4-BE49-F238E27FC236}">
                    <a16:creationId xmlns:a16="http://schemas.microsoft.com/office/drawing/2014/main" id="{72DF67E8-9A19-A288-AE69-FEF46778DC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7" y="3509"/>
                <a:ext cx="34" cy="9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97" name="Line 149">
                <a:extLst>
                  <a:ext uri="{FF2B5EF4-FFF2-40B4-BE49-F238E27FC236}">
                    <a16:creationId xmlns:a16="http://schemas.microsoft.com/office/drawing/2014/main" id="{2C5EF63D-EF4C-857A-ECAF-AAB853D14D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4" y="3600"/>
                <a:ext cx="53" cy="19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6998" name="Line 150">
                <a:extLst>
                  <a:ext uri="{FF2B5EF4-FFF2-40B4-BE49-F238E27FC236}">
                    <a16:creationId xmlns:a16="http://schemas.microsoft.com/office/drawing/2014/main" id="{4098F261-1749-7D65-159A-4DD141EA01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64" y="3617"/>
                <a:ext cx="142" cy="3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06999" name="Group 151">
            <a:extLst>
              <a:ext uri="{FF2B5EF4-FFF2-40B4-BE49-F238E27FC236}">
                <a16:creationId xmlns:a16="http://schemas.microsoft.com/office/drawing/2014/main" id="{C803F4A8-5B01-12E2-73BB-7FC2FADF8DD4}"/>
              </a:ext>
            </a:extLst>
          </p:cNvPr>
          <p:cNvGrpSpPr>
            <a:grpSpLocks/>
          </p:cNvGrpSpPr>
          <p:nvPr/>
        </p:nvGrpSpPr>
        <p:grpSpPr bwMode="auto">
          <a:xfrm>
            <a:off x="8123238" y="3632200"/>
            <a:ext cx="914400" cy="1298575"/>
            <a:chOff x="5117" y="2288"/>
            <a:chExt cx="576" cy="818"/>
          </a:xfrm>
        </p:grpSpPr>
        <p:grpSp>
          <p:nvGrpSpPr>
            <p:cNvPr id="207000" name="Group 152">
              <a:extLst>
                <a:ext uri="{FF2B5EF4-FFF2-40B4-BE49-F238E27FC236}">
                  <a16:creationId xmlns:a16="http://schemas.microsoft.com/office/drawing/2014/main" id="{9C088A1B-B65C-932C-AE0A-C343B093EA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1" y="2447"/>
              <a:ext cx="512" cy="369"/>
              <a:chOff x="5181" y="2447"/>
              <a:chExt cx="512" cy="369"/>
            </a:xfrm>
          </p:grpSpPr>
          <p:grpSp>
            <p:nvGrpSpPr>
              <p:cNvPr id="207001" name="Group 153">
                <a:extLst>
                  <a:ext uri="{FF2B5EF4-FFF2-40B4-BE49-F238E27FC236}">
                    <a16:creationId xmlns:a16="http://schemas.microsoft.com/office/drawing/2014/main" id="{89AB9C54-A511-A591-3FDE-061695A4C2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81" y="2591"/>
                <a:ext cx="512" cy="225"/>
                <a:chOff x="5181" y="2591"/>
                <a:chExt cx="512" cy="225"/>
              </a:xfrm>
            </p:grpSpPr>
            <p:sp>
              <p:nvSpPr>
                <p:cNvPr id="207002" name="Oval 154">
                  <a:extLst>
                    <a:ext uri="{FF2B5EF4-FFF2-40B4-BE49-F238E27FC236}">
                      <a16:creationId xmlns:a16="http://schemas.microsoft.com/office/drawing/2014/main" id="{4796715B-58DE-E454-FCF9-7057B88343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81" y="2602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7003" name="Oval 155">
                  <a:extLst>
                    <a:ext uri="{FF2B5EF4-FFF2-40B4-BE49-F238E27FC236}">
                      <a16:creationId xmlns:a16="http://schemas.microsoft.com/office/drawing/2014/main" id="{F3177568-28EF-DF14-2DFD-F408BAF38B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81" y="2591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7004" name="Group 156">
                <a:extLst>
                  <a:ext uri="{FF2B5EF4-FFF2-40B4-BE49-F238E27FC236}">
                    <a16:creationId xmlns:a16="http://schemas.microsoft.com/office/drawing/2014/main" id="{849A9845-8CC5-7C3A-421D-FF2626029F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94" y="2447"/>
                <a:ext cx="188" cy="280"/>
                <a:chOff x="5494" y="2447"/>
                <a:chExt cx="188" cy="280"/>
              </a:xfrm>
            </p:grpSpPr>
            <p:sp>
              <p:nvSpPr>
                <p:cNvPr id="207005" name="AutoShape 157">
                  <a:extLst>
                    <a:ext uri="{FF2B5EF4-FFF2-40B4-BE49-F238E27FC236}">
                      <a16:creationId xmlns:a16="http://schemas.microsoft.com/office/drawing/2014/main" id="{3C0275F7-C9FF-29E3-074A-8AF90F4A3F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5471" y="2517"/>
                  <a:ext cx="247" cy="17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7006" name="Rectangle 158">
                  <a:extLst>
                    <a:ext uri="{FF2B5EF4-FFF2-40B4-BE49-F238E27FC236}">
                      <a16:creationId xmlns:a16="http://schemas.microsoft.com/office/drawing/2014/main" id="{056B04BE-1D89-0BB8-20C0-8435C87400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5494" y="2447"/>
                  <a:ext cx="18" cy="272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7007" name="Group 159">
                <a:extLst>
                  <a:ext uri="{FF2B5EF4-FFF2-40B4-BE49-F238E27FC236}">
                    <a16:creationId xmlns:a16="http://schemas.microsoft.com/office/drawing/2014/main" id="{B2532FB7-1D0C-B8CD-DD8D-3CBE7E3C4C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12" y="2741"/>
                <a:ext cx="83" cy="31"/>
                <a:chOff x="5312" y="2741"/>
                <a:chExt cx="83" cy="31"/>
              </a:xfrm>
            </p:grpSpPr>
            <p:grpSp>
              <p:nvGrpSpPr>
                <p:cNvPr id="207008" name="Group 160">
                  <a:extLst>
                    <a:ext uri="{FF2B5EF4-FFF2-40B4-BE49-F238E27FC236}">
                      <a16:creationId xmlns:a16="http://schemas.microsoft.com/office/drawing/2014/main" id="{78C385B8-BF60-E0FF-CB04-9CF625A875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12" y="2741"/>
                  <a:ext cx="83" cy="31"/>
                  <a:chOff x="5312" y="2741"/>
                  <a:chExt cx="83" cy="31"/>
                </a:xfrm>
              </p:grpSpPr>
              <p:sp>
                <p:nvSpPr>
                  <p:cNvPr id="207009" name="Arc 161">
                    <a:extLst>
                      <a:ext uri="{FF2B5EF4-FFF2-40B4-BE49-F238E27FC236}">
                        <a16:creationId xmlns:a16="http://schemas.microsoft.com/office/drawing/2014/main" id="{7CCA8981-2153-8ED6-37B6-B32B89B850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53" y="2741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7010" name="Arc 162">
                    <a:extLst>
                      <a:ext uri="{FF2B5EF4-FFF2-40B4-BE49-F238E27FC236}">
                        <a16:creationId xmlns:a16="http://schemas.microsoft.com/office/drawing/2014/main" id="{05AB6B4D-7BA4-2AF2-DA00-FBD8FF0206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2741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7011" name="Line 163">
                  <a:extLst>
                    <a:ext uri="{FF2B5EF4-FFF2-40B4-BE49-F238E27FC236}">
                      <a16:creationId xmlns:a16="http://schemas.microsoft.com/office/drawing/2014/main" id="{B89B823C-1CC4-0FFE-FD6A-FA4B42B8D6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312" y="2771"/>
                  <a:ext cx="82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7012" name="Freeform 164">
                <a:extLst>
                  <a:ext uri="{FF2B5EF4-FFF2-40B4-BE49-F238E27FC236}">
                    <a16:creationId xmlns:a16="http://schemas.microsoft.com/office/drawing/2014/main" id="{014D7065-A357-3A7D-9058-77D3D4A28B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" y="2712"/>
                <a:ext cx="233" cy="54"/>
              </a:xfrm>
              <a:custGeom>
                <a:avLst/>
                <a:gdLst>
                  <a:gd name="T0" fmla="*/ 0 w 233"/>
                  <a:gd name="T1" fmla="*/ 53 h 54"/>
                  <a:gd name="T2" fmla="*/ 11 w 233"/>
                  <a:gd name="T3" fmla="*/ 50 h 54"/>
                  <a:gd name="T4" fmla="*/ 29 w 233"/>
                  <a:gd name="T5" fmla="*/ 50 h 54"/>
                  <a:gd name="T6" fmla="*/ 39 w 233"/>
                  <a:gd name="T7" fmla="*/ 50 h 54"/>
                  <a:gd name="T8" fmla="*/ 50 w 233"/>
                  <a:gd name="T9" fmla="*/ 53 h 54"/>
                  <a:gd name="T10" fmla="*/ 58 w 233"/>
                  <a:gd name="T11" fmla="*/ 53 h 54"/>
                  <a:gd name="T12" fmla="*/ 71 w 233"/>
                  <a:gd name="T13" fmla="*/ 53 h 54"/>
                  <a:gd name="T14" fmla="*/ 81 w 233"/>
                  <a:gd name="T15" fmla="*/ 53 h 54"/>
                  <a:gd name="T16" fmla="*/ 90 w 233"/>
                  <a:gd name="T17" fmla="*/ 53 h 54"/>
                  <a:gd name="T18" fmla="*/ 100 w 233"/>
                  <a:gd name="T19" fmla="*/ 53 h 54"/>
                  <a:gd name="T20" fmla="*/ 108 w 233"/>
                  <a:gd name="T21" fmla="*/ 53 h 54"/>
                  <a:gd name="T22" fmla="*/ 118 w 233"/>
                  <a:gd name="T23" fmla="*/ 50 h 54"/>
                  <a:gd name="T24" fmla="*/ 126 w 233"/>
                  <a:gd name="T25" fmla="*/ 50 h 54"/>
                  <a:gd name="T26" fmla="*/ 134 w 233"/>
                  <a:gd name="T27" fmla="*/ 46 h 54"/>
                  <a:gd name="T28" fmla="*/ 142 w 233"/>
                  <a:gd name="T29" fmla="*/ 43 h 54"/>
                  <a:gd name="T30" fmla="*/ 150 w 233"/>
                  <a:gd name="T31" fmla="*/ 34 h 54"/>
                  <a:gd name="T32" fmla="*/ 158 w 233"/>
                  <a:gd name="T33" fmla="*/ 25 h 54"/>
                  <a:gd name="T34" fmla="*/ 168 w 233"/>
                  <a:gd name="T35" fmla="*/ 22 h 54"/>
                  <a:gd name="T36" fmla="*/ 176 w 233"/>
                  <a:gd name="T37" fmla="*/ 19 h 54"/>
                  <a:gd name="T38" fmla="*/ 195 w 233"/>
                  <a:gd name="T39" fmla="*/ 12 h 54"/>
                  <a:gd name="T40" fmla="*/ 203 w 233"/>
                  <a:gd name="T41" fmla="*/ 9 h 54"/>
                  <a:gd name="T42" fmla="*/ 211 w 233"/>
                  <a:gd name="T43" fmla="*/ 9 h 54"/>
                  <a:gd name="T44" fmla="*/ 218 w 233"/>
                  <a:gd name="T45" fmla="*/ 6 h 54"/>
                  <a:gd name="T46" fmla="*/ 226 w 233"/>
                  <a:gd name="T47" fmla="*/ 0 h 54"/>
                  <a:gd name="T48" fmla="*/ 232 w 233"/>
                  <a:gd name="T4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3" h="54">
                    <a:moveTo>
                      <a:pt x="0" y="53"/>
                    </a:moveTo>
                    <a:lnTo>
                      <a:pt x="11" y="50"/>
                    </a:lnTo>
                    <a:lnTo>
                      <a:pt x="29" y="50"/>
                    </a:lnTo>
                    <a:lnTo>
                      <a:pt x="39" y="50"/>
                    </a:lnTo>
                    <a:lnTo>
                      <a:pt x="50" y="53"/>
                    </a:lnTo>
                    <a:lnTo>
                      <a:pt x="58" y="53"/>
                    </a:lnTo>
                    <a:lnTo>
                      <a:pt x="71" y="53"/>
                    </a:lnTo>
                    <a:lnTo>
                      <a:pt x="81" y="53"/>
                    </a:lnTo>
                    <a:lnTo>
                      <a:pt x="90" y="53"/>
                    </a:lnTo>
                    <a:lnTo>
                      <a:pt x="100" y="53"/>
                    </a:lnTo>
                    <a:lnTo>
                      <a:pt x="108" y="53"/>
                    </a:lnTo>
                    <a:lnTo>
                      <a:pt x="118" y="50"/>
                    </a:lnTo>
                    <a:lnTo>
                      <a:pt x="126" y="50"/>
                    </a:lnTo>
                    <a:lnTo>
                      <a:pt x="134" y="46"/>
                    </a:lnTo>
                    <a:lnTo>
                      <a:pt x="142" y="43"/>
                    </a:lnTo>
                    <a:lnTo>
                      <a:pt x="150" y="34"/>
                    </a:lnTo>
                    <a:lnTo>
                      <a:pt x="158" y="25"/>
                    </a:lnTo>
                    <a:lnTo>
                      <a:pt x="168" y="22"/>
                    </a:lnTo>
                    <a:lnTo>
                      <a:pt x="176" y="19"/>
                    </a:lnTo>
                    <a:lnTo>
                      <a:pt x="195" y="12"/>
                    </a:lnTo>
                    <a:lnTo>
                      <a:pt x="203" y="9"/>
                    </a:lnTo>
                    <a:lnTo>
                      <a:pt x="211" y="9"/>
                    </a:lnTo>
                    <a:lnTo>
                      <a:pt x="218" y="6"/>
                    </a:lnTo>
                    <a:lnTo>
                      <a:pt x="226" y="0"/>
                    </a:lnTo>
                    <a:lnTo>
                      <a:pt x="232" y="0"/>
                    </a:lnTo>
                  </a:path>
                </a:pathLst>
              </a:custGeom>
              <a:solidFill>
                <a:schemeClr val="bg1"/>
              </a:solidFill>
              <a:ln w="12699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07013" name="Group 165">
              <a:extLst>
                <a:ext uri="{FF2B5EF4-FFF2-40B4-BE49-F238E27FC236}">
                  <a16:creationId xmlns:a16="http://schemas.microsoft.com/office/drawing/2014/main" id="{6D189F1E-149E-B5A0-1582-63EAA06988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17" y="2288"/>
              <a:ext cx="369" cy="818"/>
              <a:chOff x="5117" y="2288"/>
              <a:chExt cx="369" cy="818"/>
            </a:xfrm>
          </p:grpSpPr>
          <p:sp>
            <p:nvSpPr>
              <p:cNvPr id="207014" name="Oval 166">
                <a:extLst>
                  <a:ext uri="{FF2B5EF4-FFF2-40B4-BE49-F238E27FC236}">
                    <a16:creationId xmlns:a16="http://schemas.microsoft.com/office/drawing/2014/main" id="{B8021E22-59A1-4374-8391-C91E59F0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9" y="2288"/>
                <a:ext cx="96" cy="15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7015" name="Line 167">
                <a:extLst>
                  <a:ext uri="{FF2B5EF4-FFF2-40B4-BE49-F238E27FC236}">
                    <a16:creationId xmlns:a16="http://schemas.microsoft.com/office/drawing/2014/main" id="{A27AB66F-0BF6-1F6E-3686-F0ADB61FDE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2807"/>
                <a:ext cx="218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7016" name="Line 168">
                <a:extLst>
                  <a:ext uri="{FF2B5EF4-FFF2-40B4-BE49-F238E27FC236}">
                    <a16:creationId xmlns:a16="http://schemas.microsoft.com/office/drawing/2014/main" id="{78A5CEF7-F05E-E940-8CEF-9C18BD11B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6" y="2865"/>
                <a:ext cx="150" cy="24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7017" name="Line 169">
                <a:extLst>
                  <a:ext uri="{FF2B5EF4-FFF2-40B4-BE49-F238E27FC236}">
                    <a16:creationId xmlns:a16="http://schemas.microsoft.com/office/drawing/2014/main" id="{E7830B99-2C07-C400-EE8A-E1A85C5A06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4" y="2526"/>
                <a:ext cx="50" cy="17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7018" name="Line 170">
                <a:extLst>
                  <a:ext uri="{FF2B5EF4-FFF2-40B4-BE49-F238E27FC236}">
                    <a16:creationId xmlns:a16="http://schemas.microsoft.com/office/drawing/2014/main" id="{5799349E-418C-41B9-9022-2BCD4B5C08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35" y="2706"/>
                <a:ext cx="126" cy="2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7019" name="Line 171">
                <a:extLst>
                  <a:ext uri="{FF2B5EF4-FFF2-40B4-BE49-F238E27FC236}">
                    <a16:creationId xmlns:a16="http://schemas.microsoft.com/office/drawing/2014/main" id="{04414D93-0200-8A0B-7FE4-C10C3EC9E1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35" y="2486"/>
                <a:ext cx="49" cy="1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7020" name="Arc 172">
                <a:extLst>
                  <a:ext uri="{FF2B5EF4-FFF2-40B4-BE49-F238E27FC236}">
                    <a16:creationId xmlns:a16="http://schemas.microsoft.com/office/drawing/2014/main" id="{9DE46DF0-F70D-3039-744E-171D62962F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1" y="2429"/>
                <a:ext cx="67" cy="198"/>
              </a:xfrm>
              <a:custGeom>
                <a:avLst/>
                <a:gdLst>
                  <a:gd name="G0" fmla="+- 20327 0 0"/>
                  <a:gd name="G1" fmla="+- 18805 0 0"/>
                  <a:gd name="G2" fmla="+- 21600 0 0"/>
                  <a:gd name="T0" fmla="*/ 0 w 20327"/>
                  <a:gd name="T1" fmla="*/ 11498 h 18805"/>
                  <a:gd name="T2" fmla="*/ 9699 w 20327"/>
                  <a:gd name="T3" fmla="*/ 0 h 18805"/>
                  <a:gd name="T4" fmla="*/ 20327 w 20327"/>
                  <a:gd name="T5" fmla="*/ 18805 h 18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7" h="18805" fill="none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</a:path>
                  <a:path w="20327" h="18805" stroke="0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  <a:lnTo>
                      <a:pt x="20327" y="18805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7021" name="Line 173">
                <a:extLst>
                  <a:ext uri="{FF2B5EF4-FFF2-40B4-BE49-F238E27FC236}">
                    <a16:creationId xmlns:a16="http://schemas.microsoft.com/office/drawing/2014/main" id="{CB0E8562-2E58-1E34-0439-45B575C7D5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17" y="2544"/>
                <a:ext cx="36" cy="26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7022" name="Line 174">
                <a:extLst>
                  <a:ext uri="{FF2B5EF4-FFF2-40B4-BE49-F238E27FC236}">
                    <a16:creationId xmlns:a16="http://schemas.microsoft.com/office/drawing/2014/main" id="{13FF3A7B-0DE2-2CF9-5436-EDF826346C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35" y="2606"/>
                <a:ext cx="49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07023" name="Rectangle 175">
            <a:extLst>
              <a:ext uri="{FF2B5EF4-FFF2-40B4-BE49-F238E27FC236}">
                <a16:creationId xmlns:a16="http://schemas.microsoft.com/office/drawing/2014/main" id="{AEA12C67-2546-E640-7907-EB0B2F02AE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One environment</a:t>
            </a:r>
          </a:p>
          <a:p>
            <a:pPr lvl="1"/>
            <a:r>
              <a:rPr lang="en-US" altLang="LID4096"/>
              <a:t>where tools work both synchronously and asynchronously</a:t>
            </a:r>
          </a:p>
        </p:txBody>
      </p:sp>
      <p:sp>
        <p:nvSpPr>
          <p:cNvPr id="207024" name="Oval 176">
            <a:extLst>
              <a:ext uri="{FF2B5EF4-FFF2-40B4-BE49-F238E27FC236}">
                <a16:creationId xmlns:a16="http://schemas.microsoft.com/office/drawing/2014/main" id="{EF6562F0-EEDD-1B5C-D5F5-236CA8C30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8" y="2798763"/>
            <a:ext cx="536575" cy="612775"/>
          </a:xfrm>
          <a:prstGeom prst="ellipse">
            <a:avLst/>
          </a:prstGeom>
          <a:noFill/>
          <a:ln w="25399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25" name="Line 177">
            <a:extLst>
              <a:ext uri="{FF2B5EF4-FFF2-40B4-BE49-F238E27FC236}">
                <a16:creationId xmlns:a16="http://schemas.microsoft.com/office/drawing/2014/main" id="{9CB067C5-7004-E025-DCD5-7D3080C192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57225" y="2878138"/>
            <a:ext cx="0" cy="227012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26" name="Line 178">
            <a:extLst>
              <a:ext uri="{FF2B5EF4-FFF2-40B4-BE49-F238E27FC236}">
                <a16:creationId xmlns:a16="http://schemas.microsoft.com/office/drawing/2014/main" id="{FF1AF60F-16F4-E6F3-DA97-68734822B7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6413" y="3105150"/>
            <a:ext cx="150812" cy="0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27" name="Oval 179">
            <a:extLst>
              <a:ext uri="{FF2B5EF4-FFF2-40B4-BE49-F238E27FC236}">
                <a16:creationId xmlns:a16="http://schemas.microsoft.com/office/drawing/2014/main" id="{21B4E0E7-C43B-7BB6-854B-CC17B479C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388" y="2798763"/>
            <a:ext cx="536575" cy="612775"/>
          </a:xfrm>
          <a:prstGeom prst="ellipse">
            <a:avLst/>
          </a:prstGeom>
          <a:noFill/>
          <a:ln w="25399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28" name="Oval 180">
            <a:extLst>
              <a:ext uri="{FF2B5EF4-FFF2-40B4-BE49-F238E27FC236}">
                <a16:creationId xmlns:a16="http://schemas.microsoft.com/office/drawing/2014/main" id="{8CACCD23-20A3-BBEE-1A78-697531921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2798763"/>
            <a:ext cx="536575" cy="612775"/>
          </a:xfrm>
          <a:prstGeom prst="ellipse">
            <a:avLst/>
          </a:prstGeom>
          <a:noFill/>
          <a:ln w="25399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29" name="Line 181">
            <a:extLst>
              <a:ext uri="{FF2B5EF4-FFF2-40B4-BE49-F238E27FC236}">
                <a16:creationId xmlns:a16="http://schemas.microsoft.com/office/drawing/2014/main" id="{96F6BF60-B051-5AB4-E9C1-94F1840B3E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16113" y="3106738"/>
            <a:ext cx="0" cy="227012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0" name="Line 182">
            <a:extLst>
              <a:ext uri="{FF2B5EF4-FFF2-40B4-BE49-F238E27FC236}">
                <a16:creationId xmlns:a16="http://schemas.microsoft.com/office/drawing/2014/main" id="{3803E4E7-5A93-1589-76BF-01A146E1AF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65300" y="3030538"/>
            <a:ext cx="150813" cy="74612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1" name="Line 183">
            <a:extLst>
              <a:ext uri="{FF2B5EF4-FFF2-40B4-BE49-F238E27FC236}">
                <a16:creationId xmlns:a16="http://schemas.microsoft.com/office/drawing/2014/main" id="{A0534CE2-C323-8B08-6ACA-8A0E7398A5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03563" y="3105150"/>
            <a:ext cx="227012" cy="0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2" name="Line 184">
            <a:extLst>
              <a:ext uri="{FF2B5EF4-FFF2-40B4-BE49-F238E27FC236}">
                <a16:creationId xmlns:a16="http://schemas.microsoft.com/office/drawing/2014/main" id="{25D6BF85-E857-4664-6EED-4003B83A0D1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35300" y="2949575"/>
            <a:ext cx="66675" cy="153988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3" name="Oval 185">
            <a:extLst>
              <a:ext uri="{FF2B5EF4-FFF2-40B4-BE49-F238E27FC236}">
                <a16:creationId xmlns:a16="http://schemas.microsoft.com/office/drawing/2014/main" id="{0065DEB0-3D55-03C0-C674-7B0BC8900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3" y="2798763"/>
            <a:ext cx="536575" cy="612775"/>
          </a:xfrm>
          <a:prstGeom prst="ellipse">
            <a:avLst/>
          </a:prstGeom>
          <a:noFill/>
          <a:ln w="25399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4" name="Line 186">
            <a:extLst>
              <a:ext uri="{FF2B5EF4-FFF2-40B4-BE49-F238E27FC236}">
                <a16:creationId xmlns:a16="http://schemas.microsoft.com/office/drawing/2014/main" id="{81B68114-EE4E-DA7D-6C2B-6A117A94EC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9400" y="2878138"/>
            <a:ext cx="0" cy="227012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5" name="Line 187">
            <a:extLst>
              <a:ext uri="{FF2B5EF4-FFF2-40B4-BE49-F238E27FC236}">
                <a16:creationId xmlns:a16="http://schemas.microsoft.com/office/drawing/2014/main" id="{BA44618C-6B5D-C3E4-465A-E0A6A7AA21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59400" y="3030538"/>
            <a:ext cx="107950" cy="74612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6" name="Oval 188">
            <a:extLst>
              <a:ext uri="{FF2B5EF4-FFF2-40B4-BE49-F238E27FC236}">
                <a16:creationId xmlns:a16="http://schemas.microsoft.com/office/drawing/2014/main" id="{5E2CE993-F963-0B7A-1448-46EDDAA02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8350" y="2781300"/>
            <a:ext cx="536575" cy="612775"/>
          </a:xfrm>
          <a:prstGeom prst="ellipse">
            <a:avLst/>
          </a:prstGeom>
          <a:noFill/>
          <a:ln w="25399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7" name="Line 189">
            <a:extLst>
              <a:ext uri="{FF2B5EF4-FFF2-40B4-BE49-F238E27FC236}">
                <a16:creationId xmlns:a16="http://schemas.microsoft.com/office/drawing/2014/main" id="{E4684F38-E7A1-F2DD-060D-913D121D2CE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6638" y="2860675"/>
            <a:ext cx="0" cy="227013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8" name="Line 190">
            <a:extLst>
              <a:ext uri="{FF2B5EF4-FFF2-40B4-BE49-F238E27FC236}">
                <a16:creationId xmlns:a16="http://schemas.microsoft.com/office/drawing/2014/main" id="{70073D56-0479-9118-EE57-A0C46E196D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8225" y="3087688"/>
            <a:ext cx="125413" cy="0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39" name="Oval 191">
            <a:extLst>
              <a:ext uri="{FF2B5EF4-FFF2-40B4-BE49-F238E27FC236}">
                <a16:creationId xmlns:a16="http://schemas.microsoft.com/office/drawing/2014/main" id="{E47D0581-875B-86BC-9962-BB229A28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0700" y="2798763"/>
            <a:ext cx="536575" cy="612775"/>
          </a:xfrm>
          <a:prstGeom prst="ellipse">
            <a:avLst/>
          </a:prstGeom>
          <a:noFill/>
          <a:ln w="25399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40" name="Line 192">
            <a:extLst>
              <a:ext uri="{FF2B5EF4-FFF2-40B4-BE49-F238E27FC236}">
                <a16:creationId xmlns:a16="http://schemas.microsoft.com/office/drawing/2014/main" id="{AE203018-D5CA-ECD5-81D5-3D9F267ABA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08988" y="3106738"/>
            <a:ext cx="0" cy="227012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7041" name="Line 193">
            <a:extLst>
              <a:ext uri="{FF2B5EF4-FFF2-40B4-BE49-F238E27FC236}">
                <a16:creationId xmlns:a16="http://schemas.microsoft.com/office/drawing/2014/main" id="{432E1707-9D72-066E-403A-31FD18116F7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0575" y="3105150"/>
            <a:ext cx="125413" cy="0"/>
          </a:xfrm>
          <a:prstGeom prst="line">
            <a:avLst/>
          </a:prstGeom>
          <a:noFill/>
          <a:ln w="12699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050">
            <a:extLst>
              <a:ext uri="{FF2B5EF4-FFF2-40B4-BE49-F238E27FC236}">
                <a16:creationId xmlns:a16="http://schemas.microsoft.com/office/drawing/2014/main" id="{8070F49E-F7BC-E7F4-C18B-F9E4705EC1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Supporting Asynchronous and Synchronous Work</a:t>
            </a:r>
          </a:p>
        </p:txBody>
      </p:sp>
      <p:sp>
        <p:nvSpPr>
          <p:cNvPr id="207875" name="Rectangle 2051">
            <a:extLst>
              <a:ext uri="{FF2B5EF4-FFF2-40B4-BE49-F238E27FC236}">
                <a16:creationId xmlns:a16="http://schemas.microsoft.com/office/drawing/2014/main" id="{5B12D7B2-926B-1572-BC6A-C06B830CF5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Asynchronous</a:t>
            </a:r>
          </a:p>
          <a:p>
            <a:pPr lvl="1"/>
            <a:r>
              <a:rPr lang="en-US" altLang="LID4096"/>
              <a:t>items can be left in a room for others</a:t>
            </a:r>
          </a:p>
          <a:p>
            <a:pPr lvl="2"/>
            <a:r>
              <a:rPr lang="en-US" altLang="LID4096"/>
              <a:t>work artifacts</a:t>
            </a:r>
          </a:p>
          <a:p>
            <a:pPr lvl="2"/>
            <a:r>
              <a:rPr lang="en-US" altLang="LID4096"/>
              <a:t>coordination and management artifacts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Synchronous</a:t>
            </a:r>
          </a:p>
          <a:p>
            <a:pPr lvl="1"/>
            <a:r>
              <a:rPr lang="en-US" altLang="LID4096"/>
              <a:t>team members in the same room are </a:t>
            </a:r>
            <a:br>
              <a:rPr lang="en-US" altLang="LID4096"/>
            </a:br>
            <a:r>
              <a:rPr lang="en-US" altLang="LID4096"/>
              <a:t>automatically working together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>
            <a:extLst>
              <a:ext uri="{FF2B5EF4-FFF2-40B4-BE49-F238E27FC236}">
                <a16:creationId xmlns:a16="http://schemas.microsoft.com/office/drawing/2014/main" id="{3DD6D83B-D08D-417A-6C61-8F4B2C9BE8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Example: A Formal Meeting</a:t>
            </a:r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6D5ACE38-6EA9-2A39-2B06-087F74EC2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3" y="1776413"/>
            <a:ext cx="21701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3200" b="0"/>
              <a:t>Pre-meeting</a:t>
            </a:r>
          </a:p>
        </p:txBody>
      </p:sp>
      <p:sp>
        <p:nvSpPr>
          <p:cNvPr id="209924" name="Rectangle 4">
            <a:extLst>
              <a:ext uri="{FF2B5EF4-FFF2-40B4-BE49-F238E27FC236}">
                <a16:creationId xmlns:a16="http://schemas.microsoft.com/office/drawing/2014/main" id="{AEB36CD1-F209-9A4C-959B-C4D72B4BD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3175" y="1781175"/>
            <a:ext cx="2746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3200" b="0"/>
              <a:t>During meeting</a:t>
            </a:r>
          </a:p>
        </p:txBody>
      </p:sp>
      <p:grpSp>
        <p:nvGrpSpPr>
          <p:cNvPr id="210046" name="Group 126">
            <a:extLst>
              <a:ext uri="{FF2B5EF4-FFF2-40B4-BE49-F238E27FC236}">
                <a16:creationId xmlns:a16="http://schemas.microsoft.com/office/drawing/2014/main" id="{88E5E2E6-0118-1F2E-BFD8-ABBE29677D9F}"/>
              </a:ext>
            </a:extLst>
          </p:cNvPr>
          <p:cNvGrpSpPr>
            <a:grpSpLocks/>
          </p:cNvGrpSpPr>
          <p:nvPr/>
        </p:nvGrpSpPr>
        <p:grpSpPr bwMode="auto">
          <a:xfrm>
            <a:off x="6029325" y="2978150"/>
            <a:ext cx="1155700" cy="3162300"/>
            <a:chOff x="3574" y="2277"/>
            <a:chExt cx="728" cy="1992"/>
          </a:xfrm>
        </p:grpSpPr>
        <p:grpSp>
          <p:nvGrpSpPr>
            <p:cNvPr id="209938" name="Group 18">
              <a:extLst>
                <a:ext uri="{FF2B5EF4-FFF2-40B4-BE49-F238E27FC236}">
                  <a16:creationId xmlns:a16="http://schemas.microsoft.com/office/drawing/2014/main" id="{C8F349D3-7327-FB0A-E305-2BB5CEFDCC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57" y="3826"/>
              <a:ext cx="545" cy="209"/>
              <a:chOff x="3380" y="3587"/>
              <a:chExt cx="545" cy="241"/>
            </a:xfrm>
          </p:grpSpPr>
          <p:sp>
            <p:nvSpPr>
              <p:cNvPr id="209939" name="Oval 19">
                <a:extLst>
                  <a:ext uri="{FF2B5EF4-FFF2-40B4-BE49-F238E27FC236}">
                    <a16:creationId xmlns:a16="http://schemas.microsoft.com/office/drawing/2014/main" id="{9355F0AC-C4F3-870C-EBAC-0D1F5619E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380" y="3599"/>
                <a:ext cx="545" cy="229"/>
              </a:xfrm>
              <a:prstGeom prst="ellipse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9940" name="Oval 20">
                <a:extLst>
                  <a:ext uri="{FF2B5EF4-FFF2-40B4-BE49-F238E27FC236}">
                    <a16:creationId xmlns:a16="http://schemas.microsoft.com/office/drawing/2014/main" id="{321B7FD8-BAC8-FACB-ABD3-3F0368CCB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380" y="3587"/>
                <a:ext cx="545" cy="229"/>
              </a:xfrm>
              <a:prstGeom prst="ellipse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9941" name="Group 21">
              <a:extLst>
                <a:ext uri="{FF2B5EF4-FFF2-40B4-BE49-F238E27FC236}">
                  <a16:creationId xmlns:a16="http://schemas.microsoft.com/office/drawing/2014/main" id="{37308BA6-5038-FB69-9922-CA8D5CD138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0" y="3693"/>
              <a:ext cx="200" cy="259"/>
              <a:chOff x="3713" y="3433"/>
              <a:chExt cx="200" cy="299"/>
            </a:xfrm>
          </p:grpSpPr>
          <p:sp>
            <p:nvSpPr>
              <p:cNvPr id="209942" name="AutoShape 22">
                <a:extLst>
                  <a:ext uri="{FF2B5EF4-FFF2-40B4-BE49-F238E27FC236}">
                    <a16:creationId xmlns:a16="http://schemas.microsoft.com/office/drawing/2014/main" id="{49A035DA-D5C4-A936-D67C-89A62A2C7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880000" flipV="1">
                <a:off x="3689" y="3508"/>
                <a:ext cx="264" cy="184"/>
              </a:xfrm>
              <a:custGeom>
                <a:avLst/>
                <a:gdLst>
                  <a:gd name="G0" fmla="+- 2644 0 0"/>
                  <a:gd name="G1" fmla="+- 21600 0 2644"/>
                  <a:gd name="G2" fmla="*/ 2644 1 2"/>
                  <a:gd name="G3" fmla="+- 21600 0 G2"/>
                  <a:gd name="G4" fmla="+/ 2644 21600 2"/>
                  <a:gd name="G5" fmla="+/ G1 0 2"/>
                  <a:gd name="G6" fmla="*/ 21600 21600 2644"/>
                  <a:gd name="G7" fmla="*/ G6 1 2"/>
                  <a:gd name="G8" fmla="+- 21600 0 G7"/>
                  <a:gd name="G9" fmla="*/ 21600 1 2"/>
                  <a:gd name="G10" fmla="+- 2644 0 G9"/>
                  <a:gd name="G11" fmla="?: G10 G8 0"/>
                  <a:gd name="G12" fmla="?: G10 G7 21600"/>
                  <a:gd name="T0" fmla="*/ 20278 w 21600"/>
                  <a:gd name="T1" fmla="*/ 10800 h 21600"/>
                  <a:gd name="T2" fmla="*/ 10800 w 21600"/>
                  <a:gd name="T3" fmla="*/ 21600 h 21600"/>
                  <a:gd name="T4" fmla="*/ 1322 w 21600"/>
                  <a:gd name="T5" fmla="*/ 10800 h 21600"/>
                  <a:gd name="T6" fmla="*/ 10800 w 21600"/>
                  <a:gd name="T7" fmla="*/ 0 h 21600"/>
                  <a:gd name="T8" fmla="*/ 3122 w 21600"/>
                  <a:gd name="T9" fmla="*/ 3122 h 21600"/>
                  <a:gd name="T10" fmla="*/ 18478 w 21600"/>
                  <a:gd name="T11" fmla="*/ 1847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4" y="21600"/>
                    </a:lnTo>
                    <a:lnTo>
                      <a:pt x="1895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9943" name="Rectangle 23">
                <a:extLst>
                  <a:ext uri="{FF2B5EF4-FFF2-40B4-BE49-F238E27FC236}">
                    <a16:creationId xmlns:a16="http://schemas.microsoft.com/office/drawing/2014/main" id="{2FAE68B1-C477-7138-6B00-F689DD61CE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0000" flipH="1">
                <a:off x="3713" y="3433"/>
                <a:ext cx="19" cy="291"/>
              </a:xfrm>
              <a:prstGeom prst="rect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9944" name="Group 24">
              <a:extLst>
                <a:ext uri="{FF2B5EF4-FFF2-40B4-BE49-F238E27FC236}">
                  <a16:creationId xmlns:a16="http://schemas.microsoft.com/office/drawing/2014/main" id="{65DA7A18-BB1D-582F-2AA0-EF6D5268C0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6" y="3896"/>
              <a:ext cx="88" cy="28"/>
              <a:chOff x="3589" y="3667"/>
              <a:chExt cx="88" cy="33"/>
            </a:xfrm>
          </p:grpSpPr>
          <p:grpSp>
            <p:nvGrpSpPr>
              <p:cNvPr id="209945" name="Group 25">
                <a:extLst>
                  <a:ext uri="{FF2B5EF4-FFF2-40B4-BE49-F238E27FC236}">
                    <a16:creationId xmlns:a16="http://schemas.microsoft.com/office/drawing/2014/main" id="{5B0C232F-1158-1D4D-6DAC-C2F15D0432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89" y="3667"/>
                <a:ext cx="88" cy="33"/>
                <a:chOff x="3589" y="3667"/>
                <a:chExt cx="88" cy="33"/>
              </a:xfrm>
            </p:grpSpPr>
            <p:sp>
              <p:nvSpPr>
                <p:cNvPr id="209946" name="Arc 26">
                  <a:extLst>
                    <a:ext uri="{FF2B5EF4-FFF2-40B4-BE49-F238E27FC236}">
                      <a16:creationId xmlns:a16="http://schemas.microsoft.com/office/drawing/2014/main" id="{09B03521-F644-7861-1F74-4C0E802B58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1" y="3667"/>
                  <a:ext cx="46" cy="33"/>
                </a:xfrm>
                <a:custGeom>
                  <a:avLst/>
                  <a:gdLst>
                    <a:gd name="G0" fmla="+- 480 0 0"/>
                    <a:gd name="G1" fmla="+- 21600 0 0"/>
                    <a:gd name="G2" fmla="+- 21600 0 0"/>
                    <a:gd name="T0" fmla="*/ 0 w 22070"/>
                    <a:gd name="T1" fmla="*/ 5 h 21600"/>
                    <a:gd name="T2" fmla="*/ 22070 w 22070"/>
                    <a:gd name="T3" fmla="*/ 20931 h 21600"/>
                    <a:gd name="T4" fmla="*/ 480 w 2207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070" h="21600" fill="none" extrusionOk="0">
                      <a:moveTo>
                        <a:pt x="0" y="5"/>
                      </a:moveTo>
                      <a:cubicBezTo>
                        <a:pt x="159" y="1"/>
                        <a:pt x="319" y="0"/>
                        <a:pt x="480" y="0"/>
                      </a:cubicBezTo>
                      <a:cubicBezTo>
                        <a:pt x="12148" y="0"/>
                        <a:pt x="21708" y="9267"/>
                        <a:pt x="22069" y="20931"/>
                      </a:cubicBezTo>
                    </a:path>
                    <a:path w="22070" h="21600" stroke="0" extrusionOk="0">
                      <a:moveTo>
                        <a:pt x="0" y="5"/>
                      </a:moveTo>
                      <a:cubicBezTo>
                        <a:pt x="159" y="1"/>
                        <a:pt x="319" y="0"/>
                        <a:pt x="480" y="0"/>
                      </a:cubicBezTo>
                      <a:cubicBezTo>
                        <a:pt x="12148" y="0"/>
                        <a:pt x="21708" y="9267"/>
                        <a:pt x="22069" y="20931"/>
                      </a:cubicBezTo>
                      <a:lnTo>
                        <a:pt x="480" y="21600"/>
                      </a:lnTo>
                      <a:close/>
                    </a:path>
                  </a:pathLst>
                </a:custGeom>
                <a:noFill/>
                <a:ln w="12699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9947" name="Arc 27">
                  <a:extLst>
                    <a:ext uri="{FF2B5EF4-FFF2-40B4-BE49-F238E27FC236}">
                      <a16:creationId xmlns:a16="http://schemas.microsoft.com/office/drawing/2014/main" id="{B21D52BB-07BD-C06B-E893-FAA264E257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9" y="3667"/>
                  <a:ext cx="45" cy="33"/>
                </a:xfrm>
                <a:custGeom>
                  <a:avLst/>
                  <a:gdLst>
                    <a:gd name="G0" fmla="+- 21600 0 0"/>
                    <a:gd name="G1" fmla="+- 21595 0 0"/>
                    <a:gd name="G2" fmla="+- 21600 0 0"/>
                    <a:gd name="T0" fmla="*/ 0 w 21600"/>
                    <a:gd name="T1" fmla="*/ 21595 h 21595"/>
                    <a:gd name="T2" fmla="*/ 21115 w 21600"/>
                    <a:gd name="T3" fmla="*/ 0 h 21595"/>
                    <a:gd name="T4" fmla="*/ 21600 w 21600"/>
                    <a:gd name="T5" fmla="*/ 21595 h 21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595" fill="none" extrusionOk="0">
                      <a:moveTo>
                        <a:pt x="0" y="21594"/>
                      </a:moveTo>
                      <a:cubicBezTo>
                        <a:pt x="0" y="9854"/>
                        <a:pt x="9377" y="264"/>
                        <a:pt x="21115" y="0"/>
                      </a:cubicBezTo>
                    </a:path>
                    <a:path w="21600" h="21595" stroke="0" extrusionOk="0">
                      <a:moveTo>
                        <a:pt x="0" y="21594"/>
                      </a:moveTo>
                      <a:cubicBezTo>
                        <a:pt x="0" y="9854"/>
                        <a:pt x="9377" y="264"/>
                        <a:pt x="21115" y="0"/>
                      </a:cubicBezTo>
                      <a:lnTo>
                        <a:pt x="21600" y="21595"/>
                      </a:lnTo>
                      <a:close/>
                    </a:path>
                  </a:pathLst>
                </a:custGeom>
                <a:noFill/>
                <a:ln w="12699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9948" name="Line 28">
                <a:extLst>
                  <a:ext uri="{FF2B5EF4-FFF2-40B4-BE49-F238E27FC236}">
                    <a16:creationId xmlns:a16="http://schemas.microsoft.com/office/drawing/2014/main" id="{FD26EC8D-469A-C861-5773-E57CDD6200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89" y="3699"/>
                <a:ext cx="88" cy="0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9949" name="Line 29">
              <a:extLst>
                <a:ext uri="{FF2B5EF4-FFF2-40B4-BE49-F238E27FC236}">
                  <a16:creationId xmlns:a16="http://schemas.microsoft.com/office/drawing/2014/main" id="{11BBF50E-80FE-6DF8-FA52-60FFDECB5B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52" y="3915"/>
              <a:ext cx="24" cy="1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51" name="Line 31">
              <a:extLst>
                <a:ext uri="{FF2B5EF4-FFF2-40B4-BE49-F238E27FC236}">
                  <a16:creationId xmlns:a16="http://schemas.microsoft.com/office/drawing/2014/main" id="{FA311279-E581-1F76-06E1-706EB208C0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4" y="4011"/>
              <a:ext cx="232" cy="55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52" name="Line 32">
              <a:extLst>
                <a:ext uri="{FF2B5EF4-FFF2-40B4-BE49-F238E27FC236}">
                  <a16:creationId xmlns:a16="http://schemas.microsoft.com/office/drawing/2014/main" id="{62A17795-76C6-469D-4B4A-5E87F028A7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81" y="4067"/>
              <a:ext cx="125" cy="202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53" name="Line 33">
              <a:extLst>
                <a:ext uri="{FF2B5EF4-FFF2-40B4-BE49-F238E27FC236}">
                  <a16:creationId xmlns:a16="http://schemas.microsoft.com/office/drawing/2014/main" id="{D72D4414-F30F-8719-0374-08EFF0EA55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9" y="3770"/>
              <a:ext cx="105" cy="171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54" name="Line 34">
              <a:extLst>
                <a:ext uri="{FF2B5EF4-FFF2-40B4-BE49-F238E27FC236}">
                  <a16:creationId xmlns:a16="http://schemas.microsoft.com/office/drawing/2014/main" id="{752DB421-42C5-2F0B-42AA-3E33395176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08" y="3849"/>
              <a:ext cx="21" cy="85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55" name="Line 35">
              <a:extLst>
                <a:ext uri="{FF2B5EF4-FFF2-40B4-BE49-F238E27FC236}">
                  <a16:creationId xmlns:a16="http://schemas.microsoft.com/office/drawing/2014/main" id="{91B2BD20-CA0D-68B5-A092-FE535A913D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2" y="3768"/>
              <a:ext cx="32" cy="91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56" name="Arc 36">
              <a:extLst>
                <a:ext uri="{FF2B5EF4-FFF2-40B4-BE49-F238E27FC236}">
                  <a16:creationId xmlns:a16="http://schemas.microsoft.com/office/drawing/2014/main" id="{3BCEAFF3-BD31-0BBD-73D6-D502F4BA3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8" y="3682"/>
              <a:ext cx="203" cy="141"/>
            </a:xfrm>
            <a:custGeom>
              <a:avLst/>
              <a:gdLst>
                <a:gd name="G0" fmla="+- 20296 0 0"/>
                <a:gd name="G1" fmla="+- 18629 0 0"/>
                <a:gd name="G2" fmla="+- 21600 0 0"/>
                <a:gd name="T0" fmla="*/ 0 w 20296"/>
                <a:gd name="T1" fmla="*/ 11238 h 18629"/>
                <a:gd name="T2" fmla="*/ 9363 w 20296"/>
                <a:gd name="T3" fmla="*/ 0 h 18629"/>
                <a:gd name="T4" fmla="*/ 20296 w 20296"/>
                <a:gd name="T5" fmla="*/ 18629 h 18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96" h="18629" fill="none" extrusionOk="0">
                  <a:moveTo>
                    <a:pt x="-1" y="11237"/>
                  </a:moveTo>
                  <a:cubicBezTo>
                    <a:pt x="1719" y="6517"/>
                    <a:pt x="5030" y="2543"/>
                    <a:pt x="9363" y="0"/>
                  </a:cubicBezTo>
                </a:path>
                <a:path w="20296" h="18629" stroke="0" extrusionOk="0">
                  <a:moveTo>
                    <a:pt x="-1" y="11237"/>
                  </a:moveTo>
                  <a:cubicBezTo>
                    <a:pt x="1719" y="6517"/>
                    <a:pt x="5030" y="2543"/>
                    <a:pt x="9363" y="0"/>
                  </a:cubicBezTo>
                  <a:lnTo>
                    <a:pt x="20296" y="18629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57" name="Oval 37">
              <a:extLst>
                <a:ext uri="{FF2B5EF4-FFF2-40B4-BE49-F238E27FC236}">
                  <a16:creationId xmlns:a16="http://schemas.microsoft.com/office/drawing/2014/main" id="{A488CD5B-59F3-8A49-B932-91524BCD837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55" y="3606"/>
              <a:ext cx="102" cy="142"/>
            </a:xfrm>
            <a:prstGeom prst="ellipse">
              <a:avLst/>
            </a:prstGeom>
            <a:noFill/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58" name="Line 38">
              <a:extLst>
                <a:ext uri="{FF2B5EF4-FFF2-40B4-BE49-F238E27FC236}">
                  <a16:creationId xmlns:a16="http://schemas.microsoft.com/office/drawing/2014/main" id="{5119E9C3-5E5D-8316-9AE2-86A6022F17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7" y="3766"/>
              <a:ext cx="34" cy="79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59" name="Line 39">
              <a:extLst>
                <a:ext uri="{FF2B5EF4-FFF2-40B4-BE49-F238E27FC236}">
                  <a16:creationId xmlns:a16="http://schemas.microsoft.com/office/drawing/2014/main" id="{EDE73FB0-6D8A-330A-B1B2-074CDBED40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74" y="3845"/>
              <a:ext cx="53" cy="165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60" name="Line 40">
              <a:extLst>
                <a:ext uri="{FF2B5EF4-FFF2-40B4-BE49-F238E27FC236}">
                  <a16:creationId xmlns:a16="http://schemas.microsoft.com/office/drawing/2014/main" id="{6418F8E0-5E4A-367E-B652-1C1A198739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54" y="3859"/>
              <a:ext cx="142" cy="31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9962" name="Group 42">
              <a:extLst>
                <a:ext uri="{FF2B5EF4-FFF2-40B4-BE49-F238E27FC236}">
                  <a16:creationId xmlns:a16="http://schemas.microsoft.com/office/drawing/2014/main" id="{DC29277A-3ED4-DD97-3AD7-B8197728CC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8" y="2967"/>
              <a:ext cx="512" cy="195"/>
              <a:chOff x="3281" y="2593"/>
              <a:chExt cx="512" cy="225"/>
            </a:xfrm>
          </p:grpSpPr>
          <p:sp>
            <p:nvSpPr>
              <p:cNvPr id="209963" name="Oval 43">
                <a:extLst>
                  <a:ext uri="{FF2B5EF4-FFF2-40B4-BE49-F238E27FC236}">
                    <a16:creationId xmlns:a16="http://schemas.microsoft.com/office/drawing/2014/main" id="{6ED6DAA5-3DD9-1BA3-9704-2D71E9DF30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1" y="2604"/>
                <a:ext cx="512" cy="214"/>
              </a:xfrm>
              <a:prstGeom prst="ellipse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9964" name="Oval 44">
                <a:extLst>
                  <a:ext uri="{FF2B5EF4-FFF2-40B4-BE49-F238E27FC236}">
                    <a16:creationId xmlns:a16="http://schemas.microsoft.com/office/drawing/2014/main" id="{BE64092E-13FF-37F4-E44B-01ECABD24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1" y="2593"/>
                <a:ext cx="512" cy="214"/>
              </a:xfrm>
              <a:prstGeom prst="ellipse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9965" name="Group 45">
              <a:extLst>
                <a:ext uri="{FF2B5EF4-FFF2-40B4-BE49-F238E27FC236}">
                  <a16:creationId xmlns:a16="http://schemas.microsoft.com/office/drawing/2014/main" id="{69FD8AE0-50A8-6AC3-AB68-F619DC3953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1" y="2843"/>
              <a:ext cx="188" cy="242"/>
              <a:chOff x="3594" y="2449"/>
              <a:chExt cx="188" cy="280"/>
            </a:xfrm>
          </p:grpSpPr>
          <p:sp>
            <p:nvSpPr>
              <p:cNvPr id="209966" name="AutoShape 46">
                <a:extLst>
                  <a:ext uri="{FF2B5EF4-FFF2-40B4-BE49-F238E27FC236}">
                    <a16:creationId xmlns:a16="http://schemas.microsoft.com/office/drawing/2014/main" id="{99370D7A-1E70-BD02-17FD-45BCC9738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880000" flipV="1">
                <a:off x="3571" y="2519"/>
                <a:ext cx="247" cy="174"/>
              </a:xfrm>
              <a:custGeom>
                <a:avLst/>
                <a:gdLst>
                  <a:gd name="G0" fmla="+- 2644 0 0"/>
                  <a:gd name="G1" fmla="+- 21600 0 2644"/>
                  <a:gd name="G2" fmla="*/ 2644 1 2"/>
                  <a:gd name="G3" fmla="+- 21600 0 G2"/>
                  <a:gd name="G4" fmla="+/ 2644 21600 2"/>
                  <a:gd name="G5" fmla="+/ G1 0 2"/>
                  <a:gd name="G6" fmla="*/ 21600 21600 2644"/>
                  <a:gd name="G7" fmla="*/ G6 1 2"/>
                  <a:gd name="G8" fmla="+- 21600 0 G7"/>
                  <a:gd name="G9" fmla="*/ 21600 1 2"/>
                  <a:gd name="G10" fmla="+- 2644 0 G9"/>
                  <a:gd name="G11" fmla="?: G10 G8 0"/>
                  <a:gd name="G12" fmla="?: G10 G7 21600"/>
                  <a:gd name="T0" fmla="*/ 20278 w 21600"/>
                  <a:gd name="T1" fmla="*/ 10800 h 21600"/>
                  <a:gd name="T2" fmla="*/ 10800 w 21600"/>
                  <a:gd name="T3" fmla="*/ 21600 h 21600"/>
                  <a:gd name="T4" fmla="*/ 1322 w 21600"/>
                  <a:gd name="T5" fmla="*/ 10800 h 21600"/>
                  <a:gd name="T6" fmla="*/ 10800 w 21600"/>
                  <a:gd name="T7" fmla="*/ 0 h 21600"/>
                  <a:gd name="T8" fmla="*/ 3122 w 21600"/>
                  <a:gd name="T9" fmla="*/ 3122 h 21600"/>
                  <a:gd name="T10" fmla="*/ 18478 w 21600"/>
                  <a:gd name="T11" fmla="*/ 1847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4" y="21600"/>
                    </a:lnTo>
                    <a:lnTo>
                      <a:pt x="1895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9967" name="Rectangle 47">
                <a:extLst>
                  <a:ext uri="{FF2B5EF4-FFF2-40B4-BE49-F238E27FC236}">
                    <a16:creationId xmlns:a16="http://schemas.microsoft.com/office/drawing/2014/main" id="{CA63A989-6467-8014-B86F-9D6E547B97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0000" flipH="1">
                <a:off x="3594" y="2449"/>
                <a:ext cx="18" cy="272"/>
              </a:xfrm>
              <a:prstGeom prst="rect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9968" name="Group 48">
              <a:extLst>
                <a:ext uri="{FF2B5EF4-FFF2-40B4-BE49-F238E27FC236}">
                  <a16:creationId xmlns:a16="http://schemas.microsoft.com/office/drawing/2014/main" id="{9C904CCD-B015-FCA7-F80E-169BF3858E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9" y="3097"/>
              <a:ext cx="83" cy="27"/>
              <a:chOff x="3412" y="2743"/>
              <a:chExt cx="83" cy="31"/>
            </a:xfrm>
          </p:grpSpPr>
          <p:grpSp>
            <p:nvGrpSpPr>
              <p:cNvPr id="209969" name="Group 49">
                <a:extLst>
                  <a:ext uri="{FF2B5EF4-FFF2-40B4-BE49-F238E27FC236}">
                    <a16:creationId xmlns:a16="http://schemas.microsoft.com/office/drawing/2014/main" id="{A584FE8D-CCEF-39A4-D42F-45FADF99CB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12" y="2743"/>
                <a:ext cx="83" cy="31"/>
                <a:chOff x="3412" y="2743"/>
                <a:chExt cx="83" cy="31"/>
              </a:xfrm>
            </p:grpSpPr>
            <p:sp>
              <p:nvSpPr>
                <p:cNvPr id="209970" name="Arc 50">
                  <a:extLst>
                    <a:ext uri="{FF2B5EF4-FFF2-40B4-BE49-F238E27FC236}">
                      <a16:creationId xmlns:a16="http://schemas.microsoft.com/office/drawing/2014/main" id="{50A699FE-2D95-34F9-0090-35B638BE90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3" y="2743"/>
                  <a:ext cx="42" cy="31"/>
                </a:xfrm>
                <a:custGeom>
                  <a:avLst/>
                  <a:gdLst>
                    <a:gd name="G0" fmla="+- 520 0 0"/>
                    <a:gd name="G1" fmla="+- 21600 0 0"/>
                    <a:gd name="G2" fmla="+- 21600 0 0"/>
                    <a:gd name="T0" fmla="*/ 0 w 22120"/>
                    <a:gd name="T1" fmla="*/ 6 h 21600"/>
                    <a:gd name="T2" fmla="*/ 22120 w 22120"/>
                    <a:gd name="T3" fmla="*/ 21600 h 21600"/>
                    <a:gd name="T4" fmla="*/ 520 w 2212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120" h="21600" fill="none" extrusionOk="0">
                      <a:moveTo>
                        <a:pt x="0" y="6"/>
                      </a:moveTo>
                      <a:cubicBezTo>
                        <a:pt x="173" y="2"/>
                        <a:pt x="346" y="0"/>
                        <a:pt x="520" y="0"/>
                      </a:cubicBezTo>
                      <a:cubicBezTo>
                        <a:pt x="12449" y="0"/>
                        <a:pt x="22120" y="9670"/>
                        <a:pt x="22120" y="21600"/>
                      </a:cubicBezTo>
                    </a:path>
                    <a:path w="22120" h="21600" stroke="0" extrusionOk="0">
                      <a:moveTo>
                        <a:pt x="0" y="6"/>
                      </a:moveTo>
                      <a:cubicBezTo>
                        <a:pt x="173" y="2"/>
                        <a:pt x="346" y="0"/>
                        <a:pt x="520" y="0"/>
                      </a:cubicBezTo>
                      <a:cubicBezTo>
                        <a:pt x="12449" y="0"/>
                        <a:pt x="22120" y="9670"/>
                        <a:pt x="22120" y="21600"/>
                      </a:cubicBezTo>
                      <a:lnTo>
                        <a:pt x="52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9971" name="Arc 51">
                  <a:extLst>
                    <a:ext uri="{FF2B5EF4-FFF2-40B4-BE49-F238E27FC236}">
                      <a16:creationId xmlns:a16="http://schemas.microsoft.com/office/drawing/2014/main" id="{BE6C3A5A-7257-D4AE-E189-1A3B95C81D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12" y="2743"/>
                  <a:ext cx="42" cy="31"/>
                </a:xfrm>
                <a:custGeom>
                  <a:avLst/>
                  <a:gdLst>
                    <a:gd name="G0" fmla="+- 21589 0 0"/>
                    <a:gd name="G1" fmla="+- 21600 0 0"/>
                    <a:gd name="G2" fmla="+- 21600 0 0"/>
                    <a:gd name="T0" fmla="*/ 0 w 21589"/>
                    <a:gd name="T1" fmla="*/ 20904 h 21600"/>
                    <a:gd name="T2" fmla="*/ 21589 w 21589"/>
                    <a:gd name="T3" fmla="*/ 0 h 21600"/>
                    <a:gd name="T4" fmla="*/ 21589 w 2158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89" h="21600" fill="none" extrusionOk="0">
                      <a:moveTo>
                        <a:pt x="0" y="20904"/>
                      </a:moveTo>
                      <a:cubicBezTo>
                        <a:pt x="375" y="9251"/>
                        <a:pt x="9930" y="0"/>
                        <a:pt x="21589" y="0"/>
                      </a:cubicBezTo>
                    </a:path>
                    <a:path w="21589" h="21600" stroke="0" extrusionOk="0">
                      <a:moveTo>
                        <a:pt x="0" y="20904"/>
                      </a:moveTo>
                      <a:cubicBezTo>
                        <a:pt x="375" y="9251"/>
                        <a:pt x="9930" y="0"/>
                        <a:pt x="21589" y="0"/>
                      </a:cubicBezTo>
                      <a:lnTo>
                        <a:pt x="21589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9972" name="Line 52">
                <a:extLst>
                  <a:ext uri="{FF2B5EF4-FFF2-40B4-BE49-F238E27FC236}">
                    <a16:creationId xmlns:a16="http://schemas.microsoft.com/office/drawing/2014/main" id="{35A3C07E-0376-790F-FCD3-36505B89FF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12" y="2773"/>
                <a:ext cx="82" cy="0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9973" name="Freeform 53">
              <a:extLst>
                <a:ext uri="{FF2B5EF4-FFF2-40B4-BE49-F238E27FC236}">
                  <a16:creationId xmlns:a16="http://schemas.microsoft.com/office/drawing/2014/main" id="{28FABF21-DE79-7BF5-21CB-CA1A9A90E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" y="3072"/>
              <a:ext cx="233" cy="47"/>
            </a:xfrm>
            <a:custGeom>
              <a:avLst/>
              <a:gdLst>
                <a:gd name="T0" fmla="*/ 0 w 233"/>
                <a:gd name="T1" fmla="*/ 53 h 54"/>
                <a:gd name="T2" fmla="*/ 11 w 233"/>
                <a:gd name="T3" fmla="*/ 50 h 54"/>
                <a:gd name="T4" fmla="*/ 29 w 233"/>
                <a:gd name="T5" fmla="*/ 50 h 54"/>
                <a:gd name="T6" fmla="*/ 39 w 233"/>
                <a:gd name="T7" fmla="*/ 50 h 54"/>
                <a:gd name="T8" fmla="*/ 50 w 233"/>
                <a:gd name="T9" fmla="*/ 53 h 54"/>
                <a:gd name="T10" fmla="*/ 58 w 233"/>
                <a:gd name="T11" fmla="*/ 53 h 54"/>
                <a:gd name="T12" fmla="*/ 71 w 233"/>
                <a:gd name="T13" fmla="*/ 53 h 54"/>
                <a:gd name="T14" fmla="*/ 81 w 233"/>
                <a:gd name="T15" fmla="*/ 53 h 54"/>
                <a:gd name="T16" fmla="*/ 90 w 233"/>
                <a:gd name="T17" fmla="*/ 53 h 54"/>
                <a:gd name="T18" fmla="*/ 100 w 233"/>
                <a:gd name="T19" fmla="*/ 53 h 54"/>
                <a:gd name="T20" fmla="*/ 108 w 233"/>
                <a:gd name="T21" fmla="*/ 53 h 54"/>
                <a:gd name="T22" fmla="*/ 118 w 233"/>
                <a:gd name="T23" fmla="*/ 50 h 54"/>
                <a:gd name="T24" fmla="*/ 126 w 233"/>
                <a:gd name="T25" fmla="*/ 50 h 54"/>
                <a:gd name="T26" fmla="*/ 134 w 233"/>
                <a:gd name="T27" fmla="*/ 46 h 54"/>
                <a:gd name="T28" fmla="*/ 142 w 233"/>
                <a:gd name="T29" fmla="*/ 43 h 54"/>
                <a:gd name="T30" fmla="*/ 150 w 233"/>
                <a:gd name="T31" fmla="*/ 34 h 54"/>
                <a:gd name="T32" fmla="*/ 158 w 233"/>
                <a:gd name="T33" fmla="*/ 25 h 54"/>
                <a:gd name="T34" fmla="*/ 168 w 233"/>
                <a:gd name="T35" fmla="*/ 22 h 54"/>
                <a:gd name="T36" fmla="*/ 176 w 233"/>
                <a:gd name="T37" fmla="*/ 19 h 54"/>
                <a:gd name="T38" fmla="*/ 195 w 233"/>
                <a:gd name="T39" fmla="*/ 12 h 54"/>
                <a:gd name="T40" fmla="*/ 203 w 233"/>
                <a:gd name="T41" fmla="*/ 9 h 54"/>
                <a:gd name="T42" fmla="*/ 211 w 233"/>
                <a:gd name="T43" fmla="*/ 9 h 54"/>
                <a:gd name="T44" fmla="*/ 218 w 233"/>
                <a:gd name="T45" fmla="*/ 6 h 54"/>
                <a:gd name="T46" fmla="*/ 226 w 233"/>
                <a:gd name="T47" fmla="*/ 0 h 54"/>
                <a:gd name="T48" fmla="*/ 232 w 233"/>
                <a:gd name="T4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3" h="54">
                  <a:moveTo>
                    <a:pt x="0" y="53"/>
                  </a:moveTo>
                  <a:lnTo>
                    <a:pt x="11" y="50"/>
                  </a:lnTo>
                  <a:lnTo>
                    <a:pt x="29" y="50"/>
                  </a:lnTo>
                  <a:lnTo>
                    <a:pt x="39" y="50"/>
                  </a:lnTo>
                  <a:lnTo>
                    <a:pt x="50" y="53"/>
                  </a:lnTo>
                  <a:lnTo>
                    <a:pt x="58" y="53"/>
                  </a:lnTo>
                  <a:lnTo>
                    <a:pt x="71" y="53"/>
                  </a:lnTo>
                  <a:lnTo>
                    <a:pt x="81" y="53"/>
                  </a:lnTo>
                  <a:lnTo>
                    <a:pt x="90" y="53"/>
                  </a:lnTo>
                  <a:lnTo>
                    <a:pt x="100" y="53"/>
                  </a:lnTo>
                  <a:lnTo>
                    <a:pt x="108" y="53"/>
                  </a:lnTo>
                  <a:lnTo>
                    <a:pt x="118" y="50"/>
                  </a:lnTo>
                  <a:lnTo>
                    <a:pt x="126" y="50"/>
                  </a:lnTo>
                  <a:lnTo>
                    <a:pt x="134" y="46"/>
                  </a:lnTo>
                  <a:lnTo>
                    <a:pt x="142" y="43"/>
                  </a:lnTo>
                  <a:lnTo>
                    <a:pt x="150" y="34"/>
                  </a:lnTo>
                  <a:lnTo>
                    <a:pt x="158" y="25"/>
                  </a:lnTo>
                  <a:lnTo>
                    <a:pt x="168" y="22"/>
                  </a:lnTo>
                  <a:lnTo>
                    <a:pt x="176" y="19"/>
                  </a:lnTo>
                  <a:lnTo>
                    <a:pt x="195" y="12"/>
                  </a:lnTo>
                  <a:lnTo>
                    <a:pt x="203" y="9"/>
                  </a:lnTo>
                  <a:lnTo>
                    <a:pt x="211" y="9"/>
                  </a:lnTo>
                  <a:lnTo>
                    <a:pt x="218" y="6"/>
                  </a:lnTo>
                  <a:lnTo>
                    <a:pt x="226" y="0"/>
                  </a:lnTo>
                  <a:lnTo>
                    <a:pt x="232" y="0"/>
                  </a:lnTo>
                </a:path>
              </a:pathLst>
            </a:custGeom>
            <a:solidFill>
              <a:schemeClr val="bg1"/>
            </a:solidFill>
            <a:ln w="12699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09975" name="Oval 55">
              <a:extLst>
                <a:ext uri="{FF2B5EF4-FFF2-40B4-BE49-F238E27FC236}">
                  <a16:creationId xmlns:a16="http://schemas.microsoft.com/office/drawing/2014/main" id="{61580E4D-C99B-CF9F-8F8E-9BCAB40FD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6" y="2705"/>
              <a:ext cx="96" cy="133"/>
            </a:xfrm>
            <a:prstGeom prst="ellipse">
              <a:avLst/>
            </a:prstGeom>
            <a:noFill/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76" name="Line 56">
              <a:extLst>
                <a:ext uri="{FF2B5EF4-FFF2-40B4-BE49-F238E27FC236}">
                  <a16:creationId xmlns:a16="http://schemas.microsoft.com/office/drawing/2014/main" id="{285FBF17-EBD1-F47F-3F6C-23C9EC2F0B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4" y="3154"/>
              <a:ext cx="218" cy="51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77" name="Line 57">
              <a:extLst>
                <a:ext uri="{FF2B5EF4-FFF2-40B4-BE49-F238E27FC236}">
                  <a16:creationId xmlns:a16="http://schemas.microsoft.com/office/drawing/2014/main" id="{DA2A4B14-3E64-4161-5714-C46143F22C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3" y="3204"/>
              <a:ext cx="150" cy="208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78" name="Line 58">
              <a:extLst>
                <a:ext uri="{FF2B5EF4-FFF2-40B4-BE49-F238E27FC236}">
                  <a16:creationId xmlns:a16="http://schemas.microsoft.com/office/drawing/2014/main" id="{1444DC90-B7D9-7525-AB5E-B86C290A41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1" y="2911"/>
              <a:ext cx="50" cy="154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79" name="Line 59">
              <a:extLst>
                <a:ext uri="{FF2B5EF4-FFF2-40B4-BE49-F238E27FC236}">
                  <a16:creationId xmlns:a16="http://schemas.microsoft.com/office/drawing/2014/main" id="{462FEE0A-EAC0-047C-AAAA-E58FA5477E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2" y="3066"/>
              <a:ext cx="126" cy="24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80" name="Line 60">
              <a:extLst>
                <a:ext uri="{FF2B5EF4-FFF2-40B4-BE49-F238E27FC236}">
                  <a16:creationId xmlns:a16="http://schemas.microsoft.com/office/drawing/2014/main" id="{8133E91E-6AAD-F3C2-D3CF-89D90DF95F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2" y="2876"/>
              <a:ext cx="49" cy="103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81" name="Arc 61">
              <a:extLst>
                <a:ext uri="{FF2B5EF4-FFF2-40B4-BE49-F238E27FC236}">
                  <a16:creationId xmlns:a16="http://schemas.microsoft.com/office/drawing/2014/main" id="{FF30D4D4-4C1F-85EC-6EBE-7FADFAB23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2827"/>
              <a:ext cx="67" cy="171"/>
            </a:xfrm>
            <a:custGeom>
              <a:avLst/>
              <a:gdLst>
                <a:gd name="G0" fmla="+- 20327 0 0"/>
                <a:gd name="G1" fmla="+- 18805 0 0"/>
                <a:gd name="G2" fmla="+- 21600 0 0"/>
                <a:gd name="T0" fmla="*/ 0 w 20327"/>
                <a:gd name="T1" fmla="*/ 11498 h 18805"/>
                <a:gd name="T2" fmla="*/ 9699 w 20327"/>
                <a:gd name="T3" fmla="*/ 0 h 18805"/>
                <a:gd name="T4" fmla="*/ 20327 w 20327"/>
                <a:gd name="T5" fmla="*/ 18805 h 18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27" h="18805" fill="none" extrusionOk="0">
                  <a:moveTo>
                    <a:pt x="0" y="11498"/>
                  </a:moveTo>
                  <a:cubicBezTo>
                    <a:pt x="1751" y="6627"/>
                    <a:pt x="5193" y="2547"/>
                    <a:pt x="9699" y="0"/>
                  </a:cubicBezTo>
                </a:path>
                <a:path w="20327" h="18805" stroke="0" extrusionOk="0">
                  <a:moveTo>
                    <a:pt x="0" y="11498"/>
                  </a:moveTo>
                  <a:cubicBezTo>
                    <a:pt x="1751" y="6627"/>
                    <a:pt x="5193" y="2547"/>
                    <a:pt x="9699" y="0"/>
                  </a:cubicBezTo>
                  <a:lnTo>
                    <a:pt x="20327" y="18805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82" name="Line 62">
              <a:extLst>
                <a:ext uri="{FF2B5EF4-FFF2-40B4-BE49-F238E27FC236}">
                  <a16:creationId xmlns:a16="http://schemas.microsoft.com/office/drawing/2014/main" id="{48678990-8AAC-FB21-3177-92553B0B55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94" y="2926"/>
              <a:ext cx="36" cy="227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83" name="Line 63">
              <a:extLst>
                <a:ext uri="{FF2B5EF4-FFF2-40B4-BE49-F238E27FC236}">
                  <a16:creationId xmlns:a16="http://schemas.microsoft.com/office/drawing/2014/main" id="{0915D603-A96B-5E4A-8B08-159F6C51F5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12" y="2980"/>
              <a:ext cx="49" cy="51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84" name="Oval 64">
              <a:extLst>
                <a:ext uri="{FF2B5EF4-FFF2-40B4-BE49-F238E27FC236}">
                  <a16:creationId xmlns:a16="http://schemas.microsoft.com/office/drawing/2014/main" id="{63CF6701-1E40-5D37-AD0A-60DA4E3C5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2277"/>
              <a:ext cx="338" cy="334"/>
            </a:xfrm>
            <a:prstGeom prst="ellipse">
              <a:avLst/>
            </a:prstGeom>
            <a:noFill/>
            <a:ln w="25399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85" name="Line 65">
              <a:extLst>
                <a:ext uri="{FF2B5EF4-FFF2-40B4-BE49-F238E27FC236}">
                  <a16:creationId xmlns:a16="http://schemas.microsoft.com/office/drawing/2014/main" id="{BCA099D1-C2FC-597F-21CA-52FF7A370D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9" y="2320"/>
              <a:ext cx="0" cy="124"/>
            </a:xfrm>
            <a:prstGeom prst="line">
              <a:avLst/>
            </a:prstGeom>
            <a:noFill/>
            <a:ln w="12699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9986" name="Line 66">
              <a:extLst>
                <a:ext uri="{FF2B5EF4-FFF2-40B4-BE49-F238E27FC236}">
                  <a16:creationId xmlns:a16="http://schemas.microsoft.com/office/drawing/2014/main" id="{FE835A9A-4055-CE20-A6A6-8FB37DC7AC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39" y="2403"/>
              <a:ext cx="68" cy="41"/>
            </a:xfrm>
            <a:prstGeom prst="line">
              <a:avLst/>
            </a:prstGeom>
            <a:noFill/>
            <a:ln w="12699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10045" name="Group 125">
            <a:extLst>
              <a:ext uri="{FF2B5EF4-FFF2-40B4-BE49-F238E27FC236}">
                <a16:creationId xmlns:a16="http://schemas.microsoft.com/office/drawing/2014/main" id="{B28BDDD8-4264-635F-1E4E-F49378625FFB}"/>
              </a:ext>
            </a:extLst>
          </p:cNvPr>
          <p:cNvGrpSpPr>
            <a:grpSpLocks/>
          </p:cNvGrpSpPr>
          <p:nvPr/>
        </p:nvGrpSpPr>
        <p:grpSpPr bwMode="auto">
          <a:xfrm>
            <a:off x="1027113" y="3022600"/>
            <a:ext cx="1857375" cy="3141663"/>
            <a:chOff x="1567" y="2286"/>
            <a:chExt cx="1170" cy="1979"/>
          </a:xfrm>
        </p:grpSpPr>
        <p:grpSp>
          <p:nvGrpSpPr>
            <p:cNvPr id="209989" name="Group 69">
              <a:extLst>
                <a:ext uri="{FF2B5EF4-FFF2-40B4-BE49-F238E27FC236}">
                  <a16:creationId xmlns:a16="http://schemas.microsoft.com/office/drawing/2014/main" id="{C015C5F3-AA83-9366-695A-B9C84EDECC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0" y="3689"/>
              <a:ext cx="545" cy="341"/>
              <a:chOff x="4667" y="3427"/>
              <a:chExt cx="545" cy="395"/>
            </a:xfrm>
          </p:grpSpPr>
          <p:grpSp>
            <p:nvGrpSpPr>
              <p:cNvPr id="209990" name="Group 70">
                <a:extLst>
                  <a:ext uri="{FF2B5EF4-FFF2-40B4-BE49-F238E27FC236}">
                    <a16:creationId xmlns:a16="http://schemas.microsoft.com/office/drawing/2014/main" id="{CD473185-CAC1-24BE-94C4-A6021E158D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67" y="3581"/>
                <a:ext cx="545" cy="241"/>
                <a:chOff x="4667" y="3581"/>
                <a:chExt cx="545" cy="241"/>
              </a:xfrm>
            </p:grpSpPr>
            <p:sp>
              <p:nvSpPr>
                <p:cNvPr id="209991" name="Oval 71">
                  <a:extLst>
                    <a:ext uri="{FF2B5EF4-FFF2-40B4-BE49-F238E27FC236}">
                      <a16:creationId xmlns:a16="http://schemas.microsoft.com/office/drawing/2014/main" id="{72F84E09-72B1-A0AB-975F-0839AF94B8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4667" y="3593"/>
                  <a:ext cx="545" cy="229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9992" name="Oval 72">
                  <a:extLst>
                    <a:ext uri="{FF2B5EF4-FFF2-40B4-BE49-F238E27FC236}">
                      <a16:creationId xmlns:a16="http://schemas.microsoft.com/office/drawing/2014/main" id="{479C7650-D9F6-8B77-81F9-6D4984E9AB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4667" y="3581"/>
                  <a:ext cx="545" cy="229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9993" name="Group 73">
                <a:extLst>
                  <a:ext uri="{FF2B5EF4-FFF2-40B4-BE49-F238E27FC236}">
                    <a16:creationId xmlns:a16="http://schemas.microsoft.com/office/drawing/2014/main" id="{C28D37F5-2DB5-B9D9-5CF8-EDE7FA8CAD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00" y="3427"/>
                <a:ext cx="200" cy="299"/>
                <a:chOff x="5000" y="3427"/>
                <a:chExt cx="200" cy="299"/>
              </a:xfrm>
            </p:grpSpPr>
            <p:sp>
              <p:nvSpPr>
                <p:cNvPr id="209994" name="AutoShape 74">
                  <a:extLst>
                    <a:ext uri="{FF2B5EF4-FFF2-40B4-BE49-F238E27FC236}">
                      <a16:creationId xmlns:a16="http://schemas.microsoft.com/office/drawing/2014/main" id="{7900DA69-9B84-C9C0-69C6-6B67592C96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4976" y="3502"/>
                  <a:ext cx="264" cy="18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9995" name="Rectangle 75">
                  <a:extLst>
                    <a:ext uri="{FF2B5EF4-FFF2-40B4-BE49-F238E27FC236}">
                      <a16:creationId xmlns:a16="http://schemas.microsoft.com/office/drawing/2014/main" id="{7EC5C7D7-042E-B303-7D2D-2757275DCB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5000" y="3427"/>
                  <a:ext cx="19" cy="291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9996" name="Group 76">
                <a:extLst>
                  <a:ext uri="{FF2B5EF4-FFF2-40B4-BE49-F238E27FC236}">
                    <a16:creationId xmlns:a16="http://schemas.microsoft.com/office/drawing/2014/main" id="{09356C6E-E471-42C1-63F9-D36CECBC9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76" y="3661"/>
                <a:ext cx="88" cy="33"/>
                <a:chOff x="4876" y="3661"/>
                <a:chExt cx="88" cy="33"/>
              </a:xfrm>
            </p:grpSpPr>
            <p:grpSp>
              <p:nvGrpSpPr>
                <p:cNvPr id="209997" name="Group 77">
                  <a:extLst>
                    <a:ext uri="{FF2B5EF4-FFF2-40B4-BE49-F238E27FC236}">
                      <a16:creationId xmlns:a16="http://schemas.microsoft.com/office/drawing/2014/main" id="{E73D427B-C2F3-A39F-AA40-6F65680563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76" y="3661"/>
                  <a:ext cx="88" cy="33"/>
                  <a:chOff x="4876" y="3661"/>
                  <a:chExt cx="88" cy="33"/>
                </a:xfrm>
              </p:grpSpPr>
              <p:sp>
                <p:nvSpPr>
                  <p:cNvPr id="209998" name="Arc 78">
                    <a:extLst>
                      <a:ext uri="{FF2B5EF4-FFF2-40B4-BE49-F238E27FC236}">
                        <a16:creationId xmlns:a16="http://schemas.microsoft.com/office/drawing/2014/main" id="{6F61D6A4-53FA-68D3-171E-A762C1D8A5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18" y="3661"/>
                    <a:ext cx="46" cy="33"/>
                  </a:xfrm>
                  <a:custGeom>
                    <a:avLst/>
                    <a:gdLst>
                      <a:gd name="G0" fmla="+- 480 0 0"/>
                      <a:gd name="G1" fmla="+- 21600 0 0"/>
                      <a:gd name="G2" fmla="+- 21600 0 0"/>
                      <a:gd name="T0" fmla="*/ 0 w 22070"/>
                      <a:gd name="T1" fmla="*/ 5 h 21600"/>
                      <a:gd name="T2" fmla="*/ 22070 w 22070"/>
                      <a:gd name="T3" fmla="*/ 20931 h 21600"/>
                      <a:gd name="T4" fmla="*/ 480 w 2207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70" h="21600" fill="none" extrusionOk="0">
                        <a:moveTo>
                          <a:pt x="0" y="5"/>
                        </a:moveTo>
                        <a:cubicBezTo>
                          <a:pt x="159" y="1"/>
                          <a:pt x="319" y="0"/>
                          <a:pt x="480" y="0"/>
                        </a:cubicBezTo>
                        <a:cubicBezTo>
                          <a:pt x="12148" y="0"/>
                          <a:pt x="21708" y="9267"/>
                          <a:pt x="22069" y="20931"/>
                        </a:cubicBezTo>
                      </a:path>
                      <a:path w="22070" h="21600" stroke="0" extrusionOk="0">
                        <a:moveTo>
                          <a:pt x="0" y="5"/>
                        </a:moveTo>
                        <a:cubicBezTo>
                          <a:pt x="159" y="1"/>
                          <a:pt x="319" y="0"/>
                          <a:pt x="480" y="0"/>
                        </a:cubicBezTo>
                        <a:cubicBezTo>
                          <a:pt x="12148" y="0"/>
                          <a:pt x="21708" y="9267"/>
                          <a:pt x="22069" y="20931"/>
                        </a:cubicBezTo>
                        <a:lnTo>
                          <a:pt x="480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9999" name="Arc 79">
                    <a:extLst>
                      <a:ext uri="{FF2B5EF4-FFF2-40B4-BE49-F238E27FC236}">
                        <a16:creationId xmlns:a16="http://schemas.microsoft.com/office/drawing/2014/main" id="{9976FA85-E38C-2AA4-9BE0-E9BEF056CB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76" y="3661"/>
                    <a:ext cx="45" cy="33"/>
                  </a:xfrm>
                  <a:custGeom>
                    <a:avLst/>
                    <a:gdLst>
                      <a:gd name="G0" fmla="+- 21600 0 0"/>
                      <a:gd name="G1" fmla="+- 21595 0 0"/>
                      <a:gd name="G2" fmla="+- 21600 0 0"/>
                      <a:gd name="T0" fmla="*/ 0 w 21600"/>
                      <a:gd name="T1" fmla="*/ 21595 h 21595"/>
                      <a:gd name="T2" fmla="*/ 21115 w 21600"/>
                      <a:gd name="T3" fmla="*/ 0 h 21595"/>
                      <a:gd name="T4" fmla="*/ 21600 w 21600"/>
                      <a:gd name="T5" fmla="*/ 21595 h 215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5" fill="none" extrusionOk="0">
                        <a:moveTo>
                          <a:pt x="0" y="21594"/>
                        </a:moveTo>
                        <a:cubicBezTo>
                          <a:pt x="0" y="9854"/>
                          <a:pt x="9377" y="264"/>
                          <a:pt x="21115" y="0"/>
                        </a:cubicBezTo>
                      </a:path>
                      <a:path w="21600" h="21595" stroke="0" extrusionOk="0">
                        <a:moveTo>
                          <a:pt x="0" y="21594"/>
                        </a:moveTo>
                        <a:cubicBezTo>
                          <a:pt x="0" y="9854"/>
                          <a:pt x="9377" y="264"/>
                          <a:pt x="21115" y="0"/>
                        </a:cubicBezTo>
                        <a:lnTo>
                          <a:pt x="21600" y="21595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10000" name="Line 80">
                  <a:extLst>
                    <a:ext uri="{FF2B5EF4-FFF2-40B4-BE49-F238E27FC236}">
                      <a16:creationId xmlns:a16="http://schemas.microsoft.com/office/drawing/2014/main" id="{F4015445-FE72-D34F-C680-E6862E4A6F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76" y="3693"/>
                  <a:ext cx="88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0001" name="Line 81">
                <a:extLst>
                  <a:ext uri="{FF2B5EF4-FFF2-40B4-BE49-F238E27FC236}">
                    <a16:creationId xmlns:a16="http://schemas.microsoft.com/office/drawing/2014/main" id="{CDAB7D7A-3278-BE9C-E7BE-AF924F8673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62" y="3683"/>
                <a:ext cx="24" cy="2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0002" name="Group 82">
              <a:extLst>
                <a:ext uri="{FF2B5EF4-FFF2-40B4-BE49-F238E27FC236}">
                  <a16:creationId xmlns:a16="http://schemas.microsoft.com/office/drawing/2014/main" id="{BF7126F5-44F4-0C49-75C5-2E79614259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7" y="3601"/>
              <a:ext cx="422" cy="664"/>
              <a:chOff x="4484" y="3326"/>
              <a:chExt cx="422" cy="767"/>
            </a:xfrm>
          </p:grpSpPr>
          <p:sp>
            <p:nvSpPr>
              <p:cNvPr id="210003" name="Line 83">
                <a:extLst>
                  <a:ext uri="{FF2B5EF4-FFF2-40B4-BE49-F238E27FC236}">
                    <a16:creationId xmlns:a16="http://schemas.microsoft.com/office/drawing/2014/main" id="{2FA9583D-F3FD-66B1-A177-EFCDF255D7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4" y="3794"/>
                <a:ext cx="232" cy="6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04" name="Line 84">
                <a:extLst>
                  <a:ext uri="{FF2B5EF4-FFF2-40B4-BE49-F238E27FC236}">
                    <a16:creationId xmlns:a16="http://schemas.microsoft.com/office/drawing/2014/main" id="{E8DC8445-02F7-A03D-6812-442B1B8A1F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91" y="3859"/>
                <a:ext cx="125" cy="23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05" name="Line 85">
                <a:extLst>
                  <a:ext uri="{FF2B5EF4-FFF2-40B4-BE49-F238E27FC236}">
                    <a16:creationId xmlns:a16="http://schemas.microsoft.com/office/drawing/2014/main" id="{C47B7167-1FAF-B4E4-AB25-81609BDC04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9" y="3516"/>
                <a:ext cx="105" cy="197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06" name="Line 86">
                <a:extLst>
                  <a:ext uri="{FF2B5EF4-FFF2-40B4-BE49-F238E27FC236}">
                    <a16:creationId xmlns:a16="http://schemas.microsoft.com/office/drawing/2014/main" id="{4A37D331-F0CC-62D3-73D2-963AE0E78F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18" y="3607"/>
                <a:ext cx="21" cy="9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07" name="Line 87">
                <a:extLst>
                  <a:ext uri="{FF2B5EF4-FFF2-40B4-BE49-F238E27FC236}">
                    <a16:creationId xmlns:a16="http://schemas.microsoft.com/office/drawing/2014/main" id="{FBDB32CA-F553-CB98-2D6E-FCCD040F0A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2" y="3513"/>
                <a:ext cx="32" cy="10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08" name="Arc 88">
                <a:extLst>
                  <a:ext uri="{FF2B5EF4-FFF2-40B4-BE49-F238E27FC236}">
                    <a16:creationId xmlns:a16="http://schemas.microsoft.com/office/drawing/2014/main" id="{32D61404-DEDC-5F81-6DE9-05E3D93BF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8" y="3414"/>
                <a:ext cx="203" cy="163"/>
              </a:xfrm>
              <a:custGeom>
                <a:avLst/>
                <a:gdLst>
                  <a:gd name="G0" fmla="+- 20296 0 0"/>
                  <a:gd name="G1" fmla="+- 18629 0 0"/>
                  <a:gd name="G2" fmla="+- 21600 0 0"/>
                  <a:gd name="T0" fmla="*/ 0 w 20296"/>
                  <a:gd name="T1" fmla="*/ 11238 h 18629"/>
                  <a:gd name="T2" fmla="*/ 9363 w 20296"/>
                  <a:gd name="T3" fmla="*/ 0 h 18629"/>
                  <a:gd name="T4" fmla="*/ 20296 w 20296"/>
                  <a:gd name="T5" fmla="*/ 18629 h 18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96" h="18629" fill="none" extrusionOk="0">
                    <a:moveTo>
                      <a:pt x="-1" y="11237"/>
                    </a:moveTo>
                    <a:cubicBezTo>
                      <a:pt x="1719" y="6517"/>
                      <a:pt x="5030" y="2543"/>
                      <a:pt x="9363" y="0"/>
                    </a:cubicBezTo>
                  </a:path>
                  <a:path w="20296" h="18629" stroke="0" extrusionOk="0">
                    <a:moveTo>
                      <a:pt x="-1" y="11237"/>
                    </a:moveTo>
                    <a:cubicBezTo>
                      <a:pt x="1719" y="6517"/>
                      <a:pt x="5030" y="2543"/>
                      <a:pt x="9363" y="0"/>
                    </a:cubicBezTo>
                    <a:lnTo>
                      <a:pt x="20296" y="186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09" name="Oval 89">
                <a:extLst>
                  <a:ext uri="{FF2B5EF4-FFF2-40B4-BE49-F238E27FC236}">
                    <a16:creationId xmlns:a16="http://schemas.microsoft.com/office/drawing/2014/main" id="{9385BA26-4DD1-AA42-AE4E-5FB27D2B91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665" y="3326"/>
                <a:ext cx="102" cy="16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10" name="Line 90">
                <a:extLst>
                  <a:ext uri="{FF2B5EF4-FFF2-40B4-BE49-F238E27FC236}">
                    <a16:creationId xmlns:a16="http://schemas.microsoft.com/office/drawing/2014/main" id="{AF833C63-997D-DBAE-651B-5DE13D9C35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7" y="3511"/>
                <a:ext cx="34" cy="9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11" name="Line 91">
                <a:extLst>
                  <a:ext uri="{FF2B5EF4-FFF2-40B4-BE49-F238E27FC236}">
                    <a16:creationId xmlns:a16="http://schemas.microsoft.com/office/drawing/2014/main" id="{E0515DF1-2B26-0DFE-98FE-C88942E470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4" y="3602"/>
                <a:ext cx="53" cy="19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12" name="Line 92">
                <a:extLst>
                  <a:ext uri="{FF2B5EF4-FFF2-40B4-BE49-F238E27FC236}">
                    <a16:creationId xmlns:a16="http://schemas.microsoft.com/office/drawing/2014/main" id="{B8DE438F-B3A2-1CFE-EF04-2C00F67D9D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64" y="3619"/>
                <a:ext cx="142" cy="3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0013" name="Group 93">
              <a:extLst>
                <a:ext uri="{FF2B5EF4-FFF2-40B4-BE49-F238E27FC236}">
                  <a16:creationId xmlns:a16="http://schemas.microsoft.com/office/drawing/2014/main" id="{3A81F32B-4297-B011-9B67-C612DD6F04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5" y="2882"/>
              <a:ext cx="512" cy="319"/>
              <a:chOff x="5181" y="2449"/>
              <a:chExt cx="512" cy="369"/>
            </a:xfrm>
          </p:grpSpPr>
          <p:grpSp>
            <p:nvGrpSpPr>
              <p:cNvPr id="210014" name="Group 94">
                <a:extLst>
                  <a:ext uri="{FF2B5EF4-FFF2-40B4-BE49-F238E27FC236}">
                    <a16:creationId xmlns:a16="http://schemas.microsoft.com/office/drawing/2014/main" id="{6B9EA8A7-5216-1099-894D-F5CA42C370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81" y="2593"/>
                <a:ext cx="512" cy="225"/>
                <a:chOff x="5181" y="2593"/>
                <a:chExt cx="512" cy="225"/>
              </a:xfrm>
            </p:grpSpPr>
            <p:sp>
              <p:nvSpPr>
                <p:cNvPr id="210015" name="Oval 95">
                  <a:extLst>
                    <a:ext uri="{FF2B5EF4-FFF2-40B4-BE49-F238E27FC236}">
                      <a16:creationId xmlns:a16="http://schemas.microsoft.com/office/drawing/2014/main" id="{6EE34493-DA4C-00BE-9512-8C801FF201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81" y="2604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0016" name="Oval 96">
                  <a:extLst>
                    <a:ext uri="{FF2B5EF4-FFF2-40B4-BE49-F238E27FC236}">
                      <a16:creationId xmlns:a16="http://schemas.microsoft.com/office/drawing/2014/main" id="{CE10B4A5-6414-BC9B-A07F-F86B36B000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81" y="2593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0017" name="Group 97">
                <a:extLst>
                  <a:ext uri="{FF2B5EF4-FFF2-40B4-BE49-F238E27FC236}">
                    <a16:creationId xmlns:a16="http://schemas.microsoft.com/office/drawing/2014/main" id="{C1A390DE-6F26-8F38-1307-20DC63D1F8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94" y="2449"/>
                <a:ext cx="188" cy="280"/>
                <a:chOff x="5494" y="2449"/>
                <a:chExt cx="188" cy="280"/>
              </a:xfrm>
            </p:grpSpPr>
            <p:sp>
              <p:nvSpPr>
                <p:cNvPr id="210018" name="AutoShape 98">
                  <a:extLst>
                    <a:ext uri="{FF2B5EF4-FFF2-40B4-BE49-F238E27FC236}">
                      <a16:creationId xmlns:a16="http://schemas.microsoft.com/office/drawing/2014/main" id="{A4327B5F-8402-EE98-18F9-EB856C72D4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5471" y="2519"/>
                  <a:ext cx="247" cy="174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0019" name="Rectangle 99">
                  <a:extLst>
                    <a:ext uri="{FF2B5EF4-FFF2-40B4-BE49-F238E27FC236}">
                      <a16:creationId xmlns:a16="http://schemas.microsoft.com/office/drawing/2014/main" id="{B6E5807B-3B9E-E0B1-A7DB-DA4DC4F230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5494" y="2449"/>
                  <a:ext cx="18" cy="272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0020" name="Group 100">
                <a:extLst>
                  <a:ext uri="{FF2B5EF4-FFF2-40B4-BE49-F238E27FC236}">
                    <a16:creationId xmlns:a16="http://schemas.microsoft.com/office/drawing/2014/main" id="{4B39824C-A4C3-0660-E8EA-1A49ACFD30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12" y="2743"/>
                <a:ext cx="83" cy="31"/>
                <a:chOff x="5312" y="2743"/>
                <a:chExt cx="83" cy="31"/>
              </a:xfrm>
            </p:grpSpPr>
            <p:grpSp>
              <p:nvGrpSpPr>
                <p:cNvPr id="210021" name="Group 101">
                  <a:extLst>
                    <a:ext uri="{FF2B5EF4-FFF2-40B4-BE49-F238E27FC236}">
                      <a16:creationId xmlns:a16="http://schemas.microsoft.com/office/drawing/2014/main" id="{B44A0758-645E-0B1E-3996-9D7F4F94EE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12" y="2743"/>
                  <a:ext cx="83" cy="31"/>
                  <a:chOff x="5312" y="2743"/>
                  <a:chExt cx="83" cy="31"/>
                </a:xfrm>
              </p:grpSpPr>
              <p:sp>
                <p:nvSpPr>
                  <p:cNvPr id="210022" name="Arc 102">
                    <a:extLst>
                      <a:ext uri="{FF2B5EF4-FFF2-40B4-BE49-F238E27FC236}">
                        <a16:creationId xmlns:a16="http://schemas.microsoft.com/office/drawing/2014/main" id="{2DCE96B3-B0C5-B868-356B-BAF453937C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53" y="2743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10023" name="Arc 103">
                    <a:extLst>
                      <a:ext uri="{FF2B5EF4-FFF2-40B4-BE49-F238E27FC236}">
                        <a16:creationId xmlns:a16="http://schemas.microsoft.com/office/drawing/2014/main" id="{332AAD48-CE94-4E87-3D5D-E6B2925094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2743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699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10024" name="Line 104">
                  <a:extLst>
                    <a:ext uri="{FF2B5EF4-FFF2-40B4-BE49-F238E27FC236}">
                      <a16:creationId xmlns:a16="http://schemas.microsoft.com/office/drawing/2014/main" id="{F3091DB5-E542-60C7-2DA4-EA27627D77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312" y="2773"/>
                  <a:ext cx="82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0025" name="Freeform 105">
                <a:extLst>
                  <a:ext uri="{FF2B5EF4-FFF2-40B4-BE49-F238E27FC236}">
                    <a16:creationId xmlns:a16="http://schemas.microsoft.com/office/drawing/2014/main" id="{27646369-DFFD-12B8-70A1-759251D20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" y="2714"/>
                <a:ext cx="233" cy="54"/>
              </a:xfrm>
              <a:custGeom>
                <a:avLst/>
                <a:gdLst>
                  <a:gd name="T0" fmla="*/ 0 w 233"/>
                  <a:gd name="T1" fmla="*/ 53 h 54"/>
                  <a:gd name="T2" fmla="*/ 11 w 233"/>
                  <a:gd name="T3" fmla="*/ 50 h 54"/>
                  <a:gd name="T4" fmla="*/ 29 w 233"/>
                  <a:gd name="T5" fmla="*/ 50 h 54"/>
                  <a:gd name="T6" fmla="*/ 39 w 233"/>
                  <a:gd name="T7" fmla="*/ 50 h 54"/>
                  <a:gd name="T8" fmla="*/ 50 w 233"/>
                  <a:gd name="T9" fmla="*/ 53 h 54"/>
                  <a:gd name="T10" fmla="*/ 58 w 233"/>
                  <a:gd name="T11" fmla="*/ 53 h 54"/>
                  <a:gd name="T12" fmla="*/ 71 w 233"/>
                  <a:gd name="T13" fmla="*/ 53 h 54"/>
                  <a:gd name="T14" fmla="*/ 81 w 233"/>
                  <a:gd name="T15" fmla="*/ 53 h 54"/>
                  <a:gd name="T16" fmla="*/ 90 w 233"/>
                  <a:gd name="T17" fmla="*/ 53 h 54"/>
                  <a:gd name="T18" fmla="*/ 100 w 233"/>
                  <a:gd name="T19" fmla="*/ 53 h 54"/>
                  <a:gd name="T20" fmla="*/ 108 w 233"/>
                  <a:gd name="T21" fmla="*/ 53 h 54"/>
                  <a:gd name="T22" fmla="*/ 118 w 233"/>
                  <a:gd name="T23" fmla="*/ 50 h 54"/>
                  <a:gd name="T24" fmla="*/ 126 w 233"/>
                  <a:gd name="T25" fmla="*/ 50 h 54"/>
                  <a:gd name="T26" fmla="*/ 134 w 233"/>
                  <a:gd name="T27" fmla="*/ 46 h 54"/>
                  <a:gd name="T28" fmla="*/ 142 w 233"/>
                  <a:gd name="T29" fmla="*/ 43 h 54"/>
                  <a:gd name="T30" fmla="*/ 150 w 233"/>
                  <a:gd name="T31" fmla="*/ 34 h 54"/>
                  <a:gd name="T32" fmla="*/ 158 w 233"/>
                  <a:gd name="T33" fmla="*/ 25 h 54"/>
                  <a:gd name="T34" fmla="*/ 168 w 233"/>
                  <a:gd name="T35" fmla="*/ 22 h 54"/>
                  <a:gd name="T36" fmla="*/ 176 w 233"/>
                  <a:gd name="T37" fmla="*/ 19 h 54"/>
                  <a:gd name="T38" fmla="*/ 195 w 233"/>
                  <a:gd name="T39" fmla="*/ 12 h 54"/>
                  <a:gd name="T40" fmla="*/ 203 w 233"/>
                  <a:gd name="T41" fmla="*/ 9 h 54"/>
                  <a:gd name="T42" fmla="*/ 211 w 233"/>
                  <a:gd name="T43" fmla="*/ 9 h 54"/>
                  <a:gd name="T44" fmla="*/ 218 w 233"/>
                  <a:gd name="T45" fmla="*/ 6 h 54"/>
                  <a:gd name="T46" fmla="*/ 226 w 233"/>
                  <a:gd name="T47" fmla="*/ 0 h 54"/>
                  <a:gd name="T48" fmla="*/ 232 w 233"/>
                  <a:gd name="T4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3" h="54">
                    <a:moveTo>
                      <a:pt x="0" y="53"/>
                    </a:moveTo>
                    <a:lnTo>
                      <a:pt x="11" y="50"/>
                    </a:lnTo>
                    <a:lnTo>
                      <a:pt x="29" y="50"/>
                    </a:lnTo>
                    <a:lnTo>
                      <a:pt x="39" y="50"/>
                    </a:lnTo>
                    <a:lnTo>
                      <a:pt x="50" y="53"/>
                    </a:lnTo>
                    <a:lnTo>
                      <a:pt x="58" y="53"/>
                    </a:lnTo>
                    <a:lnTo>
                      <a:pt x="71" y="53"/>
                    </a:lnTo>
                    <a:lnTo>
                      <a:pt x="81" y="53"/>
                    </a:lnTo>
                    <a:lnTo>
                      <a:pt x="90" y="53"/>
                    </a:lnTo>
                    <a:lnTo>
                      <a:pt x="100" y="53"/>
                    </a:lnTo>
                    <a:lnTo>
                      <a:pt x="108" y="53"/>
                    </a:lnTo>
                    <a:lnTo>
                      <a:pt x="118" y="50"/>
                    </a:lnTo>
                    <a:lnTo>
                      <a:pt x="126" y="50"/>
                    </a:lnTo>
                    <a:lnTo>
                      <a:pt x="134" y="46"/>
                    </a:lnTo>
                    <a:lnTo>
                      <a:pt x="142" y="43"/>
                    </a:lnTo>
                    <a:lnTo>
                      <a:pt x="150" y="34"/>
                    </a:lnTo>
                    <a:lnTo>
                      <a:pt x="158" y="25"/>
                    </a:lnTo>
                    <a:lnTo>
                      <a:pt x="168" y="22"/>
                    </a:lnTo>
                    <a:lnTo>
                      <a:pt x="176" y="19"/>
                    </a:lnTo>
                    <a:lnTo>
                      <a:pt x="195" y="12"/>
                    </a:lnTo>
                    <a:lnTo>
                      <a:pt x="203" y="9"/>
                    </a:lnTo>
                    <a:lnTo>
                      <a:pt x="211" y="9"/>
                    </a:lnTo>
                    <a:lnTo>
                      <a:pt x="218" y="6"/>
                    </a:lnTo>
                    <a:lnTo>
                      <a:pt x="226" y="0"/>
                    </a:lnTo>
                    <a:lnTo>
                      <a:pt x="232" y="0"/>
                    </a:lnTo>
                  </a:path>
                </a:pathLst>
              </a:custGeom>
              <a:solidFill>
                <a:schemeClr val="bg1"/>
              </a:solidFill>
              <a:ln w="12699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10026" name="Group 106">
              <a:extLst>
                <a:ext uri="{FF2B5EF4-FFF2-40B4-BE49-F238E27FC236}">
                  <a16:creationId xmlns:a16="http://schemas.microsoft.com/office/drawing/2014/main" id="{439ABF37-70EB-A585-F7AA-20C9E0FF63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1" y="2745"/>
              <a:ext cx="369" cy="707"/>
              <a:chOff x="5117" y="2290"/>
              <a:chExt cx="369" cy="818"/>
            </a:xfrm>
          </p:grpSpPr>
          <p:sp>
            <p:nvSpPr>
              <p:cNvPr id="210027" name="Oval 107">
                <a:extLst>
                  <a:ext uri="{FF2B5EF4-FFF2-40B4-BE49-F238E27FC236}">
                    <a16:creationId xmlns:a16="http://schemas.microsoft.com/office/drawing/2014/main" id="{AF7F8E18-C71B-778A-E30F-93751EF5C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9" y="2290"/>
                <a:ext cx="96" cy="15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28" name="Line 108">
                <a:extLst>
                  <a:ext uri="{FF2B5EF4-FFF2-40B4-BE49-F238E27FC236}">
                    <a16:creationId xmlns:a16="http://schemas.microsoft.com/office/drawing/2014/main" id="{D16C4B8E-705E-63BC-AD2E-40C04DB321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7" y="2809"/>
                <a:ext cx="218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29" name="Line 109">
                <a:extLst>
                  <a:ext uri="{FF2B5EF4-FFF2-40B4-BE49-F238E27FC236}">
                    <a16:creationId xmlns:a16="http://schemas.microsoft.com/office/drawing/2014/main" id="{10414957-E6D2-978F-4818-9D1AF46572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6" y="2867"/>
                <a:ext cx="150" cy="24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30" name="Line 110">
                <a:extLst>
                  <a:ext uri="{FF2B5EF4-FFF2-40B4-BE49-F238E27FC236}">
                    <a16:creationId xmlns:a16="http://schemas.microsoft.com/office/drawing/2014/main" id="{2599B6FF-7D34-819A-0426-BB7DB68EE9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4" y="2528"/>
                <a:ext cx="50" cy="17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31" name="Line 111">
                <a:extLst>
                  <a:ext uri="{FF2B5EF4-FFF2-40B4-BE49-F238E27FC236}">
                    <a16:creationId xmlns:a16="http://schemas.microsoft.com/office/drawing/2014/main" id="{E127CF85-31CB-EAC5-F345-04B137650F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35" y="2708"/>
                <a:ext cx="126" cy="2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32" name="Line 112">
                <a:extLst>
                  <a:ext uri="{FF2B5EF4-FFF2-40B4-BE49-F238E27FC236}">
                    <a16:creationId xmlns:a16="http://schemas.microsoft.com/office/drawing/2014/main" id="{FCCB326A-0FDE-0647-8883-55F99E655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35" y="2488"/>
                <a:ext cx="49" cy="1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33" name="Arc 113">
                <a:extLst>
                  <a:ext uri="{FF2B5EF4-FFF2-40B4-BE49-F238E27FC236}">
                    <a16:creationId xmlns:a16="http://schemas.microsoft.com/office/drawing/2014/main" id="{D5DBE06D-A813-7799-16F4-B8CCFC01F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1" y="2431"/>
                <a:ext cx="67" cy="198"/>
              </a:xfrm>
              <a:custGeom>
                <a:avLst/>
                <a:gdLst>
                  <a:gd name="G0" fmla="+- 20327 0 0"/>
                  <a:gd name="G1" fmla="+- 18805 0 0"/>
                  <a:gd name="G2" fmla="+- 21600 0 0"/>
                  <a:gd name="T0" fmla="*/ 0 w 20327"/>
                  <a:gd name="T1" fmla="*/ 11498 h 18805"/>
                  <a:gd name="T2" fmla="*/ 9699 w 20327"/>
                  <a:gd name="T3" fmla="*/ 0 h 18805"/>
                  <a:gd name="T4" fmla="*/ 20327 w 20327"/>
                  <a:gd name="T5" fmla="*/ 18805 h 18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7" h="18805" fill="none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</a:path>
                  <a:path w="20327" h="18805" stroke="0" extrusionOk="0">
                    <a:moveTo>
                      <a:pt x="0" y="11498"/>
                    </a:moveTo>
                    <a:cubicBezTo>
                      <a:pt x="1751" y="6627"/>
                      <a:pt x="5193" y="2547"/>
                      <a:pt x="9699" y="0"/>
                    </a:cubicBezTo>
                    <a:lnTo>
                      <a:pt x="20327" y="18805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34" name="Line 114">
                <a:extLst>
                  <a:ext uri="{FF2B5EF4-FFF2-40B4-BE49-F238E27FC236}">
                    <a16:creationId xmlns:a16="http://schemas.microsoft.com/office/drawing/2014/main" id="{909BC21A-6980-9E32-3DA3-1CB260D1F0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17" y="2546"/>
                <a:ext cx="36" cy="26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35" name="Line 115">
                <a:extLst>
                  <a:ext uri="{FF2B5EF4-FFF2-40B4-BE49-F238E27FC236}">
                    <a16:creationId xmlns:a16="http://schemas.microsoft.com/office/drawing/2014/main" id="{3E6649F5-0947-ADB2-3FD7-C521C38924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35" y="2608"/>
                <a:ext cx="49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0042" name="Group 122">
              <a:extLst>
                <a:ext uri="{FF2B5EF4-FFF2-40B4-BE49-F238E27FC236}">
                  <a16:creationId xmlns:a16="http://schemas.microsoft.com/office/drawing/2014/main" id="{5EA4AADB-7CF4-FA7E-3240-376BFC868A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" y="2286"/>
              <a:ext cx="338" cy="334"/>
              <a:chOff x="1645" y="2286"/>
              <a:chExt cx="338" cy="334"/>
            </a:xfrm>
          </p:grpSpPr>
          <p:sp>
            <p:nvSpPr>
              <p:cNvPr id="210036" name="Oval 116">
                <a:extLst>
                  <a:ext uri="{FF2B5EF4-FFF2-40B4-BE49-F238E27FC236}">
                    <a16:creationId xmlns:a16="http://schemas.microsoft.com/office/drawing/2014/main" id="{7161199C-357A-F605-A7F6-58F47522B8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5" y="2286"/>
                <a:ext cx="338" cy="334"/>
              </a:xfrm>
              <a:prstGeom prst="ellipse">
                <a:avLst/>
              </a:prstGeom>
              <a:noFill/>
              <a:ln w="25399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37" name="Line 117">
                <a:extLst>
                  <a:ext uri="{FF2B5EF4-FFF2-40B4-BE49-F238E27FC236}">
                    <a16:creationId xmlns:a16="http://schemas.microsoft.com/office/drawing/2014/main" id="{19703D29-5E08-4B2B-0388-D423505F54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4" y="2329"/>
                <a:ext cx="0" cy="124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38" name="Line 118">
                <a:extLst>
                  <a:ext uri="{FF2B5EF4-FFF2-40B4-BE49-F238E27FC236}">
                    <a16:creationId xmlns:a16="http://schemas.microsoft.com/office/drawing/2014/main" id="{6EA954FC-E41C-BD1D-2D56-ED43D90FD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2453"/>
                <a:ext cx="79" cy="0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0043" name="Group 123">
              <a:extLst>
                <a:ext uri="{FF2B5EF4-FFF2-40B4-BE49-F238E27FC236}">
                  <a16:creationId xmlns:a16="http://schemas.microsoft.com/office/drawing/2014/main" id="{E137431F-D476-1492-CFAE-3CD83AC663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9" y="2295"/>
              <a:ext cx="338" cy="334"/>
              <a:chOff x="2289" y="2295"/>
              <a:chExt cx="338" cy="334"/>
            </a:xfrm>
          </p:grpSpPr>
          <p:sp>
            <p:nvSpPr>
              <p:cNvPr id="210039" name="Oval 119">
                <a:extLst>
                  <a:ext uri="{FF2B5EF4-FFF2-40B4-BE49-F238E27FC236}">
                    <a16:creationId xmlns:a16="http://schemas.microsoft.com/office/drawing/2014/main" id="{1D7BEC50-574C-B224-15FF-F1B89A86EC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9" y="2295"/>
                <a:ext cx="338" cy="334"/>
              </a:xfrm>
              <a:prstGeom prst="ellipse">
                <a:avLst/>
              </a:prstGeom>
              <a:noFill/>
              <a:ln w="25399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40" name="Line 120">
                <a:extLst>
                  <a:ext uri="{FF2B5EF4-FFF2-40B4-BE49-F238E27FC236}">
                    <a16:creationId xmlns:a16="http://schemas.microsoft.com/office/drawing/2014/main" id="{8D5BBB12-D945-54CF-821D-BEAFC582FE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58" y="2463"/>
                <a:ext cx="0" cy="124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0041" name="Line 121">
                <a:extLst>
                  <a:ext uri="{FF2B5EF4-FFF2-40B4-BE49-F238E27FC236}">
                    <a16:creationId xmlns:a16="http://schemas.microsoft.com/office/drawing/2014/main" id="{2F58339F-4F01-3385-AABB-BA9975927D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9" y="2462"/>
                <a:ext cx="79" cy="0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10047" name="AutoShape 127">
            <a:extLst>
              <a:ext uri="{FF2B5EF4-FFF2-40B4-BE49-F238E27FC236}">
                <a16:creationId xmlns:a16="http://schemas.microsoft.com/office/drawing/2014/main" id="{92E8F4AD-E9B6-53F4-97D6-7C9A6D8C5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2209800"/>
            <a:ext cx="8153400" cy="774700"/>
          </a:xfrm>
          <a:prstGeom prst="rightArrow">
            <a:avLst>
              <a:gd name="adj1" fmla="val 41806"/>
              <a:gd name="adj2" fmla="val 88095"/>
            </a:avLst>
          </a:prstGeom>
          <a:solidFill>
            <a:srgbClr val="F7D13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>
            <a:extLst>
              <a:ext uri="{FF2B5EF4-FFF2-40B4-BE49-F238E27FC236}">
                <a16:creationId xmlns:a16="http://schemas.microsoft.com/office/drawing/2014/main" id="{6F8F9959-1881-7D6D-2E0D-338498C4C3F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25" y="0"/>
            <a:ext cx="6669088" cy="685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0947" name="Rectangle 3">
            <a:extLst>
              <a:ext uri="{FF2B5EF4-FFF2-40B4-BE49-F238E27FC236}">
                <a16:creationId xmlns:a16="http://schemas.microsoft.com/office/drawing/2014/main" id="{41B50EB9-ADE1-712F-72B7-705BE4B83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2400"/>
            <a:ext cx="19351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altLang="LID4096" sz="2800" b="0"/>
              <a:t>Pre-</a:t>
            </a:r>
            <a:br>
              <a:rPr lang="en-US" altLang="LID4096" sz="2800" b="0"/>
            </a:br>
            <a:r>
              <a:rPr lang="en-US" altLang="LID4096" sz="2800" b="0"/>
              <a:t>meeting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>
            <a:extLst>
              <a:ext uri="{FF2B5EF4-FFF2-40B4-BE49-F238E27FC236}">
                <a16:creationId xmlns:a16="http://schemas.microsoft.com/office/drawing/2014/main" id="{08F90CEC-9E32-1D22-7A45-41F2F6B4731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5" y="119063"/>
            <a:ext cx="6311900" cy="673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1971" name="Rectangle 3">
            <a:extLst>
              <a:ext uri="{FF2B5EF4-FFF2-40B4-BE49-F238E27FC236}">
                <a16:creationId xmlns:a16="http://schemas.microsoft.com/office/drawing/2014/main" id="{42FE30D1-12EC-1C50-C9E2-481E1E620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2400"/>
            <a:ext cx="19351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altLang="LID4096" sz="2800" b="0"/>
              <a:t>During-</a:t>
            </a:r>
            <a:br>
              <a:rPr lang="en-US" altLang="LID4096" sz="2800" b="0"/>
            </a:br>
            <a:r>
              <a:rPr lang="en-US" altLang="LID4096" sz="2800" b="0"/>
              <a:t>meeting</a:t>
            </a:r>
          </a:p>
        </p:txBody>
      </p:sp>
      <p:sp>
        <p:nvSpPr>
          <p:cNvPr id="211972" name="Line 4">
            <a:extLst>
              <a:ext uri="{FF2B5EF4-FFF2-40B4-BE49-F238E27FC236}">
                <a16:creationId xmlns:a16="http://schemas.microsoft.com/office/drawing/2014/main" id="{6685F529-EFE0-C32C-AD91-29BE41C238C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48350" y="2136775"/>
            <a:ext cx="158750" cy="158750"/>
          </a:xfrm>
          <a:prstGeom prst="line">
            <a:avLst/>
          </a:prstGeom>
          <a:noFill/>
          <a:ln w="50799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1973" name="Line 5">
            <a:extLst>
              <a:ext uri="{FF2B5EF4-FFF2-40B4-BE49-F238E27FC236}">
                <a16:creationId xmlns:a16="http://schemas.microsoft.com/office/drawing/2014/main" id="{B5642E46-C0FA-CE2B-701A-1091FFB65CA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16525" y="3198813"/>
            <a:ext cx="158750" cy="158750"/>
          </a:xfrm>
          <a:prstGeom prst="line">
            <a:avLst/>
          </a:prstGeom>
          <a:noFill/>
          <a:ln w="50799">
            <a:solidFill>
              <a:srgbClr val="FF0066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1974" name="Line 6">
            <a:extLst>
              <a:ext uri="{FF2B5EF4-FFF2-40B4-BE49-F238E27FC236}">
                <a16:creationId xmlns:a16="http://schemas.microsoft.com/office/drawing/2014/main" id="{501176FB-45E3-5776-C27D-A48E0E20BD6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404225" y="3759200"/>
            <a:ext cx="158750" cy="158750"/>
          </a:xfrm>
          <a:prstGeom prst="line">
            <a:avLst/>
          </a:prstGeom>
          <a:noFill/>
          <a:ln w="50799">
            <a:solidFill>
              <a:schemeClr val="hlink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>
            <a:extLst>
              <a:ext uri="{FF2B5EF4-FFF2-40B4-BE49-F238E27FC236}">
                <a16:creationId xmlns:a16="http://schemas.microsoft.com/office/drawing/2014/main" id="{9F28753E-AA3A-D8CB-E4AF-0E453417FF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Supporting Transition from Awareness to Work</a:t>
            </a:r>
          </a:p>
        </p:txBody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35D0875E-7F03-610B-03A3-18AFE2E9AF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Who’s around?</a:t>
            </a:r>
          </a:p>
          <a:p>
            <a:r>
              <a:rPr lang="en-US" altLang="LID4096"/>
              <a:t>What room are they in?</a:t>
            </a:r>
          </a:p>
        </p:txBody>
      </p:sp>
      <p:grpSp>
        <p:nvGrpSpPr>
          <p:cNvPr id="251908" name="Group 4">
            <a:extLst>
              <a:ext uri="{FF2B5EF4-FFF2-40B4-BE49-F238E27FC236}">
                <a16:creationId xmlns:a16="http://schemas.microsoft.com/office/drawing/2014/main" id="{09C3B217-6438-2926-AFE4-5ABEF38991D6}"/>
              </a:ext>
            </a:extLst>
          </p:cNvPr>
          <p:cNvGrpSpPr>
            <a:grpSpLocks/>
          </p:cNvGrpSpPr>
          <p:nvPr/>
        </p:nvGrpSpPr>
        <p:grpSpPr bwMode="auto">
          <a:xfrm>
            <a:off x="7464425" y="1804988"/>
            <a:ext cx="1085850" cy="1141412"/>
            <a:chOff x="4702" y="1137"/>
            <a:chExt cx="684" cy="719"/>
          </a:xfrm>
        </p:grpSpPr>
        <p:grpSp>
          <p:nvGrpSpPr>
            <p:cNvPr id="251909" name="Group 5">
              <a:extLst>
                <a:ext uri="{FF2B5EF4-FFF2-40B4-BE49-F238E27FC236}">
                  <a16:creationId xmlns:a16="http://schemas.microsoft.com/office/drawing/2014/main" id="{284CAE0E-C445-4BE0-3CF6-224665B706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2" y="1232"/>
              <a:ext cx="512" cy="370"/>
              <a:chOff x="4702" y="1232"/>
              <a:chExt cx="512" cy="370"/>
            </a:xfrm>
          </p:grpSpPr>
          <p:grpSp>
            <p:nvGrpSpPr>
              <p:cNvPr id="251910" name="Group 6">
                <a:extLst>
                  <a:ext uri="{FF2B5EF4-FFF2-40B4-BE49-F238E27FC236}">
                    <a16:creationId xmlns:a16="http://schemas.microsoft.com/office/drawing/2014/main" id="{BF092208-1B5D-F7E7-F997-C510D6FC32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02" y="1377"/>
                <a:ext cx="512" cy="225"/>
                <a:chOff x="4702" y="1377"/>
                <a:chExt cx="512" cy="225"/>
              </a:xfrm>
            </p:grpSpPr>
            <p:sp>
              <p:nvSpPr>
                <p:cNvPr id="251911" name="Oval 7">
                  <a:extLst>
                    <a:ext uri="{FF2B5EF4-FFF2-40B4-BE49-F238E27FC236}">
                      <a16:creationId xmlns:a16="http://schemas.microsoft.com/office/drawing/2014/main" id="{FE227D67-C878-23BC-A979-6F1950E271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2" y="1388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1912" name="Oval 8">
                  <a:extLst>
                    <a:ext uri="{FF2B5EF4-FFF2-40B4-BE49-F238E27FC236}">
                      <a16:creationId xmlns:a16="http://schemas.microsoft.com/office/drawing/2014/main" id="{B6AA6D84-B03C-7F16-A82F-E5FD9E375A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2" y="1377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1913" name="Group 9">
                <a:extLst>
                  <a:ext uri="{FF2B5EF4-FFF2-40B4-BE49-F238E27FC236}">
                    <a16:creationId xmlns:a16="http://schemas.microsoft.com/office/drawing/2014/main" id="{0C452DAC-55BE-02E9-04B2-D58D50E3F4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13" y="1232"/>
                <a:ext cx="188" cy="281"/>
                <a:chOff x="4713" y="1232"/>
                <a:chExt cx="188" cy="281"/>
              </a:xfrm>
            </p:grpSpPr>
            <p:sp>
              <p:nvSpPr>
                <p:cNvPr id="251914" name="AutoShape 10">
                  <a:extLst>
                    <a:ext uri="{FF2B5EF4-FFF2-40B4-BE49-F238E27FC236}">
                      <a16:creationId xmlns:a16="http://schemas.microsoft.com/office/drawing/2014/main" id="{FF7C1321-BCCF-3AD1-0C43-FF06DBCB6E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676" y="1302"/>
                  <a:ext cx="248" cy="173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1915" name="Rectangle 11">
                  <a:extLst>
                    <a:ext uri="{FF2B5EF4-FFF2-40B4-BE49-F238E27FC236}">
                      <a16:creationId xmlns:a16="http://schemas.microsoft.com/office/drawing/2014/main" id="{A4912D57-C5E0-F034-527A-B0E7D79E7A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883" y="1232"/>
                  <a:ext cx="18" cy="273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1916" name="Group 12">
                <a:extLst>
                  <a:ext uri="{FF2B5EF4-FFF2-40B4-BE49-F238E27FC236}">
                    <a16:creationId xmlns:a16="http://schemas.microsoft.com/office/drawing/2014/main" id="{67BFFDCA-EA33-819B-A0D3-47A208F487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6" y="1451"/>
                <a:ext cx="84" cy="31"/>
                <a:chOff x="4936" y="1451"/>
                <a:chExt cx="84" cy="31"/>
              </a:xfrm>
            </p:grpSpPr>
            <p:grpSp>
              <p:nvGrpSpPr>
                <p:cNvPr id="251917" name="Group 13">
                  <a:extLst>
                    <a:ext uri="{FF2B5EF4-FFF2-40B4-BE49-F238E27FC236}">
                      <a16:creationId xmlns:a16="http://schemas.microsoft.com/office/drawing/2014/main" id="{6EFD0806-85D4-C161-53CC-00C788B9F7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6" y="1451"/>
                  <a:ext cx="84" cy="31"/>
                  <a:chOff x="4936" y="1451"/>
                  <a:chExt cx="84" cy="31"/>
                </a:xfrm>
              </p:grpSpPr>
              <p:sp>
                <p:nvSpPr>
                  <p:cNvPr id="251918" name="Arc 14">
                    <a:extLst>
                      <a:ext uri="{FF2B5EF4-FFF2-40B4-BE49-F238E27FC236}">
                        <a16:creationId xmlns:a16="http://schemas.microsoft.com/office/drawing/2014/main" id="{74B4364F-2228-A7C4-B8BD-716855562D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36" y="1451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51919" name="Arc 15">
                    <a:extLst>
                      <a:ext uri="{FF2B5EF4-FFF2-40B4-BE49-F238E27FC236}">
                        <a16:creationId xmlns:a16="http://schemas.microsoft.com/office/drawing/2014/main" id="{F5C17714-B8BB-E463-BEA5-4D79B3454A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78" y="1451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51920" name="Line 16">
                  <a:extLst>
                    <a:ext uri="{FF2B5EF4-FFF2-40B4-BE49-F238E27FC236}">
                      <a16:creationId xmlns:a16="http://schemas.microsoft.com/office/drawing/2014/main" id="{6D1BC0B1-B7EE-2B4A-3991-AA850218D4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6" y="1481"/>
                  <a:ext cx="83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51921" name="Line 17">
                <a:extLst>
                  <a:ext uri="{FF2B5EF4-FFF2-40B4-BE49-F238E27FC236}">
                    <a16:creationId xmlns:a16="http://schemas.microsoft.com/office/drawing/2014/main" id="{B676CDEA-C131-0BAB-B9A7-115755FA86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14" y="1472"/>
                <a:ext cx="23" cy="2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51922" name="Group 18">
              <a:extLst>
                <a:ext uri="{FF2B5EF4-FFF2-40B4-BE49-F238E27FC236}">
                  <a16:creationId xmlns:a16="http://schemas.microsoft.com/office/drawing/2014/main" id="{D2CB1BC1-ECBD-299A-D112-4A25A606DC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89" y="1137"/>
              <a:ext cx="397" cy="719"/>
              <a:chOff x="4989" y="1137"/>
              <a:chExt cx="397" cy="719"/>
            </a:xfrm>
          </p:grpSpPr>
          <p:sp>
            <p:nvSpPr>
              <p:cNvPr id="251923" name="Line 19">
                <a:extLst>
                  <a:ext uri="{FF2B5EF4-FFF2-40B4-BE49-F238E27FC236}">
                    <a16:creationId xmlns:a16="http://schemas.microsoft.com/office/drawing/2014/main" id="{455821A3-3431-E5E5-859A-5F8E1D7B39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68" y="1576"/>
                <a:ext cx="218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24" name="Line 20">
                <a:extLst>
                  <a:ext uri="{FF2B5EF4-FFF2-40B4-BE49-F238E27FC236}">
                    <a16:creationId xmlns:a16="http://schemas.microsoft.com/office/drawing/2014/main" id="{04B64E17-BA11-3C92-309C-D257BB761D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68" y="1636"/>
                <a:ext cx="117" cy="22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25" name="Line 21">
                <a:extLst>
                  <a:ext uri="{FF2B5EF4-FFF2-40B4-BE49-F238E27FC236}">
                    <a16:creationId xmlns:a16="http://schemas.microsoft.com/office/drawing/2014/main" id="{E452D5DE-F8F8-0B9A-05A6-378F36563B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70" y="1315"/>
                <a:ext cx="98" cy="18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26" name="Line 22">
                <a:extLst>
                  <a:ext uri="{FF2B5EF4-FFF2-40B4-BE49-F238E27FC236}">
                    <a16:creationId xmlns:a16="http://schemas.microsoft.com/office/drawing/2014/main" id="{0E48AE8A-E78C-DA79-329B-AFEFB27350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46" y="1401"/>
                <a:ext cx="20" cy="9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27" name="Line 23">
                <a:extLst>
                  <a:ext uri="{FF2B5EF4-FFF2-40B4-BE49-F238E27FC236}">
                    <a16:creationId xmlns:a16="http://schemas.microsoft.com/office/drawing/2014/main" id="{37DA02F0-4989-BB16-0F11-E01EF11D80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3" y="1313"/>
                <a:ext cx="30" cy="9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28" name="Arc 24">
                <a:extLst>
                  <a:ext uri="{FF2B5EF4-FFF2-40B4-BE49-F238E27FC236}">
                    <a16:creationId xmlns:a16="http://schemas.microsoft.com/office/drawing/2014/main" id="{5F5BA920-792F-3B31-B912-3E81ECA5DC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7" y="1220"/>
                <a:ext cx="190" cy="153"/>
              </a:xfrm>
              <a:custGeom>
                <a:avLst/>
                <a:gdLst>
                  <a:gd name="G0" fmla="+- 0 0 0"/>
                  <a:gd name="G1" fmla="+- 18697 0 0"/>
                  <a:gd name="G2" fmla="+- 21600 0 0"/>
                  <a:gd name="T0" fmla="*/ 10815 w 20321"/>
                  <a:gd name="T1" fmla="*/ 0 h 18697"/>
                  <a:gd name="T2" fmla="*/ 20321 w 20321"/>
                  <a:gd name="T3" fmla="*/ 11374 h 18697"/>
                  <a:gd name="T4" fmla="*/ 0 w 20321"/>
                  <a:gd name="T5" fmla="*/ 18697 h 18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697" fill="none" extrusionOk="0">
                    <a:moveTo>
                      <a:pt x="10815" y="-1"/>
                    </a:moveTo>
                    <a:cubicBezTo>
                      <a:pt x="15226" y="2551"/>
                      <a:pt x="18593" y="6580"/>
                      <a:pt x="20320" y="11374"/>
                    </a:cubicBezTo>
                  </a:path>
                  <a:path w="20321" h="18697" stroke="0" extrusionOk="0">
                    <a:moveTo>
                      <a:pt x="10815" y="-1"/>
                    </a:moveTo>
                    <a:cubicBezTo>
                      <a:pt x="15226" y="2551"/>
                      <a:pt x="18593" y="6580"/>
                      <a:pt x="20320" y="11374"/>
                    </a:cubicBezTo>
                    <a:lnTo>
                      <a:pt x="0" y="18697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29" name="Oval 25">
                <a:extLst>
                  <a:ext uri="{FF2B5EF4-FFF2-40B4-BE49-F238E27FC236}">
                    <a16:creationId xmlns:a16="http://schemas.microsoft.com/office/drawing/2014/main" id="{DDC8480E-4D03-D2E4-B119-BBAFFF6BA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0" y="1137"/>
                <a:ext cx="95" cy="15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30" name="Line 26">
                <a:extLst>
                  <a:ext uri="{FF2B5EF4-FFF2-40B4-BE49-F238E27FC236}">
                    <a16:creationId xmlns:a16="http://schemas.microsoft.com/office/drawing/2014/main" id="{0F4605C1-9E06-E1E4-B296-77B8859C3F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05" y="1311"/>
                <a:ext cx="31" cy="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31" name="Line 27">
                <a:extLst>
                  <a:ext uri="{FF2B5EF4-FFF2-40B4-BE49-F238E27FC236}">
                    <a16:creationId xmlns:a16="http://schemas.microsoft.com/office/drawing/2014/main" id="{CB0C45A5-914C-3B98-9A43-994B463E61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96"/>
                <a:ext cx="49" cy="17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32" name="Line 28">
                <a:extLst>
                  <a:ext uri="{FF2B5EF4-FFF2-40B4-BE49-F238E27FC236}">
                    <a16:creationId xmlns:a16="http://schemas.microsoft.com/office/drawing/2014/main" id="{4F4974F9-DBA9-4CB0-41B0-2C6D5BEB3A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89" y="1412"/>
                <a:ext cx="133" cy="3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51933" name="Group 29">
            <a:extLst>
              <a:ext uri="{FF2B5EF4-FFF2-40B4-BE49-F238E27FC236}">
                <a16:creationId xmlns:a16="http://schemas.microsoft.com/office/drawing/2014/main" id="{C2F96334-902F-8190-7D48-E0A56A6E72BA}"/>
              </a:ext>
            </a:extLst>
          </p:cNvPr>
          <p:cNvGrpSpPr>
            <a:grpSpLocks/>
          </p:cNvGrpSpPr>
          <p:nvPr/>
        </p:nvGrpSpPr>
        <p:grpSpPr bwMode="auto">
          <a:xfrm>
            <a:off x="7494588" y="4430713"/>
            <a:ext cx="1085850" cy="1141412"/>
            <a:chOff x="4721" y="2791"/>
            <a:chExt cx="684" cy="719"/>
          </a:xfrm>
        </p:grpSpPr>
        <p:grpSp>
          <p:nvGrpSpPr>
            <p:cNvPr id="251934" name="Group 30">
              <a:extLst>
                <a:ext uri="{FF2B5EF4-FFF2-40B4-BE49-F238E27FC236}">
                  <a16:creationId xmlns:a16="http://schemas.microsoft.com/office/drawing/2014/main" id="{329AB39B-9C5A-545A-6207-EF89A02A5F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21" y="2886"/>
              <a:ext cx="512" cy="370"/>
              <a:chOff x="4721" y="2886"/>
              <a:chExt cx="512" cy="370"/>
            </a:xfrm>
          </p:grpSpPr>
          <p:grpSp>
            <p:nvGrpSpPr>
              <p:cNvPr id="251935" name="Group 31">
                <a:extLst>
                  <a:ext uri="{FF2B5EF4-FFF2-40B4-BE49-F238E27FC236}">
                    <a16:creationId xmlns:a16="http://schemas.microsoft.com/office/drawing/2014/main" id="{C9443415-1DD2-9DDA-EA7E-3E0063F19E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21" y="3031"/>
                <a:ext cx="512" cy="225"/>
                <a:chOff x="4721" y="3031"/>
                <a:chExt cx="512" cy="225"/>
              </a:xfrm>
            </p:grpSpPr>
            <p:sp>
              <p:nvSpPr>
                <p:cNvPr id="251936" name="Oval 32">
                  <a:extLst>
                    <a:ext uri="{FF2B5EF4-FFF2-40B4-BE49-F238E27FC236}">
                      <a16:creationId xmlns:a16="http://schemas.microsoft.com/office/drawing/2014/main" id="{C4724BED-A135-2F47-E7CE-4E6EE5DF8D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21" y="3042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1937" name="Oval 33">
                  <a:extLst>
                    <a:ext uri="{FF2B5EF4-FFF2-40B4-BE49-F238E27FC236}">
                      <a16:creationId xmlns:a16="http://schemas.microsoft.com/office/drawing/2014/main" id="{757AF279-4670-95AE-6D2F-A7E40554A2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21" y="3031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1938" name="Group 34">
                <a:extLst>
                  <a:ext uri="{FF2B5EF4-FFF2-40B4-BE49-F238E27FC236}">
                    <a16:creationId xmlns:a16="http://schemas.microsoft.com/office/drawing/2014/main" id="{A6858E81-92CE-D363-491C-AFA30A1BC3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2" y="2886"/>
                <a:ext cx="188" cy="281"/>
                <a:chOff x="4732" y="2886"/>
                <a:chExt cx="188" cy="281"/>
              </a:xfrm>
            </p:grpSpPr>
            <p:sp>
              <p:nvSpPr>
                <p:cNvPr id="251939" name="AutoShape 35">
                  <a:extLst>
                    <a:ext uri="{FF2B5EF4-FFF2-40B4-BE49-F238E27FC236}">
                      <a16:creationId xmlns:a16="http://schemas.microsoft.com/office/drawing/2014/main" id="{15736A03-9B00-3D16-822A-A0F8E7820B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695" y="2956"/>
                  <a:ext cx="248" cy="173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1940" name="Rectangle 36">
                  <a:extLst>
                    <a:ext uri="{FF2B5EF4-FFF2-40B4-BE49-F238E27FC236}">
                      <a16:creationId xmlns:a16="http://schemas.microsoft.com/office/drawing/2014/main" id="{5FA42955-CA70-E78E-638B-1E75E1F398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902" y="2886"/>
                  <a:ext cx="18" cy="273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1941" name="Group 37">
                <a:extLst>
                  <a:ext uri="{FF2B5EF4-FFF2-40B4-BE49-F238E27FC236}">
                    <a16:creationId xmlns:a16="http://schemas.microsoft.com/office/drawing/2014/main" id="{E14497E8-CDA5-4D9D-7DC5-BAC0E45E29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5" y="3105"/>
                <a:ext cx="84" cy="31"/>
                <a:chOff x="4955" y="3105"/>
                <a:chExt cx="84" cy="31"/>
              </a:xfrm>
            </p:grpSpPr>
            <p:grpSp>
              <p:nvGrpSpPr>
                <p:cNvPr id="251942" name="Group 38">
                  <a:extLst>
                    <a:ext uri="{FF2B5EF4-FFF2-40B4-BE49-F238E27FC236}">
                      <a16:creationId xmlns:a16="http://schemas.microsoft.com/office/drawing/2014/main" id="{D6B836F4-D17E-7E00-F5D0-9B12D3292B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55" y="3105"/>
                  <a:ext cx="84" cy="31"/>
                  <a:chOff x="4955" y="3105"/>
                  <a:chExt cx="84" cy="31"/>
                </a:xfrm>
              </p:grpSpPr>
              <p:sp>
                <p:nvSpPr>
                  <p:cNvPr id="251943" name="Arc 39">
                    <a:extLst>
                      <a:ext uri="{FF2B5EF4-FFF2-40B4-BE49-F238E27FC236}">
                        <a16:creationId xmlns:a16="http://schemas.microsoft.com/office/drawing/2014/main" id="{1B5E7568-1F53-F0D6-077D-E1EDD0C193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55" y="3105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51944" name="Arc 40">
                    <a:extLst>
                      <a:ext uri="{FF2B5EF4-FFF2-40B4-BE49-F238E27FC236}">
                        <a16:creationId xmlns:a16="http://schemas.microsoft.com/office/drawing/2014/main" id="{BAFE20D0-C921-826F-0A01-84A3A3B185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97" y="3105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51945" name="Line 41">
                  <a:extLst>
                    <a:ext uri="{FF2B5EF4-FFF2-40B4-BE49-F238E27FC236}">
                      <a16:creationId xmlns:a16="http://schemas.microsoft.com/office/drawing/2014/main" id="{05907DBC-BD0F-4CA7-E783-65C8FE87D4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55" y="3135"/>
                  <a:ext cx="83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51946" name="Line 42">
                <a:extLst>
                  <a:ext uri="{FF2B5EF4-FFF2-40B4-BE49-F238E27FC236}">
                    <a16:creationId xmlns:a16="http://schemas.microsoft.com/office/drawing/2014/main" id="{DB1E4D4E-E808-3B4B-39C1-CBDB34908E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33" y="3126"/>
                <a:ext cx="23" cy="2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51947" name="Group 43">
              <a:extLst>
                <a:ext uri="{FF2B5EF4-FFF2-40B4-BE49-F238E27FC236}">
                  <a16:creationId xmlns:a16="http://schemas.microsoft.com/office/drawing/2014/main" id="{0187778C-2E9E-3E93-6751-8166C491D4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8" y="2791"/>
              <a:ext cx="397" cy="719"/>
              <a:chOff x="5008" y="2791"/>
              <a:chExt cx="397" cy="719"/>
            </a:xfrm>
          </p:grpSpPr>
          <p:sp>
            <p:nvSpPr>
              <p:cNvPr id="251948" name="Line 44">
                <a:extLst>
                  <a:ext uri="{FF2B5EF4-FFF2-40B4-BE49-F238E27FC236}">
                    <a16:creationId xmlns:a16="http://schemas.microsoft.com/office/drawing/2014/main" id="{4AE6C0D7-F01F-6956-EA16-63453BA41E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87" y="3230"/>
                <a:ext cx="218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49" name="Line 45">
                <a:extLst>
                  <a:ext uri="{FF2B5EF4-FFF2-40B4-BE49-F238E27FC236}">
                    <a16:creationId xmlns:a16="http://schemas.microsoft.com/office/drawing/2014/main" id="{5ECC6004-D274-5664-AC05-D9FB8D0724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7" y="3290"/>
                <a:ext cx="117" cy="22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50" name="Line 46">
                <a:extLst>
                  <a:ext uri="{FF2B5EF4-FFF2-40B4-BE49-F238E27FC236}">
                    <a16:creationId xmlns:a16="http://schemas.microsoft.com/office/drawing/2014/main" id="{7FDA5479-B54F-707C-3A53-4943E33A35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89" y="2969"/>
                <a:ext cx="98" cy="18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51" name="Line 47">
                <a:extLst>
                  <a:ext uri="{FF2B5EF4-FFF2-40B4-BE49-F238E27FC236}">
                    <a16:creationId xmlns:a16="http://schemas.microsoft.com/office/drawing/2014/main" id="{1839325C-E003-8B44-7E7F-F59B9357AF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65" y="3055"/>
                <a:ext cx="20" cy="9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52" name="Line 48">
                <a:extLst>
                  <a:ext uri="{FF2B5EF4-FFF2-40B4-BE49-F238E27FC236}">
                    <a16:creationId xmlns:a16="http://schemas.microsoft.com/office/drawing/2014/main" id="{35E01B32-3982-1D11-DD60-E327B23247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42" y="2967"/>
                <a:ext cx="30" cy="9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53" name="Arc 49">
                <a:extLst>
                  <a:ext uri="{FF2B5EF4-FFF2-40B4-BE49-F238E27FC236}">
                    <a16:creationId xmlns:a16="http://schemas.microsoft.com/office/drawing/2014/main" id="{E468D527-C1BA-B206-B4FC-6A9FCB313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6" y="2874"/>
                <a:ext cx="190" cy="153"/>
              </a:xfrm>
              <a:custGeom>
                <a:avLst/>
                <a:gdLst>
                  <a:gd name="G0" fmla="+- 0 0 0"/>
                  <a:gd name="G1" fmla="+- 18697 0 0"/>
                  <a:gd name="G2" fmla="+- 21600 0 0"/>
                  <a:gd name="T0" fmla="*/ 10815 w 20321"/>
                  <a:gd name="T1" fmla="*/ 0 h 18697"/>
                  <a:gd name="T2" fmla="*/ 20321 w 20321"/>
                  <a:gd name="T3" fmla="*/ 11374 h 18697"/>
                  <a:gd name="T4" fmla="*/ 0 w 20321"/>
                  <a:gd name="T5" fmla="*/ 18697 h 18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697" fill="none" extrusionOk="0">
                    <a:moveTo>
                      <a:pt x="10815" y="-1"/>
                    </a:moveTo>
                    <a:cubicBezTo>
                      <a:pt x="15226" y="2551"/>
                      <a:pt x="18593" y="6580"/>
                      <a:pt x="20320" y="11374"/>
                    </a:cubicBezTo>
                  </a:path>
                  <a:path w="20321" h="18697" stroke="0" extrusionOk="0">
                    <a:moveTo>
                      <a:pt x="10815" y="-1"/>
                    </a:moveTo>
                    <a:cubicBezTo>
                      <a:pt x="15226" y="2551"/>
                      <a:pt x="18593" y="6580"/>
                      <a:pt x="20320" y="11374"/>
                    </a:cubicBezTo>
                    <a:lnTo>
                      <a:pt x="0" y="18697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54" name="Oval 50">
                <a:extLst>
                  <a:ext uri="{FF2B5EF4-FFF2-40B4-BE49-F238E27FC236}">
                    <a16:creationId xmlns:a16="http://schemas.microsoft.com/office/drawing/2014/main" id="{8543C5CF-61A3-B69F-BE30-B2319175A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9" y="2791"/>
                <a:ext cx="95" cy="15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55" name="Line 51">
                <a:extLst>
                  <a:ext uri="{FF2B5EF4-FFF2-40B4-BE49-F238E27FC236}">
                    <a16:creationId xmlns:a16="http://schemas.microsoft.com/office/drawing/2014/main" id="{FA1292C6-EF9D-5E4F-F66E-DF7175F099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24" y="2965"/>
                <a:ext cx="31" cy="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56" name="Line 52">
                <a:extLst>
                  <a:ext uri="{FF2B5EF4-FFF2-40B4-BE49-F238E27FC236}">
                    <a16:creationId xmlns:a16="http://schemas.microsoft.com/office/drawing/2014/main" id="{7394D6FA-01B1-076B-DA77-BB5A6590AD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56" y="3050"/>
                <a:ext cx="49" cy="17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57" name="Line 53">
                <a:extLst>
                  <a:ext uri="{FF2B5EF4-FFF2-40B4-BE49-F238E27FC236}">
                    <a16:creationId xmlns:a16="http://schemas.microsoft.com/office/drawing/2014/main" id="{1028A3AD-2005-42E5-D2A2-B588979C5A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08" y="3066"/>
                <a:ext cx="133" cy="3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51958" name="Group 54">
            <a:extLst>
              <a:ext uri="{FF2B5EF4-FFF2-40B4-BE49-F238E27FC236}">
                <a16:creationId xmlns:a16="http://schemas.microsoft.com/office/drawing/2014/main" id="{E79A40DD-3A79-8CE7-BC66-D58656467D2E}"/>
              </a:ext>
            </a:extLst>
          </p:cNvPr>
          <p:cNvGrpSpPr>
            <a:grpSpLocks/>
          </p:cNvGrpSpPr>
          <p:nvPr/>
        </p:nvGrpSpPr>
        <p:grpSpPr bwMode="auto">
          <a:xfrm>
            <a:off x="6975475" y="5716588"/>
            <a:ext cx="1085850" cy="1141412"/>
            <a:chOff x="4394" y="3601"/>
            <a:chExt cx="684" cy="719"/>
          </a:xfrm>
        </p:grpSpPr>
        <p:grpSp>
          <p:nvGrpSpPr>
            <p:cNvPr id="251959" name="Group 55">
              <a:extLst>
                <a:ext uri="{FF2B5EF4-FFF2-40B4-BE49-F238E27FC236}">
                  <a16:creationId xmlns:a16="http://schemas.microsoft.com/office/drawing/2014/main" id="{5F09B6EC-53D6-95DB-496E-710B31A94A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4" y="3696"/>
              <a:ext cx="512" cy="370"/>
              <a:chOff x="4394" y="3696"/>
              <a:chExt cx="512" cy="370"/>
            </a:xfrm>
          </p:grpSpPr>
          <p:grpSp>
            <p:nvGrpSpPr>
              <p:cNvPr id="251960" name="Group 56">
                <a:extLst>
                  <a:ext uri="{FF2B5EF4-FFF2-40B4-BE49-F238E27FC236}">
                    <a16:creationId xmlns:a16="http://schemas.microsoft.com/office/drawing/2014/main" id="{45A1C9F7-29C7-AC74-43DC-AA307A26AE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4" y="3841"/>
                <a:ext cx="512" cy="225"/>
                <a:chOff x="4394" y="3841"/>
                <a:chExt cx="512" cy="225"/>
              </a:xfrm>
            </p:grpSpPr>
            <p:sp>
              <p:nvSpPr>
                <p:cNvPr id="251961" name="Oval 57">
                  <a:extLst>
                    <a:ext uri="{FF2B5EF4-FFF2-40B4-BE49-F238E27FC236}">
                      <a16:creationId xmlns:a16="http://schemas.microsoft.com/office/drawing/2014/main" id="{1221C01B-B9D7-36A1-EEBD-32A2A8DCE9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4" y="3852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1962" name="Oval 58">
                  <a:extLst>
                    <a:ext uri="{FF2B5EF4-FFF2-40B4-BE49-F238E27FC236}">
                      <a16:creationId xmlns:a16="http://schemas.microsoft.com/office/drawing/2014/main" id="{1126C9D8-D3E2-B0FB-5B5D-122323A99F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4" y="3841"/>
                  <a:ext cx="512" cy="214"/>
                </a:xfrm>
                <a:prstGeom prst="ellipse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1963" name="Group 59">
                <a:extLst>
                  <a:ext uri="{FF2B5EF4-FFF2-40B4-BE49-F238E27FC236}">
                    <a16:creationId xmlns:a16="http://schemas.microsoft.com/office/drawing/2014/main" id="{DBAC7E23-0DD2-4FE5-F781-9F04E28F77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05" y="3696"/>
                <a:ext cx="188" cy="281"/>
                <a:chOff x="4405" y="3696"/>
                <a:chExt cx="188" cy="281"/>
              </a:xfrm>
            </p:grpSpPr>
            <p:sp>
              <p:nvSpPr>
                <p:cNvPr id="251964" name="AutoShape 60">
                  <a:extLst>
                    <a:ext uri="{FF2B5EF4-FFF2-40B4-BE49-F238E27FC236}">
                      <a16:creationId xmlns:a16="http://schemas.microsoft.com/office/drawing/2014/main" id="{9B42B9F9-4D9D-F43E-0721-FB7BE6D102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368" y="3766"/>
                  <a:ext cx="248" cy="173"/>
                </a:xfrm>
                <a:custGeom>
                  <a:avLst/>
                  <a:gdLst>
                    <a:gd name="G0" fmla="+- 2644 0 0"/>
                    <a:gd name="G1" fmla="+- 21600 0 2644"/>
                    <a:gd name="G2" fmla="*/ 2644 1 2"/>
                    <a:gd name="G3" fmla="+- 21600 0 G2"/>
                    <a:gd name="G4" fmla="+/ 2644 21600 2"/>
                    <a:gd name="G5" fmla="+/ G1 0 2"/>
                    <a:gd name="G6" fmla="*/ 21600 21600 2644"/>
                    <a:gd name="G7" fmla="*/ G6 1 2"/>
                    <a:gd name="G8" fmla="+- 21600 0 G7"/>
                    <a:gd name="G9" fmla="*/ 21600 1 2"/>
                    <a:gd name="G10" fmla="+- 2644 0 G9"/>
                    <a:gd name="G11" fmla="?: G10 G8 0"/>
                    <a:gd name="G12" fmla="?: G10 G7 21600"/>
                    <a:gd name="T0" fmla="*/ 20278 w 21600"/>
                    <a:gd name="T1" fmla="*/ 10800 h 21600"/>
                    <a:gd name="T2" fmla="*/ 10800 w 21600"/>
                    <a:gd name="T3" fmla="*/ 21600 h 21600"/>
                    <a:gd name="T4" fmla="*/ 1322 w 21600"/>
                    <a:gd name="T5" fmla="*/ 10800 h 21600"/>
                    <a:gd name="T6" fmla="*/ 10800 w 21600"/>
                    <a:gd name="T7" fmla="*/ 0 h 21600"/>
                    <a:gd name="T8" fmla="*/ 3122 w 21600"/>
                    <a:gd name="T9" fmla="*/ 3122 h 21600"/>
                    <a:gd name="T10" fmla="*/ 18478 w 21600"/>
                    <a:gd name="T11" fmla="*/ 1847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4" y="21600"/>
                      </a:lnTo>
                      <a:lnTo>
                        <a:pt x="18956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1965" name="Rectangle 61">
                  <a:extLst>
                    <a:ext uri="{FF2B5EF4-FFF2-40B4-BE49-F238E27FC236}">
                      <a16:creationId xmlns:a16="http://schemas.microsoft.com/office/drawing/2014/main" id="{E214108C-0D9D-3479-8245-24A26AD98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575" y="3696"/>
                  <a:ext cx="18" cy="273"/>
                </a:xfrm>
                <a:prstGeom prst="rect">
                  <a:avLst/>
                </a:prstGeom>
                <a:solidFill>
                  <a:schemeClr val="bg1"/>
                </a:solidFill>
                <a:ln w="12699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1966" name="Group 62">
                <a:extLst>
                  <a:ext uri="{FF2B5EF4-FFF2-40B4-BE49-F238E27FC236}">
                    <a16:creationId xmlns:a16="http://schemas.microsoft.com/office/drawing/2014/main" id="{3EDD0236-9248-CC49-43F6-8C93F3879D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28" y="3915"/>
                <a:ext cx="84" cy="31"/>
                <a:chOff x="4628" y="3915"/>
                <a:chExt cx="84" cy="31"/>
              </a:xfrm>
            </p:grpSpPr>
            <p:grpSp>
              <p:nvGrpSpPr>
                <p:cNvPr id="251967" name="Group 63">
                  <a:extLst>
                    <a:ext uri="{FF2B5EF4-FFF2-40B4-BE49-F238E27FC236}">
                      <a16:creationId xmlns:a16="http://schemas.microsoft.com/office/drawing/2014/main" id="{D069047C-719A-488B-7955-F9954C8BBF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28" y="3915"/>
                  <a:ext cx="84" cy="31"/>
                  <a:chOff x="4628" y="3915"/>
                  <a:chExt cx="84" cy="31"/>
                </a:xfrm>
              </p:grpSpPr>
              <p:sp>
                <p:nvSpPr>
                  <p:cNvPr id="251968" name="Arc 64">
                    <a:extLst>
                      <a:ext uri="{FF2B5EF4-FFF2-40B4-BE49-F238E27FC236}">
                        <a16:creationId xmlns:a16="http://schemas.microsoft.com/office/drawing/2014/main" id="{0C70DC8C-BF40-844D-1F32-84AB1BC1AD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28" y="3915"/>
                    <a:ext cx="42" cy="31"/>
                  </a:xfrm>
                  <a:custGeom>
                    <a:avLst/>
                    <a:gdLst>
                      <a:gd name="G0" fmla="+- 21589 0 0"/>
                      <a:gd name="G1" fmla="+- 21600 0 0"/>
                      <a:gd name="G2" fmla="+- 21600 0 0"/>
                      <a:gd name="T0" fmla="*/ 0 w 21589"/>
                      <a:gd name="T1" fmla="*/ 20904 h 21600"/>
                      <a:gd name="T2" fmla="*/ 21589 w 21589"/>
                      <a:gd name="T3" fmla="*/ 0 h 21600"/>
                      <a:gd name="T4" fmla="*/ 21589 w 2158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600" fill="none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</a:path>
                      <a:path w="21589" h="21600" stroke="0" extrusionOk="0">
                        <a:moveTo>
                          <a:pt x="0" y="20904"/>
                        </a:moveTo>
                        <a:cubicBezTo>
                          <a:pt x="375" y="9251"/>
                          <a:pt x="9930" y="0"/>
                          <a:pt x="21589" y="0"/>
                        </a:cubicBezTo>
                        <a:lnTo>
                          <a:pt x="21589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51969" name="Arc 65">
                    <a:extLst>
                      <a:ext uri="{FF2B5EF4-FFF2-40B4-BE49-F238E27FC236}">
                        <a16:creationId xmlns:a16="http://schemas.microsoft.com/office/drawing/2014/main" id="{9D6B9087-138C-FE7F-3B73-2BFA57A40B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70" y="3915"/>
                    <a:ext cx="42" cy="31"/>
                  </a:xfrm>
                  <a:custGeom>
                    <a:avLst/>
                    <a:gdLst>
                      <a:gd name="G0" fmla="+- 520 0 0"/>
                      <a:gd name="G1" fmla="+- 21600 0 0"/>
                      <a:gd name="G2" fmla="+- 21600 0 0"/>
                      <a:gd name="T0" fmla="*/ 0 w 22120"/>
                      <a:gd name="T1" fmla="*/ 6 h 21600"/>
                      <a:gd name="T2" fmla="*/ 22120 w 22120"/>
                      <a:gd name="T3" fmla="*/ 21600 h 21600"/>
                      <a:gd name="T4" fmla="*/ 520 w 2212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20" h="21600" fill="none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</a:path>
                      <a:path w="22120" h="21600" stroke="0" extrusionOk="0">
                        <a:moveTo>
                          <a:pt x="0" y="6"/>
                        </a:moveTo>
                        <a:cubicBezTo>
                          <a:pt x="173" y="2"/>
                          <a:pt x="346" y="0"/>
                          <a:pt x="520" y="0"/>
                        </a:cubicBezTo>
                        <a:cubicBezTo>
                          <a:pt x="12449" y="0"/>
                          <a:pt x="22120" y="9670"/>
                          <a:pt x="22120" y="21600"/>
                        </a:cubicBezTo>
                        <a:lnTo>
                          <a:pt x="520" y="21600"/>
                        </a:lnTo>
                        <a:close/>
                      </a:path>
                    </a:pathLst>
                  </a:custGeom>
                  <a:noFill/>
                  <a:ln w="12699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51970" name="Line 66">
                  <a:extLst>
                    <a:ext uri="{FF2B5EF4-FFF2-40B4-BE49-F238E27FC236}">
                      <a16:creationId xmlns:a16="http://schemas.microsoft.com/office/drawing/2014/main" id="{F41B4C83-9AEE-5DC0-F2C5-52E6C4EADA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28" y="3945"/>
                  <a:ext cx="83" cy="0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51971" name="Line 67">
                <a:extLst>
                  <a:ext uri="{FF2B5EF4-FFF2-40B4-BE49-F238E27FC236}">
                    <a16:creationId xmlns:a16="http://schemas.microsoft.com/office/drawing/2014/main" id="{1B58E678-103E-C972-E8A7-60B0557B3B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06" y="3936"/>
                <a:ext cx="23" cy="2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51972" name="Group 68">
              <a:extLst>
                <a:ext uri="{FF2B5EF4-FFF2-40B4-BE49-F238E27FC236}">
                  <a16:creationId xmlns:a16="http://schemas.microsoft.com/office/drawing/2014/main" id="{01B5A7BA-A105-9AEB-4CBC-13B8A5A6E5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81" y="3601"/>
              <a:ext cx="397" cy="719"/>
              <a:chOff x="4681" y="3601"/>
              <a:chExt cx="397" cy="719"/>
            </a:xfrm>
          </p:grpSpPr>
          <p:sp>
            <p:nvSpPr>
              <p:cNvPr id="251973" name="Line 69">
                <a:extLst>
                  <a:ext uri="{FF2B5EF4-FFF2-40B4-BE49-F238E27FC236}">
                    <a16:creationId xmlns:a16="http://schemas.microsoft.com/office/drawing/2014/main" id="{4B24D5A4-72DC-5A8A-1207-703AE7021D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60" y="4040"/>
                <a:ext cx="218" cy="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74" name="Line 70">
                <a:extLst>
                  <a:ext uri="{FF2B5EF4-FFF2-40B4-BE49-F238E27FC236}">
                    <a16:creationId xmlns:a16="http://schemas.microsoft.com/office/drawing/2014/main" id="{3831BBC2-2CA4-2E94-E569-56FF6C4BF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60" y="4100"/>
                <a:ext cx="117" cy="22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75" name="Line 71">
                <a:extLst>
                  <a:ext uri="{FF2B5EF4-FFF2-40B4-BE49-F238E27FC236}">
                    <a16:creationId xmlns:a16="http://schemas.microsoft.com/office/drawing/2014/main" id="{1DA2AB20-D717-458B-6F71-4079578493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62" y="3779"/>
                <a:ext cx="98" cy="18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76" name="Line 72">
                <a:extLst>
                  <a:ext uri="{FF2B5EF4-FFF2-40B4-BE49-F238E27FC236}">
                    <a16:creationId xmlns:a16="http://schemas.microsoft.com/office/drawing/2014/main" id="{CCCAAFB2-A251-1382-8071-DD62797721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38" y="3865"/>
                <a:ext cx="20" cy="9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77" name="Line 73">
                <a:extLst>
                  <a:ext uri="{FF2B5EF4-FFF2-40B4-BE49-F238E27FC236}">
                    <a16:creationId xmlns:a16="http://schemas.microsoft.com/office/drawing/2014/main" id="{D193614A-497B-C326-7581-6504BCE03C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15" y="3777"/>
                <a:ext cx="30" cy="9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78" name="Arc 74">
                <a:extLst>
                  <a:ext uri="{FF2B5EF4-FFF2-40B4-BE49-F238E27FC236}">
                    <a16:creationId xmlns:a16="http://schemas.microsoft.com/office/drawing/2014/main" id="{2EF0F9F0-262D-E20E-AE30-73BE79E47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9" y="3684"/>
                <a:ext cx="190" cy="153"/>
              </a:xfrm>
              <a:custGeom>
                <a:avLst/>
                <a:gdLst>
                  <a:gd name="G0" fmla="+- 0 0 0"/>
                  <a:gd name="G1" fmla="+- 18697 0 0"/>
                  <a:gd name="G2" fmla="+- 21600 0 0"/>
                  <a:gd name="T0" fmla="*/ 10815 w 20321"/>
                  <a:gd name="T1" fmla="*/ 0 h 18697"/>
                  <a:gd name="T2" fmla="*/ 20321 w 20321"/>
                  <a:gd name="T3" fmla="*/ 11374 h 18697"/>
                  <a:gd name="T4" fmla="*/ 0 w 20321"/>
                  <a:gd name="T5" fmla="*/ 18697 h 18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697" fill="none" extrusionOk="0">
                    <a:moveTo>
                      <a:pt x="10815" y="-1"/>
                    </a:moveTo>
                    <a:cubicBezTo>
                      <a:pt x="15226" y="2551"/>
                      <a:pt x="18593" y="6580"/>
                      <a:pt x="20320" y="11374"/>
                    </a:cubicBezTo>
                  </a:path>
                  <a:path w="20321" h="18697" stroke="0" extrusionOk="0">
                    <a:moveTo>
                      <a:pt x="10815" y="-1"/>
                    </a:moveTo>
                    <a:cubicBezTo>
                      <a:pt x="15226" y="2551"/>
                      <a:pt x="18593" y="6580"/>
                      <a:pt x="20320" y="11374"/>
                    </a:cubicBezTo>
                    <a:lnTo>
                      <a:pt x="0" y="18697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79" name="Oval 75">
                <a:extLst>
                  <a:ext uri="{FF2B5EF4-FFF2-40B4-BE49-F238E27FC236}">
                    <a16:creationId xmlns:a16="http://schemas.microsoft.com/office/drawing/2014/main" id="{D294F928-6B33-9158-56F7-7D09393799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2" y="3601"/>
                <a:ext cx="95" cy="154"/>
              </a:xfrm>
              <a:prstGeom prst="ellipse">
                <a:avLst/>
              </a:prstGeom>
              <a:noFill/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80" name="Line 76">
                <a:extLst>
                  <a:ext uri="{FF2B5EF4-FFF2-40B4-BE49-F238E27FC236}">
                    <a16:creationId xmlns:a16="http://schemas.microsoft.com/office/drawing/2014/main" id="{2873BD4B-99C0-A56E-14C8-4AB4F2C997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97" y="3775"/>
                <a:ext cx="31" cy="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81" name="Line 77">
                <a:extLst>
                  <a:ext uri="{FF2B5EF4-FFF2-40B4-BE49-F238E27FC236}">
                    <a16:creationId xmlns:a16="http://schemas.microsoft.com/office/drawing/2014/main" id="{8B1C5972-9F19-0688-DDD4-88D4335254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29" y="3860"/>
                <a:ext cx="49" cy="17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82" name="Line 78">
                <a:extLst>
                  <a:ext uri="{FF2B5EF4-FFF2-40B4-BE49-F238E27FC236}">
                    <a16:creationId xmlns:a16="http://schemas.microsoft.com/office/drawing/2014/main" id="{B69029EF-4CE1-1E1B-6C9E-0329179171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81" y="3876"/>
                <a:ext cx="133" cy="3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51983" name="Group 79">
            <a:extLst>
              <a:ext uri="{FF2B5EF4-FFF2-40B4-BE49-F238E27FC236}">
                <a16:creationId xmlns:a16="http://schemas.microsoft.com/office/drawing/2014/main" id="{21A39C14-AD7D-4881-8393-A141FB61963B}"/>
              </a:ext>
            </a:extLst>
          </p:cNvPr>
          <p:cNvGrpSpPr>
            <a:grpSpLocks/>
          </p:cNvGrpSpPr>
          <p:nvPr/>
        </p:nvGrpSpPr>
        <p:grpSpPr bwMode="auto">
          <a:xfrm>
            <a:off x="7753350" y="3479800"/>
            <a:ext cx="812800" cy="587375"/>
            <a:chOff x="4884" y="2192"/>
            <a:chExt cx="512" cy="370"/>
          </a:xfrm>
        </p:grpSpPr>
        <p:grpSp>
          <p:nvGrpSpPr>
            <p:cNvPr id="251984" name="Group 80">
              <a:extLst>
                <a:ext uri="{FF2B5EF4-FFF2-40B4-BE49-F238E27FC236}">
                  <a16:creationId xmlns:a16="http://schemas.microsoft.com/office/drawing/2014/main" id="{916E5EE5-C923-0BDA-22E1-667E8471A2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84" y="2337"/>
              <a:ext cx="512" cy="225"/>
              <a:chOff x="4884" y="2337"/>
              <a:chExt cx="512" cy="225"/>
            </a:xfrm>
          </p:grpSpPr>
          <p:sp>
            <p:nvSpPr>
              <p:cNvPr id="251985" name="Oval 81">
                <a:extLst>
                  <a:ext uri="{FF2B5EF4-FFF2-40B4-BE49-F238E27FC236}">
                    <a16:creationId xmlns:a16="http://schemas.microsoft.com/office/drawing/2014/main" id="{8EBA2427-D9E7-8048-DDF2-E19B9F576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4" y="2348"/>
                <a:ext cx="512" cy="214"/>
              </a:xfrm>
              <a:prstGeom prst="ellipse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86" name="Oval 82">
                <a:extLst>
                  <a:ext uri="{FF2B5EF4-FFF2-40B4-BE49-F238E27FC236}">
                    <a16:creationId xmlns:a16="http://schemas.microsoft.com/office/drawing/2014/main" id="{EC842601-E441-D389-7A4A-566C3BF68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84" y="2337"/>
                <a:ext cx="512" cy="214"/>
              </a:xfrm>
              <a:prstGeom prst="ellipse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51987" name="Group 83">
              <a:extLst>
                <a:ext uri="{FF2B5EF4-FFF2-40B4-BE49-F238E27FC236}">
                  <a16:creationId xmlns:a16="http://schemas.microsoft.com/office/drawing/2014/main" id="{71AB55F9-19EA-E39B-F7CA-47B85798C8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95" y="2192"/>
              <a:ext cx="188" cy="281"/>
              <a:chOff x="4895" y="2192"/>
              <a:chExt cx="188" cy="281"/>
            </a:xfrm>
          </p:grpSpPr>
          <p:sp>
            <p:nvSpPr>
              <p:cNvPr id="251988" name="AutoShape 84">
                <a:extLst>
                  <a:ext uri="{FF2B5EF4-FFF2-40B4-BE49-F238E27FC236}">
                    <a16:creationId xmlns:a16="http://schemas.microsoft.com/office/drawing/2014/main" id="{4F370B78-5055-E1F2-D39A-63ADA24DF7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720000" flipH="1" flipV="1">
                <a:off x="4858" y="2262"/>
                <a:ext cx="248" cy="173"/>
              </a:xfrm>
              <a:custGeom>
                <a:avLst/>
                <a:gdLst>
                  <a:gd name="G0" fmla="+- 2644 0 0"/>
                  <a:gd name="G1" fmla="+- 21600 0 2644"/>
                  <a:gd name="G2" fmla="*/ 2644 1 2"/>
                  <a:gd name="G3" fmla="+- 21600 0 G2"/>
                  <a:gd name="G4" fmla="+/ 2644 21600 2"/>
                  <a:gd name="G5" fmla="+/ G1 0 2"/>
                  <a:gd name="G6" fmla="*/ 21600 21600 2644"/>
                  <a:gd name="G7" fmla="*/ G6 1 2"/>
                  <a:gd name="G8" fmla="+- 21600 0 G7"/>
                  <a:gd name="G9" fmla="*/ 21600 1 2"/>
                  <a:gd name="G10" fmla="+- 2644 0 G9"/>
                  <a:gd name="G11" fmla="?: G10 G8 0"/>
                  <a:gd name="G12" fmla="?: G10 G7 21600"/>
                  <a:gd name="T0" fmla="*/ 20278 w 21600"/>
                  <a:gd name="T1" fmla="*/ 10800 h 21600"/>
                  <a:gd name="T2" fmla="*/ 10800 w 21600"/>
                  <a:gd name="T3" fmla="*/ 21600 h 21600"/>
                  <a:gd name="T4" fmla="*/ 1322 w 21600"/>
                  <a:gd name="T5" fmla="*/ 10800 h 21600"/>
                  <a:gd name="T6" fmla="*/ 10800 w 21600"/>
                  <a:gd name="T7" fmla="*/ 0 h 21600"/>
                  <a:gd name="T8" fmla="*/ 3122 w 21600"/>
                  <a:gd name="T9" fmla="*/ 3122 h 21600"/>
                  <a:gd name="T10" fmla="*/ 18478 w 21600"/>
                  <a:gd name="T11" fmla="*/ 1847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4" y="21600"/>
                    </a:lnTo>
                    <a:lnTo>
                      <a:pt x="1895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1989" name="Rectangle 85">
                <a:extLst>
                  <a:ext uri="{FF2B5EF4-FFF2-40B4-BE49-F238E27FC236}">
                    <a16:creationId xmlns:a16="http://schemas.microsoft.com/office/drawing/2014/main" id="{C647AB98-BEF5-9CFE-32E0-21369E7A1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20000">
                <a:off x="5065" y="2192"/>
                <a:ext cx="18" cy="273"/>
              </a:xfrm>
              <a:prstGeom prst="rect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51990" name="Group 86">
              <a:extLst>
                <a:ext uri="{FF2B5EF4-FFF2-40B4-BE49-F238E27FC236}">
                  <a16:creationId xmlns:a16="http://schemas.microsoft.com/office/drawing/2014/main" id="{86130E5D-8115-0083-B2BD-BC5BE8D419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18" y="2411"/>
              <a:ext cx="84" cy="31"/>
              <a:chOff x="5118" y="2411"/>
              <a:chExt cx="84" cy="31"/>
            </a:xfrm>
          </p:grpSpPr>
          <p:grpSp>
            <p:nvGrpSpPr>
              <p:cNvPr id="251991" name="Group 87">
                <a:extLst>
                  <a:ext uri="{FF2B5EF4-FFF2-40B4-BE49-F238E27FC236}">
                    <a16:creationId xmlns:a16="http://schemas.microsoft.com/office/drawing/2014/main" id="{231774B0-73E5-0B3B-FACE-D12828AFBF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18" y="2411"/>
                <a:ext cx="84" cy="31"/>
                <a:chOff x="5118" y="2411"/>
                <a:chExt cx="84" cy="31"/>
              </a:xfrm>
            </p:grpSpPr>
            <p:sp>
              <p:nvSpPr>
                <p:cNvPr id="251992" name="Arc 88">
                  <a:extLst>
                    <a:ext uri="{FF2B5EF4-FFF2-40B4-BE49-F238E27FC236}">
                      <a16:creationId xmlns:a16="http://schemas.microsoft.com/office/drawing/2014/main" id="{80EC9289-D5B4-E2A3-901B-1EBD24C011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8" y="2411"/>
                  <a:ext cx="42" cy="31"/>
                </a:xfrm>
                <a:custGeom>
                  <a:avLst/>
                  <a:gdLst>
                    <a:gd name="G0" fmla="+- 21589 0 0"/>
                    <a:gd name="G1" fmla="+- 21600 0 0"/>
                    <a:gd name="G2" fmla="+- 21600 0 0"/>
                    <a:gd name="T0" fmla="*/ 0 w 21589"/>
                    <a:gd name="T1" fmla="*/ 20904 h 21600"/>
                    <a:gd name="T2" fmla="*/ 21589 w 21589"/>
                    <a:gd name="T3" fmla="*/ 0 h 21600"/>
                    <a:gd name="T4" fmla="*/ 21589 w 2158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89" h="21600" fill="none" extrusionOk="0">
                      <a:moveTo>
                        <a:pt x="0" y="20904"/>
                      </a:moveTo>
                      <a:cubicBezTo>
                        <a:pt x="375" y="9251"/>
                        <a:pt x="9930" y="0"/>
                        <a:pt x="21589" y="0"/>
                      </a:cubicBezTo>
                    </a:path>
                    <a:path w="21589" h="21600" stroke="0" extrusionOk="0">
                      <a:moveTo>
                        <a:pt x="0" y="20904"/>
                      </a:moveTo>
                      <a:cubicBezTo>
                        <a:pt x="375" y="9251"/>
                        <a:pt x="9930" y="0"/>
                        <a:pt x="21589" y="0"/>
                      </a:cubicBezTo>
                      <a:lnTo>
                        <a:pt x="21589" y="21600"/>
                      </a:lnTo>
                      <a:close/>
                    </a:path>
                  </a:pathLst>
                </a:custGeom>
                <a:noFill/>
                <a:ln w="12699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1993" name="Arc 89">
                  <a:extLst>
                    <a:ext uri="{FF2B5EF4-FFF2-40B4-BE49-F238E27FC236}">
                      <a16:creationId xmlns:a16="http://schemas.microsoft.com/office/drawing/2014/main" id="{094D4A6E-06F9-BA4F-5277-BBDD02A453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60" y="2411"/>
                  <a:ext cx="42" cy="31"/>
                </a:xfrm>
                <a:custGeom>
                  <a:avLst/>
                  <a:gdLst>
                    <a:gd name="G0" fmla="+- 520 0 0"/>
                    <a:gd name="G1" fmla="+- 21600 0 0"/>
                    <a:gd name="G2" fmla="+- 21600 0 0"/>
                    <a:gd name="T0" fmla="*/ 0 w 22120"/>
                    <a:gd name="T1" fmla="*/ 6 h 21600"/>
                    <a:gd name="T2" fmla="*/ 22120 w 22120"/>
                    <a:gd name="T3" fmla="*/ 21600 h 21600"/>
                    <a:gd name="T4" fmla="*/ 520 w 2212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120" h="21600" fill="none" extrusionOk="0">
                      <a:moveTo>
                        <a:pt x="0" y="6"/>
                      </a:moveTo>
                      <a:cubicBezTo>
                        <a:pt x="173" y="2"/>
                        <a:pt x="346" y="0"/>
                        <a:pt x="520" y="0"/>
                      </a:cubicBezTo>
                      <a:cubicBezTo>
                        <a:pt x="12449" y="0"/>
                        <a:pt x="22120" y="9670"/>
                        <a:pt x="22120" y="21600"/>
                      </a:cubicBezTo>
                    </a:path>
                    <a:path w="22120" h="21600" stroke="0" extrusionOk="0">
                      <a:moveTo>
                        <a:pt x="0" y="6"/>
                      </a:moveTo>
                      <a:cubicBezTo>
                        <a:pt x="173" y="2"/>
                        <a:pt x="346" y="0"/>
                        <a:pt x="520" y="0"/>
                      </a:cubicBezTo>
                      <a:cubicBezTo>
                        <a:pt x="12449" y="0"/>
                        <a:pt x="22120" y="9670"/>
                        <a:pt x="22120" y="21600"/>
                      </a:cubicBezTo>
                      <a:lnTo>
                        <a:pt x="520" y="21600"/>
                      </a:lnTo>
                      <a:close/>
                    </a:path>
                  </a:pathLst>
                </a:custGeom>
                <a:noFill/>
                <a:ln w="12699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51994" name="Line 90">
                <a:extLst>
                  <a:ext uri="{FF2B5EF4-FFF2-40B4-BE49-F238E27FC236}">
                    <a16:creationId xmlns:a16="http://schemas.microsoft.com/office/drawing/2014/main" id="{EB449B8B-1C22-64D2-49AD-FCF493EA9E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8" y="2441"/>
                <a:ext cx="83" cy="0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51995" name="Line 91">
              <a:extLst>
                <a:ext uri="{FF2B5EF4-FFF2-40B4-BE49-F238E27FC236}">
                  <a16:creationId xmlns:a16="http://schemas.microsoft.com/office/drawing/2014/main" id="{6EC3554C-C9E3-490E-A3E7-5889596ACB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96" y="2432"/>
              <a:ext cx="23" cy="2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51996" name="Group 92">
            <a:extLst>
              <a:ext uri="{FF2B5EF4-FFF2-40B4-BE49-F238E27FC236}">
                <a16:creationId xmlns:a16="http://schemas.microsoft.com/office/drawing/2014/main" id="{9ABF449F-FB2F-9107-FDC5-919559988B91}"/>
              </a:ext>
            </a:extLst>
          </p:cNvPr>
          <p:cNvGrpSpPr>
            <a:grpSpLocks/>
          </p:cNvGrpSpPr>
          <p:nvPr/>
        </p:nvGrpSpPr>
        <p:grpSpPr bwMode="auto">
          <a:xfrm>
            <a:off x="8208963" y="3328988"/>
            <a:ext cx="630237" cy="1141412"/>
            <a:chOff x="5171" y="2097"/>
            <a:chExt cx="397" cy="719"/>
          </a:xfrm>
        </p:grpSpPr>
        <p:sp>
          <p:nvSpPr>
            <p:cNvPr id="251997" name="Line 93">
              <a:extLst>
                <a:ext uri="{FF2B5EF4-FFF2-40B4-BE49-F238E27FC236}">
                  <a16:creationId xmlns:a16="http://schemas.microsoft.com/office/drawing/2014/main" id="{88FD014D-EAD9-1155-6A16-E7DB9CCADD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0" y="2536"/>
              <a:ext cx="218" cy="59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1998" name="Line 94">
              <a:extLst>
                <a:ext uri="{FF2B5EF4-FFF2-40B4-BE49-F238E27FC236}">
                  <a16:creationId xmlns:a16="http://schemas.microsoft.com/office/drawing/2014/main" id="{A50E6328-C307-C52F-A883-1433D4D8A9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50" y="2596"/>
              <a:ext cx="117" cy="220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1999" name="Line 95">
              <a:extLst>
                <a:ext uri="{FF2B5EF4-FFF2-40B4-BE49-F238E27FC236}">
                  <a16:creationId xmlns:a16="http://schemas.microsoft.com/office/drawing/2014/main" id="{D4F3150C-70FB-6C34-AB70-A882CD6998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52" y="2275"/>
              <a:ext cx="98" cy="185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00" name="Line 96">
              <a:extLst>
                <a:ext uri="{FF2B5EF4-FFF2-40B4-BE49-F238E27FC236}">
                  <a16:creationId xmlns:a16="http://schemas.microsoft.com/office/drawing/2014/main" id="{D09B7D7E-8490-3151-0F5A-5992CA9BCC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28" y="2361"/>
              <a:ext cx="20" cy="93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01" name="Line 97">
              <a:extLst>
                <a:ext uri="{FF2B5EF4-FFF2-40B4-BE49-F238E27FC236}">
                  <a16:creationId xmlns:a16="http://schemas.microsoft.com/office/drawing/2014/main" id="{26E92DD7-5FED-FE29-49DF-C77DE438E3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05" y="2273"/>
              <a:ext cx="30" cy="99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02" name="Arc 98">
              <a:extLst>
                <a:ext uri="{FF2B5EF4-FFF2-40B4-BE49-F238E27FC236}">
                  <a16:creationId xmlns:a16="http://schemas.microsoft.com/office/drawing/2014/main" id="{73DA594B-42AC-A073-BF82-6217747FD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" y="2180"/>
              <a:ext cx="190" cy="153"/>
            </a:xfrm>
            <a:custGeom>
              <a:avLst/>
              <a:gdLst>
                <a:gd name="G0" fmla="+- 0 0 0"/>
                <a:gd name="G1" fmla="+- 18697 0 0"/>
                <a:gd name="G2" fmla="+- 21600 0 0"/>
                <a:gd name="T0" fmla="*/ 10815 w 20321"/>
                <a:gd name="T1" fmla="*/ 0 h 18697"/>
                <a:gd name="T2" fmla="*/ 20321 w 20321"/>
                <a:gd name="T3" fmla="*/ 11374 h 18697"/>
                <a:gd name="T4" fmla="*/ 0 w 20321"/>
                <a:gd name="T5" fmla="*/ 18697 h 18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21" h="18697" fill="none" extrusionOk="0">
                  <a:moveTo>
                    <a:pt x="10815" y="-1"/>
                  </a:moveTo>
                  <a:cubicBezTo>
                    <a:pt x="15226" y="2551"/>
                    <a:pt x="18593" y="6580"/>
                    <a:pt x="20320" y="11374"/>
                  </a:cubicBezTo>
                </a:path>
                <a:path w="20321" h="18697" stroke="0" extrusionOk="0">
                  <a:moveTo>
                    <a:pt x="10815" y="-1"/>
                  </a:moveTo>
                  <a:cubicBezTo>
                    <a:pt x="15226" y="2551"/>
                    <a:pt x="18593" y="6580"/>
                    <a:pt x="20320" y="11374"/>
                  </a:cubicBezTo>
                  <a:lnTo>
                    <a:pt x="0" y="18697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03" name="Oval 99">
              <a:extLst>
                <a:ext uri="{FF2B5EF4-FFF2-40B4-BE49-F238E27FC236}">
                  <a16:creationId xmlns:a16="http://schemas.microsoft.com/office/drawing/2014/main" id="{FD17BA44-EC0E-9C76-0983-A8476D021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" y="2097"/>
              <a:ext cx="95" cy="154"/>
            </a:xfrm>
            <a:prstGeom prst="ellipse">
              <a:avLst/>
            </a:prstGeom>
            <a:noFill/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04" name="Line 100">
              <a:extLst>
                <a:ext uri="{FF2B5EF4-FFF2-40B4-BE49-F238E27FC236}">
                  <a16:creationId xmlns:a16="http://schemas.microsoft.com/office/drawing/2014/main" id="{A5D420EE-507E-E746-32ED-74D907C11C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7" y="2271"/>
              <a:ext cx="31" cy="86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05" name="Line 101">
              <a:extLst>
                <a:ext uri="{FF2B5EF4-FFF2-40B4-BE49-F238E27FC236}">
                  <a16:creationId xmlns:a16="http://schemas.microsoft.com/office/drawing/2014/main" id="{AD3E93C5-E3C1-038D-30DF-90A3F535EA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9" y="2356"/>
              <a:ext cx="49" cy="179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06" name="Line 102">
              <a:extLst>
                <a:ext uri="{FF2B5EF4-FFF2-40B4-BE49-F238E27FC236}">
                  <a16:creationId xmlns:a16="http://schemas.microsoft.com/office/drawing/2014/main" id="{53335042-DBD5-1497-A527-870CEB99DA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1" y="2372"/>
              <a:ext cx="133" cy="34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52007" name="Freeform 103">
            <a:extLst>
              <a:ext uri="{FF2B5EF4-FFF2-40B4-BE49-F238E27FC236}">
                <a16:creationId xmlns:a16="http://schemas.microsoft.com/office/drawing/2014/main" id="{F8F746BF-2E0B-1032-22E2-3251C59B3FFA}"/>
              </a:ext>
            </a:extLst>
          </p:cNvPr>
          <p:cNvSpPr>
            <a:spLocks/>
          </p:cNvSpPr>
          <p:nvPr/>
        </p:nvSpPr>
        <p:spPr bwMode="auto">
          <a:xfrm>
            <a:off x="5611813" y="3929063"/>
            <a:ext cx="641350" cy="584200"/>
          </a:xfrm>
          <a:custGeom>
            <a:avLst/>
            <a:gdLst>
              <a:gd name="T0" fmla="*/ 225 w 404"/>
              <a:gd name="T1" fmla="*/ 0 h 368"/>
              <a:gd name="T2" fmla="*/ 225 w 404"/>
              <a:gd name="T3" fmla="*/ 120 h 368"/>
              <a:gd name="T4" fmla="*/ 0 w 404"/>
              <a:gd name="T5" fmla="*/ 120 h 368"/>
              <a:gd name="T6" fmla="*/ 0 w 404"/>
              <a:gd name="T7" fmla="*/ 247 h 368"/>
              <a:gd name="T8" fmla="*/ 225 w 404"/>
              <a:gd name="T9" fmla="*/ 247 h 368"/>
              <a:gd name="T10" fmla="*/ 225 w 404"/>
              <a:gd name="T11" fmla="*/ 367 h 368"/>
              <a:gd name="T12" fmla="*/ 403 w 404"/>
              <a:gd name="T13" fmla="*/ 183 h 368"/>
              <a:gd name="T14" fmla="*/ 225 w 404"/>
              <a:gd name="T15" fmla="*/ 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4" h="368">
                <a:moveTo>
                  <a:pt x="225" y="0"/>
                </a:moveTo>
                <a:lnTo>
                  <a:pt x="225" y="120"/>
                </a:lnTo>
                <a:lnTo>
                  <a:pt x="0" y="120"/>
                </a:lnTo>
                <a:lnTo>
                  <a:pt x="0" y="247"/>
                </a:lnTo>
                <a:lnTo>
                  <a:pt x="225" y="247"/>
                </a:lnTo>
                <a:lnTo>
                  <a:pt x="225" y="367"/>
                </a:lnTo>
                <a:lnTo>
                  <a:pt x="403" y="183"/>
                </a:lnTo>
                <a:lnTo>
                  <a:pt x="225" y="0"/>
                </a:lnTo>
              </a:path>
            </a:pathLst>
          </a:custGeom>
          <a:solidFill>
            <a:schemeClr val="accent1"/>
          </a:solidFill>
          <a:ln w="12699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52008" name="Group 104">
            <a:extLst>
              <a:ext uri="{FF2B5EF4-FFF2-40B4-BE49-F238E27FC236}">
                <a16:creationId xmlns:a16="http://schemas.microsoft.com/office/drawing/2014/main" id="{3F6FEC42-42B4-CED7-B7C2-316B25A639A9}"/>
              </a:ext>
            </a:extLst>
          </p:cNvPr>
          <p:cNvGrpSpPr>
            <a:grpSpLocks/>
          </p:cNvGrpSpPr>
          <p:nvPr/>
        </p:nvGrpSpPr>
        <p:grpSpPr bwMode="auto">
          <a:xfrm>
            <a:off x="153988" y="3465513"/>
            <a:ext cx="2203450" cy="1727200"/>
            <a:chOff x="97" y="2183"/>
            <a:chExt cx="1388" cy="1088"/>
          </a:xfrm>
        </p:grpSpPr>
        <p:sp>
          <p:nvSpPr>
            <p:cNvPr id="252009" name="Oval 105">
              <a:extLst>
                <a:ext uri="{FF2B5EF4-FFF2-40B4-BE49-F238E27FC236}">
                  <a16:creationId xmlns:a16="http://schemas.microsoft.com/office/drawing/2014/main" id="{62E81A6E-F72F-E9A3-76E4-5E4ECABF8AF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51" y="2562"/>
              <a:ext cx="1034" cy="319"/>
            </a:xfrm>
            <a:prstGeom prst="ellipse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10" name="Oval 106">
              <a:extLst>
                <a:ext uri="{FF2B5EF4-FFF2-40B4-BE49-F238E27FC236}">
                  <a16:creationId xmlns:a16="http://schemas.microsoft.com/office/drawing/2014/main" id="{536B86C5-1B99-A987-758C-A3D97A4571C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51" y="2544"/>
              <a:ext cx="1034" cy="318"/>
            </a:xfrm>
            <a:prstGeom prst="ellipse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11" name="AutoShape 107">
              <a:extLst>
                <a:ext uri="{FF2B5EF4-FFF2-40B4-BE49-F238E27FC236}">
                  <a16:creationId xmlns:a16="http://schemas.microsoft.com/office/drawing/2014/main" id="{6BE68A83-3918-0E6D-5193-B3B8FACE818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880000" flipV="1">
              <a:off x="1108" y="2386"/>
              <a:ext cx="368" cy="345"/>
            </a:xfrm>
            <a:custGeom>
              <a:avLst/>
              <a:gdLst>
                <a:gd name="G0" fmla="+- 2644 0 0"/>
                <a:gd name="G1" fmla="+- 21600 0 2644"/>
                <a:gd name="G2" fmla="*/ 2644 1 2"/>
                <a:gd name="G3" fmla="+- 21600 0 G2"/>
                <a:gd name="G4" fmla="+/ 2644 21600 2"/>
                <a:gd name="G5" fmla="+/ G1 0 2"/>
                <a:gd name="G6" fmla="*/ 21600 21600 2644"/>
                <a:gd name="G7" fmla="*/ G6 1 2"/>
                <a:gd name="G8" fmla="+- 21600 0 G7"/>
                <a:gd name="G9" fmla="*/ 21600 1 2"/>
                <a:gd name="G10" fmla="+- 2644 0 G9"/>
                <a:gd name="G11" fmla="?: G10 G8 0"/>
                <a:gd name="G12" fmla="?: G10 G7 21600"/>
                <a:gd name="T0" fmla="*/ 20278 w 21600"/>
                <a:gd name="T1" fmla="*/ 10800 h 21600"/>
                <a:gd name="T2" fmla="*/ 10800 w 21600"/>
                <a:gd name="T3" fmla="*/ 21600 h 21600"/>
                <a:gd name="T4" fmla="*/ 1322 w 21600"/>
                <a:gd name="T5" fmla="*/ 10800 h 21600"/>
                <a:gd name="T6" fmla="*/ 10800 w 21600"/>
                <a:gd name="T7" fmla="*/ 0 h 21600"/>
                <a:gd name="T8" fmla="*/ 3122 w 21600"/>
                <a:gd name="T9" fmla="*/ 3122 h 21600"/>
                <a:gd name="T10" fmla="*/ 18478 w 21600"/>
                <a:gd name="T11" fmla="*/ 1847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44" y="21600"/>
                  </a:lnTo>
                  <a:lnTo>
                    <a:pt x="189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699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12" name="Rectangle 108">
              <a:extLst>
                <a:ext uri="{FF2B5EF4-FFF2-40B4-BE49-F238E27FC236}">
                  <a16:creationId xmlns:a16="http://schemas.microsoft.com/office/drawing/2014/main" id="{1DFF7DD2-B6A4-CD0B-0E59-3E3699115A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80000" flipH="1">
              <a:off x="1089" y="2323"/>
              <a:ext cx="29" cy="408"/>
            </a:xfrm>
            <a:prstGeom prst="rect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52013" name="Group 109">
              <a:extLst>
                <a:ext uri="{FF2B5EF4-FFF2-40B4-BE49-F238E27FC236}">
                  <a16:creationId xmlns:a16="http://schemas.microsoft.com/office/drawing/2014/main" id="{B5C6C2E2-D745-A086-8218-3D95E4C5F4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6" y="2655"/>
              <a:ext cx="166" cy="47"/>
              <a:chOff x="846" y="2655"/>
              <a:chExt cx="166" cy="47"/>
            </a:xfrm>
          </p:grpSpPr>
          <p:sp>
            <p:nvSpPr>
              <p:cNvPr id="252014" name="Arc 110">
                <a:extLst>
                  <a:ext uri="{FF2B5EF4-FFF2-40B4-BE49-F238E27FC236}">
                    <a16:creationId xmlns:a16="http://schemas.microsoft.com/office/drawing/2014/main" id="{85515B86-4F82-D712-EDF1-3B2A6FE5D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" y="2657"/>
                <a:ext cx="84" cy="45"/>
              </a:xfrm>
              <a:custGeom>
                <a:avLst/>
                <a:gdLst>
                  <a:gd name="G0" fmla="+- 0 0 0"/>
                  <a:gd name="G1" fmla="+- 21598 0 0"/>
                  <a:gd name="G2" fmla="+- 21600 0 0"/>
                  <a:gd name="T0" fmla="*/ 257 w 21578"/>
                  <a:gd name="T1" fmla="*/ 0 h 21598"/>
                  <a:gd name="T2" fmla="*/ 21578 w 21578"/>
                  <a:gd name="T3" fmla="*/ 20627 h 21598"/>
                  <a:gd name="T4" fmla="*/ 0 w 21578"/>
                  <a:gd name="T5" fmla="*/ 21598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8" h="21598" fill="none" extrusionOk="0">
                    <a:moveTo>
                      <a:pt x="257" y="-1"/>
                    </a:moveTo>
                    <a:cubicBezTo>
                      <a:pt x="11708" y="135"/>
                      <a:pt x="21063" y="9186"/>
                      <a:pt x="21578" y="20626"/>
                    </a:cubicBezTo>
                  </a:path>
                  <a:path w="21578" h="21598" stroke="0" extrusionOk="0">
                    <a:moveTo>
                      <a:pt x="257" y="-1"/>
                    </a:moveTo>
                    <a:cubicBezTo>
                      <a:pt x="11708" y="135"/>
                      <a:pt x="21063" y="9186"/>
                      <a:pt x="21578" y="20626"/>
                    </a:cubicBezTo>
                    <a:lnTo>
                      <a:pt x="0" y="21598"/>
                    </a:lnTo>
                    <a:close/>
                  </a:path>
                </a:pathLst>
              </a:custGeom>
              <a:noFill/>
              <a:ln w="12699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2015" name="Arc 111">
                <a:extLst>
                  <a:ext uri="{FF2B5EF4-FFF2-40B4-BE49-F238E27FC236}">
                    <a16:creationId xmlns:a16="http://schemas.microsoft.com/office/drawing/2014/main" id="{B7528AB6-DDCD-63AE-E54A-5E37EF47C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" y="2655"/>
                <a:ext cx="84" cy="47"/>
              </a:xfrm>
              <a:custGeom>
                <a:avLst/>
                <a:gdLst>
                  <a:gd name="G0" fmla="+- 21581 0 0"/>
                  <a:gd name="G1" fmla="+- 21600 0 0"/>
                  <a:gd name="G2" fmla="+- 21600 0 0"/>
                  <a:gd name="T0" fmla="*/ 0 w 21581"/>
                  <a:gd name="T1" fmla="*/ 20687 h 21600"/>
                  <a:gd name="T2" fmla="*/ 21581 w 21581"/>
                  <a:gd name="T3" fmla="*/ 0 h 21600"/>
                  <a:gd name="T4" fmla="*/ 21581 w 215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1" h="21600" fill="none" extrusionOk="0">
                    <a:moveTo>
                      <a:pt x="0" y="20687"/>
                    </a:moveTo>
                    <a:cubicBezTo>
                      <a:pt x="489" y="9123"/>
                      <a:pt x="10006" y="0"/>
                      <a:pt x="21581" y="0"/>
                    </a:cubicBezTo>
                  </a:path>
                  <a:path w="21581" h="21600" stroke="0" extrusionOk="0">
                    <a:moveTo>
                      <a:pt x="0" y="20687"/>
                    </a:moveTo>
                    <a:cubicBezTo>
                      <a:pt x="489" y="9123"/>
                      <a:pt x="10006" y="0"/>
                      <a:pt x="21581" y="0"/>
                    </a:cubicBezTo>
                    <a:lnTo>
                      <a:pt x="21581" y="21600"/>
                    </a:lnTo>
                    <a:close/>
                  </a:path>
                </a:pathLst>
              </a:custGeom>
              <a:noFill/>
              <a:ln w="12699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52016" name="Line 112">
              <a:extLst>
                <a:ext uri="{FF2B5EF4-FFF2-40B4-BE49-F238E27FC236}">
                  <a16:creationId xmlns:a16="http://schemas.microsoft.com/office/drawing/2014/main" id="{82BFB96A-E350-CC37-8CC4-DD4A646F4E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7" y="2698"/>
              <a:ext cx="168" cy="0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17" name="Line 113">
              <a:extLst>
                <a:ext uri="{FF2B5EF4-FFF2-40B4-BE49-F238E27FC236}">
                  <a16:creationId xmlns:a16="http://schemas.microsoft.com/office/drawing/2014/main" id="{E4F0A2F8-08CF-4F8A-61E1-2AB09AE5A2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3" y="2687"/>
              <a:ext cx="47" cy="2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18" name="Line 114">
              <a:extLst>
                <a:ext uri="{FF2B5EF4-FFF2-40B4-BE49-F238E27FC236}">
                  <a16:creationId xmlns:a16="http://schemas.microsoft.com/office/drawing/2014/main" id="{F10EF0CF-F5A8-45F1-3D09-CE4CC1F8E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" y="2844"/>
              <a:ext cx="445" cy="90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19" name="Line 115">
              <a:extLst>
                <a:ext uri="{FF2B5EF4-FFF2-40B4-BE49-F238E27FC236}">
                  <a16:creationId xmlns:a16="http://schemas.microsoft.com/office/drawing/2014/main" id="{348E54C9-D711-80F2-10FB-A527B41D3C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" y="2935"/>
              <a:ext cx="240" cy="336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20" name="Line 116">
              <a:extLst>
                <a:ext uri="{FF2B5EF4-FFF2-40B4-BE49-F238E27FC236}">
                  <a16:creationId xmlns:a16="http://schemas.microsoft.com/office/drawing/2014/main" id="{D560E9F7-D9EA-EFE8-590F-962995A87C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2447"/>
              <a:ext cx="202" cy="281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21" name="Line 117">
              <a:extLst>
                <a:ext uri="{FF2B5EF4-FFF2-40B4-BE49-F238E27FC236}">
                  <a16:creationId xmlns:a16="http://schemas.microsoft.com/office/drawing/2014/main" id="{E16DA62A-4D71-D3A4-1886-46D4495BE7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5" y="2578"/>
              <a:ext cx="41" cy="141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22" name="Line 118">
              <a:extLst>
                <a:ext uri="{FF2B5EF4-FFF2-40B4-BE49-F238E27FC236}">
                  <a16:creationId xmlns:a16="http://schemas.microsoft.com/office/drawing/2014/main" id="{E7385C0B-AFB0-F007-DBBE-1F1556B2C9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" y="2443"/>
              <a:ext cx="64" cy="151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23" name="Arc 119">
              <a:extLst>
                <a:ext uri="{FF2B5EF4-FFF2-40B4-BE49-F238E27FC236}">
                  <a16:creationId xmlns:a16="http://schemas.microsoft.com/office/drawing/2014/main" id="{B195C1C4-B846-1F30-8410-525CB72AD7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" y="2299"/>
              <a:ext cx="386" cy="237"/>
            </a:xfrm>
            <a:custGeom>
              <a:avLst/>
              <a:gdLst>
                <a:gd name="G0" fmla="+- 20294 0 0"/>
                <a:gd name="G1" fmla="+- 18894 0 0"/>
                <a:gd name="G2" fmla="+- 21600 0 0"/>
                <a:gd name="T0" fmla="*/ 0 w 20294"/>
                <a:gd name="T1" fmla="*/ 11498 h 18894"/>
                <a:gd name="T2" fmla="*/ 9825 w 20294"/>
                <a:gd name="T3" fmla="*/ 0 h 18894"/>
                <a:gd name="T4" fmla="*/ 20294 w 20294"/>
                <a:gd name="T5" fmla="*/ 18894 h 18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94" h="18894" fill="none" extrusionOk="0">
                  <a:moveTo>
                    <a:pt x="-1" y="11497"/>
                  </a:moveTo>
                  <a:cubicBezTo>
                    <a:pt x="1782" y="6606"/>
                    <a:pt x="5271" y="2523"/>
                    <a:pt x="9825" y="0"/>
                  </a:cubicBezTo>
                </a:path>
                <a:path w="20294" h="18894" stroke="0" extrusionOk="0">
                  <a:moveTo>
                    <a:pt x="-1" y="11497"/>
                  </a:moveTo>
                  <a:cubicBezTo>
                    <a:pt x="1782" y="6606"/>
                    <a:pt x="5271" y="2523"/>
                    <a:pt x="9825" y="0"/>
                  </a:cubicBezTo>
                  <a:lnTo>
                    <a:pt x="20294" y="18894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24" name="Oval 120">
              <a:extLst>
                <a:ext uri="{FF2B5EF4-FFF2-40B4-BE49-F238E27FC236}">
                  <a16:creationId xmlns:a16="http://schemas.microsoft.com/office/drawing/2014/main" id="{CCF97BFF-BB7D-A95B-57B3-16B4FD302A0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53" y="2183"/>
              <a:ext cx="178" cy="221"/>
            </a:xfrm>
            <a:prstGeom prst="ellipse">
              <a:avLst/>
            </a:prstGeom>
            <a:noFill/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25" name="Line 121">
              <a:extLst>
                <a:ext uri="{FF2B5EF4-FFF2-40B4-BE49-F238E27FC236}">
                  <a16:creationId xmlns:a16="http://schemas.microsoft.com/office/drawing/2014/main" id="{A3EDC971-7164-F1AB-2C51-002C8B4773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0" y="2441"/>
              <a:ext cx="63" cy="130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26" name="Line 122">
              <a:extLst>
                <a:ext uri="{FF2B5EF4-FFF2-40B4-BE49-F238E27FC236}">
                  <a16:creationId xmlns:a16="http://schemas.microsoft.com/office/drawing/2014/main" id="{3999C961-EC1A-F535-7092-8B9F5C0F5C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" y="2569"/>
              <a:ext cx="102" cy="274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2027" name="Line 123">
              <a:extLst>
                <a:ext uri="{FF2B5EF4-FFF2-40B4-BE49-F238E27FC236}">
                  <a16:creationId xmlns:a16="http://schemas.microsoft.com/office/drawing/2014/main" id="{D6350C99-D2F4-CA7E-7DE0-9AF1F4073D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0" y="2594"/>
              <a:ext cx="272" cy="52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pic>
        <p:nvPicPr>
          <p:cNvPr id="252028" name="Picture 124">
            <a:extLst>
              <a:ext uri="{FF2B5EF4-FFF2-40B4-BE49-F238E27FC236}">
                <a16:creationId xmlns:a16="http://schemas.microsoft.com/office/drawing/2014/main" id="{BF8DEF9A-D330-728E-872B-2027C27B350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159000"/>
            <a:ext cx="3009900" cy="392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2029" name="Freeform 125">
            <a:extLst>
              <a:ext uri="{FF2B5EF4-FFF2-40B4-BE49-F238E27FC236}">
                <a16:creationId xmlns:a16="http://schemas.microsoft.com/office/drawing/2014/main" id="{94ADC4FB-2919-F71B-F9A1-46DE83A64950}"/>
              </a:ext>
            </a:extLst>
          </p:cNvPr>
          <p:cNvSpPr>
            <a:spLocks/>
          </p:cNvSpPr>
          <p:nvPr/>
        </p:nvSpPr>
        <p:spPr bwMode="auto">
          <a:xfrm>
            <a:off x="1727200" y="3978275"/>
            <a:ext cx="838200" cy="584200"/>
          </a:xfrm>
          <a:custGeom>
            <a:avLst/>
            <a:gdLst>
              <a:gd name="T0" fmla="*/ 444 w 528"/>
              <a:gd name="T1" fmla="*/ 0 h 368"/>
              <a:gd name="T2" fmla="*/ 444 w 528"/>
              <a:gd name="T3" fmla="*/ 120 h 368"/>
              <a:gd name="T4" fmla="*/ 0 w 528"/>
              <a:gd name="T5" fmla="*/ 120 h 368"/>
              <a:gd name="T6" fmla="*/ 0 w 528"/>
              <a:gd name="T7" fmla="*/ 247 h 368"/>
              <a:gd name="T8" fmla="*/ 444 w 528"/>
              <a:gd name="T9" fmla="*/ 247 h 368"/>
              <a:gd name="T10" fmla="*/ 444 w 528"/>
              <a:gd name="T11" fmla="*/ 367 h 368"/>
              <a:gd name="T12" fmla="*/ 527 w 528"/>
              <a:gd name="T13" fmla="*/ 183 h 368"/>
              <a:gd name="T14" fmla="*/ 444 w 528"/>
              <a:gd name="T15" fmla="*/ 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8" h="368">
                <a:moveTo>
                  <a:pt x="444" y="0"/>
                </a:moveTo>
                <a:lnTo>
                  <a:pt x="444" y="120"/>
                </a:lnTo>
                <a:lnTo>
                  <a:pt x="0" y="120"/>
                </a:lnTo>
                <a:lnTo>
                  <a:pt x="0" y="247"/>
                </a:lnTo>
                <a:lnTo>
                  <a:pt x="444" y="247"/>
                </a:lnTo>
                <a:lnTo>
                  <a:pt x="444" y="367"/>
                </a:lnTo>
                <a:lnTo>
                  <a:pt x="527" y="183"/>
                </a:lnTo>
                <a:lnTo>
                  <a:pt x="444" y="0"/>
                </a:lnTo>
              </a:path>
            </a:pathLst>
          </a:custGeom>
          <a:solidFill>
            <a:schemeClr val="accent1"/>
          </a:solidFill>
          <a:ln w="12699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52030" name="Freeform 126">
            <a:extLst>
              <a:ext uri="{FF2B5EF4-FFF2-40B4-BE49-F238E27FC236}">
                <a16:creationId xmlns:a16="http://schemas.microsoft.com/office/drawing/2014/main" id="{9EFE4AE3-5FDA-C4D9-CABA-2127EC97DE58}"/>
              </a:ext>
            </a:extLst>
          </p:cNvPr>
          <p:cNvSpPr>
            <a:spLocks/>
          </p:cNvSpPr>
          <p:nvPr/>
        </p:nvSpPr>
        <p:spPr bwMode="auto">
          <a:xfrm>
            <a:off x="5432425" y="2865438"/>
            <a:ext cx="904875" cy="1285875"/>
          </a:xfrm>
          <a:custGeom>
            <a:avLst/>
            <a:gdLst>
              <a:gd name="T0" fmla="*/ 257 w 570"/>
              <a:gd name="T1" fmla="*/ 93 h 810"/>
              <a:gd name="T2" fmla="*/ 366 w 570"/>
              <a:gd name="T3" fmla="*/ 160 h 810"/>
              <a:gd name="T4" fmla="*/ 0 w 570"/>
              <a:gd name="T5" fmla="*/ 751 h 810"/>
              <a:gd name="T6" fmla="*/ 94 w 570"/>
              <a:gd name="T7" fmla="*/ 809 h 810"/>
              <a:gd name="T8" fmla="*/ 460 w 570"/>
              <a:gd name="T9" fmla="*/ 219 h 810"/>
              <a:gd name="T10" fmla="*/ 569 w 570"/>
              <a:gd name="T11" fmla="*/ 286 h 810"/>
              <a:gd name="T12" fmla="*/ 530 w 570"/>
              <a:gd name="T13" fmla="*/ 0 h 810"/>
              <a:gd name="T14" fmla="*/ 257 w 570"/>
              <a:gd name="T15" fmla="*/ 93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0" h="810">
                <a:moveTo>
                  <a:pt x="257" y="93"/>
                </a:moveTo>
                <a:lnTo>
                  <a:pt x="366" y="160"/>
                </a:lnTo>
                <a:lnTo>
                  <a:pt x="0" y="751"/>
                </a:lnTo>
                <a:lnTo>
                  <a:pt x="94" y="809"/>
                </a:lnTo>
                <a:lnTo>
                  <a:pt x="460" y="219"/>
                </a:lnTo>
                <a:lnTo>
                  <a:pt x="569" y="286"/>
                </a:lnTo>
                <a:lnTo>
                  <a:pt x="530" y="0"/>
                </a:lnTo>
                <a:lnTo>
                  <a:pt x="257" y="93"/>
                </a:lnTo>
              </a:path>
            </a:pathLst>
          </a:custGeom>
          <a:solidFill>
            <a:schemeClr val="accent1"/>
          </a:solidFill>
          <a:ln w="12699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52031" name="Freeform 127">
            <a:extLst>
              <a:ext uri="{FF2B5EF4-FFF2-40B4-BE49-F238E27FC236}">
                <a16:creationId xmlns:a16="http://schemas.microsoft.com/office/drawing/2014/main" id="{BE61CF33-ED0E-DE91-CA60-9314F7F7CE3B}"/>
              </a:ext>
            </a:extLst>
          </p:cNvPr>
          <p:cNvSpPr>
            <a:spLocks/>
          </p:cNvSpPr>
          <p:nvPr/>
        </p:nvSpPr>
        <p:spPr bwMode="auto">
          <a:xfrm>
            <a:off x="5465763" y="4278313"/>
            <a:ext cx="904875" cy="1285875"/>
          </a:xfrm>
          <a:custGeom>
            <a:avLst/>
            <a:gdLst>
              <a:gd name="T0" fmla="*/ 257 w 570"/>
              <a:gd name="T1" fmla="*/ 716 h 810"/>
              <a:gd name="T2" fmla="*/ 366 w 570"/>
              <a:gd name="T3" fmla="*/ 649 h 810"/>
              <a:gd name="T4" fmla="*/ 0 w 570"/>
              <a:gd name="T5" fmla="*/ 58 h 810"/>
              <a:gd name="T6" fmla="*/ 94 w 570"/>
              <a:gd name="T7" fmla="*/ 0 h 810"/>
              <a:gd name="T8" fmla="*/ 460 w 570"/>
              <a:gd name="T9" fmla="*/ 590 h 810"/>
              <a:gd name="T10" fmla="*/ 569 w 570"/>
              <a:gd name="T11" fmla="*/ 523 h 810"/>
              <a:gd name="T12" fmla="*/ 530 w 570"/>
              <a:gd name="T13" fmla="*/ 809 h 810"/>
              <a:gd name="T14" fmla="*/ 257 w 570"/>
              <a:gd name="T15" fmla="*/ 716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0" h="810">
                <a:moveTo>
                  <a:pt x="257" y="716"/>
                </a:moveTo>
                <a:lnTo>
                  <a:pt x="366" y="649"/>
                </a:lnTo>
                <a:lnTo>
                  <a:pt x="0" y="58"/>
                </a:lnTo>
                <a:lnTo>
                  <a:pt x="94" y="0"/>
                </a:lnTo>
                <a:lnTo>
                  <a:pt x="460" y="590"/>
                </a:lnTo>
                <a:lnTo>
                  <a:pt x="569" y="523"/>
                </a:lnTo>
                <a:lnTo>
                  <a:pt x="530" y="809"/>
                </a:lnTo>
                <a:lnTo>
                  <a:pt x="257" y="716"/>
                </a:lnTo>
              </a:path>
            </a:pathLst>
          </a:custGeom>
          <a:solidFill>
            <a:schemeClr val="accent1"/>
          </a:solidFill>
          <a:ln w="12699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252032" name="Picture 128">
            <a:extLst>
              <a:ext uri="{FF2B5EF4-FFF2-40B4-BE49-F238E27FC236}">
                <a16:creationId xmlns:a16="http://schemas.microsoft.com/office/drawing/2014/main" id="{496B9B4E-FC3B-8D3D-CEE0-2DF6F0F59E3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63" y="5829300"/>
            <a:ext cx="1350962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>
            <a:extLst>
              <a:ext uri="{FF2B5EF4-FFF2-40B4-BE49-F238E27FC236}">
                <a16:creationId xmlns:a16="http://schemas.microsoft.com/office/drawing/2014/main" id="{0538E6E0-76FD-FF3F-D97B-39F8E37031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Supporting Transition from Awareness to Work</a:t>
            </a:r>
          </a:p>
        </p:txBody>
      </p:sp>
      <p:sp>
        <p:nvSpPr>
          <p:cNvPr id="252931" name="Rectangle 3">
            <a:extLst>
              <a:ext uri="{FF2B5EF4-FFF2-40B4-BE49-F238E27FC236}">
                <a16:creationId xmlns:a16="http://schemas.microsoft.com/office/drawing/2014/main" id="{A4F95DAA-881F-8438-0761-A92EEC1C9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3606800" cy="2625725"/>
          </a:xfrm>
          <a:noFill/>
          <a:ln/>
        </p:spPr>
        <p:txBody>
          <a:bodyPr/>
          <a:lstStyle/>
          <a:p>
            <a:r>
              <a:rPr lang="en-US" altLang="LID4096"/>
              <a:t>Can I start working with them?</a:t>
            </a:r>
          </a:p>
          <a:p>
            <a:endParaRPr lang="en-US" altLang="LID4096"/>
          </a:p>
          <a:p>
            <a:r>
              <a:rPr lang="en-US" altLang="LID4096"/>
              <a:t>(Example)</a:t>
            </a:r>
          </a:p>
        </p:txBody>
      </p:sp>
      <p:pic>
        <p:nvPicPr>
          <p:cNvPr id="252932" name="Picture 4">
            <a:extLst>
              <a:ext uri="{FF2B5EF4-FFF2-40B4-BE49-F238E27FC236}">
                <a16:creationId xmlns:a16="http://schemas.microsoft.com/office/drawing/2014/main" id="{C5E7F37E-2B61-EBC7-5762-AB86DBE1CD0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8" y="1119188"/>
            <a:ext cx="3927475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2933" name="Line 5">
            <a:extLst>
              <a:ext uri="{FF2B5EF4-FFF2-40B4-BE49-F238E27FC236}">
                <a16:creationId xmlns:a16="http://schemas.microsoft.com/office/drawing/2014/main" id="{EDF486B1-5CEE-15DB-E868-F72A034165D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940675" y="3089275"/>
            <a:ext cx="158750" cy="158750"/>
          </a:xfrm>
          <a:prstGeom prst="line">
            <a:avLst/>
          </a:prstGeom>
          <a:noFill/>
          <a:ln w="50799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2934" name="Line 6">
            <a:extLst>
              <a:ext uri="{FF2B5EF4-FFF2-40B4-BE49-F238E27FC236}">
                <a16:creationId xmlns:a16="http://schemas.microsoft.com/office/drawing/2014/main" id="{797F4778-1309-EA9E-2649-B6176EC2298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458200" y="2816225"/>
            <a:ext cx="158750" cy="158750"/>
          </a:xfrm>
          <a:prstGeom prst="line">
            <a:avLst/>
          </a:prstGeom>
          <a:noFill/>
          <a:ln w="50799">
            <a:solidFill>
              <a:srgbClr val="FF0066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2935" name="Line 7">
            <a:extLst>
              <a:ext uri="{FF2B5EF4-FFF2-40B4-BE49-F238E27FC236}">
                <a16:creationId xmlns:a16="http://schemas.microsoft.com/office/drawing/2014/main" id="{E0644539-D26B-4C09-C24C-3EE77D1FA92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564563" y="5121275"/>
            <a:ext cx="158750" cy="158750"/>
          </a:xfrm>
          <a:prstGeom prst="line">
            <a:avLst/>
          </a:prstGeom>
          <a:noFill/>
          <a:ln w="50799">
            <a:solidFill>
              <a:schemeClr val="hlink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610" name="Group 3178">
            <a:extLst>
              <a:ext uri="{FF2B5EF4-FFF2-40B4-BE49-F238E27FC236}">
                <a16:creationId xmlns:a16="http://schemas.microsoft.com/office/drawing/2014/main" id="{AF0AB5D4-C06A-7651-2FA7-56CC096214DD}"/>
              </a:ext>
            </a:extLst>
          </p:cNvPr>
          <p:cNvGrpSpPr>
            <a:grpSpLocks/>
          </p:cNvGrpSpPr>
          <p:nvPr/>
        </p:nvGrpSpPr>
        <p:grpSpPr bwMode="auto">
          <a:xfrm>
            <a:off x="103188" y="1020763"/>
            <a:ext cx="8310562" cy="3089275"/>
            <a:chOff x="176" y="675"/>
            <a:chExt cx="5235" cy="1946"/>
          </a:xfrm>
        </p:grpSpPr>
        <p:sp>
          <p:nvSpPr>
            <p:cNvPr id="277601" name="AutoShape 3169">
              <a:extLst>
                <a:ext uri="{FF2B5EF4-FFF2-40B4-BE49-F238E27FC236}">
                  <a16:creationId xmlns:a16="http://schemas.microsoft.com/office/drawing/2014/main" id="{057865DC-2DBA-E652-5CEA-DC42D080B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675"/>
              <a:ext cx="2387" cy="1934"/>
            </a:xfrm>
            <a:prstGeom prst="cube">
              <a:avLst>
                <a:gd name="adj" fmla="val 3310"/>
              </a:avLst>
            </a:prstGeom>
            <a:solidFill>
              <a:srgbClr val="F9DD65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77566" name="AutoShape 3134">
              <a:extLst>
                <a:ext uri="{FF2B5EF4-FFF2-40B4-BE49-F238E27FC236}">
                  <a16:creationId xmlns:a16="http://schemas.microsoft.com/office/drawing/2014/main" id="{BE774D63-A22F-78F7-CD5E-FD0C6A517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687"/>
              <a:ext cx="2387" cy="1934"/>
            </a:xfrm>
            <a:prstGeom prst="cube">
              <a:avLst>
                <a:gd name="adj" fmla="val 3310"/>
              </a:avLst>
            </a:prstGeom>
            <a:solidFill>
              <a:srgbClr val="F9DD65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77510" name="Text Box 3078">
              <a:extLst>
                <a:ext uri="{FF2B5EF4-FFF2-40B4-BE49-F238E27FC236}">
                  <a16:creationId xmlns:a16="http://schemas.microsoft.com/office/drawing/2014/main" id="{3C8C6442-E857-D85A-2988-79F77C9DEA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681"/>
              <a:ext cx="131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 eaLnBrk="0" hangingPunct="0"/>
              <a:endParaRPr lang="en-US" altLang="LID4096" sz="1200" b="0">
                <a:latin typeface="Times New Roman" panose="02020603050405020304" pitchFamily="18" charset="0"/>
              </a:endParaRPr>
            </a:p>
            <a:p>
              <a:endParaRPr lang="en-US" altLang="LID4096" sz="1200" b="0"/>
            </a:p>
          </p:txBody>
        </p:sp>
        <p:sp>
          <p:nvSpPr>
            <p:cNvPr id="277568" name="Text Box 3136">
              <a:extLst>
                <a:ext uri="{FF2B5EF4-FFF2-40B4-BE49-F238E27FC236}">
                  <a16:creationId xmlns:a16="http://schemas.microsoft.com/office/drawing/2014/main" id="{B536D6F9-BB62-4C7D-9DA6-59858957E5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0" y="2303"/>
              <a:ext cx="2228" cy="28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200"/>
                <a:t>Saul:</a:t>
              </a:r>
              <a:r>
                <a:rPr lang="en-US" altLang="LID4096" sz="1200" b="0"/>
                <a:t> What about his one? Is this large enough?</a:t>
              </a:r>
              <a:br>
                <a:rPr lang="en-US" altLang="LID4096" sz="1200" b="0"/>
              </a:br>
              <a:r>
                <a:rPr lang="en-US" altLang="LID4096" sz="1200"/>
                <a:t>Judy:</a:t>
              </a:r>
              <a:r>
                <a:rPr lang="en-US" altLang="LID4096" sz="1200" b="0"/>
                <a:t> I suppose so...</a:t>
              </a:r>
              <a:endParaRPr lang="en-US" altLang="LID4096"/>
            </a:p>
          </p:txBody>
        </p:sp>
        <p:grpSp>
          <p:nvGrpSpPr>
            <p:cNvPr id="277603" name="Group 3171">
              <a:extLst>
                <a:ext uri="{FF2B5EF4-FFF2-40B4-BE49-F238E27FC236}">
                  <a16:creationId xmlns:a16="http://schemas.microsoft.com/office/drawing/2014/main" id="{7144B176-78B5-3581-0BB4-B2B5AE3378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0" y="805"/>
              <a:ext cx="5107" cy="1791"/>
              <a:chOff x="210" y="805"/>
              <a:chExt cx="5107" cy="1791"/>
            </a:xfrm>
          </p:grpSpPr>
          <p:grpSp>
            <p:nvGrpSpPr>
              <p:cNvPr id="277599" name="Group 3167">
                <a:extLst>
                  <a:ext uri="{FF2B5EF4-FFF2-40B4-BE49-F238E27FC236}">
                    <a16:creationId xmlns:a16="http://schemas.microsoft.com/office/drawing/2014/main" id="{165528CF-E7C9-0097-09CA-DB2DB99696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" y="818"/>
                <a:ext cx="2228" cy="1778"/>
                <a:chOff x="210" y="818"/>
                <a:chExt cx="2228" cy="1778"/>
              </a:xfrm>
            </p:grpSpPr>
            <p:sp>
              <p:nvSpPr>
                <p:cNvPr id="277567" name="Text Box 3135">
                  <a:extLst>
                    <a:ext uri="{FF2B5EF4-FFF2-40B4-BE49-F238E27FC236}">
                      <a16:creationId xmlns:a16="http://schemas.microsoft.com/office/drawing/2014/main" id="{24B5C685-B70D-579D-9EE4-43554B4C50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0" y="2308"/>
                  <a:ext cx="2228" cy="288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LID4096" sz="1200"/>
                    <a:t>Saul:</a:t>
                  </a:r>
                  <a:r>
                    <a:rPr lang="en-US" altLang="LID4096" sz="1200" b="0"/>
                    <a:t> What about his one? Is this large enough?</a:t>
                  </a:r>
                  <a:br>
                    <a:rPr lang="en-US" altLang="LID4096" sz="1200" b="0"/>
                  </a:br>
                  <a:r>
                    <a:rPr lang="en-US" altLang="LID4096" sz="1200"/>
                    <a:t>Judy:</a:t>
                  </a:r>
                  <a:r>
                    <a:rPr lang="en-US" altLang="LID4096" sz="1200" b="0"/>
                    <a:t> I suppose so...</a:t>
                  </a:r>
                  <a:endParaRPr lang="en-US" altLang="LID4096"/>
                </a:p>
              </p:txBody>
            </p:sp>
            <p:grpSp>
              <p:nvGrpSpPr>
                <p:cNvPr id="277569" name="Group 3137">
                  <a:extLst>
                    <a:ext uri="{FF2B5EF4-FFF2-40B4-BE49-F238E27FC236}">
                      <a16:creationId xmlns:a16="http://schemas.microsoft.com/office/drawing/2014/main" id="{EB27E59D-EDB0-7FC8-1498-EB7A3B2CBA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18" y="818"/>
                  <a:ext cx="2205" cy="1458"/>
                  <a:chOff x="218" y="818"/>
                  <a:chExt cx="2205" cy="1458"/>
                </a:xfrm>
              </p:grpSpPr>
              <p:sp>
                <p:nvSpPr>
                  <p:cNvPr id="277570" name="Rectangle 3138">
                    <a:extLst>
                      <a:ext uri="{FF2B5EF4-FFF2-40B4-BE49-F238E27FC236}">
                        <a16:creationId xmlns:a16="http://schemas.microsoft.com/office/drawing/2014/main" id="{A02BF2A2-F1E9-8093-C34F-B94B7A925E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18" y="818"/>
                    <a:ext cx="2205" cy="1458"/>
                  </a:xfrm>
                  <a:prstGeom prst="rect">
                    <a:avLst/>
                  </a:prstGeom>
                  <a:solidFill>
                    <a:srgbClr val="DDDDDD"/>
                  </a:solidFill>
                  <a:ln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2075" tIns="46038" rIns="92075" bIns="46038" anchor="ctr">
                    <a:spAutoFit/>
                  </a:bodyPr>
                  <a:lstStyle/>
                  <a:p>
                    <a:endParaRPr lang="LID4096"/>
                  </a:p>
                </p:txBody>
              </p:sp>
              <p:sp>
                <p:nvSpPr>
                  <p:cNvPr id="277571" name="Rectangle 3139">
                    <a:extLst>
                      <a:ext uri="{FF2B5EF4-FFF2-40B4-BE49-F238E27FC236}">
                        <a16:creationId xmlns:a16="http://schemas.microsoft.com/office/drawing/2014/main" id="{7427A0C8-4900-BF13-F37F-0D42A0578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18" y="818"/>
                    <a:ext cx="2198" cy="94"/>
                  </a:xfrm>
                  <a:prstGeom prst="rect">
                    <a:avLst/>
                  </a:prstGeom>
                  <a:solidFill>
                    <a:schemeClr val="tx1"/>
                  </a:solidFill>
                  <a:ln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2075" tIns="46038" rIns="92075" bIns="46038" anchor="ctr">
                    <a:spAutoFit/>
                  </a:bodyPr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7575" name="Oval 3143">
                  <a:extLst>
                    <a:ext uri="{FF2B5EF4-FFF2-40B4-BE49-F238E27FC236}">
                      <a16:creationId xmlns:a16="http://schemas.microsoft.com/office/drawing/2014/main" id="{CE17C374-F777-01E6-3FC8-835BFAC495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7" y="1068"/>
                  <a:ext cx="358" cy="335"/>
                </a:xfrm>
                <a:prstGeom prst="ellipse">
                  <a:avLst/>
                </a:prstGeom>
                <a:solidFill>
                  <a:schemeClr val="accent2"/>
                </a:solidFill>
                <a:ln w="12699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277576" name="Line 3144">
                  <a:extLst>
                    <a:ext uri="{FF2B5EF4-FFF2-40B4-BE49-F238E27FC236}">
                      <a16:creationId xmlns:a16="http://schemas.microsoft.com/office/drawing/2014/main" id="{C7BE104C-135C-E473-A449-F16C351CA3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25" y="1387"/>
                  <a:ext cx="85" cy="296"/>
                </a:xfrm>
                <a:prstGeom prst="line">
                  <a:avLst/>
                </a:prstGeom>
                <a:noFill/>
                <a:ln w="12699">
                  <a:solidFill>
                    <a:schemeClr val="tx1"/>
                  </a:solidFill>
                  <a:round/>
                  <a:headEnd type="none" w="sm" len="sm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277577" name="Rectangle 3145">
                  <a:extLst>
                    <a:ext uri="{FF2B5EF4-FFF2-40B4-BE49-F238E27FC236}">
                      <a16:creationId xmlns:a16="http://schemas.microsoft.com/office/drawing/2014/main" id="{F8E185BC-DCDE-346F-FD84-AD0C0B59CB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1" y="1676"/>
                  <a:ext cx="514" cy="381"/>
                </a:xfrm>
                <a:prstGeom prst="rect">
                  <a:avLst/>
                </a:prstGeom>
                <a:solidFill>
                  <a:schemeClr val="accent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grpSp>
              <p:nvGrpSpPr>
                <p:cNvPr id="277591" name="Group 3159">
                  <a:extLst>
                    <a:ext uri="{FF2B5EF4-FFF2-40B4-BE49-F238E27FC236}">
                      <a16:creationId xmlns:a16="http://schemas.microsoft.com/office/drawing/2014/main" id="{64E78538-FDD1-036B-35A9-9822590CEF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07" y="1325"/>
                  <a:ext cx="857" cy="730"/>
                  <a:chOff x="-578" y="1979"/>
                  <a:chExt cx="857" cy="730"/>
                </a:xfrm>
              </p:grpSpPr>
              <p:sp>
                <p:nvSpPr>
                  <p:cNvPr id="277592" name="Rectangle 3160">
                    <a:extLst>
                      <a:ext uri="{FF2B5EF4-FFF2-40B4-BE49-F238E27FC236}">
                        <a16:creationId xmlns:a16="http://schemas.microsoft.com/office/drawing/2014/main" id="{7CC341B1-C508-F7A6-3B5B-109F27EFD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578" y="1979"/>
                    <a:ext cx="709" cy="59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92075" tIns="46038" rIns="92075" bIns="46038" anchor="ctr">
                    <a:spAutoFit/>
                  </a:bodyPr>
                  <a:lstStyle/>
                  <a:p>
                    <a:endParaRPr lang="LID4096"/>
                  </a:p>
                </p:txBody>
              </p:sp>
              <p:sp>
                <p:nvSpPr>
                  <p:cNvPr id="277593" name="Line 3161">
                    <a:extLst>
                      <a:ext uri="{FF2B5EF4-FFF2-40B4-BE49-F238E27FC236}">
                        <a16:creationId xmlns:a16="http://schemas.microsoft.com/office/drawing/2014/main" id="{49F16639-983E-2E6B-61BA-63377C4F67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2" y="2562"/>
                    <a:ext cx="147" cy="147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 type="triangle" w="med" len="med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92075" tIns="46038" rIns="92075" bIns="46038" anchor="ctr">
                    <a:spAutoFit/>
                  </a:bodyPr>
                  <a:lstStyle/>
                  <a:p>
                    <a:endParaRPr lang="LID4096"/>
                  </a:p>
                </p:txBody>
              </p:sp>
            </p:grpSp>
          </p:grpSp>
          <p:grpSp>
            <p:nvGrpSpPr>
              <p:cNvPr id="277572" name="Group 3140">
                <a:extLst>
                  <a:ext uri="{FF2B5EF4-FFF2-40B4-BE49-F238E27FC236}">
                    <a16:creationId xmlns:a16="http://schemas.microsoft.com/office/drawing/2014/main" id="{F1D84E39-80FC-16A8-82BD-FE57E6926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2" y="805"/>
                <a:ext cx="2205" cy="1458"/>
                <a:chOff x="218" y="818"/>
                <a:chExt cx="2205" cy="1458"/>
              </a:xfrm>
            </p:grpSpPr>
            <p:sp>
              <p:nvSpPr>
                <p:cNvPr id="277573" name="Rectangle 3141">
                  <a:extLst>
                    <a:ext uri="{FF2B5EF4-FFF2-40B4-BE49-F238E27FC236}">
                      <a16:creationId xmlns:a16="http://schemas.microsoft.com/office/drawing/2014/main" id="{767D9B94-02DF-172F-E39F-9BEFCC8A64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8" y="818"/>
                  <a:ext cx="2205" cy="1458"/>
                </a:xfrm>
                <a:prstGeom prst="rect">
                  <a:avLst/>
                </a:prstGeom>
                <a:solidFill>
                  <a:srgbClr val="DDDDDD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277574" name="Rectangle 3142">
                  <a:extLst>
                    <a:ext uri="{FF2B5EF4-FFF2-40B4-BE49-F238E27FC236}">
                      <a16:creationId xmlns:a16="http://schemas.microsoft.com/office/drawing/2014/main" id="{16846894-1FD9-3AA5-F612-E409C69076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8" y="818"/>
                  <a:ext cx="2198" cy="94"/>
                </a:xfrm>
                <a:prstGeom prst="rect">
                  <a:avLst/>
                </a:prstGeom>
                <a:solidFill>
                  <a:schemeClr val="tx1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  <p:sp>
          <p:nvSpPr>
            <p:cNvPr id="277587" name="Line 3155">
              <a:extLst>
                <a:ext uri="{FF2B5EF4-FFF2-40B4-BE49-F238E27FC236}">
                  <a16:creationId xmlns:a16="http://schemas.microsoft.com/office/drawing/2014/main" id="{6E60C034-4FCB-8D62-7D49-D38CA63426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10" y="2031"/>
              <a:ext cx="147" cy="14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77594" name="Rectangle 3162">
              <a:extLst>
                <a:ext uri="{FF2B5EF4-FFF2-40B4-BE49-F238E27FC236}">
                  <a16:creationId xmlns:a16="http://schemas.microsoft.com/office/drawing/2014/main" id="{097385BD-975C-16A7-B579-DD2FAD9B2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5" y="1290"/>
              <a:ext cx="709" cy="593"/>
            </a:xfrm>
            <a:prstGeom prst="rect">
              <a:avLst/>
            </a:prstGeom>
            <a:solidFill>
              <a:schemeClr val="accent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grpSp>
          <p:nvGrpSpPr>
            <p:cNvPr id="277609" name="Group 3177">
              <a:extLst>
                <a:ext uri="{FF2B5EF4-FFF2-40B4-BE49-F238E27FC236}">
                  <a16:creationId xmlns:a16="http://schemas.microsoft.com/office/drawing/2014/main" id="{2F9B0E55-D8BE-A61D-DAF3-57CBC9B632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86" y="1068"/>
              <a:ext cx="568" cy="989"/>
              <a:chOff x="4586" y="1068"/>
              <a:chExt cx="568" cy="989"/>
            </a:xfrm>
          </p:grpSpPr>
          <p:sp>
            <p:nvSpPr>
              <p:cNvPr id="277606" name="Oval 3174">
                <a:extLst>
                  <a:ext uri="{FF2B5EF4-FFF2-40B4-BE49-F238E27FC236}">
                    <a16:creationId xmlns:a16="http://schemas.microsoft.com/office/drawing/2014/main" id="{364B6085-D2A5-AEDB-C41A-C4337DF90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1068"/>
                <a:ext cx="358" cy="335"/>
              </a:xfrm>
              <a:prstGeom prst="ellipse">
                <a:avLst/>
              </a:prstGeom>
              <a:solidFill>
                <a:schemeClr val="accent2"/>
              </a:solidFill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77607" name="Line 3175">
                <a:extLst>
                  <a:ext uri="{FF2B5EF4-FFF2-40B4-BE49-F238E27FC236}">
                    <a16:creationId xmlns:a16="http://schemas.microsoft.com/office/drawing/2014/main" id="{CE164878-3E56-A43E-CA92-7B1736B5B6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04" y="1387"/>
                <a:ext cx="85" cy="296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77608" name="Rectangle 3176">
                <a:extLst>
                  <a:ext uri="{FF2B5EF4-FFF2-40B4-BE49-F238E27FC236}">
                    <a16:creationId xmlns:a16="http://schemas.microsoft.com/office/drawing/2014/main" id="{99039FFC-470A-B989-3125-D2EAC54926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0" y="1676"/>
                <a:ext cx="514" cy="381"/>
              </a:xfrm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sp>
        <p:nvSpPr>
          <p:cNvPr id="277506" name="Rectangle 3074">
            <a:extLst>
              <a:ext uri="{FF2B5EF4-FFF2-40B4-BE49-F238E27FC236}">
                <a16:creationId xmlns:a16="http://schemas.microsoft.com/office/drawing/2014/main" id="{24EC6ADD-A9D2-64F1-1BDF-54F8743641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Technically Possible Groupware</a:t>
            </a:r>
          </a:p>
        </p:txBody>
      </p:sp>
      <p:pic>
        <p:nvPicPr>
          <p:cNvPr id="277507" name="Picture 3075">
            <a:extLst>
              <a:ext uri="{FF2B5EF4-FFF2-40B4-BE49-F238E27FC236}">
                <a16:creationId xmlns:a16="http://schemas.microsoft.com/office/drawing/2014/main" id="{DE87236B-5F60-2EA3-020C-6A978C5E690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3" b="14839"/>
          <a:stretch>
            <a:fillRect/>
          </a:stretch>
        </p:blipFill>
        <p:spPr bwMode="auto">
          <a:xfrm>
            <a:off x="0" y="5181600"/>
            <a:ext cx="105886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7508" name="Picture 3076">
            <a:extLst>
              <a:ext uri="{FF2B5EF4-FFF2-40B4-BE49-F238E27FC236}">
                <a16:creationId xmlns:a16="http://schemas.microsoft.com/office/drawing/2014/main" id="{C49EC45F-4C96-BA69-0473-808CD589F39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77" b="13393"/>
          <a:stretch>
            <a:fillRect/>
          </a:stretch>
        </p:blipFill>
        <p:spPr bwMode="auto">
          <a:xfrm>
            <a:off x="7878763" y="5105400"/>
            <a:ext cx="1265237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7509" name="Freeform 3077">
            <a:extLst>
              <a:ext uri="{FF2B5EF4-FFF2-40B4-BE49-F238E27FC236}">
                <a16:creationId xmlns:a16="http://schemas.microsoft.com/office/drawing/2014/main" id="{8DA48A50-EC71-55E6-BE80-EF797278ED74}"/>
              </a:ext>
            </a:extLst>
          </p:cNvPr>
          <p:cNvSpPr>
            <a:spLocks/>
          </p:cNvSpPr>
          <p:nvPr/>
        </p:nvSpPr>
        <p:spPr bwMode="auto">
          <a:xfrm>
            <a:off x="4316413" y="1395413"/>
            <a:ext cx="76200" cy="5462587"/>
          </a:xfrm>
          <a:custGeom>
            <a:avLst/>
            <a:gdLst>
              <a:gd name="T0" fmla="*/ 18 w 48"/>
              <a:gd name="T1" fmla="*/ 528 h 529"/>
              <a:gd name="T2" fmla="*/ 38 w 48"/>
              <a:gd name="T3" fmla="*/ 385 h 529"/>
              <a:gd name="T4" fmla="*/ 12 w 48"/>
              <a:gd name="T5" fmla="*/ 385 h 529"/>
              <a:gd name="T6" fmla="*/ 45 w 48"/>
              <a:gd name="T7" fmla="*/ 235 h 529"/>
              <a:gd name="T8" fmla="*/ 1 w 48"/>
              <a:gd name="T9" fmla="*/ 240 h 529"/>
              <a:gd name="T10" fmla="*/ 43 w 48"/>
              <a:gd name="T11" fmla="*/ 116 h 529"/>
              <a:gd name="T12" fmla="*/ 0 w 48"/>
              <a:gd name="T13" fmla="*/ 112 h 529"/>
              <a:gd name="T14" fmla="*/ 47 w 48"/>
              <a:gd name="T15" fmla="*/ 0 h 529"/>
              <a:gd name="T16" fmla="*/ 46 w 48"/>
              <a:gd name="T17" fmla="*/ 1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529">
                <a:moveTo>
                  <a:pt x="18" y="528"/>
                </a:moveTo>
                <a:lnTo>
                  <a:pt x="38" y="385"/>
                </a:lnTo>
                <a:lnTo>
                  <a:pt x="12" y="385"/>
                </a:lnTo>
                <a:lnTo>
                  <a:pt x="45" y="235"/>
                </a:lnTo>
                <a:lnTo>
                  <a:pt x="1" y="240"/>
                </a:lnTo>
                <a:lnTo>
                  <a:pt x="43" y="116"/>
                </a:lnTo>
                <a:lnTo>
                  <a:pt x="0" y="112"/>
                </a:lnTo>
                <a:lnTo>
                  <a:pt x="47" y="0"/>
                </a:lnTo>
                <a:lnTo>
                  <a:pt x="46" y="1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77512" name="Group 3080">
            <a:extLst>
              <a:ext uri="{FF2B5EF4-FFF2-40B4-BE49-F238E27FC236}">
                <a16:creationId xmlns:a16="http://schemas.microsoft.com/office/drawing/2014/main" id="{8303E3CA-25E8-6079-7ED9-8871C751F024}"/>
              </a:ext>
            </a:extLst>
          </p:cNvPr>
          <p:cNvGrpSpPr>
            <a:grpSpLocks/>
          </p:cNvGrpSpPr>
          <p:nvPr/>
        </p:nvGrpSpPr>
        <p:grpSpPr bwMode="auto">
          <a:xfrm>
            <a:off x="5692775" y="4854575"/>
            <a:ext cx="2154238" cy="1890713"/>
            <a:chOff x="3855" y="3467"/>
            <a:chExt cx="801" cy="703"/>
          </a:xfrm>
        </p:grpSpPr>
        <p:grpSp>
          <p:nvGrpSpPr>
            <p:cNvPr id="277513" name="Group 3081">
              <a:extLst>
                <a:ext uri="{FF2B5EF4-FFF2-40B4-BE49-F238E27FC236}">
                  <a16:creationId xmlns:a16="http://schemas.microsoft.com/office/drawing/2014/main" id="{3CE855D3-0220-49F4-4DF3-E7FF07587E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3558"/>
              <a:ext cx="596" cy="360"/>
              <a:chOff x="3855" y="3558"/>
              <a:chExt cx="596" cy="360"/>
            </a:xfrm>
          </p:grpSpPr>
          <p:grpSp>
            <p:nvGrpSpPr>
              <p:cNvPr id="277514" name="Group 3082">
                <a:extLst>
                  <a:ext uri="{FF2B5EF4-FFF2-40B4-BE49-F238E27FC236}">
                    <a16:creationId xmlns:a16="http://schemas.microsoft.com/office/drawing/2014/main" id="{C0063535-EFC0-1343-9824-AFCFCE86EF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700"/>
                <a:ext cx="596" cy="218"/>
                <a:chOff x="3855" y="3700"/>
                <a:chExt cx="596" cy="218"/>
              </a:xfrm>
            </p:grpSpPr>
            <p:sp>
              <p:nvSpPr>
                <p:cNvPr id="277515" name="Oval 3083">
                  <a:extLst>
                    <a:ext uri="{FF2B5EF4-FFF2-40B4-BE49-F238E27FC236}">
                      <a16:creationId xmlns:a16="http://schemas.microsoft.com/office/drawing/2014/main" id="{D96635C3-531A-7C33-ABA9-39993CFAE3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11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16" name="Oval 3084">
                  <a:extLst>
                    <a:ext uri="{FF2B5EF4-FFF2-40B4-BE49-F238E27FC236}">
                      <a16:creationId xmlns:a16="http://schemas.microsoft.com/office/drawing/2014/main" id="{CFF7E64D-AF0A-59E4-8640-E49A7B58A3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00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7517" name="Group 3085">
                <a:extLst>
                  <a:ext uri="{FF2B5EF4-FFF2-40B4-BE49-F238E27FC236}">
                    <a16:creationId xmlns:a16="http://schemas.microsoft.com/office/drawing/2014/main" id="{2F95D9D0-95F4-3169-28FC-F3B62FC02C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7" y="3558"/>
                <a:ext cx="216" cy="270"/>
                <a:chOff x="3867" y="3558"/>
                <a:chExt cx="216" cy="270"/>
              </a:xfrm>
            </p:grpSpPr>
            <p:sp>
              <p:nvSpPr>
                <p:cNvPr id="277518" name="AutoShape 3086">
                  <a:extLst>
                    <a:ext uri="{FF2B5EF4-FFF2-40B4-BE49-F238E27FC236}">
                      <a16:creationId xmlns:a16="http://schemas.microsoft.com/office/drawing/2014/main" id="{05C40304-34F3-1942-B3E1-C7BB6AD2AB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847" y="3610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19" name="Rectangle 3087">
                  <a:extLst>
                    <a:ext uri="{FF2B5EF4-FFF2-40B4-BE49-F238E27FC236}">
                      <a16:creationId xmlns:a16="http://schemas.microsoft.com/office/drawing/2014/main" id="{EB07B4FF-00E6-D91E-FCDD-8FA8201739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066" y="3558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7520" name="Group 3088">
                <a:extLst>
                  <a:ext uri="{FF2B5EF4-FFF2-40B4-BE49-F238E27FC236}">
                    <a16:creationId xmlns:a16="http://schemas.microsoft.com/office/drawing/2014/main" id="{B42E40CA-76EE-F650-2EB0-84F710E321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7" y="3771"/>
                <a:ext cx="98" cy="31"/>
                <a:chOff x="4127" y="3771"/>
                <a:chExt cx="98" cy="31"/>
              </a:xfrm>
            </p:grpSpPr>
            <p:grpSp>
              <p:nvGrpSpPr>
                <p:cNvPr id="277521" name="Group 3089">
                  <a:extLst>
                    <a:ext uri="{FF2B5EF4-FFF2-40B4-BE49-F238E27FC236}">
                      <a16:creationId xmlns:a16="http://schemas.microsoft.com/office/drawing/2014/main" id="{8EC78ED7-5C23-6956-DAE8-CC29D1033B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9" y="3771"/>
                  <a:ext cx="96" cy="31"/>
                  <a:chOff x="4129" y="3771"/>
                  <a:chExt cx="96" cy="31"/>
                </a:xfrm>
              </p:grpSpPr>
              <p:sp>
                <p:nvSpPr>
                  <p:cNvPr id="277522" name="Arc 3090">
                    <a:extLst>
                      <a:ext uri="{FF2B5EF4-FFF2-40B4-BE49-F238E27FC236}">
                        <a16:creationId xmlns:a16="http://schemas.microsoft.com/office/drawing/2014/main" id="{C0C14BFD-94F4-4AB3-4A41-0303017D9F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9" y="3772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7523" name="Arc 3091">
                    <a:extLst>
                      <a:ext uri="{FF2B5EF4-FFF2-40B4-BE49-F238E27FC236}">
                        <a16:creationId xmlns:a16="http://schemas.microsoft.com/office/drawing/2014/main" id="{E575F9BA-0171-D9D2-F55E-17C02C7BBC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6" y="3771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7524" name="Line 3092">
                  <a:extLst>
                    <a:ext uri="{FF2B5EF4-FFF2-40B4-BE49-F238E27FC236}">
                      <a16:creationId xmlns:a16="http://schemas.microsoft.com/office/drawing/2014/main" id="{FB5ADF7B-442D-7D60-04C4-C236DEB211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7" y="380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7525" name="Line 3093">
                <a:extLst>
                  <a:ext uri="{FF2B5EF4-FFF2-40B4-BE49-F238E27FC236}">
                    <a16:creationId xmlns:a16="http://schemas.microsoft.com/office/drawing/2014/main" id="{9EEBBE83-6A53-680D-F494-8A7D19E384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9" y="3792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7526" name="Group 3094">
              <a:extLst>
                <a:ext uri="{FF2B5EF4-FFF2-40B4-BE49-F238E27FC236}">
                  <a16:creationId xmlns:a16="http://schemas.microsoft.com/office/drawing/2014/main" id="{C5A14B11-549B-E43B-9A6F-409FAC80DD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8" y="3467"/>
              <a:ext cx="468" cy="703"/>
              <a:chOff x="4188" y="3467"/>
              <a:chExt cx="468" cy="703"/>
            </a:xfrm>
          </p:grpSpPr>
          <p:sp>
            <p:nvSpPr>
              <p:cNvPr id="277527" name="Line 3095">
                <a:extLst>
                  <a:ext uri="{FF2B5EF4-FFF2-40B4-BE49-F238E27FC236}">
                    <a16:creationId xmlns:a16="http://schemas.microsoft.com/office/drawing/2014/main" id="{63EDF247-103D-5831-C218-37CB09D232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9" y="3893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28" name="Line 3096">
                <a:extLst>
                  <a:ext uri="{FF2B5EF4-FFF2-40B4-BE49-F238E27FC236}">
                    <a16:creationId xmlns:a16="http://schemas.microsoft.com/office/drawing/2014/main" id="{86E1A741-2A3D-4B3D-BAED-F39358A933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3953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29" name="Line 3097">
                <a:extLst>
                  <a:ext uri="{FF2B5EF4-FFF2-40B4-BE49-F238E27FC236}">
                    <a16:creationId xmlns:a16="http://schemas.microsoft.com/office/drawing/2014/main" id="{67A2BE9F-84C8-16E6-776E-D8CCA1825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1" y="3637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30" name="Line 3098">
                <a:extLst>
                  <a:ext uri="{FF2B5EF4-FFF2-40B4-BE49-F238E27FC236}">
                    <a16:creationId xmlns:a16="http://schemas.microsoft.com/office/drawing/2014/main" id="{0C9936AE-EDB3-841F-A0F0-198364762B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74" y="3721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31" name="Line 3099">
                <a:extLst>
                  <a:ext uri="{FF2B5EF4-FFF2-40B4-BE49-F238E27FC236}">
                    <a16:creationId xmlns:a16="http://schemas.microsoft.com/office/drawing/2014/main" id="{B2B4966E-8A8B-BE70-B873-D38EBF91E7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5" y="3635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32" name="Arc 3100">
                <a:extLst>
                  <a:ext uri="{FF2B5EF4-FFF2-40B4-BE49-F238E27FC236}">
                    <a16:creationId xmlns:a16="http://schemas.microsoft.com/office/drawing/2014/main" id="{C0495C11-3523-B060-2D65-E52DB24EA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3544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33" name="Oval 3101">
                <a:extLst>
                  <a:ext uri="{FF2B5EF4-FFF2-40B4-BE49-F238E27FC236}">
                    <a16:creationId xmlns:a16="http://schemas.microsoft.com/office/drawing/2014/main" id="{57649380-82FE-4832-8B1E-5F3B75620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3467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34" name="Line 3102">
                <a:extLst>
                  <a:ext uri="{FF2B5EF4-FFF2-40B4-BE49-F238E27FC236}">
                    <a16:creationId xmlns:a16="http://schemas.microsoft.com/office/drawing/2014/main" id="{A9EE7991-AC1E-6E47-3203-3989398618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632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35" name="Line 3103">
                <a:extLst>
                  <a:ext uri="{FF2B5EF4-FFF2-40B4-BE49-F238E27FC236}">
                    <a16:creationId xmlns:a16="http://schemas.microsoft.com/office/drawing/2014/main" id="{A349415F-44E1-5CDB-5617-E0A171090F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7" y="3716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36" name="Line 3104">
                <a:extLst>
                  <a:ext uri="{FF2B5EF4-FFF2-40B4-BE49-F238E27FC236}">
                    <a16:creationId xmlns:a16="http://schemas.microsoft.com/office/drawing/2014/main" id="{D5D2AC19-FFF9-0F32-A5D3-F287AC9DAA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" y="3733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77537" name="Group 3105">
            <a:extLst>
              <a:ext uri="{FF2B5EF4-FFF2-40B4-BE49-F238E27FC236}">
                <a16:creationId xmlns:a16="http://schemas.microsoft.com/office/drawing/2014/main" id="{12A8DB42-5AF0-2C4F-AC27-3766395E4518}"/>
              </a:ext>
            </a:extLst>
          </p:cNvPr>
          <p:cNvGrpSpPr>
            <a:grpSpLocks/>
          </p:cNvGrpSpPr>
          <p:nvPr/>
        </p:nvGrpSpPr>
        <p:grpSpPr bwMode="auto">
          <a:xfrm>
            <a:off x="1303338" y="4808538"/>
            <a:ext cx="1727200" cy="2049462"/>
            <a:chOff x="904" y="3439"/>
            <a:chExt cx="676" cy="802"/>
          </a:xfrm>
        </p:grpSpPr>
        <p:grpSp>
          <p:nvGrpSpPr>
            <p:cNvPr id="277538" name="Group 3106">
              <a:extLst>
                <a:ext uri="{FF2B5EF4-FFF2-40B4-BE49-F238E27FC236}">
                  <a16:creationId xmlns:a16="http://schemas.microsoft.com/office/drawing/2014/main" id="{D9BA7EED-E00A-9C26-AAC2-318F99DA8E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277539" name="Group 3107">
                <a:extLst>
                  <a:ext uri="{FF2B5EF4-FFF2-40B4-BE49-F238E27FC236}">
                    <a16:creationId xmlns:a16="http://schemas.microsoft.com/office/drawing/2014/main" id="{328DA20D-1EB5-E27A-7F07-485C5F8E13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277540" name="Oval 3108">
                  <a:extLst>
                    <a:ext uri="{FF2B5EF4-FFF2-40B4-BE49-F238E27FC236}">
                      <a16:creationId xmlns:a16="http://schemas.microsoft.com/office/drawing/2014/main" id="{214EE3DF-7D19-C87D-3439-5801EA41AB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41" name="Oval 3109">
                  <a:extLst>
                    <a:ext uri="{FF2B5EF4-FFF2-40B4-BE49-F238E27FC236}">
                      <a16:creationId xmlns:a16="http://schemas.microsoft.com/office/drawing/2014/main" id="{7A9F5170-020F-63AB-768A-D65E719625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7542" name="Group 3110">
                <a:extLst>
                  <a:ext uri="{FF2B5EF4-FFF2-40B4-BE49-F238E27FC236}">
                    <a16:creationId xmlns:a16="http://schemas.microsoft.com/office/drawing/2014/main" id="{EFB726F1-A728-E04D-A139-EC33CE4CB3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277543" name="AutoShape 3111">
                  <a:extLst>
                    <a:ext uri="{FF2B5EF4-FFF2-40B4-BE49-F238E27FC236}">
                      <a16:creationId xmlns:a16="http://schemas.microsoft.com/office/drawing/2014/main" id="{B78486D3-7614-D63F-3318-E2F13D0A52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44" name="Rectangle 3112">
                  <a:extLst>
                    <a:ext uri="{FF2B5EF4-FFF2-40B4-BE49-F238E27FC236}">
                      <a16:creationId xmlns:a16="http://schemas.microsoft.com/office/drawing/2014/main" id="{3B2F20D7-1681-140B-5BF8-0C166C61F2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7545" name="Group 3113">
                <a:extLst>
                  <a:ext uri="{FF2B5EF4-FFF2-40B4-BE49-F238E27FC236}">
                    <a16:creationId xmlns:a16="http://schemas.microsoft.com/office/drawing/2014/main" id="{4D7FD83F-B162-D176-23C3-383FA5825A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277546" name="Group 3114">
                  <a:extLst>
                    <a:ext uri="{FF2B5EF4-FFF2-40B4-BE49-F238E27FC236}">
                      <a16:creationId xmlns:a16="http://schemas.microsoft.com/office/drawing/2014/main" id="{3DA5BEC0-8635-A5FE-9186-FFEAD79FDA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277547" name="Arc 3115">
                    <a:extLst>
                      <a:ext uri="{FF2B5EF4-FFF2-40B4-BE49-F238E27FC236}">
                        <a16:creationId xmlns:a16="http://schemas.microsoft.com/office/drawing/2014/main" id="{D23ED903-8967-AF60-DDB1-CE9039F762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7548" name="Arc 3116">
                    <a:extLst>
                      <a:ext uri="{FF2B5EF4-FFF2-40B4-BE49-F238E27FC236}">
                        <a16:creationId xmlns:a16="http://schemas.microsoft.com/office/drawing/2014/main" id="{0B0ADA30-C42B-FB20-89F9-0A52BE41BF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7549" name="Line 3117">
                  <a:extLst>
                    <a:ext uri="{FF2B5EF4-FFF2-40B4-BE49-F238E27FC236}">
                      <a16:creationId xmlns:a16="http://schemas.microsoft.com/office/drawing/2014/main" id="{081C55E0-9363-BE15-FF6F-518AE70005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7550" name="Freeform 3118">
                <a:extLst>
                  <a:ext uri="{FF2B5EF4-FFF2-40B4-BE49-F238E27FC236}">
                    <a16:creationId xmlns:a16="http://schemas.microsoft.com/office/drawing/2014/main" id="{34383C33-D17C-FCFD-CD5D-0C0095BEA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77551" name="Group 3119">
              <a:extLst>
                <a:ext uri="{FF2B5EF4-FFF2-40B4-BE49-F238E27FC236}">
                  <a16:creationId xmlns:a16="http://schemas.microsoft.com/office/drawing/2014/main" id="{4695149B-19B4-870C-9FE4-447F40908F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277552" name="Oval 3120">
                <a:extLst>
                  <a:ext uri="{FF2B5EF4-FFF2-40B4-BE49-F238E27FC236}">
                    <a16:creationId xmlns:a16="http://schemas.microsoft.com/office/drawing/2014/main" id="{EFC11A16-72A9-0BC9-0CC1-AAB7A51B7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53" name="Line 3121">
                <a:extLst>
                  <a:ext uri="{FF2B5EF4-FFF2-40B4-BE49-F238E27FC236}">
                    <a16:creationId xmlns:a16="http://schemas.microsoft.com/office/drawing/2014/main" id="{FBE34B6B-9E56-AA8C-BD75-41F1BBDD07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54" name="Line 3122">
                <a:extLst>
                  <a:ext uri="{FF2B5EF4-FFF2-40B4-BE49-F238E27FC236}">
                    <a16:creationId xmlns:a16="http://schemas.microsoft.com/office/drawing/2014/main" id="{D0AE05FF-F590-1A6D-CC0A-33F537CC34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55" name="Line 3123">
                <a:extLst>
                  <a:ext uri="{FF2B5EF4-FFF2-40B4-BE49-F238E27FC236}">
                    <a16:creationId xmlns:a16="http://schemas.microsoft.com/office/drawing/2014/main" id="{C3D4638E-D7E3-779D-047B-5E6E4B0E5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56" name="Line 3124">
                <a:extLst>
                  <a:ext uri="{FF2B5EF4-FFF2-40B4-BE49-F238E27FC236}">
                    <a16:creationId xmlns:a16="http://schemas.microsoft.com/office/drawing/2014/main" id="{A28BFF16-6049-BB6C-2ABD-E509712EEF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57" name="Line 3125">
                <a:extLst>
                  <a:ext uri="{FF2B5EF4-FFF2-40B4-BE49-F238E27FC236}">
                    <a16:creationId xmlns:a16="http://schemas.microsoft.com/office/drawing/2014/main" id="{AD1DFAC5-A2C3-4476-3EEB-F42C7ACF9F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58" name="Arc 3126">
                <a:extLst>
                  <a:ext uri="{FF2B5EF4-FFF2-40B4-BE49-F238E27FC236}">
                    <a16:creationId xmlns:a16="http://schemas.microsoft.com/office/drawing/2014/main" id="{B13E4919-994A-3742-8178-A1D177D5D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59" name="Line 3127">
                <a:extLst>
                  <a:ext uri="{FF2B5EF4-FFF2-40B4-BE49-F238E27FC236}">
                    <a16:creationId xmlns:a16="http://schemas.microsoft.com/office/drawing/2014/main" id="{DF2925E4-5C4E-B991-9029-D9D62EBD1E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7560" name="Line 3128">
                <a:extLst>
                  <a:ext uri="{FF2B5EF4-FFF2-40B4-BE49-F238E27FC236}">
                    <a16:creationId xmlns:a16="http://schemas.microsoft.com/office/drawing/2014/main" id="{DCFDD304-7178-74FC-FA68-BC809A3C06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77561" name="Group 3129">
            <a:extLst>
              <a:ext uri="{FF2B5EF4-FFF2-40B4-BE49-F238E27FC236}">
                <a16:creationId xmlns:a16="http://schemas.microsoft.com/office/drawing/2014/main" id="{78B0FC00-CF93-F63F-84CF-B47C130217A3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5943600"/>
            <a:ext cx="3048000" cy="285750"/>
            <a:chOff x="2172" y="1992"/>
            <a:chExt cx="1561" cy="337"/>
          </a:xfrm>
        </p:grpSpPr>
        <p:sp>
          <p:nvSpPr>
            <p:cNvPr id="277562" name="Freeform 3130">
              <a:extLst>
                <a:ext uri="{FF2B5EF4-FFF2-40B4-BE49-F238E27FC236}">
                  <a16:creationId xmlns:a16="http://schemas.microsoft.com/office/drawing/2014/main" id="{8EDCC8D3-E831-B1A7-4A2D-801318716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2" y="2106"/>
              <a:ext cx="290" cy="118"/>
            </a:xfrm>
            <a:custGeom>
              <a:avLst/>
              <a:gdLst>
                <a:gd name="T0" fmla="*/ 0 w 290"/>
                <a:gd name="T1" fmla="*/ 55 h 118"/>
                <a:gd name="T2" fmla="*/ 3 w 290"/>
                <a:gd name="T3" fmla="*/ 45 h 118"/>
                <a:gd name="T4" fmla="*/ 9 w 290"/>
                <a:gd name="T5" fmla="*/ 35 h 118"/>
                <a:gd name="T6" fmla="*/ 13 w 290"/>
                <a:gd name="T7" fmla="*/ 28 h 118"/>
                <a:gd name="T8" fmla="*/ 20 w 290"/>
                <a:gd name="T9" fmla="*/ 25 h 118"/>
                <a:gd name="T10" fmla="*/ 27 w 290"/>
                <a:gd name="T11" fmla="*/ 22 h 118"/>
                <a:gd name="T12" fmla="*/ 34 w 290"/>
                <a:gd name="T13" fmla="*/ 22 h 118"/>
                <a:gd name="T14" fmla="*/ 43 w 290"/>
                <a:gd name="T15" fmla="*/ 23 h 118"/>
                <a:gd name="T16" fmla="*/ 51 w 290"/>
                <a:gd name="T17" fmla="*/ 26 h 118"/>
                <a:gd name="T18" fmla="*/ 55 w 290"/>
                <a:gd name="T19" fmla="*/ 30 h 118"/>
                <a:gd name="T20" fmla="*/ 58 w 290"/>
                <a:gd name="T21" fmla="*/ 36 h 118"/>
                <a:gd name="T22" fmla="*/ 73 w 290"/>
                <a:gd name="T23" fmla="*/ 72 h 118"/>
                <a:gd name="T24" fmla="*/ 77 w 290"/>
                <a:gd name="T25" fmla="*/ 77 h 118"/>
                <a:gd name="T26" fmla="*/ 80 w 290"/>
                <a:gd name="T27" fmla="*/ 81 h 118"/>
                <a:gd name="T28" fmla="*/ 89 w 290"/>
                <a:gd name="T29" fmla="*/ 83 h 118"/>
                <a:gd name="T30" fmla="*/ 98 w 290"/>
                <a:gd name="T31" fmla="*/ 84 h 118"/>
                <a:gd name="T32" fmla="*/ 106 w 290"/>
                <a:gd name="T33" fmla="*/ 82 h 118"/>
                <a:gd name="T34" fmla="*/ 111 w 290"/>
                <a:gd name="T35" fmla="*/ 78 h 118"/>
                <a:gd name="T36" fmla="*/ 114 w 290"/>
                <a:gd name="T37" fmla="*/ 72 h 118"/>
                <a:gd name="T38" fmla="*/ 134 w 290"/>
                <a:gd name="T39" fmla="*/ 18 h 118"/>
                <a:gd name="T40" fmla="*/ 137 w 290"/>
                <a:gd name="T41" fmla="*/ 11 h 118"/>
                <a:gd name="T42" fmla="*/ 141 w 290"/>
                <a:gd name="T43" fmla="*/ 6 h 118"/>
                <a:gd name="T44" fmla="*/ 146 w 290"/>
                <a:gd name="T45" fmla="*/ 2 h 118"/>
                <a:gd name="T46" fmla="*/ 152 w 290"/>
                <a:gd name="T47" fmla="*/ 0 h 118"/>
                <a:gd name="T48" fmla="*/ 160 w 290"/>
                <a:gd name="T49" fmla="*/ 0 h 118"/>
                <a:gd name="T50" fmla="*/ 170 w 290"/>
                <a:gd name="T51" fmla="*/ 0 h 118"/>
                <a:gd name="T52" fmla="*/ 177 w 290"/>
                <a:gd name="T53" fmla="*/ 5 h 118"/>
                <a:gd name="T54" fmla="*/ 181 w 290"/>
                <a:gd name="T55" fmla="*/ 9 h 118"/>
                <a:gd name="T56" fmla="*/ 184 w 290"/>
                <a:gd name="T57" fmla="*/ 14 h 118"/>
                <a:gd name="T58" fmla="*/ 215 w 290"/>
                <a:gd name="T59" fmla="*/ 100 h 118"/>
                <a:gd name="T60" fmla="*/ 218 w 290"/>
                <a:gd name="T61" fmla="*/ 107 h 118"/>
                <a:gd name="T62" fmla="*/ 224 w 290"/>
                <a:gd name="T63" fmla="*/ 113 h 118"/>
                <a:gd name="T64" fmla="*/ 230 w 290"/>
                <a:gd name="T65" fmla="*/ 115 h 118"/>
                <a:gd name="T66" fmla="*/ 241 w 290"/>
                <a:gd name="T67" fmla="*/ 117 h 118"/>
                <a:gd name="T68" fmla="*/ 250 w 290"/>
                <a:gd name="T69" fmla="*/ 113 h 118"/>
                <a:gd name="T70" fmla="*/ 255 w 290"/>
                <a:gd name="T71" fmla="*/ 108 h 118"/>
                <a:gd name="T72" fmla="*/ 259 w 290"/>
                <a:gd name="T73" fmla="*/ 100 h 118"/>
                <a:gd name="T74" fmla="*/ 289 w 290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0" h="118">
                  <a:moveTo>
                    <a:pt x="0" y="55"/>
                  </a:moveTo>
                  <a:lnTo>
                    <a:pt x="3" y="45"/>
                  </a:lnTo>
                  <a:lnTo>
                    <a:pt x="9" y="35"/>
                  </a:lnTo>
                  <a:lnTo>
                    <a:pt x="13" y="28"/>
                  </a:lnTo>
                  <a:lnTo>
                    <a:pt x="20" y="25"/>
                  </a:lnTo>
                  <a:lnTo>
                    <a:pt x="27" y="22"/>
                  </a:lnTo>
                  <a:lnTo>
                    <a:pt x="34" y="22"/>
                  </a:lnTo>
                  <a:lnTo>
                    <a:pt x="43" y="23"/>
                  </a:lnTo>
                  <a:lnTo>
                    <a:pt x="51" y="26"/>
                  </a:lnTo>
                  <a:lnTo>
                    <a:pt x="55" y="30"/>
                  </a:lnTo>
                  <a:lnTo>
                    <a:pt x="58" y="36"/>
                  </a:lnTo>
                  <a:lnTo>
                    <a:pt x="73" y="72"/>
                  </a:lnTo>
                  <a:lnTo>
                    <a:pt x="77" y="77"/>
                  </a:lnTo>
                  <a:lnTo>
                    <a:pt x="80" y="81"/>
                  </a:lnTo>
                  <a:lnTo>
                    <a:pt x="89" y="83"/>
                  </a:lnTo>
                  <a:lnTo>
                    <a:pt x="98" y="84"/>
                  </a:lnTo>
                  <a:lnTo>
                    <a:pt x="106" y="82"/>
                  </a:lnTo>
                  <a:lnTo>
                    <a:pt x="111" y="78"/>
                  </a:lnTo>
                  <a:lnTo>
                    <a:pt x="114" y="72"/>
                  </a:lnTo>
                  <a:lnTo>
                    <a:pt x="134" y="18"/>
                  </a:lnTo>
                  <a:lnTo>
                    <a:pt x="137" y="11"/>
                  </a:lnTo>
                  <a:lnTo>
                    <a:pt x="141" y="6"/>
                  </a:lnTo>
                  <a:lnTo>
                    <a:pt x="146" y="2"/>
                  </a:lnTo>
                  <a:lnTo>
                    <a:pt x="152" y="0"/>
                  </a:lnTo>
                  <a:lnTo>
                    <a:pt x="160" y="0"/>
                  </a:lnTo>
                  <a:lnTo>
                    <a:pt x="170" y="0"/>
                  </a:lnTo>
                  <a:lnTo>
                    <a:pt x="177" y="5"/>
                  </a:lnTo>
                  <a:lnTo>
                    <a:pt x="181" y="9"/>
                  </a:lnTo>
                  <a:lnTo>
                    <a:pt x="184" y="14"/>
                  </a:lnTo>
                  <a:lnTo>
                    <a:pt x="215" y="100"/>
                  </a:lnTo>
                  <a:lnTo>
                    <a:pt x="218" y="107"/>
                  </a:lnTo>
                  <a:lnTo>
                    <a:pt x="224" y="113"/>
                  </a:lnTo>
                  <a:lnTo>
                    <a:pt x="230" y="115"/>
                  </a:lnTo>
                  <a:lnTo>
                    <a:pt x="241" y="117"/>
                  </a:lnTo>
                  <a:lnTo>
                    <a:pt x="250" y="113"/>
                  </a:lnTo>
                  <a:lnTo>
                    <a:pt x="255" y="108"/>
                  </a:lnTo>
                  <a:lnTo>
                    <a:pt x="259" y="100"/>
                  </a:lnTo>
                  <a:lnTo>
                    <a:pt x="289" y="23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77563" name="Freeform 3131">
              <a:extLst>
                <a:ext uri="{FF2B5EF4-FFF2-40B4-BE49-F238E27FC236}">
                  <a16:creationId xmlns:a16="http://schemas.microsoft.com/office/drawing/2014/main" id="{17C7E961-0DAC-099F-94C4-DB8F630E7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1" y="1992"/>
              <a:ext cx="495" cy="337"/>
            </a:xfrm>
            <a:custGeom>
              <a:avLst/>
              <a:gdLst>
                <a:gd name="T0" fmla="*/ 0 w 495"/>
                <a:gd name="T1" fmla="*/ 136 h 337"/>
                <a:gd name="T2" fmla="*/ 25 w 495"/>
                <a:gd name="T3" fmla="*/ 73 h 337"/>
                <a:gd name="T4" fmla="*/ 28 w 495"/>
                <a:gd name="T5" fmla="*/ 68 h 337"/>
                <a:gd name="T6" fmla="*/ 37 w 495"/>
                <a:gd name="T7" fmla="*/ 66 h 337"/>
                <a:gd name="T8" fmla="*/ 43 w 495"/>
                <a:gd name="T9" fmla="*/ 65 h 337"/>
                <a:gd name="T10" fmla="*/ 55 w 495"/>
                <a:gd name="T11" fmla="*/ 66 h 337"/>
                <a:gd name="T12" fmla="*/ 60 w 495"/>
                <a:gd name="T13" fmla="*/ 69 h 337"/>
                <a:gd name="T14" fmla="*/ 63 w 495"/>
                <a:gd name="T15" fmla="*/ 73 h 337"/>
                <a:gd name="T16" fmla="*/ 123 w 495"/>
                <a:gd name="T17" fmla="*/ 256 h 337"/>
                <a:gd name="T18" fmla="*/ 129 w 495"/>
                <a:gd name="T19" fmla="*/ 265 h 337"/>
                <a:gd name="T20" fmla="*/ 134 w 495"/>
                <a:gd name="T21" fmla="*/ 269 h 337"/>
                <a:gd name="T22" fmla="*/ 144 w 495"/>
                <a:gd name="T23" fmla="*/ 270 h 337"/>
                <a:gd name="T24" fmla="*/ 151 w 495"/>
                <a:gd name="T25" fmla="*/ 272 h 337"/>
                <a:gd name="T26" fmla="*/ 161 w 495"/>
                <a:gd name="T27" fmla="*/ 270 h 337"/>
                <a:gd name="T28" fmla="*/ 169 w 495"/>
                <a:gd name="T29" fmla="*/ 266 h 337"/>
                <a:gd name="T30" fmla="*/ 175 w 495"/>
                <a:gd name="T31" fmla="*/ 256 h 337"/>
                <a:gd name="T32" fmla="*/ 234 w 495"/>
                <a:gd name="T33" fmla="*/ 45 h 337"/>
                <a:gd name="T34" fmla="*/ 237 w 495"/>
                <a:gd name="T35" fmla="*/ 34 h 337"/>
                <a:gd name="T36" fmla="*/ 241 w 495"/>
                <a:gd name="T37" fmla="*/ 31 h 337"/>
                <a:gd name="T38" fmla="*/ 245 w 495"/>
                <a:gd name="T39" fmla="*/ 28 h 337"/>
                <a:gd name="T40" fmla="*/ 253 w 495"/>
                <a:gd name="T41" fmla="*/ 26 h 337"/>
                <a:gd name="T42" fmla="*/ 261 w 495"/>
                <a:gd name="T43" fmla="*/ 25 h 337"/>
                <a:gd name="T44" fmla="*/ 271 w 495"/>
                <a:gd name="T45" fmla="*/ 27 h 337"/>
                <a:gd name="T46" fmla="*/ 278 w 495"/>
                <a:gd name="T47" fmla="*/ 29 h 337"/>
                <a:gd name="T48" fmla="*/ 283 w 495"/>
                <a:gd name="T49" fmla="*/ 31 h 337"/>
                <a:gd name="T50" fmla="*/ 287 w 495"/>
                <a:gd name="T51" fmla="*/ 34 h 337"/>
                <a:gd name="T52" fmla="*/ 291 w 495"/>
                <a:gd name="T53" fmla="*/ 43 h 337"/>
                <a:gd name="T54" fmla="*/ 344 w 495"/>
                <a:gd name="T55" fmla="*/ 314 h 337"/>
                <a:gd name="T56" fmla="*/ 348 w 495"/>
                <a:gd name="T57" fmla="*/ 326 h 337"/>
                <a:gd name="T58" fmla="*/ 353 w 495"/>
                <a:gd name="T59" fmla="*/ 331 h 337"/>
                <a:gd name="T60" fmla="*/ 362 w 495"/>
                <a:gd name="T61" fmla="*/ 334 h 337"/>
                <a:gd name="T62" fmla="*/ 372 w 495"/>
                <a:gd name="T63" fmla="*/ 336 h 337"/>
                <a:gd name="T64" fmla="*/ 381 w 495"/>
                <a:gd name="T65" fmla="*/ 334 h 337"/>
                <a:gd name="T66" fmla="*/ 386 w 495"/>
                <a:gd name="T67" fmla="*/ 331 h 337"/>
                <a:gd name="T68" fmla="*/ 389 w 495"/>
                <a:gd name="T69" fmla="*/ 327 h 337"/>
                <a:gd name="T70" fmla="*/ 392 w 495"/>
                <a:gd name="T71" fmla="*/ 315 h 337"/>
                <a:gd name="T72" fmla="*/ 462 w 495"/>
                <a:gd name="T73" fmla="*/ 19 h 337"/>
                <a:gd name="T74" fmla="*/ 465 w 495"/>
                <a:gd name="T75" fmla="*/ 13 h 337"/>
                <a:gd name="T76" fmla="*/ 470 w 495"/>
                <a:gd name="T77" fmla="*/ 7 h 337"/>
                <a:gd name="T78" fmla="*/ 475 w 495"/>
                <a:gd name="T79" fmla="*/ 3 h 337"/>
                <a:gd name="T80" fmla="*/ 481 w 495"/>
                <a:gd name="T81" fmla="*/ 1 h 337"/>
                <a:gd name="T82" fmla="*/ 487 w 495"/>
                <a:gd name="T83" fmla="*/ 0 h 337"/>
                <a:gd name="T84" fmla="*/ 494 w 495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5" h="337">
                  <a:moveTo>
                    <a:pt x="0" y="136"/>
                  </a:moveTo>
                  <a:lnTo>
                    <a:pt x="25" y="73"/>
                  </a:lnTo>
                  <a:lnTo>
                    <a:pt x="28" y="68"/>
                  </a:lnTo>
                  <a:lnTo>
                    <a:pt x="37" y="66"/>
                  </a:lnTo>
                  <a:lnTo>
                    <a:pt x="43" y="65"/>
                  </a:lnTo>
                  <a:lnTo>
                    <a:pt x="55" y="66"/>
                  </a:lnTo>
                  <a:lnTo>
                    <a:pt x="60" y="69"/>
                  </a:lnTo>
                  <a:lnTo>
                    <a:pt x="63" y="73"/>
                  </a:lnTo>
                  <a:lnTo>
                    <a:pt x="123" y="256"/>
                  </a:lnTo>
                  <a:lnTo>
                    <a:pt x="129" y="265"/>
                  </a:lnTo>
                  <a:lnTo>
                    <a:pt x="134" y="269"/>
                  </a:lnTo>
                  <a:lnTo>
                    <a:pt x="144" y="270"/>
                  </a:lnTo>
                  <a:lnTo>
                    <a:pt x="151" y="272"/>
                  </a:lnTo>
                  <a:lnTo>
                    <a:pt x="161" y="270"/>
                  </a:lnTo>
                  <a:lnTo>
                    <a:pt x="169" y="266"/>
                  </a:lnTo>
                  <a:lnTo>
                    <a:pt x="175" y="256"/>
                  </a:lnTo>
                  <a:lnTo>
                    <a:pt x="234" y="45"/>
                  </a:lnTo>
                  <a:lnTo>
                    <a:pt x="237" y="34"/>
                  </a:lnTo>
                  <a:lnTo>
                    <a:pt x="241" y="31"/>
                  </a:lnTo>
                  <a:lnTo>
                    <a:pt x="245" y="28"/>
                  </a:lnTo>
                  <a:lnTo>
                    <a:pt x="253" y="26"/>
                  </a:lnTo>
                  <a:lnTo>
                    <a:pt x="261" y="25"/>
                  </a:lnTo>
                  <a:lnTo>
                    <a:pt x="271" y="27"/>
                  </a:lnTo>
                  <a:lnTo>
                    <a:pt x="278" y="29"/>
                  </a:lnTo>
                  <a:lnTo>
                    <a:pt x="283" y="31"/>
                  </a:lnTo>
                  <a:lnTo>
                    <a:pt x="287" y="34"/>
                  </a:lnTo>
                  <a:lnTo>
                    <a:pt x="291" y="43"/>
                  </a:lnTo>
                  <a:lnTo>
                    <a:pt x="344" y="314"/>
                  </a:lnTo>
                  <a:lnTo>
                    <a:pt x="348" y="326"/>
                  </a:lnTo>
                  <a:lnTo>
                    <a:pt x="353" y="331"/>
                  </a:lnTo>
                  <a:lnTo>
                    <a:pt x="362" y="334"/>
                  </a:lnTo>
                  <a:lnTo>
                    <a:pt x="372" y="336"/>
                  </a:lnTo>
                  <a:lnTo>
                    <a:pt x="381" y="334"/>
                  </a:lnTo>
                  <a:lnTo>
                    <a:pt x="386" y="331"/>
                  </a:lnTo>
                  <a:lnTo>
                    <a:pt x="389" y="327"/>
                  </a:lnTo>
                  <a:lnTo>
                    <a:pt x="392" y="315"/>
                  </a:lnTo>
                  <a:lnTo>
                    <a:pt x="462" y="19"/>
                  </a:lnTo>
                  <a:lnTo>
                    <a:pt x="465" y="13"/>
                  </a:lnTo>
                  <a:lnTo>
                    <a:pt x="470" y="7"/>
                  </a:lnTo>
                  <a:lnTo>
                    <a:pt x="475" y="3"/>
                  </a:lnTo>
                  <a:lnTo>
                    <a:pt x="481" y="1"/>
                  </a:lnTo>
                  <a:lnTo>
                    <a:pt x="487" y="0"/>
                  </a:lnTo>
                  <a:lnTo>
                    <a:pt x="494" y="0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77564" name="Freeform 3132">
              <a:extLst>
                <a:ext uri="{FF2B5EF4-FFF2-40B4-BE49-F238E27FC236}">
                  <a16:creationId xmlns:a16="http://schemas.microsoft.com/office/drawing/2014/main" id="{4F4DA466-FA20-A870-B267-875B0EF26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2106"/>
              <a:ext cx="290" cy="118"/>
            </a:xfrm>
            <a:custGeom>
              <a:avLst/>
              <a:gdLst>
                <a:gd name="T0" fmla="*/ 289 w 290"/>
                <a:gd name="T1" fmla="*/ 55 h 118"/>
                <a:gd name="T2" fmla="*/ 285 w 290"/>
                <a:gd name="T3" fmla="*/ 45 h 118"/>
                <a:gd name="T4" fmla="*/ 279 w 290"/>
                <a:gd name="T5" fmla="*/ 35 h 118"/>
                <a:gd name="T6" fmla="*/ 275 w 290"/>
                <a:gd name="T7" fmla="*/ 28 h 118"/>
                <a:gd name="T8" fmla="*/ 269 w 290"/>
                <a:gd name="T9" fmla="*/ 25 h 118"/>
                <a:gd name="T10" fmla="*/ 261 w 290"/>
                <a:gd name="T11" fmla="*/ 22 h 118"/>
                <a:gd name="T12" fmla="*/ 254 w 290"/>
                <a:gd name="T13" fmla="*/ 22 h 118"/>
                <a:gd name="T14" fmla="*/ 245 w 290"/>
                <a:gd name="T15" fmla="*/ 23 h 118"/>
                <a:gd name="T16" fmla="*/ 238 w 290"/>
                <a:gd name="T17" fmla="*/ 26 h 118"/>
                <a:gd name="T18" fmla="*/ 234 w 290"/>
                <a:gd name="T19" fmla="*/ 30 h 118"/>
                <a:gd name="T20" fmla="*/ 230 w 290"/>
                <a:gd name="T21" fmla="*/ 36 h 118"/>
                <a:gd name="T22" fmla="*/ 215 w 290"/>
                <a:gd name="T23" fmla="*/ 72 h 118"/>
                <a:gd name="T24" fmla="*/ 211 w 290"/>
                <a:gd name="T25" fmla="*/ 77 h 118"/>
                <a:gd name="T26" fmla="*/ 208 w 290"/>
                <a:gd name="T27" fmla="*/ 81 h 118"/>
                <a:gd name="T28" fmla="*/ 199 w 290"/>
                <a:gd name="T29" fmla="*/ 83 h 118"/>
                <a:gd name="T30" fmla="*/ 191 w 290"/>
                <a:gd name="T31" fmla="*/ 84 h 118"/>
                <a:gd name="T32" fmla="*/ 182 w 290"/>
                <a:gd name="T33" fmla="*/ 82 h 118"/>
                <a:gd name="T34" fmla="*/ 179 w 290"/>
                <a:gd name="T35" fmla="*/ 78 h 118"/>
                <a:gd name="T36" fmla="*/ 174 w 290"/>
                <a:gd name="T37" fmla="*/ 72 h 118"/>
                <a:gd name="T38" fmla="*/ 154 w 290"/>
                <a:gd name="T39" fmla="*/ 18 h 118"/>
                <a:gd name="T40" fmla="*/ 151 w 290"/>
                <a:gd name="T41" fmla="*/ 11 h 118"/>
                <a:gd name="T42" fmla="*/ 147 w 290"/>
                <a:gd name="T43" fmla="*/ 6 h 118"/>
                <a:gd name="T44" fmla="*/ 142 w 290"/>
                <a:gd name="T45" fmla="*/ 2 h 118"/>
                <a:gd name="T46" fmla="*/ 136 w 290"/>
                <a:gd name="T47" fmla="*/ 0 h 118"/>
                <a:gd name="T48" fmla="*/ 127 w 290"/>
                <a:gd name="T49" fmla="*/ 0 h 118"/>
                <a:gd name="T50" fmla="*/ 118 w 290"/>
                <a:gd name="T51" fmla="*/ 0 h 118"/>
                <a:gd name="T52" fmla="*/ 110 w 290"/>
                <a:gd name="T53" fmla="*/ 5 h 118"/>
                <a:gd name="T54" fmla="*/ 107 w 290"/>
                <a:gd name="T55" fmla="*/ 9 h 118"/>
                <a:gd name="T56" fmla="*/ 104 w 290"/>
                <a:gd name="T57" fmla="*/ 14 h 118"/>
                <a:gd name="T58" fmla="*/ 74 w 290"/>
                <a:gd name="T59" fmla="*/ 100 h 118"/>
                <a:gd name="T60" fmla="*/ 70 w 290"/>
                <a:gd name="T61" fmla="*/ 107 h 118"/>
                <a:gd name="T62" fmla="*/ 65 w 290"/>
                <a:gd name="T63" fmla="*/ 113 h 118"/>
                <a:gd name="T64" fmla="*/ 58 w 290"/>
                <a:gd name="T65" fmla="*/ 115 h 118"/>
                <a:gd name="T66" fmla="*/ 47 w 290"/>
                <a:gd name="T67" fmla="*/ 117 h 118"/>
                <a:gd name="T68" fmla="*/ 38 w 290"/>
                <a:gd name="T69" fmla="*/ 113 h 118"/>
                <a:gd name="T70" fmla="*/ 33 w 290"/>
                <a:gd name="T71" fmla="*/ 108 h 118"/>
                <a:gd name="T72" fmla="*/ 30 w 290"/>
                <a:gd name="T73" fmla="*/ 100 h 118"/>
                <a:gd name="T74" fmla="*/ 0 w 290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0" h="118">
                  <a:moveTo>
                    <a:pt x="289" y="55"/>
                  </a:moveTo>
                  <a:lnTo>
                    <a:pt x="285" y="45"/>
                  </a:lnTo>
                  <a:lnTo>
                    <a:pt x="279" y="35"/>
                  </a:lnTo>
                  <a:lnTo>
                    <a:pt x="275" y="28"/>
                  </a:lnTo>
                  <a:lnTo>
                    <a:pt x="269" y="25"/>
                  </a:lnTo>
                  <a:lnTo>
                    <a:pt x="261" y="22"/>
                  </a:lnTo>
                  <a:lnTo>
                    <a:pt x="254" y="22"/>
                  </a:lnTo>
                  <a:lnTo>
                    <a:pt x="245" y="23"/>
                  </a:lnTo>
                  <a:lnTo>
                    <a:pt x="238" y="26"/>
                  </a:lnTo>
                  <a:lnTo>
                    <a:pt x="234" y="30"/>
                  </a:lnTo>
                  <a:lnTo>
                    <a:pt x="230" y="36"/>
                  </a:lnTo>
                  <a:lnTo>
                    <a:pt x="215" y="72"/>
                  </a:lnTo>
                  <a:lnTo>
                    <a:pt x="211" y="77"/>
                  </a:lnTo>
                  <a:lnTo>
                    <a:pt x="208" y="81"/>
                  </a:lnTo>
                  <a:lnTo>
                    <a:pt x="199" y="83"/>
                  </a:lnTo>
                  <a:lnTo>
                    <a:pt x="191" y="84"/>
                  </a:lnTo>
                  <a:lnTo>
                    <a:pt x="182" y="82"/>
                  </a:lnTo>
                  <a:lnTo>
                    <a:pt x="179" y="78"/>
                  </a:lnTo>
                  <a:lnTo>
                    <a:pt x="174" y="72"/>
                  </a:lnTo>
                  <a:lnTo>
                    <a:pt x="154" y="18"/>
                  </a:lnTo>
                  <a:lnTo>
                    <a:pt x="151" y="11"/>
                  </a:lnTo>
                  <a:lnTo>
                    <a:pt x="147" y="6"/>
                  </a:lnTo>
                  <a:lnTo>
                    <a:pt x="142" y="2"/>
                  </a:lnTo>
                  <a:lnTo>
                    <a:pt x="136" y="0"/>
                  </a:lnTo>
                  <a:lnTo>
                    <a:pt x="127" y="0"/>
                  </a:lnTo>
                  <a:lnTo>
                    <a:pt x="118" y="0"/>
                  </a:lnTo>
                  <a:lnTo>
                    <a:pt x="110" y="5"/>
                  </a:lnTo>
                  <a:lnTo>
                    <a:pt x="107" y="9"/>
                  </a:lnTo>
                  <a:lnTo>
                    <a:pt x="104" y="14"/>
                  </a:lnTo>
                  <a:lnTo>
                    <a:pt x="74" y="100"/>
                  </a:lnTo>
                  <a:lnTo>
                    <a:pt x="70" y="107"/>
                  </a:lnTo>
                  <a:lnTo>
                    <a:pt x="65" y="113"/>
                  </a:lnTo>
                  <a:lnTo>
                    <a:pt x="58" y="115"/>
                  </a:lnTo>
                  <a:lnTo>
                    <a:pt x="47" y="117"/>
                  </a:lnTo>
                  <a:lnTo>
                    <a:pt x="38" y="113"/>
                  </a:lnTo>
                  <a:lnTo>
                    <a:pt x="33" y="108"/>
                  </a:lnTo>
                  <a:lnTo>
                    <a:pt x="30" y="100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77565" name="Freeform 3133">
              <a:extLst>
                <a:ext uri="{FF2B5EF4-FFF2-40B4-BE49-F238E27FC236}">
                  <a16:creationId xmlns:a16="http://schemas.microsoft.com/office/drawing/2014/main" id="{EC154127-0534-322D-CEBC-14681826D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1992"/>
              <a:ext cx="496" cy="337"/>
            </a:xfrm>
            <a:custGeom>
              <a:avLst/>
              <a:gdLst>
                <a:gd name="T0" fmla="*/ 495 w 496"/>
                <a:gd name="T1" fmla="*/ 137 h 337"/>
                <a:gd name="T2" fmla="*/ 468 w 496"/>
                <a:gd name="T3" fmla="*/ 73 h 337"/>
                <a:gd name="T4" fmla="*/ 465 w 496"/>
                <a:gd name="T5" fmla="*/ 68 h 337"/>
                <a:gd name="T6" fmla="*/ 457 w 496"/>
                <a:gd name="T7" fmla="*/ 66 h 337"/>
                <a:gd name="T8" fmla="*/ 450 w 496"/>
                <a:gd name="T9" fmla="*/ 65 h 337"/>
                <a:gd name="T10" fmla="*/ 438 w 496"/>
                <a:gd name="T11" fmla="*/ 66 h 337"/>
                <a:gd name="T12" fmla="*/ 433 w 496"/>
                <a:gd name="T13" fmla="*/ 69 h 337"/>
                <a:gd name="T14" fmla="*/ 429 w 496"/>
                <a:gd name="T15" fmla="*/ 73 h 337"/>
                <a:gd name="T16" fmla="*/ 370 w 496"/>
                <a:gd name="T17" fmla="*/ 256 h 337"/>
                <a:gd name="T18" fmla="*/ 364 w 496"/>
                <a:gd name="T19" fmla="*/ 265 h 337"/>
                <a:gd name="T20" fmla="*/ 359 w 496"/>
                <a:gd name="T21" fmla="*/ 269 h 337"/>
                <a:gd name="T22" fmla="*/ 349 w 496"/>
                <a:gd name="T23" fmla="*/ 270 h 337"/>
                <a:gd name="T24" fmla="*/ 342 w 496"/>
                <a:gd name="T25" fmla="*/ 272 h 337"/>
                <a:gd name="T26" fmla="*/ 332 w 496"/>
                <a:gd name="T27" fmla="*/ 270 h 337"/>
                <a:gd name="T28" fmla="*/ 324 w 496"/>
                <a:gd name="T29" fmla="*/ 266 h 337"/>
                <a:gd name="T30" fmla="*/ 319 w 496"/>
                <a:gd name="T31" fmla="*/ 256 h 337"/>
                <a:gd name="T32" fmla="*/ 259 w 496"/>
                <a:gd name="T33" fmla="*/ 45 h 337"/>
                <a:gd name="T34" fmla="*/ 255 w 496"/>
                <a:gd name="T35" fmla="*/ 34 h 337"/>
                <a:gd name="T36" fmla="*/ 253 w 496"/>
                <a:gd name="T37" fmla="*/ 31 h 337"/>
                <a:gd name="T38" fmla="*/ 248 w 496"/>
                <a:gd name="T39" fmla="*/ 28 h 337"/>
                <a:gd name="T40" fmla="*/ 240 w 496"/>
                <a:gd name="T41" fmla="*/ 26 h 337"/>
                <a:gd name="T42" fmla="*/ 233 w 496"/>
                <a:gd name="T43" fmla="*/ 25 h 337"/>
                <a:gd name="T44" fmla="*/ 223 w 496"/>
                <a:gd name="T45" fmla="*/ 27 h 337"/>
                <a:gd name="T46" fmla="*/ 215 w 496"/>
                <a:gd name="T47" fmla="*/ 29 h 337"/>
                <a:gd name="T48" fmla="*/ 210 w 496"/>
                <a:gd name="T49" fmla="*/ 31 h 337"/>
                <a:gd name="T50" fmla="*/ 207 w 496"/>
                <a:gd name="T51" fmla="*/ 34 h 337"/>
                <a:gd name="T52" fmla="*/ 203 w 496"/>
                <a:gd name="T53" fmla="*/ 43 h 337"/>
                <a:gd name="T54" fmla="*/ 149 w 496"/>
                <a:gd name="T55" fmla="*/ 314 h 337"/>
                <a:gd name="T56" fmla="*/ 145 w 496"/>
                <a:gd name="T57" fmla="*/ 326 h 337"/>
                <a:gd name="T58" fmla="*/ 140 w 496"/>
                <a:gd name="T59" fmla="*/ 331 h 337"/>
                <a:gd name="T60" fmla="*/ 131 w 496"/>
                <a:gd name="T61" fmla="*/ 334 h 337"/>
                <a:gd name="T62" fmla="*/ 122 w 496"/>
                <a:gd name="T63" fmla="*/ 336 h 337"/>
                <a:gd name="T64" fmla="*/ 113 w 496"/>
                <a:gd name="T65" fmla="*/ 334 h 337"/>
                <a:gd name="T66" fmla="*/ 108 w 496"/>
                <a:gd name="T67" fmla="*/ 331 h 337"/>
                <a:gd name="T68" fmla="*/ 104 w 496"/>
                <a:gd name="T69" fmla="*/ 327 h 337"/>
                <a:gd name="T70" fmla="*/ 101 w 496"/>
                <a:gd name="T71" fmla="*/ 315 h 337"/>
                <a:gd name="T72" fmla="*/ 31 w 496"/>
                <a:gd name="T73" fmla="*/ 19 h 337"/>
                <a:gd name="T74" fmla="*/ 29 w 496"/>
                <a:gd name="T75" fmla="*/ 13 h 337"/>
                <a:gd name="T76" fmla="*/ 24 w 496"/>
                <a:gd name="T77" fmla="*/ 7 h 337"/>
                <a:gd name="T78" fmla="*/ 18 w 496"/>
                <a:gd name="T79" fmla="*/ 3 h 337"/>
                <a:gd name="T80" fmla="*/ 13 w 496"/>
                <a:gd name="T81" fmla="*/ 1 h 337"/>
                <a:gd name="T82" fmla="*/ 6 w 496"/>
                <a:gd name="T83" fmla="*/ 0 h 337"/>
                <a:gd name="T84" fmla="*/ 0 w 496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6" h="337">
                  <a:moveTo>
                    <a:pt x="495" y="137"/>
                  </a:moveTo>
                  <a:lnTo>
                    <a:pt x="468" y="73"/>
                  </a:lnTo>
                  <a:lnTo>
                    <a:pt x="465" y="68"/>
                  </a:lnTo>
                  <a:lnTo>
                    <a:pt x="457" y="66"/>
                  </a:lnTo>
                  <a:lnTo>
                    <a:pt x="450" y="65"/>
                  </a:lnTo>
                  <a:lnTo>
                    <a:pt x="438" y="66"/>
                  </a:lnTo>
                  <a:lnTo>
                    <a:pt x="433" y="69"/>
                  </a:lnTo>
                  <a:lnTo>
                    <a:pt x="429" y="73"/>
                  </a:lnTo>
                  <a:lnTo>
                    <a:pt x="370" y="256"/>
                  </a:lnTo>
                  <a:lnTo>
                    <a:pt x="364" y="265"/>
                  </a:lnTo>
                  <a:lnTo>
                    <a:pt x="359" y="269"/>
                  </a:lnTo>
                  <a:lnTo>
                    <a:pt x="349" y="270"/>
                  </a:lnTo>
                  <a:lnTo>
                    <a:pt x="342" y="272"/>
                  </a:lnTo>
                  <a:lnTo>
                    <a:pt x="332" y="270"/>
                  </a:lnTo>
                  <a:lnTo>
                    <a:pt x="324" y="266"/>
                  </a:lnTo>
                  <a:lnTo>
                    <a:pt x="319" y="256"/>
                  </a:lnTo>
                  <a:lnTo>
                    <a:pt x="259" y="45"/>
                  </a:lnTo>
                  <a:lnTo>
                    <a:pt x="255" y="34"/>
                  </a:lnTo>
                  <a:lnTo>
                    <a:pt x="253" y="31"/>
                  </a:lnTo>
                  <a:lnTo>
                    <a:pt x="248" y="28"/>
                  </a:lnTo>
                  <a:lnTo>
                    <a:pt x="240" y="26"/>
                  </a:lnTo>
                  <a:lnTo>
                    <a:pt x="233" y="25"/>
                  </a:lnTo>
                  <a:lnTo>
                    <a:pt x="223" y="27"/>
                  </a:lnTo>
                  <a:lnTo>
                    <a:pt x="215" y="29"/>
                  </a:lnTo>
                  <a:lnTo>
                    <a:pt x="210" y="31"/>
                  </a:lnTo>
                  <a:lnTo>
                    <a:pt x="207" y="34"/>
                  </a:lnTo>
                  <a:lnTo>
                    <a:pt x="203" y="43"/>
                  </a:lnTo>
                  <a:lnTo>
                    <a:pt x="149" y="314"/>
                  </a:lnTo>
                  <a:lnTo>
                    <a:pt x="145" y="326"/>
                  </a:lnTo>
                  <a:lnTo>
                    <a:pt x="140" y="331"/>
                  </a:lnTo>
                  <a:lnTo>
                    <a:pt x="131" y="334"/>
                  </a:lnTo>
                  <a:lnTo>
                    <a:pt x="122" y="336"/>
                  </a:lnTo>
                  <a:lnTo>
                    <a:pt x="113" y="334"/>
                  </a:lnTo>
                  <a:lnTo>
                    <a:pt x="108" y="331"/>
                  </a:lnTo>
                  <a:lnTo>
                    <a:pt x="104" y="327"/>
                  </a:lnTo>
                  <a:lnTo>
                    <a:pt x="101" y="315"/>
                  </a:lnTo>
                  <a:lnTo>
                    <a:pt x="31" y="19"/>
                  </a:lnTo>
                  <a:lnTo>
                    <a:pt x="29" y="13"/>
                  </a:lnTo>
                  <a:lnTo>
                    <a:pt x="24" y="7"/>
                  </a:lnTo>
                  <a:lnTo>
                    <a:pt x="18" y="3"/>
                  </a:lnTo>
                  <a:lnTo>
                    <a:pt x="13" y="1"/>
                  </a:lnTo>
                  <a:lnTo>
                    <a:pt x="6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277605" name="Group 3173">
            <a:extLst>
              <a:ext uri="{FF2B5EF4-FFF2-40B4-BE49-F238E27FC236}">
                <a16:creationId xmlns:a16="http://schemas.microsoft.com/office/drawing/2014/main" id="{924E32FC-4E10-6E19-78C9-23149F51C3B8}"/>
              </a:ext>
            </a:extLst>
          </p:cNvPr>
          <p:cNvGrpSpPr>
            <a:grpSpLocks/>
          </p:cNvGrpSpPr>
          <p:nvPr/>
        </p:nvGrpSpPr>
        <p:grpSpPr bwMode="auto">
          <a:xfrm>
            <a:off x="120650" y="417513"/>
            <a:ext cx="8558213" cy="3678237"/>
            <a:chOff x="204" y="282"/>
            <a:chExt cx="5391" cy="2317"/>
          </a:xfrm>
        </p:grpSpPr>
        <p:pic>
          <p:nvPicPr>
            <p:cNvPr id="277596" name="Picture 3164">
              <a:extLst>
                <a:ext uri="{FF2B5EF4-FFF2-40B4-BE49-F238E27FC236}">
                  <a16:creationId xmlns:a16="http://schemas.microsoft.com/office/drawing/2014/main" id="{58673ACD-92F8-B389-ED61-254505F874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799"/>
              <a:ext cx="2268" cy="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7597" name="Picture 3165">
              <a:extLst>
                <a:ext uri="{FF2B5EF4-FFF2-40B4-BE49-F238E27FC236}">
                  <a16:creationId xmlns:a16="http://schemas.microsoft.com/office/drawing/2014/main" id="{36ACB3C8-6C2F-A0B2-3E51-70EDD48EE4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" y="771"/>
              <a:ext cx="2268" cy="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7604" name="Rectangle 3172">
              <a:extLst>
                <a:ext uri="{FF2B5EF4-FFF2-40B4-BE49-F238E27FC236}">
                  <a16:creationId xmlns:a16="http://schemas.microsoft.com/office/drawing/2014/main" id="{275D78F6-3B27-B00F-4D39-DA2F281F6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282"/>
              <a:ext cx="5144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/>
            <a:lstStyle>
              <a:lvl1pPr algn="ctr" eaLnBrk="0" hangingPunct="0">
                <a:lnSpc>
                  <a:spcPct val="90000"/>
                </a:lnSpc>
                <a:defRPr sz="2800" b="1" u="sng">
                  <a:solidFill>
                    <a:schemeClr val="tx2"/>
                  </a:solidFill>
                  <a:latin typeface="Times New Roman" panose="02020603050405020304" pitchFamily="18" charset="0"/>
                </a:defRPr>
              </a:lvl1pPr>
              <a:lvl2pPr algn="ctr" eaLnBrk="0" hangingPunct="0">
                <a:lnSpc>
                  <a:spcPct val="90000"/>
                </a:lnSpc>
                <a:defRPr sz="2800" b="1" u="sng">
                  <a:solidFill>
                    <a:schemeClr val="tx2"/>
                  </a:solidFill>
                  <a:latin typeface="Times New Roman" panose="02020603050405020304" pitchFamily="18" charset="0"/>
                </a:defRPr>
              </a:lvl2pPr>
              <a:lvl3pPr algn="ctr" eaLnBrk="0" hangingPunct="0">
                <a:lnSpc>
                  <a:spcPct val="90000"/>
                </a:lnSpc>
                <a:defRPr sz="2800" b="1" u="sng">
                  <a:solidFill>
                    <a:schemeClr val="tx2"/>
                  </a:solidFill>
                  <a:latin typeface="Times New Roman" panose="02020603050405020304" pitchFamily="18" charset="0"/>
                </a:defRPr>
              </a:lvl3pPr>
              <a:lvl4pPr algn="ctr" eaLnBrk="0" hangingPunct="0">
                <a:lnSpc>
                  <a:spcPct val="90000"/>
                </a:lnSpc>
                <a:defRPr sz="2800" b="1" u="sng">
                  <a:solidFill>
                    <a:schemeClr val="tx2"/>
                  </a:solidFill>
                  <a:latin typeface="Times New Roman" panose="02020603050405020304" pitchFamily="18" charset="0"/>
                </a:defRPr>
              </a:lvl4pPr>
              <a:lvl5pPr algn="ctr" eaLnBrk="0" hangingPunct="0">
                <a:lnSpc>
                  <a:spcPct val="90000"/>
                </a:lnSpc>
                <a:defRPr sz="2800" b="1" u="sng">
                  <a:solidFill>
                    <a:schemeClr val="tx2"/>
                  </a:solidFill>
                  <a:latin typeface="Times New Roman" panose="02020603050405020304" pitchFamily="18" charset="0"/>
                </a:defRPr>
              </a:lvl5pPr>
              <a:lvl6pPr marL="45720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 u="sng">
                  <a:solidFill>
                    <a:schemeClr val="tx2"/>
                  </a:solidFill>
                  <a:latin typeface="Times New Roman" panose="02020603050405020304" pitchFamily="18" charset="0"/>
                </a:defRPr>
              </a:lvl6pPr>
              <a:lvl7pPr marL="91440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 u="sng">
                  <a:solidFill>
                    <a:schemeClr val="tx2"/>
                  </a:solidFill>
                  <a:latin typeface="Times New Roman" panose="02020603050405020304" pitchFamily="18" charset="0"/>
                </a:defRPr>
              </a:lvl7pPr>
              <a:lvl8pPr marL="137160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 u="sng">
                  <a:solidFill>
                    <a:schemeClr val="tx2"/>
                  </a:solidFill>
                  <a:latin typeface="Times New Roman" panose="02020603050405020304" pitchFamily="18" charset="0"/>
                </a:defRPr>
              </a:lvl8pPr>
              <a:lvl9pPr marL="1828800"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 u="sng">
                  <a:solidFill>
                    <a:schemeClr val="tx2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/>
                <a:t>Socially Natural Groupware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7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6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465" name="Group 9">
            <a:extLst>
              <a:ext uri="{FF2B5EF4-FFF2-40B4-BE49-F238E27FC236}">
                <a16:creationId xmlns:a16="http://schemas.microsoft.com/office/drawing/2014/main" id="{CB843D94-D40F-77FD-EADB-B47E44DBA256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1473200"/>
            <a:ext cx="1568450" cy="3509963"/>
            <a:chOff x="1730" y="964"/>
            <a:chExt cx="1008" cy="2256"/>
          </a:xfrm>
        </p:grpSpPr>
        <p:sp>
          <p:nvSpPr>
            <p:cNvPr id="275466" name="Rectangle 10">
              <a:extLst>
                <a:ext uri="{FF2B5EF4-FFF2-40B4-BE49-F238E27FC236}">
                  <a16:creationId xmlns:a16="http://schemas.microsoft.com/office/drawing/2014/main" id="{1516B8FA-6A18-5821-A717-795720ED5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964"/>
              <a:ext cx="1008" cy="457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Loose coupling</a:t>
              </a:r>
            </a:p>
          </p:txBody>
        </p:sp>
        <p:grpSp>
          <p:nvGrpSpPr>
            <p:cNvPr id="275467" name="Group 11">
              <a:extLst>
                <a:ext uri="{FF2B5EF4-FFF2-40B4-BE49-F238E27FC236}">
                  <a16:creationId xmlns:a16="http://schemas.microsoft.com/office/drawing/2014/main" id="{79F3C1DD-49C6-5345-AA66-0F292A4AE0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3" y="1412"/>
              <a:ext cx="463" cy="1808"/>
              <a:chOff x="432" y="1632"/>
              <a:chExt cx="463" cy="1776"/>
            </a:xfrm>
          </p:grpSpPr>
          <p:sp>
            <p:nvSpPr>
              <p:cNvPr id="275468" name="Freeform 12">
                <a:extLst>
                  <a:ext uri="{FF2B5EF4-FFF2-40B4-BE49-F238E27FC236}">
                    <a16:creationId xmlns:a16="http://schemas.microsoft.com/office/drawing/2014/main" id="{042ABA2C-643C-CF8C-D4BD-1E3C42985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69" name="Freeform 13">
                <a:extLst>
                  <a:ext uri="{FF2B5EF4-FFF2-40B4-BE49-F238E27FC236}">
                    <a16:creationId xmlns:a16="http://schemas.microsoft.com/office/drawing/2014/main" id="{8487BE60-5E90-7940-F7EA-3B1CFCE14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0" name="Freeform 14">
                <a:extLst>
                  <a:ext uri="{FF2B5EF4-FFF2-40B4-BE49-F238E27FC236}">
                    <a16:creationId xmlns:a16="http://schemas.microsoft.com/office/drawing/2014/main" id="{B34B0F6C-835D-1719-E1A8-6B6F8B8DE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1" name="Freeform 15">
                <a:extLst>
                  <a:ext uri="{FF2B5EF4-FFF2-40B4-BE49-F238E27FC236}">
                    <a16:creationId xmlns:a16="http://schemas.microsoft.com/office/drawing/2014/main" id="{087C16DE-80D8-B6C6-A30F-6E7E83ECC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2" name="Freeform 16">
                <a:extLst>
                  <a:ext uri="{FF2B5EF4-FFF2-40B4-BE49-F238E27FC236}">
                    <a16:creationId xmlns:a16="http://schemas.microsoft.com/office/drawing/2014/main" id="{C662BAE6-1A7A-834B-2686-C6F5FD099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3" name="Freeform 17">
                <a:extLst>
                  <a:ext uri="{FF2B5EF4-FFF2-40B4-BE49-F238E27FC236}">
                    <a16:creationId xmlns:a16="http://schemas.microsoft.com/office/drawing/2014/main" id="{9BDEB900-4618-F9E0-7414-C5986767EB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4" name="Line 18">
                <a:extLst>
                  <a:ext uri="{FF2B5EF4-FFF2-40B4-BE49-F238E27FC236}">
                    <a16:creationId xmlns:a16="http://schemas.microsoft.com/office/drawing/2014/main" id="{6E0A45CA-B96F-BD60-F439-BE57E62F1F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5" name="Line 19">
                <a:extLst>
                  <a:ext uri="{FF2B5EF4-FFF2-40B4-BE49-F238E27FC236}">
                    <a16:creationId xmlns:a16="http://schemas.microsoft.com/office/drawing/2014/main" id="{9C903B5F-AA75-2C01-6A9D-E8E6AB0AA8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6" name="Freeform 20">
                <a:extLst>
                  <a:ext uri="{FF2B5EF4-FFF2-40B4-BE49-F238E27FC236}">
                    <a16:creationId xmlns:a16="http://schemas.microsoft.com/office/drawing/2014/main" id="{7E87250F-A7B7-E24B-987B-D9CC8AF82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7" name="Freeform 21">
                <a:extLst>
                  <a:ext uri="{FF2B5EF4-FFF2-40B4-BE49-F238E27FC236}">
                    <a16:creationId xmlns:a16="http://schemas.microsoft.com/office/drawing/2014/main" id="{98BB9E04-984F-094F-F303-408DBB8F9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8" name="Freeform 22">
                <a:extLst>
                  <a:ext uri="{FF2B5EF4-FFF2-40B4-BE49-F238E27FC236}">
                    <a16:creationId xmlns:a16="http://schemas.microsoft.com/office/drawing/2014/main" id="{7B92B462-BBB6-C85C-5BB1-CAEC2D368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79" name="Freeform 23">
                <a:extLst>
                  <a:ext uri="{FF2B5EF4-FFF2-40B4-BE49-F238E27FC236}">
                    <a16:creationId xmlns:a16="http://schemas.microsoft.com/office/drawing/2014/main" id="{53BDA332-E213-7AFB-F191-2AEE6A28C4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0" name="Freeform 24">
                <a:extLst>
                  <a:ext uri="{FF2B5EF4-FFF2-40B4-BE49-F238E27FC236}">
                    <a16:creationId xmlns:a16="http://schemas.microsoft.com/office/drawing/2014/main" id="{BB163D9D-4517-5266-6696-2387CBA3C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1" name="Freeform 25">
                <a:extLst>
                  <a:ext uri="{FF2B5EF4-FFF2-40B4-BE49-F238E27FC236}">
                    <a16:creationId xmlns:a16="http://schemas.microsoft.com/office/drawing/2014/main" id="{5B36EF2C-C268-8DE5-F9C3-E06E387C7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2" name="Freeform 26">
                <a:extLst>
                  <a:ext uri="{FF2B5EF4-FFF2-40B4-BE49-F238E27FC236}">
                    <a16:creationId xmlns:a16="http://schemas.microsoft.com/office/drawing/2014/main" id="{EED9FDEF-B23A-8F21-FBBD-39794F646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3" name="Freeform 27">
                <a:extLst>
                  <a:ext uri="{FF2B5EF4-FFF2-40B4-BE49-F238E27FC236}">
                    <a16:creationId xmlns:a16="http://schemas.microsoft.com/office/drawing/2014/main" id="{65E6CB1A-44B6-4232-AA0A-B15FF5172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4" name="Freeform 28">
                <a:extLst>
                  <a:ext uri="{FF2B5EF4-FFF2-40B4-BE49-F238E27FC236}">
                    <a16:creationId xmlns:a16="http://schemas.microsoft.com/office/drawing/2014/main" id="{8566E9EE-6C2D-0536-290D-81B356CF3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5" name="Freeform 29">
                <a:extLst>
                  <a:ext uri="{FF2B5EF4-FFF2-40B4-BE49-F238E27FC236}">
                    <a16:creationId xmlns:a16="http://schemas.microsoft.com/office/drawing/2014/main" id="{55470B94-0144-91C1-4B1E-31F4E2E52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6" name="Freeform 30">
                <a:extLst>
                  <a:ext uri="{FF2B5EF4-FFF2-40B4-BE49-F238E27FC236}">
                    <a16:creationId xmlns:a16="http://schemas.microsoft.com/office/drawing/2014/main" id="{9E873203-D994-F8ED-BE85-B1BEA9F73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7" name="Freeform 31">
                <a:extLst>
                  <a:ext uri="{FF2B5EF4-FFF2-40B4-BE49-F238E27FC236}">
                    <a16:creationId xmlns:a16="http://schemas.microsoft.com/office/drawing/2014/main" id="{2B5E57DE-779E-7ACC-F846-28E14F1D3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8" name="Freeform 32">
                <a:extLst>
                  <a:ext uri="{FF2B5EF4-FFF2-40B4-BE49-F238E27FC236}">
                    <a16:creationId xmlns:a16="http://schemas.microsoft.com/office/drawing/2014/main" id="{3D79E185-DC07-5946-25EE-862A12D94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89" name="Freeform 33">
                <a:extLst>
                  <a:ext uri="{FF2B5EF4-FFF2-40B4-BE49-F238E27FC236}">
                    <a16:creationId xmlns:a16="http://schemas.microsoft.com/office/drawing/2014/main" id="{5CF022D4-994E-2522-5A44-0C4CC4AAC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grpSp>
        <p:nvGrpSpPr>
          <p:cNvPr id="275490" name="Group 34">
            <a:extLst>
              <a:ext uri="{FF2B5EF4-FFF2-40B4-BE49-F238E27FC236}">
                <a16:creationId xmlns:a16="http://schemas.microsoft.com/office/drawing/2014/main" id="{75FAE95D-379A-C309-92A0-887852F83B60}"/>
              </a:ext>
            </a:extLst>
          </p:cNvPr>
          <p:cNvGrpSpPr>
            <a:grpSpLocks/>
          </p:cNvGrpSpPr>
          <p:nvPr/>
        </p:nvGrpSpPr>
        <p:grpSpPr bwMode="auto">
          <a:xfrm>
            <a:off x="4559300" y="1473200"/>
            <a:ext cx="1417638" cy="3509963"/>
            <a:chOff x="2786" y="964"/>
            <a:chExt cx="912" cy="2256"/>
          </a:xfrm>
        </p:grpSpPr>
        <p:sp>
          <p:nvSpPr>
            <p:cNvPr id="275491" name="Rectangle 35">
              <a:extLst>
                <a:ext uri="{FF2B5EF4-FFF2-40B4-BE49-F238E27FC236}">
                  <a16:creationId xmlns:a16="http://schemas.microsoft.com/office/drawing/2014/main" id="{568DF8FA-9CCF-657C-CB67-88A6399DF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6" y="964"/>
              <a:ext cx="912" cy="457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Casual</a:t>
              </a:r>
              <a:br>
                <a:rPr lang="en-US" altLang="LID4096" sz="2000" b="0"/>
              </a:br>
              <a:r>
                <a:rPr lang="en-US" altLang="LID4096" sz="2000" b="0"/>
                <a:t>Interaction</a:t>
              </a:r>
            </a:p>
          </p:txBody>
        </p:sp>
        <p:grpSp>
          <p:nvGrpSpPr>
            <p:cNvPr id="275492" name="Group 36">
              <a:extLst>
                <a:ext uri="{FF2B5EF4-FFF2-40B4-BE49-F238E27FC236}">
                  <a16:creationId xmlns:a16="http://schemas.microsoft.com/office/drawing/2014/main" id="{9DC62884-08CD-9FC0-380C-12910E7E50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6" y="1412"/>
              <a:ext cx="463" cy="1808"/>
              <a:chOff x="432" y="1632"/>
              <a:chExt cx="463" cy="1776"/>
            </a:xfrm>
          </p:grpSpPr>
          <p:sp>
            <p:nvSpPr>
              <p:cNvPr id="275493" name="Freeform 37">
                <a:extLst>
                  <a:ext uri="{FF2B5EF4-FFF2-40B4-BE49-F238E27FC236}">
                    <a16:creationId xmlns:a16="http://schemas.microsoft.com/office/drawing/2014/main" id="{37332208-89C5-6198-3421-DF813F5E6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94" name="Freeform 38">
                <a:extLst>
                  <a:ext uri="{FF2B5EF4-FFF2-40B4-BE49-F238E27FC236}">
                    <a16:creationId xmlns:a16="http://schemas.microsoft.com/office/drawing/2014/main" id="{D87E1DD7-E803-642B-6F83-F4554F3EA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95" name="Freeform 39">
                <a:extLst>
                  <a:ext uri="{FF2B5EF4-FFF2-40B4-BE49-F238E27FC236}">
                    <a16:creationId xmlns:a16="http://schemas.microsoft.com/office/drawing/2014/main" id="{69BEC55C-7B68-12A5-7F24-56DAA107E8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96" name="Freeform 40">
                <a:extLst>
                  <a:ext uri="{FF2B5EF4-FFF2-40B4-BE49-F238E27FC236}">
                    <a16:creationId xmlns:a16="http://schemas.microsoft.com/office/drawing/2014/main" id="{D357CEAB-A9D0-2EE6-2CD9-6E1E99501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97" name="Freeform 41">
                <a:extLst>
                  <a:ext uri="{FF2B5EF4-FFF2-40B4-BE49-F238E27FC236}">
                    <a16:creationId xmlns:a16="http://schemas.microsoft.com/office/drawing/2014/main" id="{1E231DB3-57B1-0FA0-C0E8-8262D920E8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98" name="Freeform 42">
                <a:extLst>
                  <a:ext uri="{FF2B5EF4-FFF2-40B4-BE49-F238E27FC236}">
                    <a16:creationId xmlns:a16="http://schemas.microsoft.com/office/drawing/2014/main" id="{17BE1CB7-0DA3-0B2F-F695-B1216AB9B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499" name="Line 43">
                <a:extLst>
                  <a:ext uri="{FF2B5EF4-FFF2-40B4-BE49-F238E27FC236}">
                    <a16:creationId xmlns:a16="http://schemas.microsoft.com/office/drawing/2014/main" id="{2935A822-13E9-510E-2461-3CA92C8674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0" name="Line 44">
                <a:extLst>
                  <a:ext uri="{FF2B5EF4-FFF2-40B4-BE49-F238E27FC236}">
                    <a16:creationId xmlns:a16="http://schemas.microsoft.com/office/drawing/2014/main" id="{FFD65961-2F22-4F6E-4596-AF0EE134BC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1" name="Freeform 45">
                <a:extLst>
                  <a:ext uri="{FF2B5EF4-FFF2-40B4-BE49-F238E27FC236}">
                    <a16:creationId xmlns:a16="http://schemas.microsoft.com/office/drawing/2014/main" id="{C45C3216-F663-1946-FE2B-04C13CD6F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2" name="Freeform 46">
                <a:extLst>
                  <a:ext uri="{FF2B5EF4-FFF2-40B4-BE49-F238E27FC236}">
                    <a16:creationId xmlns:a16="http://schemas.microsoft.com/office/drawing/2014/main" id="{8FC0E4A8-B1A1-BC78-DC03-DF6DF4071D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3" name="Freeform 47">
                <a:extLst>
                  <a:ext uri="{FF2B5EF4-FFF2-40B4-BE49-F238E27FC236}">
                    <a16:creationId xmlns:a16="http://schemas.microsoft.com/office/drawing/2014/main" id="{9A094A5F-394D-30CC-641B-E22C00498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4" name="Freeform 48">
                <a:extLst>
                  <a:ext uri="{FF2B5EF4-FFF2-40B4-BE49-F238E27FC236}">
                    <a16:creationId xmlns:a16="http://schemas.microsoft.com/office/drawing/2014/main" id="{ACCCC200-FDCE-CACD-5CCD-6345897B3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5" name="Freeform 49">
                <a:extLst>
                  <a:ext uri="{FF2B5EF4-FFF2-40B4-BE49-F238E27FC236}">
                    <a16:creationId xmlns:a16="http://schemas.microsoft.com/office/drawing/2014/main" id="{2BFAC1D9-8BE1-676F-2B24-736DF1F403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6" name="Freeform 50">
                <a:extLst>
                  <a:ext uri="{FF2B5EF4-FFF2-40B4-BE49-F238E27FC236}">
                    <a16:creationId xmlns:a16="http://schemas.microsoft.com/office/drawing/2014/main" id="{BE8907B7-D8AF-D899-C5A9-75252A6E6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7" name="Freeform 51">
                <a:extLst>
                  <a:ext uri="{FF2B5EF4-FFF2-40B4-BE49-F238E27FC236}">
                    <a16:creationId xmlns:a16="http://schemas.microsoft.com/office/drawing/2014/main" id="{66A4D2DA-A1FA-D3E0-3FC3-E4F517553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8" name="Freeform 52">
                <a:extLst>
                  <a:ext uri="{FF2B5EF4-FFF2-40B4-BE49-F238E27FC236}">
                    <a16:creationId xmlns:a16="http://schemas.microsoft.com/office/drawing/2014/main" id="{69B07D1C-DDFA-CB61-C783-4CE328747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09" name="Freeform 53">
                <a:extLst>
                  <a:ext uri="{FF2B5EF4-FFF2-40B4-BE49-F238E27FC236}">
                    <a16:creationId xmlns:a16="http://schemas.microsoft.com/office/drawing/2014/main" id="{E1865495-ABD7-64B4-0562-BAF80A8BF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10" name="Freeform 54">
                <a:extLst>
                  <a:ext uri="{FF2B5EF4-FFF2-40B4-BE49-F238E27FC236}">
                    <a16:creationId xmlns:a16="http://schemas.microsoft.com/office/drawing/2014/main" id="{E4BCABBC-139D-CFF5-0A6E-BF653BEAA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11" name="Freeform 55">
                <a:extLst>
                  <a:ext uri="{FF2B5EF4-FFF2-40B4-BE49-F238E27FC236}">
                    <a16:creationId xmlns:a16="http://schemas.microsoft.com/office/drawing/2014/main" id="{D0C61632-F53B-E381-CD88-A26E4E238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12" name="Freeform 56">
                <a:extLst>
                  <a:ext uri="{FF2B5EF4-FFF2-40B4-BE49-F238E27FC236}">
                    <a16:creationId xmlns:a16="http://schemas.microsoft.com/office/drawing/2014/main" id="{78892620-206E-ED45-582B-D979DB5C7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13" name="Freeform 57">
                <a:extLst>
                  <a:ext uri="{FF2B5EF4-FFF2-40B4-BE49-F238E27FC236}">
                    <a16:creationId xmlns:a16="http://schemas.microsoft.com/office/drawing/2014/main" id="{52BC7FF3-6C0E-C39C-0C4A-985DC5DB6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14" name="Freeform 58">
                <a:extLst>
                  <a:ext uri="{FF2B5EF4-FFF2-40B4-BE49-F238E27FC236}">
                    <a16:creationId xmlns:a16="http://schemas.microsoft.com/office/drawing/2014/main" id="{464DB828-40F4-DF66-EDD2-3AAD8B572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grpSp>
        <p:nvGrpSpPr>
          <p:cNvPr id="275515" name="Group 59">
            <a:extLst>
              <a:ext uri="{FF2B5EF4-FFF2-40B4-BE49-F238E27FC236}">
                <a16:creationId xmlns:a16="http://schemas.microsoft.com/office/drawing/2014/main" id="{81935189-A31D-E658-F1C6-2FF1186D7590}"/>
              </a:ext>
            </a:extLst>
          </p:cNvPr>
          <p:cNvGrpSpPr>
            <a:grpSpLocks/>
          </p:cNvGrpSpPr>
          <p:nvPr/>
        </p:nvGrpSpPr>
        <p:grpSpPr bwMode="auto">
          <a:xfrm>
            <a:off x="6051550" y="1473200"/>
            <a:ext cx="1419225" cy="3509963"/>
            <a:chOff x="3746" y="964"/>
            <a:chExt cx="912" cy="2256"/>
          </a:xfrm>
        </p:grpSpPr>
        <p:sp>
          <p:nvSpPr>
            <p:cNvPr id="275516" name="Rectangle 60">
              <a:extLst>
                <a:ext uri="{FF2B5EF4-FFF2-40B4-BE49-F238E27FC236}">
                  <a16:creationId xmlns:a16="http://schemas.microsoft.com/office/drawing/2014/main" id="{805A656D-B0C3-3786-FBA3-D81091547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" y="964"/>
              <a:ext cx="912" cy="432"/>
            </a:xfrm>
            <a:prstGeom prst="rect">
              <a:avLst/>
            </a:prstGeom>
            <a:solidFill>
              <a:srgbClr val="FCEDA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0" bIns="46038"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LID4096" sz="2000" b="0"/>
                <a:t>  Seamless transitions</a:t>
              </a:r>
            </a:p>
          </p:txBody>
        </p:sp>
        <p:grpSp>
          <p:nvGrpSpPr>
            <p:cNvPr id="275517" name="Group 61">
              <a:extLst>
                <a:ext uri="{FF2B5EF4-FFF2-40B4-BE49-F238E27FC236}">
                  <a16:creationId xmlns:a16="http://schemas.microsoft.com/office/drawing/2014/main" id="{EDD0DB2D-C553-1E55-7403-292683546F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9" y="1396"/>
              <a:ext cx="463" cy="1824"/>
              <a:chOff x="432" y="1632"/>
              <a:chExt cx="463" cy="1776"/>
            </a:xfrm>
          </p:grpSpPr>
          <p:sp>
            <p:nvSpPr>
              <p:cNvPr id="275518" name="Freeform 62">
                <a:extLst>
                  <a:ext uri="{FF2B5EF4-FFF2-40B4-BE49-F238E27FC236}">
                    <a16:creationId xmlns:a16="http://schemas.microsoft.com/office/drawing/2014/main" id="{6D0848E9-06FC-DB11-51AD-D84DAA502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1632"/>
                <a:ext cx="463" cy="1776"/>
              </a:xfrm>
              <a:custGeom>
                <a:avLst/>
                <a:gdLst>
                  <a:gd name="T0" fmla="*/ 492 w 2401"/>
                  <a:gd name="T1" fmla="*/ 435 h 13551"/>
                  <a:gd name="T2" fmla="*/ 448 w 2401"/>
                  <a:gd name="T3" fmla="*/ 505 h 13551"/>
                  <a:gd name="T4" fmla="*/ 336 w 2401"/>
                  <a:gd name="T5" fmla="*/ 571 h 13551"/>
                  <a:gd name="T6" fmla="*/ 217 w 2401"/>
                  <a:gd name="T7" fmla="*/ 571 h 13551"/>
                  <a:gd name="T8" fmla="*/ 114 w 2401"/>
                  <a:gd name="T9" fmla="*/ 524 h 13551"/>
                  <a:gd name="T10" fmla="*/ 41 w 2401"/>
                  <a:gd name="T11" fmla="*/ 439 h 13551"/>
                  <a:gd name="T12" fmla="*/ 0 w 2401"/>
                  <a:gd name="T13" fmla="*/ 288 h 13551"/>
                  <a:gd name="T14" fmla="*/ 28 w 2401"/>
                  <a:gd name="T15" fmla="*/ 178 h 13551"/>
                  <a:gd name="T16" fmla="*/ 92 w 2401"/>
                  <a:gd name="T17" fmla="*/ 87 h 13551"/>
                  <a:gd name="T18" fmla="*/ 191 w 2401"/>
                  <a:gd name="T19" fmla="*/ 24 h 13551"/>
                  <a:gd name="T20" fmla="*/ 316 w 2401"/>
                  <a:gd name="T21" fmla="*/ 0 h 13551"/>
                  <a:gd name="T22" fmla="*/ 2193 w 2401"/>
                  <a:gd name="T23" fmla="*/ 8 h 13551"/>
                  <a:gd name="T24" fmla="*/ 2305 w 2401"/>
                  <a:gd name="T25" fmla="*/ 67 h 13551"/>
                  <a:gd name="T26" fmla="*/ 2371 w 2401"/>
                  <a:gd name="T27" fmla="*/ 161 h 13551"/>
                  <a:gd name="T28" fmla="*/ 2401 w 2401"/>
                  <a:gd name="T29" fmla="*/ 323 h 13551"/>
                  <a:gd name="T30" fmla="*/ 2337 w 2401"/>
                  <a:gd name="T31" fmla="*/ 475 h 13551"/>
                  <a:gd name="T32" fmla="*/ 2198 w 2401"/>
                  <a:gd name="T33" fmla="*/ 568 h 13551"/>
                  <a:gd name="T34" fmla="*/ 2034 w 2401"/>
                  <a:gd name="T35" fmla="*/ 565 h 13551"/>
                  <a:gd name="T36" fmla="*/ 1923 w 2401"/>
                  <a:gd name="T37" fmla="*/ 484 h 13551"/>
                  <a:gd name="T38" fmla="*/ 1866 w 2401"/>
                  <a:gd name="T39" fmla="*/ 569 h 13551"/>
                  <a:gd name="T40" fmla="*/ 1894 w 2401"/>
                  <a:gd name="T41" fmla="*/ 13123 h 13551"/>
                  <a:gd name="T42" fmla="*/ 1958 w 2401"/>
                  <a:gd name="T43" fmla="*/ 13043 h 13551"/>
                  <a:gd name="T44" fmla="*/ 2116 w 2401"/>
                  <a:gd name="T45" fmla="*/ 12980 h 13551"/>
                  <a:gd name="T46" fmla="*/ 2276 w 2401"/>
                  <a:gd name="T47" fmla="*/ 13024 h 13551"/>
                  <a:gd name="T48" fmla="*/ 2381 w 2401"/>
                  <a:gd name="T49" fmla="*/ 13146 h 13551"/>
                  <a:gd name="T50" fmla="*/ 2389 w 2401"/>
                  <a:gd name="T51" fmla="*/ 13335 h 13551"/>
                  <a:gd name="T52" fmla="*/ 2343 w 2401"/>
                  <a:gd name="T53" fmla="*/ 13439 h 13551"/>
                  <a:gd name="T54" fmla="*/ 2255 w 2401"/>
                  <a:gd name="T55" fmla="*/ 13520 h 13551"/>
                  <a:gd name="T56" fmla="*/ 2116 w 2401"/>
                  <a:gd name="T57" fmla="*/ 13551 h 13551"/>
                  <a:gd name="T58" fmla="*/ 250 w 2401"/>
                  <a:gd name="T59" fmla="*/ 13544 h 13551"/>
                  <a:gd name="T60" fmla="*/ 137 w 2401"/>
                  <a:gd name="T61" fmla="*/ 13500 h 13551"/>
                  <a:gd name="T62" fmla="*/ 55 w 2401"/>
                  <a:gd name="T63" fmla="*/ 13421 h 13551"/>
                  <a:gd name="T64" fmla="*/ 9 w 2401"/>
                  <a:gd name="T65" fmla="*/ 13320 h 13551"/>
                  <a:gd name="T66" fmla="*/ 4 w 2401"/>
                  <a:gd name="T67" fmla="*/ 13213 h 13551"/>
                  <a:gd name="T68" fmla="*/ 38 w 2401"/>
                  <a:gd name="T69" fmla="*/ 13117 h 13551"/>
                  <a:gd name="T70" fmla="*/ 108 w 2401"/>
                  <a:gd name="T71" fmla="*/ 13038 h 13551"/>
                  <a:gd name="T72" fmla="*/ 209 w 2401"/>
                  <a:gd name="T73" fmla="*/ 12992 h 13551"/>
                  <a:gd name="T74" fmla="*/ 323 w 2401"/>
                  <a:gd name="T75" fmla="*/ 12992 h 13551"/>
                  <a:gd name="T76" fmla="*/ 437 w 2401"/>
                  <a:gd name="T77" fmla="*/ 13052 h 13551"/>
                  <a:gd name="T78" fmla="*/ 514 w 2401"/>
                  <a:gd name="T79" fmla="*/ 12997 h 13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01" h="13551">
                    <a:moveTo>
                      <a:pt x="514" y="554"/>
                    </a:moveTo>
                    <a:lnTo>
                      <a:pt x="492" y="435"/>
                    </a:lnTo>
                    <a:lnTo>
                      <a:pt x="483" y="457"/>
                    </a:lnTo>
                    <a:lnTo>
                      <a:pt x="448" y="505"/>
                    </a:lnTo>
                    <a:lnTo>
                      <a:pt x="384" y="554"/>
                    </a:lnTo>
                    <a:lnTo>
                      <a:pt x="336" y="571"/>
                    </a:lnTo>
                    <a:lnTo>
                      <a:pt x="277" y="579"/>
                    </a:lnTo>
                    <a:lnTo>
                      <a:pt x="217" y="571"/>
                    </a:lnTo>
                    <a:lnTo>
                      <a:pt x="162" y="553"/>
                    </a:lnTo>
                    <a:lnTo>
                      <a:pt x="114" y="524"/>
                    </a:lnTo>
                    <a:lnTo>
                      <a:pt x="72" y="484"/>
                    </a:lnTo>
                    <a:lnTo>
                      <a:pt x="41" y="439"/>
                    </a:lnTo>
                    <a:lnTo>
                      <a:pt x="17" y="390"/>
                    </a:lnTo>
                    <a:lnTo>
                      <a:pt x="0" y="288"/>
                    </a:lnTo>
                    <a:lnTo>
                      <a:pt x="9" y="231"/>
                    </a:lnTo>
                    <a:lnTo>
                      <a:pt x="28" y="178"/>
                    </a:lnTo>
                    <a:lnTo>
                      <a:pt x="55" y="129"/>
                    </a:lnTo>
                    <a:lnTo>
                      <a:pt x="92" y="87"/>
                    </a:lnTo>
                    <a:lnTo>
                      <a:pt x="137" y="50"/>
                    </a:lnTo>
                    <a:lnTo>
                      <a:pt x="191" y="24"/>
                    </a:lnTo>
                    <a:lnTo>
                      <a:pt x="250" y="6"/>
                    </a:lnTo>
                    <a:lnTo>
                      <a:pt x="316" y="0"/>
                    </a:lnTo>
                    <a:lnTo>
                      <a:pt x="2116" y="0"/>
                    </a:lnTo>
                    <a:lnTo>
                      <a:pt x="2193" y="8"/>
                    </a:lnTo>
                    <a:lnTo>
                      <a:pt x="2255" y="32"/>
                    </a:lnTo>
                    <a:lnTo>
                      <a:pt x="2305" y="67"/>
                    </a:lnTo>
                    <a:lnTo>
                      <a:pt x="2343" y="112"/>
                    </a:lnTo>
                    <a:lnTo>
                      <a:pt x="2371" y="161"/>
                    </a:lnTo>
                    <a:lnTo>
                      <a:pt x="2389" y="215"/>
                    </a:lnTo>
                    <a:lnTo>
                      <a:pt x="2401" y="323"/>
                    </a:lnTo>
                    <a:lnTo>
                      <a:pt x="2381" y="404"/>
                    </a:lnTo>
                    <a:lnTo>
                      <a:pt x="2337" y="475"/>
                    </a:lnTo>
                    <a:lnTo>
                      <a:pt x="2276" y="530"/>
                    </a:lnTo>
                    <a:lnTo>
                      <a:pt x="2198" y="568"/>
                    </a:lnTo>
                    <a:lnTo>
                      <a:pt x="2116" y="580"/>
                    </a:lnTo>
                    <a:lnTo>
                      <a:pt x="2034" y="565"/>
                    </a:lnTo>
                    <a:lnTo>
                      <a:pt x="1958" y="519"/>
                    </a:lnTo>
                    <a:lnTo>
                      <a:pt x="1923" y="484"/>
                    </a:lnTo>
                    <a:lnTo>
                      <a:pt x="1894" y="443"/>
                    </a:lnTo>
                    <a:lnTo>
                      <a:pt x="1866" y="569"/>
                    </a:lnTo>
                    <a:lnTo>
                      <a:pt x="1866" y="12984"/>
                    </a:lnTo>
                    <a:lnTo>
                      <a:pt x="1894" y="13123"/>
                    </a:lnTo>
                    <a:lnTo>
                      <a:pt x="1923" y="13078"/>
                    </a:lnTo>
                    <a:lnTo>
                      <a:pt x="1958" y="13043"/>
                    </a:lnTo>
                    <a:lnTo>
                      <a:pt x="2034" y="12997"/>
                    </a:lnTo>
                    <a:lnTo>
                      <a:pt x="2116" y="12980"/>
                    </a:lnTo>
                    <a:lnTo>
                      <a:pt x="2198" y="12992"/>
                    </a:lnTo>
                    <a:lnTo>
                      <a:pt x="2276" y="13024"/>
                    </a:lnTo>
                    <a:lnTo>
                      <a:pt x="2337" y="13078"/>
                    </a:lnTo>
                    <a:lnTo>
                      <a:pt x="2381" y="13146"/>
                    </a:lnTo>
                    <a:lnTo>
                      <a:pt x="2401" y="13228"/>
                    </a:lnTo>
                    <a:lnTo>
                      <a:pt x="2389" y="13335"/>
                    </a:lnTo>
                    <a:lnTo>
                      <a:pt x="2371" y="13388"/>
                    </a:lnTo>
                    <a:lnTo>
                      <a:pt x="2343" y="13439"/>
                    </a:lnTo>
                    <a:lnTo>
                      <a:pt x="2305" y="13483"/>
                    </a:lnTo>
                    <a:lnTo>
                      <a:pt x="2255" y="13520"/>
                    </a:lnTo>
                    <a:lnTo>
                      <a:pt x="2193" y="13542"/>
                    </a:lnTo>
                    <a:lnTo>
                      <a:pt x="2116" y="13551"/>
                    </a:lnTo>
                    <a:lnTo>
                      <a:pt x="316" y="13551"/>
                    </a:lnTo>
                    <a:lnTo>
                      <a:pt x="250" y="13544"/>
                    </a:lnTo>
                    <a:lnTo>
                      <a:pt x="191" y="13527"/>
                    </a:lnTo>
                    <a:lnTo>
                      <a:pt x="137" y="13500"/>
                    </a:lnTo>
                    <a:lnTo>
                      <a:pt x="92" y="13465"/>
                    </a:lnTo>
                    <a:lnTo>
                      <a:pt x="55" y="13421"/>
                    </a:lnTo>
                    <a:lnTo>
                      <a:pt x="28" y="13373"/>
                    </a:lnTo>
                    <a:lnTo>
                      <a:pt x="9" y="13320"/>
                    </a:lnTo>
                    <a:lnTo>
                      <a:pt x="0" y="13263"/>
                    </a:lnTo>
                    <a:lnTo>
                      <a:pt x="4" y="13213"/>
                    </a:lnTo>
                    <a:lnTo>
                      <a:pt x="17" y="13164"/>
                    </a:lnTo>
                    <a:lnTo>
                      <a:pt x="38" y="13117"/>
                    </a:lnTo>
                    <a:lnTo>
                      <a:pt x="68" y="13074"/>
                    </a:lnTo>
                    <a:lnTo>
                      <a:pt x="108" y="13038"/>
                    </a:lnTo>
                    <a:lnTo>
                      <a:pt x="154" y="13010"/>
                    </a:lnTo>
                    <a:lnTo>
                      <a:pt x="209" y="12992"/>
                    </a:lnTo>
                    <a:lnTo>
                      <a:pt x="270" y="12986"/>
                    </a:lnTo>
                    <a:lnTo>
                      <a:pt x="323" y="12992"/>
                    </a:lnTo>
                    <a:lnTo>
                      <a:pt x="367" y="13009"/>
                    </a:lnTo>
                    <a:lnTo>
                      <a:pt x="437" y="13052"/>
                    </a:lnTo>
                    <a:lnTo>
                      <a:pt x="492" y="13117"/>
                    </a:lnTo>
                    <a:lnTo>
                      <a:pt x="514" y="12997"/>
                    </a:lnTo>
                    <a:lnTo>
                      <a:pt x="514" y="554"/>
                    </a:lnTo>
                    <a:close/>
                  </a:path>
                </a:pathLst>
              </a:custGeom>
              <a:solidFill>
                <a:srgbClr val="FCEDAE"/>
              </a:solidFill>
              <a:ln w="47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19" name="Freeform 63">
                <a:extLst>
                  <a:ext uri="{FF2B5EF4-FFF2-40B4-BE49-F238E27FC236}">
                    <a16:creationId xmlns:a16="http://schemas.microsoft.com/office/drawing/2014/main" id="{93219BBF-8B37-4EE9-A363-CEF25A7754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1709"/>
                <a:ext cx="242" cy="1630"/>
              </a:xfrm>
              <a:custGeom>
                <a:avLst/>
                <a:gdLst>
                  <a:gd name="T0" fmla="*/ 817 w 1255"/>
                  <a:gd name="T1" fmla="*/ 0 h 12432"/>
                  <a:gd name="T2" fmla="*/ 0 w 1255"/>
                  <a:gd name="T3" fmla="*/ 0 h 12432"/>
                  <a:gd name="T4" fmla="*/ 0 w 1255"/>
                  <a:gd name="T5" fmla="*/ 12432 h 12432"/>
                  <a:gd name="T6" fmla="*/ 1255 w 1255"/>
                  <a:gd name="T7" fmla="*/ 12432 h 12432"/>
                  <a:gd name="T8" fmla="*/ 1255 w 1255"/>
                  <a:gd name="T9" fmla="*/ 0 h 12432"/>
                  <a:gd name="T10" fmla="*/ 817 w 1255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5" h="12432">
                    <a:moveTo>
                      <a:pt x="817" y="0"/>
                    </a:moveTo>
                    <a:lnTo>
                      <a:pt x="0" y="0"/>
                    </a:lnTo>
                    <a:lnTo>
                      <a:pt x="0" y="12432"/>
                    </a:lnTo>
                    <a:lnTo>
                      <a:pt x="1255" y="12432"/>
                    </a:lnTo>
                    <a:lnTo>
                      <a:pt x="1255" y="0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0" name="Freeform 64">
                <a:extLst>
                  <a:ext uri="{FF2B5EF4-FFF2-40B4-BE49-F238E27FC236}">
                    <a16:creationId xmlns:a16="http://schemas.microsoft.com/office/drawing/2014/main" id="{0DA016C6-7A40-63A3-7D30-0F6BDC381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" y="1709"/>
                <a:ext cx="196" cy="1630"/>
              </a:xfrm>
              <a:custGeom>
                <a:avLst/>
                <a:gdLst>
                  <a:gd name="T0" fmla="*/ 0 w 1021"/>
                  <a:gd name="T1" fmla="*/ 0 h 12434"/>
                  <a:gd name="T2" fmla="*/ 663 w 1021"/>
                  <a:gd name="T3" fmla="*/ 0 h 12434"/>
                  <a:gd name="T4" fmla="*/ 1021 w 1021"/>
                  <a:gd name="T5" fmla="*/ 0 h 12434"/>
                  <a:gd name="T6" fmla="*/ 1021 w 1021"/>
                  <a:gd name="T7" fmla="*/ 12434 h 12434"/>
                  <a:gd name="T8" fmla="*/ 0 w 1021"/>
                  <a:gd name="T9" fmla="*/ 12434 h 12434"/>
                  <a:gd name="T10" fmla="*/ 0 w 1021"/>
                  <a:gd name="T11" fmla="*/ 0 h 1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12434">
                    <a:moveTo>
                      <a:pt x="0" y="0"/>
                    </a:moveTo>
                    <a:lnTo>
                      <a:pt x="663" y="0"/>
                    </a:lnTo>
                    <a:lnTo>
                      <a:pt x="1021" y="0"/>
                    </a:lnTo>
                    <a:lnTo>
                      <a:pt x="1021" y="12434"/>
                    </a:lnTo>
                    <a:lnTo>
                      <a:pt x="0" y="124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1" name="Freeform 65">
                <a:extLst>
                  <a:ext uri="{FF2B5EF4-FFF2-40B4-BE49-F238E27FC236}">
                    <a16:creationId xmlns:a16="http://schemas.microsoft.com/office/drawing/2014/main" id="{18B211DA-4541-5093-1068-571F781E6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1709"/>
                <a:ext cx="151" cy="1630"/>
              </a:xfrm>
              <a:custGeom>
                <a:avLst/>
                <a:gdLst>
                  <a:gd name="T0" fmla="*/ 0 w 786"/>
                  <a:gd name="T1" fmla="*/ 0 h 12432"/>
                  <a:gd name="T2" fmla="*/ 510 w 786"/>
                  <a:gd name="T3" fmla="*/ 0 h 12432"/>
                  <a:gd name="T4" fmla="*/ 786 w 786"/>
                  <a:gd name="T5" fmla="*/ 0 h 12432"/>
                  <a:gd name="T6" fmla="*/ 786 w 786"/>
                  <a:gd name="T7" fmla="*/ 12432 h 12432"/>
                  <a:gd name="T8" fmla="*/ 0 w 786"/>
                  <a:gd name="T9" fmla="*/ 12432 h 12432"/>
                  <a:gd name="T10" fmla="*/ 0 w 786"/>
                  <a:gd name="T11" fmla="*/ 0 h 12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6" h="12432">
                    <a:moveTo>
                      <a:pt x="0" y="0"/>
                    </a:moveTo>
                    <a:lnTo>
                      <a:pt x="510" y="0"/>
                    </a:lnTo>
                    <a:lnTo>
                      <a:pt x="786" y="0"/>
                    </a:lnTo>
                    <a:lnTo>
                      <a:pt x="786" y="12432"/>
                    </a:lnTo>
                    <a:lnTo>
                      <a:pt x="0" y="12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F2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2" name="Freeform 66">
                <a:extLst>
                  <a:ext uri="{FF2B5EF4-FFF2-40B4-BE49-F238E27FC236}">
                    <a16:creationId xmlns:a16="http://schemas.microsoft.com/office/drawing/2014/main" id="{8822D3FB-6A31-F704-1C28-FB277939E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" y="1709"/>
                <a:ext cx="106" cy="1630"/>
              </a:xfrm>
              <a:custGeom>
                <a:avLst/>
                <a:gdLst>
                  <a:gd name="T0" fmla="*/ 0 w 552"/>
                  <a:gd name="T1" fmla="*/ 0 h 12433"/>
                  <a:gd name="T2" fmla="*/ 358 w 552"/>
                  <a:gd name="T3" fmla="*/ 0 h 12433"/>
                  <a:gd name="T4" fmla="*/ 552 w 552"/>
                  <a:gd name="T5" fmla="*/ 0 h 12433"/>
                  <a:gd name="T6" fmla="*/ 552 w 552"/>
                  <a:gd name="T7" fmla="*/ 12433 h 12433"/>
                  <a:gd name="T8" fmla="*/ 0 w 552"/>
                  <a:gd name="T9" fmla="*/ 12433 h 12433"/>
                  <a:gd name="T10" fmla="*/ 0 w 552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2" h="12433">
                    <a:moveTo>
                      <a:pt x="0" y="0"/>
                    </a:moveTo>
                    <a:lnTo>
                      <a:pt x="358" y="0"/>
                    </a:lnTo>
                    <a:lnTo>
                      <a:pt x="552" y="0"/>
                    </a:lnTo>
                    <a:lnTo>
                      <a:pt x="552" y="12433"/>
                    </a:lnTo>
                    <a:lnTo>
                      <a:pt x="0" y="124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3" name="Freeform 67">
                <a:extLst>
                  <a:ext uri="{FF2B5EF4-FFF2-40B4-BE49-F238E27FC236}">
                    <a16:creationId xmlns:a16="http://schemas.microsoft.com/office/drawing/2014/main" id="{7C6F21B0-6ADC-0925-297D-2EBAFF891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1709"/>
                <a:ext cx="62" cy="1630"/>
              </a:xfrm>
              <a:custGeom>
                <a:avLst/>
                <a:gdLst>
                  <a:gd name="T0" fmla="*/ 206 w 318"/>
                  <a:gd name="T1" fmla="*/ 0 h 12433"/>
                  <a:gd name="T2" fmla="*/ 0 w 318"/>
                  <a:gd name="T3" fmla="*/ 0 h 12433"/>
                  <a:gd name="T4" fmla="*/ 0 w 318"/>
                  <a:gd name="T5" fmla="*/ 12433 h 12433"/>
                  <a:gd name="T6" fmla="*/ 318 w 318"/>
                  <a:gd name="T7" fmla="*/ 12433 h 12433"/>
                  <a:gd name="T8" fmla="*/ 318 w 318"/>
                  <a:gd name="T9" fmla="*/ 0 h 12433"/>
                  <a:gd name="T10" fmla="*/ 206 w 318"/>
                  <a:gd name="T11" fmla="*/ 0 h 12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8" h="12433">
                    <a:moveTo>
                      <a:pt x="206" y="0"/>
                    </a:moveTo>
                    <a:lnTo>
                      <a:pt x="0" y="0"/>
                    </a:lnTo>
                    <a:lnTo>
                      <a:pt x="0" y="12433"/>
                    </a:lnTo>
                    <a:lnTo>
                      <a:pt x="318" y="12433"/>
                    </a:lnTo>
                    <a:lnTo>
                      <a:pt x="318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DFF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4" name="Line 68">
                <a:extLst>
                  <a:ext uri="{FF2B5EF4-FFF2-40B4-BE49-F238E27FC236}">
                    <a16:creationId xmlns:a16="http://schemas.microsoft.com/office/drawing/2014/main" id="{2B2BB089-0F4B-D8DA-DD92-40A8C11077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1707"/>
                <a:ext cx="253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5" name="Line 69">
                <a:extLst>
                  <a:ext uri="{FF2B5EF4-FFF2-40B4-BE49-F238E27FC236}">
                    <a16:creationId xmlns:a16="http://schemas.microsoft.com/office/drawing/2014/main" id="{1C05D637-5169-ACEF-B4A0-7C091D67DF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" y="3335"/>
                <a:ext cx="253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6" name="Freeform 70">
                <a:extLst>
                  <a:ext uri="{FF2B5EF4-FFF2-40B4-BE49-F238E27FC236}">
                    <a16:creationId xmlns:a16="http://schemas.microsoft.com/office/drawing/2014/main" id="{3DBD7FEC-85D7-055B-9BBA-2144A6A9BB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4"/>
                <a:ext cx="14" cy="1614"/>
              </a:xfrm>
              <a:custGeom>
                <a:avLst/>
                <a:gdLst>
                  <a:gd name="T0" fmla="*/ 69 w 69"/>
                  <a:gd name="T1" fmla="*/ 12310 h 12310"/>
                  <a:gd name="T2" fmla="*/ 69 w 69"/>
                  <a:gd name="T3" fmla="*/ 12190 h 12310"/>
                  <a:gd name="T4" fmla="*/ 69 w 69"/>
                  <a:gd name="T5" fmla="*/ 0 h 12310"/>
                  <a:gd name="T6" fmla="*/ 0 w 69"/>
                  <a:gd name="T7" fmla="*/ 0 h 12310"/>
                  <a:gd name="T8" fmla="*/ 0 w 69"/>
                  <a:gd name="T9" fmla="*/ 12310 h 12310"/>
                  <a:gd name="T10" fmla="*/ 69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69" y="12310"/>
                    </a:moveTo>
                    <a:lnTo>
                      <a:pt x="69" y="1219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2310"/>
                    </a:lnTo>
                    <a:lnTo>
                      <a:pt x="69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7" name="Freeform 71">
                <a:extLst>
                  <a:ext uri="{FF2B5EF4-FFF2-40B4-BE49-F238E27FC236}">
                    <a16:creationId xmlns:a16="http://schemas.microsoft.com/office/drawing/2014/main" id="{4ED65CAB-89A6-B3F5-0493-DB18CC583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" y="1714"/>
                <a:ext cx="23" cy="1614"/>
              </a:xfrm>
              <a:custGeom>
                <a:avLst/>
                <a:gdLst>
                  <a:gd name="T0" fmla="*/ 116 w 116"/>
                  <a:gd name="T1" fmla="*/ 0 h 12310"/>
                  <a:gd name="T2" fmla="*/ 116 w 116"/>
                  <a:gd name="T3" fmla="*/ 12190 h 12310"/>
                  <a:gd name="T4" fmla="*/ 116 w 116"/>
                  <a:gd name="T5" fmla="*/ 12310 h 12310"/>
                  <a:gd name="T6" fmla="*/ 0 w 116"/>
                  <a:gd name="T7" fmla="*/ 12310 h 12310"/>
                  <a:gd name="T8" fmla="*/ 0 w 116"/>
                  <a:gd name="T9" fmla="*/ 12202 h 12310"/>
                  <a:gd name="T10" fmla="*/ 0 w 116"/>
                  <a:gd name="T11" fmla="*/ 0 h 12310"/>
                  <a:gd name="T12" fmla="*/ 116 w 116"/>
                  <a:gd name="T13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2310">
                    <a:moveTo>
                      <a:pt x="116" y="0"/>
                    </a:moveTo>
                    <a:lnTo>
                      <a:pt x="116" y="12190"/>
                    </a:lnTo>
                    <a:lnTo>
                      <a:pt x="116" y="12310"/>
                    </a:lnTo>
                    <a:lnTo>
                      <a:pt x="0" y="12310"/>
                    </a:lnTo>
                    <a:lnTo>
                      <a:pt x="0" y="12202"/>
                    </a:lnTo>
                    <a:lnTo>
                      <a:pt x="0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8" name="Freeform 72">
                <a:extLst>
                  <a:ext uri="{FF2B5EF4-FFF2-40B4-BE49-F238E27FC236}">
                    <a16:creationId xmlns:a16="http://schemas.microsoft.com/office/drawing/2014/main" id="{B17A9B66-6254-1F7F-248D-36A0ED3CF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714"/>
                <a:ext cx="37" cy="1614"/>
              </a:xfrm>
              <a:custGeom>
                <a:avLst/>
                <a:gdLst>
                  <a:gd name="T0" fmla="*/ 187 w 187"/>
                  <a:gd name="T1" fmla="*/ 12310 h 12310"/>
                  <a:gd name="T2" fmla="*/ 187 w 187"/>
                  <a:gd name="T3" fmla="*/ 0 h 12310"/>
                  <a:gd name="T4" fmla="*/ 0 w 187"/>
                  <a:gd name="T5" fmla="*/ 0 h 12310"/>
                  <a:gd name="T6" fmla="*/ 0 w 187"/>
                  <a:gd name="T7" fmla="*/ 12196 h 12310"/>
                  <a:gd name="T8" fmla="*/ 0 w 187"/>
                  <a:gd name="T9" fmla="*/ 12310 h 12310"/>
                  <a:gd name="T10" fmla="*/ 187 w 187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2310">
                    <a:moveTo>
                      <a:pt x="187" y="12310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2196"/>
                    </a:lnTo>
                    <a:lnTo>
                      <a:pt x="0" y="12310"/>
                    </a:lnTo>
                    <a:lnTo>
                      <a:pt x="187" y="1231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29" name="Freeform 73">
                <a:extLst>
                  <a:ext uri="{FF2B5EF4-FFF2-40B4-BE49-F238E27FC236}">
                    <a16:creationId xmlns:a16="http://schemas.microsoft.com/office/drawing/2014/main" id="{FC4B4D19-53FD-0060-8700-1EF8AF709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" y="1714"/>
                <a:ext cx="14" cy="1614"/>
              </a:xfrm>
              <a:custGeom>
                <a:avLst/>
                <a:gdLst>
                  <a:gd name="T0" fmla="*/ 0 w 69"/>
                  <a:gd name="T1" fmla="*/ 12310 h 12310"/>
                  <a:gd name="T2" fmla="*/ 0 w 69"/>
                  <a:gd name="T3" fmla="*/ 12190 h 12310"/>
                  <a:gd name="T4" fmla="*/ 0 w 69"/>
                  <a:gd name="T5" fmla="*/ 0 h 12310"/>
                  <a:gd name="T6" fmla="*/ 69 w 69"/>
                  <a:gd name="T7" fmla="*/ 0 h 12310"/>
                  <a:gd name="T8" fmla="*/ 69 w 69"/>
                  <a:gd name="T9" fmla="*/ 12310 h 12310"/>
                  <a:gd name="T10" fmla="*/ 0 w 69"/>
                  <a:gd name="T11" fmla="*/ 1231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2310">
                    <a:moveTo>
                      <a:pt x="0" y="12310"/>
                    </a:moveTo>
                    <a:lnTo>
                      <a:pt x="0" y="12190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12310"/>
                    </a:lnTo>
                    <a:lnTo>
                      <a:pt x="0" y="1231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0" name="Freeform 74">
                <a:extLst>
                  <a:ext uri="{FF2B5EF4-FFF2-40B4-BE49-F238E27FC236}">
                    <a16:creationId xmlns:a16="http://schemas.microsoft.com/office/drawing/2014/main" id="{9E1AE391-1036-EB80-843C-DBCC84979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" y="1714"/>
                <a:ext cx="23" cy="1614"/>
              </a:xfrm>
              <a:custGeom>
                <a:avLst/>
                <a:gdLst>
                  <a:gd name="T0" fmla="*/ 0 w 113"/>
                  <a:gd name="T1" fmla="*/ 0 h 12310"/>
                  <a:gd name="T2" fmla="*/ 0 w 113"/>
                  <a:gd name="T3" fmla="*/ 12197 h 12310"/>
                  <a:gd name="T4" fmla="*/ 0 w 113"/>
                  <a:gd name="T5" fmla="*/ 12310 h 12310"/>
                  <a:gd name="T6" fmla="*/ 113 w 113"/>
                  <a:gd name="T7" fmla="*/ 12310 h 12310"/>
                  <a:gd name="T8" fmla="*/ 113 w 113"/>
                  <a:gd name="T9" fmla="*/ 0 h 12310"/>
                  <a:gd name="T10" fmla="*/ 0 w 113"/>
                  <a:gd name="T11" fmla="*/ 0 h 12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310">
                    <a:moveTo>
                      <a:pt x="0" y="0"/>
                    </a:moveTo>
                    <a:lnTo>
                      <a:pt x="0" y="12197"/>
                    </a:lnTo>
                    <a:lnTo>
                      <a:pt x="0" y="12310"/>
                    </a:lnTo>
                    <a:lnTo>
                      <a:pt x="113" y="12310"/>
                    </a:lnTo>
                    <a:lnTo>
                      <a:pt x="1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17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1" name="Freeform 75">
                <a:extLst>
                  <a:ext uri="{FF2B5EF4-FFF2-40B4-BE49-F238E27FC236}">
                    <a16:creationId xmlns:a16="http://schemas.microsoft.com/office/drawing/2014/main" id="{FF2C5CB7-EBCC-9CBF-6E0A-4BE1E8ED9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" y="1719"/>
                <a:ext cx="6" cy="1604"/>
              </a:xfrm>
              <a:custGeom>
                <a:avLst/>
                <a:gdLst>
                  <a:gd name="T0" fmla="*/ 34 w 34"/>
                  <a:gd name="T1" fmla="*/ 12240 h 12240"/>
                  <a:gd name="T2" fmla="*/ 34 w 34"/>
                  <a:gd name="T3" fmla="*/ 12155 h 12240"/>
                  <a:gd name="T4" fmla="*/ 34 w 34"/>
                  <a:gd name="T5" fmla="*/ 0 h 12240"/>
                  <a:gd name="T6" fmla="*/ 0 w 34"/>
                  <a:gd name="T7" fmla="*/ 0 h 12240"/>
                  <a:gd name="T8" fmla="*/ 0 w 34"/>
                  <a:gd name="T9" fmla="*/ 12240 h 12240"/>
                  <a:gd name="T10" fmla="*/ 34 w 34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2240">
                    <a:moveTo>
                      <a:pt x="34" y="12240"/>
                    </a:moveTo>
                    <a:lnTo>
                      <a:pt x="34" y="12155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2240"/>
                    </a:lnTo>
                    <a:lnTo>
                      <a:pt x="34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2" name="Freeform 76">
                <a:extLst>
                  <a:ext uri="{FF2B5EF4-FFF2-40B4-BE49-F238E27FC236}">
                    <a16:creationId xmlns:a16="http://schemas.microsoft.com/office/drawing/2014/main" id="{6D1D0A86-0681-93F3-D262-DBB65350A1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" y="1719"/>
                <a:ext cx="11" cy="1604"/>
              </a:xfrm>
              <a:custGeom>
                <a:avLst/>
                <a:gdLst>
                  <a:gd name="T0" fmla="*/ 56 w 56"/>
                  <a:gd name="T1" fmla="*/ 12240 h 12240"/>
                  <a:gd name="T2" fmla="*/ 56 w 56"/>
                  <a:gd name="T3" fmla="*/ 0 h 12240"/>
                  <a:gd name="T4" fmla="*/ 0 w 56"/>
                  <a:gd name="T5" fmla="*/ 0 h 12240"/>
                  <a:gd name="T6" fmla="*/ 0 w 56"/>
                  <a:gd name="T7" fmla="*/ 12167 h 12240"/>
                  <a:gd name="T8" fmla="*/ 0 w 56"/>
                  <a:gd name="T9" fmla="*/ 12240 h 12240"/>
                  <a:gd name="T10" fmla="*/ 56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56" y="12240"/>
                    </a:moveTo>
                    <a:lnTo>
                      <a:pt x="56" y="0"/>
                    </a:lnTo>
                    <a:lnTo>
                      <a:pt x="0" y="0"/>
                    </a:lnTo>
                    <a:lnTo>
                      <a:pt x="0" y="12167"/>
                    </a:lnTo>
                    <a:lnTo>
                      <a:pt x="0" y="12240"/>
                    </a:lnTo>
                    <a:lnTo>
                      <a:pt x="56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3" name="Freeform 77">
                <a:extLst>
                  <a:ext uri="{FF2B5EF4-FFF2-40B4-BE49-F238E27FC236}">
                    <a16:creationId xmlns:a16="http://schemas.microsoft.com/office/drawing/2014/main" id="{1089D0EC-3673-6720-2DB0-B114E471B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" y="1719"/>
                <a:ext cx="22" cy="1604"/>
              </a:xfrm>
              <a:custGeom>
                <a:avLst/>
                <a:gdLst>
                  <a:gd name="T0" fmla="*/ 113 w 113"/>
                  <a:gd name="T1" fmla="*/ 12240 h 12240"/>
                  <a:gd name="T2" fmla="*/ 113 w 113"/>
                  <a:gd name="T3" fmla="*/ 0 h 12240"/>
                  <a:gd name="T4" fmla="*/ 0 w 113"/>
                  <a:gd name="T5" fmla="*/ 0 h 12240"/>
                  <a:gd name="T6" fmla="*/ 0 w 113"/>
                  <a:gd name="T7" fmla="*/ 12161 h 12240"/>
                  <a:gd name="T8" fmla="*/ 0 w 113"/>
                  <a:gd name="T9" fmla="*/ 12240 h 12240"/>
                  <a:gd name="T10" fmla="*/ 113 w 113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240">
                    <a:moveTo>
                      <a:pt x="113" y="12240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12161"/>
                    </a:lnTo>
                    <a:lnTo>
                      <a:pt x="0" y="12240"/>
                    </a:lnTo>
                    <a:lnTo>
                      <a:pt x="113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4" name="Freeform 78">
                <a:extLst>
                  <a:ext uri="{FF2B5EF4-FFF2-40B4-BE49-F238E27FC236}">
                    <a16:creationId xmlns:a16="http://schemas.microsoft.com/office/drawing/2014/main" id="{4AC4B4CD-3584-EC06-1FC9-59F874A09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" y="1719"/>
                <a:ext cx="6" cy="1604"/>
              </a:xfrm>
              <a:custGeom>
                <a:avLst/>
                <a:gdLst>
                  <a:gd name="T0" fmla="*/ 0 w 35"/>
                  <a:gd name="T1" fmla="*/ 12240 h 12240"/>
                  <a:gd name="T2" fmla="*/ 0 w 35"/>
                  <a:gd name="T3" fmla="*/ 12161 h 12240"/>
                  <a:gd name="T4" fmla="*/ 0 w 35"/>
                  <a:gd name="T5" fmla="*/ 0 h 12240"/>
                  <a:gd name="T6" fmla="*/ 35 w 35"/>
                  <a:gd name="T7" fmla="*/ 0 h 12240"/>
                  <a:gd name="T8" fmla="*/ 35 w 35"/>
                  <a:gd name="T9" fmla="*/ 12240 h 12240"/>
                  <a:gd name="T10" fmla="*/ 0 w 35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D4E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5" name="Freeform 79">
                <a:extLst>
                  <a:ext uri="{FF2B5EF4-FFF2-40B4-BE49-F238E27FC236}">
                    <a16:creationId xmlns:a16="http://schemas.microsoft.com/office/drawing/2014/main" id="{039B8791-B040-FBFD-A631-F79164783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" y="1719"/>
                <a:ext cx="11" cy="1604"/>
              </a:xfrm>
              <a:custGeom>
                <a:avLst/>
                <a:gdLst>
                  <a:gd name="T0" fmla="*/ 0 w 56"/>
                  <a:gd name="T1" fmla="*/ 12240 h 12240"/>
                  <a:gd name="T2" fmla="*/ 0 w 56"/>
                  <a:gd name="T3" fmla="*/ 12161 h 12240"/>
                  <a:gd name="T4" fmla="*/ 0 w 56"/>
                  <a:gd name="T5" fmla="*/ 0 h 12240"/>
                  <a:gd name="T6" fmla="*/ 56 w 56"/>
                  <a:gd name="T7" fmla="*/ 0 h 12240"/>
                  <a:gd name="T8" fmla="*/ 56 w 56"/>
                  <a:gd name="T9" fmla="*/ 12240 h 12240"/>
                  <a:gd name="T10" fmla="*/ 0 w 56"/>
                  <a:gd name="T11" fmla="*/ 12240 h 12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240">
                    <a:moveTo>
                      <a:pt x="0" y="12240"/>
                    </a:moveTo>
                    <a:lnTo>
                      <a:pt x="0" y="12161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12240"/>
                    </a:lnTo>
                    <a:lnTo>
                      <a:pt x="0" y="12240"/>
                    </a:lnTo>
                    <a:close/>
                  </a:path>
                </a:pathLst>
              </a:custGeom>
              <a:solidFill>
                <a:srgbClr val="FCE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6" name="Freeform 80">
                <a:extLst>
                  <a:ext uri="{FF2B5EF4-FFF2-40B4-BE49-F238E27FC236}">
                    <a16:creationId xmlns:a16="http://schemas.microsoft.com/office/drawing/2014/main" id="{54B1A3A9-BFC7-0B3A-5B4C-FB9927AFE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1657"/>
                <a:ext cx="55" cy="34"/>
              </a:xfrm>
              <a:custGeom>
                <a:avLst/>
                <a:gdLst>
                  <a:gd name="T0" fmla="*/ 17 w 286"/>
                  <a:gd name="T1" fmla="*/ 254 h 254"/>
                  <a:gd name="T2" fmla="*/ 0 w 286"/>
                  <a:gd name="T3" fmla="*/ 180 h 254"/>
                  <a:gd name="T4" fmla="*/ 4 w 286"/>
                  <a:gd name="T5" fmla="*/ 146 h 254"/>
                  <a:gd name="T6" fmla="*/ 11 w 286"/>
                  <a:gd name="T7" fmla="*/ 114 h 254"/>
                  <a:gd name="T8" fmla="*/ 43 w 286"/>
                  <a:gd name="T9" fmla="*/ 57 h 254"/>
                  <a:gd name="T10" fmla="*/ 87 w 286"/>
                  <a:gd name="T11" fmla="*/ 18 h 254"/>
                  <a:gd name="T12" fmla="*/ 114 w 286"/>
                  <a:gd name="T13" fmla="*/ 6 h 254"/>
                  <a:gd name="T14" fmla="*/ 143 w 286"/>
                  <a:gd name="T15" fmla="*/ 0 h 254"/>
                  <a:gd name="T16" fmla="*/ 204 w 286"/>
                  <a:gd name="T17" fmla="*/ 7 h 254"/>
                  <a:gd name="T18" fmla="*/ 233 w 286"/>
                  <a:gd name="T19" fmla="*/ 18 h 254"/>
                  <a:gd name="T20" fmla="*/ 257 w 286"/>
                  <a:gd name="T21" fmla="*/ 35 h 254"/>
                  <a:gd name="T22" fmla="*/ 276 w 286"/>
                  <a:gd name="T23" fmla="*/ 57 h 254"/>
                  <a:gd name="T24" fmla="*/ 286 w 286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6" h="254">
                    <a:moveTo>
                      <a:pt x="17" y="254"/>
                    </a:moveTo>
                    <a:lnTo>
                      <a:pt x="0" y="180"/>
                    </a:lnTo>
                    <a:lnTo>
                      <a:pt x="4" y="146"/>
                    </a:lnTo>
                    <a:lnTo>
                      <a:pt x="11" y="114"/>
                    </a:lnTo>
                    <a:lnTo>
                      <a:pt x="43" y="57"/>
                    </a:lnTo>
                    <a:lnTo>
                      <a:pt x="87" y="18"/>
                    </a:lnTo>
                    <a:lnTo>
                      <a:pt x="114" y="6"/>
                    </a:lnTo>
                    <a:lnTo>
                      <a:pt x="143" y="0"/>
                    </a:lnTo>
                    <a:lnTo>
                      <a:pt x="204" y="7"/>
                    </a:lnTo>
                    <a:lnTo>
                      <a:pt x="233" y="18"/>
                    </a:lnTo>
                    <a:lnTo>
                      <a:pt x="257" y="35"/>
                    </a:lnTo>
                    <a:lnTo>
                      <a:pt x="276" y="57"/>
                    </a:lnTo>
                    <a:lnTo>
                      <a:pt x="286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7" name="Freeform 81">
                <a:extLst>
                  <a:ext uri="{FF2B5EF4-FFF2-40B4-BE49-F238E27FC236}">
                    <a16:creationId xmlns:a16="http://schemas.microsoft.com/office/drawing/2014/main" id="{A1721F9A-BCAD-460E-6646-6C005CA89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1657"/>
                <a:ext cx="56" cy="34"/>
              </a:xfrm>
              <a:custGeom>
                <a:avLst/>
                <a:gdLst>
                  <a:gd name="T0" fmla="*/ 270 w 287"/>
                  <a:gd name="T1" fmla="*/ 254 h 254"/>
                  <a:gd name="T2" fmla="*/ 287 w 287"/>
                  <a:gd name="T3" fmla="*/ 180 h 254"/>
                  <a:gd name="T4" fmla="*/ 276 w 287"/>
                  <a:gd name="T5" fmla="*/ 114 h 254"/>
                  <a:gd name="T6" fmla="*/ 244 w 287"/>
                  <a:gd name="T7" fmla="*/ 57 h 254"/>
                  <a:gd name="T8" fmla="*/ 200 w 287"/>
                  <a:gd name="T9" fmla="*/ 18 h 254"/>
                  <a:gd name="T10" fmla="*/ 174 w 287"/>
                  <a:gd name="T11" fmla="*/ 6 h 254"/>
                  <a:gd name="T12" fmla="*/ 145 w 287"/>
                  <a:gd name="T13" fmla="*/ 0 h 254"/>
                  <a:gd name="T14" fmla="*/ 116 w 287"/>
                  <a:gd name="T15" fmla="*/ 0 h 254"/>
                  <a:gd name="T16" fmla="*/ 84 w 287"/>
                  <a:gd name="T17" fmla="*/ 7 h 254"/>
                  <a:gd name="T18" fmla="*/ 55 w 287"/>
                  <a:gd name="T19" fmla="*/ 18 h 254"/>
                  <a:gd name="T20" fmla="*/ 31 w 287"/>
                  <a:gd name="T21" fmla="*/ 35 h 254"/>
                  <a:gd name="T22" fmla="*/ 13 w 287"/>
                  <a:gd name="T23" fmla="*/ 57 h 254"/>
                  <a:gd name="T24" fmla="*/ 0 w 287"/>
                  <a:gd name="T25" fmla="*/ 8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254">
                    <a:moveTo>
                      <a:pt x="270" y="254"/>
                    </a:moveTo>
                    <a:lnTo>
                      <a:pt x="287" y="180"/>
                    </a:lnTo>
                    <a:lnTo>
                      <a:pt x="276" y="114"/>
                    </a:lnTo>
                    <a:lnTo>
                      <a:pt x="244" y="57"/>
                    </a:lnTo>
                    <a:lnTo>
                      <a:pt x="200" y="18"/>
                    </a:lnTo>
                    <a:lnTo>
                      <a:pt x="174" y="6"/>
                    </a:lnTo>
                    <a:lnTo>
                      <a:pt x="145" y="0"/>
                    </a:lnTo>
                    <a:lnTo>
                      <a:pt x="116" y="0"/>
                    </a:lnTo>
                    <a:lnTo>
                      <a:pt x="84" y="7"/>
                    </a:lnTo>
                    <a:lnTo>
                      <a:pt x="55" y="18"/>
                    </a:lnTo>
                    <a:lnTo>
                      <a:pt x="31" y="35"/>
                    </a:lnTo>
                    <a:lnTo>
                      <a:pt x="13" y="57"/>
                    </a:lnTo>
                    <a:lnTo>
                      <a:pt x="0" y="85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8" name="Freeform 82">
                <a:extLst>
                  <a:ext uri="{FF2B5EF4-FFF2-40B4-BE49-F238E27FC236}">
                    <a16:creationId xmlns:a16="http://schemas.microsoft.com/office/drawing/2014/main" id="{166574FF-136E-BAFA-3A5F-D7BFBD488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353"/>
                <a:ext cx="55" cy="33"/>
              </a:xfrm>
              <a:custGeom>
                <a:avLst/>
                <a:gdLst>
                  <a:gd name="T0" fmla="*/ 17 w 286"/>
                  <a:gd name="T1" fmla="*/ 0 h 252"/>
                  <a:gd name="T2" fmla="*/ 0 w 286"/>
                  <a:gd name="T3" fmla="*/ 72 h 252"/>
                  <a:gd name="T4" fmla="*/ 4 w 286"/>
                  <a:gd name="T5" fmla="*/ 107 h 252"/>
                  <a:gd name="T6" fmla="*/ 11 w 286"/>
                  <a:gd name="T7" fmla="*/ 140 h 252"/>
                  <a:gd name="T8" fmla="*/ 43 w 286"/>
                  <a:gd name="T9" fmla="*/ 195 h 252"/>
                  <a:gd name="T10" fmla="*/ 87 w 286"/>
                  <a:gd name="T11" fmla="*/ 235 h 252"/>
                  <a:gd name="T12" fmla="*/ 114 w 286"/>
                  <a:gd name="T13" fmla="*/ 247 h 252"/>
                  <a:gd name="T14" fmla="*/ 143 w 286"/>
                  <a:gd name="T15" fmla="*/ 252 h 252"/>
                  <a:gd name="T16" fmla="*/ 204 w 286"/>
                  <a:gd name="T17" fmla="*/ 247 h 252"/>
                  <a:gd name="T18" fmla="*/ 233 w 286"/>
                  <a:gd name="T19" fmla="*/ 235 h 252"/>
                  <a:gd name="T20" fmla="*/ 257 w 286"/>
                  <a:gd name="T21" fmla="*/ 219 h 252"/>
                  <a:gd name="T22" fmla="*/ 286 w 286"/>
                  <a:gd name="T23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6" h="252">
                    <a:moveTo>
                      <a:pt x="17" y="0"/>
                    </a:moveTo>
                    <a:lnTo>
                      <a:pt x="0" y="72"/>
                    </a:lnTo>
                    <a:lnTo>
                      <a:pt x="4" y="107"/>
                    </a:lnTo>
                    <a:lnTo>
                      <a:pt x="11" y="140"/>
                    </a:lnTo>
                    <a:lnTo>
                      <a:pt x="43" y="195"/>
                    </a:lnTo>
                    <a:lnTo>
                      <a:pt x="87" y="235"/>
                    </a:lnTo>
                    <a:lnTo>
                      <a:pt x="114" y="247"/>
                    </a:lnTo>
                    <a:lnTo>
                      <a:pt x="143" y="252"/>
                    </a:lnTo>
                    <a:lnTo>
                      <a:pt x="204" y="247"/>
                    </a:lnTo>
                    <a:lnTo>
                      <a:pt x="233" y="235"/>
                    </a:lnTo>
                    <a:lnTo>
                      <a:pt x="257" y="219"/>
                    </a:lnTo>
                    <a:lnTo>
                      <a:pt x="286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5539" name="Freeform 83">
                <a:extLst>
                  <a:ext uri="{FF2B5EF4-FFF2-40B4-BE49-F238E27FC236}">
                    <a16:creationId xmlns:a16="http://schemas.microsoft.com/office/drawing/2014/main" id="{A201F94B-0457-315B-31AD-E3EF587FD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" y="3353"/>
                <a:ext cx="56" cy="33"/>
              </a:xfrm>
              <a:custGeom>
                <a:avLst/>
                <a:gdLst>
                  <a:gd name="T0" fmla="*/ 270 w 287"/>
                  <a:gd name="T1" fmla="*/ 0 h 252"/>
                  <a:gd name="T2" fmla="*/ 287 w 287"/>
                  <a:gd name="T3" fmla="*/ 72 h 252"/>
                  <a:gd name="T4" fmla="*/ 276 w 287"/>
                  <a:gd name="T5" fmla="*/ 140 h 252"/>
                  <a:gd name="T6" fmla="*/ 244 w 287"/>
                  <a:gd name="T7" fmla="*/ 195 h 252"/>
                  <a:gd name="T8" fmla="*/ 200 w 287"/>
                  <a:gd name="T9" fmla="*/ 235 h 252"/>
                  <a:gd name="T10" fmla="*/ 145 w 287"/>
                  <a:gd name="T11" fmla="*/ 252 h 252"/>
                  <a:gd name="T12" fmla="*/ 84 w 287"/>
                  <a:gd name="T13" fmla="*/ 247 h 252"/>
                  <a:gd name="T14" fmla="*/ 55 w 287"/>
                  <a:gd name="T15" fmla="*/ 235 h 252"/>
                  <a:gd name="T16" fmla="*/ 31 w 287"/>
                  <a:gd name="T17" fmla="*/ 219 h 252"/>
                  <a:gd name="T18" fmla="*/ 13 w 287"/>
                  <a:gd name="T19" fmla="*/ 195 h 252"/>
                  <a:gd name="T20" fmla="*/ 0 w 287"/>
                  <a:gd name="T21" fmla="*/ 16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52">
                    <a:moveTo>
                      <a:pt x="270" y="0"/>
                    </a:moveTo>
                    <a:lnTo>
                      <a:pt x="287" y="72"/>
                    </a:lnTo>
                    <a:lnTo>
                      <a:pt x="276" y="140"/>
                    </a:lnTo>
                    <a:lnTo>
                      <a:pt x="244" y="195"/>
                    </a:lnTo>
                    <a:lnTo>
                      <a:pt x="200" y="235"/>
                    </a:lnTo>
                    <a:lnTo>
                      <a:pt x="145" y="252"/>
                    </a:lnTo>
                    <a:lnTo>
                      <a:pt x="84" y="247"/>
                    </a:lnTo>
                    <a:lnTo>
                      <a:pt x="55" y="235"/>
                    </a:lnTo>
                    <a:lnTo>
                      <a:pt x="31" y="219"/>
                    </a:lnTo>
                    <a:lnTo>
                      <a:pt x="13" y="195"/>
                    </a:lnTo>
                    <a:lnTo>
                      <a:pt x="0" y="169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grpSp>
        <p:nvGrpSpPr>
          <p:cNvPr id="275581" name="Group 125">
            <a:extLst>
              <a:ext uri="{FF2B5EF4-FFF2-40B4-BE49-F238E27FC236}">
                <a16:creationId xmlns:a16="http://schemas.microsoft.com/office/drawing/2014/main" id="{E78BB799-7159-D670-6837-B2A62E93E625}"/>
              </a:ext>
            </a:extLst>
          </p:cNvPr>
          <p:cNvGrpSpPr>
            <a:grpSpLocks/>
          </p:cNvGrpSpPr>
          <p:nvPr/>
        </p:nvGrpSpPr>
        <p:grpSpPr bwMode="auto">
          <a:xfrm>
            <a:off x="1157288" y="668338"/>
            <a:ext cx="7466012" cy="5673725"/>
            <a:chOff x="729" y="406"/>
            <a:chExt cx="4703" cy="3574"/>
          </a:xfrm>
        </p:grpSpPr>
        <p:grpSp>
          <p:nvGrpSpPr>
            <p:cNvPr id="275579" name="Group 123">
              <a:extLst>
                <a:ext uri="{FF2B5EF4-FFF2-40B4-BE49-F238E27FC236}">
                  <a16:creationId xmlns:a16="http://schemas.microsoft.com/office/drawing/2014/main" id="{ED0DAE12-F7FB-3A28-58E7-747602D674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8" y="406"/>
              <a:ext cx="3715" cy="3574"/>
              <a:chOff x="1038" y="411"/>
              <a:chExt cx="3715" cy="3574"/>
            </a:xfrm>
          </p:grpSpPr>
          <p:grpSp>
            <p:nvGrpSpPr>
              <p:cNvPr id="275459" name="Group 3">
                <a:extLst>
                  <a:ext uri="{FF2B5EF4-FFF2-40B4-BE49-F238E27FC236}">
                    <a16:creationId xmlns:a16="http://schemas.microsoft.com/office/drawing/2014/main" id="{53B52BE3-13FD-A003-BF1E-51438BB5DB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8" y="411"/>
                <a:ext cx="3715" cy="505"/>
                <a:chOff x="699" y="1013"/>
                <a:chExt cx="2698" cy="516"/>
              </a:xfrm>
            </p:grpSpPr>
            <p:sp>
              <p:nvSpPr>
                <p:cNvPr id="275460" name="Freeform 4">
                  <a:extLst>
                    <a:ext uri="{FF2B5EF4-FFF2-40B4-BE49-F238E27FC236}">
                      <a16:creationId xmlns:a16="http://schemas.microsoft.com/office/drawing/2014/main" id="{6F704F60-F8E1-A778-2343-3714B55149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" y="1013"/>
                  <a:ext cx="2698" cy="370"/>
                </a:xfrm>
                <a:custGeom>
                  <a:avLst/>
                  <a:gdLst>
                    <a:gd name="T0" fmla="*/ 13878 w 13989"/>
                    <a:gd name="T1" fmla="*/ 2621 h 2635"/>
                    <a:gd name="T2" fmla="*/ 13966 w 13989"/>
                    <a:gd name="T3" fmla="*/ 2525 h 2635"/>
                    <a:gd name="T4" fmla="*/ 13989 w 13989"/>
                    <a:gd name="T5" fmla="*/ 2386 h 2635"/>
                    <a:gd name="T6" fmla="*/ 13972 w 13989"/>
                    <a:gd name="T7" fmla="*/ 2319 h 2635"/>
                    <a:gd name="T8" fmla="*/ 13908 w 13989"/>
                    <a:gd name="T9" fmla="*/ 2244 h 2635"/>
                    <a:gd name="T10" fmla="*/ 13840 w 13989"/>
                    <a:gd name="T11" fmla="*/ 2220 h 2635"/>
                    <a:gd name="T12" fmla="*/ 13759 w 13989"/>
                    <a:gd name="T13" fmla="*/ 2228 h 2635"/>
                    <a:gd name="T14" fmla="*/ 13695 w 13989"/>
                    <a:gd name="T15" fmla="*/ 2292 h 2635"/>
                    <a:gd name="T16" fmla="*/ 13671 w 13989"/>
                    <a:gd name="T17" fmla="*/ 2371 h 2635"/>
                    <a:gd name="T18" fmla="*/ 7251 w 13989"/>
                    <a:gd name="T19" fmla="*/ 497 h 2635"/>
                    <a:gd name="T20" fmla="*/ 7158 w 13989"/>
                    <a:gd name="T21" fmla="*/ 436 h 2635"/>
                    <a:gd name="T22" fmla="*/ 7142 w 13989"/>
                    <a:gd name="T23" fmla="*/ 378 h 2635"/>
                    <a:gd name="T24" fmla="*/ 7238 w 13989"/>
                    <a:gd name="T25" fmla="*/ 318 h 2635"/>
                    <a:gd name="T26" fmla="*/ 7301 w 13989"/>
                    <a:gd name="T27" fmla="*/ 363 h 2635"/>
                    <a:gd name="T28" fmla="*/ 7403 w 13989"/>
                    <a:gd name="T29" fmla="*/ 349 h 2635"/>
                    <a:gd name="T30" fmla="*/ 7455 w 13989"/>
                    <a:gd name="T31" fmla="*/ 294 h 2635"/>
                    <a:gd name="T32" fmla="*/ 7461 w 13989"/>
                    <a:gd name="T33" fmla="*/ 247 h 2635"/>
                    <a:gd name="T34" fmla="*/ 7421 w 13989"/>
                    <a:gd name="T35" fmla="*/ 177 h 2635"/>
                    <a:gd name="T36" fmla="*/ 7342 w 13989"/>
                    <a:gd name="T37" fmla="*/ 124 h 2635"/>
                    <a:gd name="T38" fmla="*/ 7282 w 13989"/>
                    <a:gd name="T39" fmla="*/ 110 h 2635"/>
                    <a:gd name="T40" fmla="*/ 7188 w 13989"/>
                    <a:gd name="T41" fmla="*/ 128 h 2635"/>
                    <a:gd name="T42" fmla="*/ 7133 w 13989"/>
                    <a:gd name="T43" fmla="*/ 179 h 2635"/>
                    <a:gd name="T44" fmla="*/ 7124 w 13989"/>
                    <a:gd name="T45" fmla="*/ 89 h 2635"/>
                    <a:gd name="T46" fmla="*/ 7084 w 13989"/>
                    <a:gd name="T47" fmla="*/ 29 h 2635"/>
                    <a:gd name="T48" fmla="*/ 6992 w 13989"/>
                    <a:gd name="T49" fmla="*/ 0 h 2635"/>
                    <a:gd name="T50" fmla="*/ 6902 w 13989"/>
                    <a:gd name="T51" fmla="*/ 29 h 2635"/>
                    <a:gd name="T52" fmla="*/ 6862 w 13989"/>
                    <a:gd name="T53" fmla="*/ 89 h 2635"/>
                    <a:gd name="T54" fmla="*/ 6853 w 13989"/>
                    <a:gd name="T55" fmla="*/ 151 h 2635"/>
                    <a:gd name="T56" fmla="*/ 6829 w 13989"/>
                    <a:gd name="T57" fmla="*/ 148 h 2635"/>
                    <a:gd name="T58" fmla="*/ 6736 w 13989"/>
                    <a:gd name="T59" fmla="*/ 110 h 2635"/>
                    <a:gd name="T60" fmla="*/ 6641 w 13989"/>
                    <a:gd name="T61" fmla="*/ 124 h 2635"/>
                    <a:gd name="T62" fmla="*/ 6565 w 13989"/>
                    <a:gd name="T63" fmla="*/ 177 h 2635"/>
                    <a:gd name="T64" fmla="*/ 6527 w 13989"/>
                    <a:gd name="T65" fmla="*/ 247 h 2635"/>
                    <a:gd name="T66" fmla="*/ 6545 w 13989"/>
                    <a:gd name="T67" fmla="*/ 318 h 2635"/>
                    <a:gd name="T68" fmla="*/ 6620 w 13989"/>
                    <a:gd name="T69" fmla="*/ 366 h 2635"/>
                    <a:gd name="T70" fmla="*/ 6730 w 13989"/>
                    <a:gd name="T71" fmla="*/ 335 h 2635"/>
                    <a:gd name="T72" fmla="*/ 6818 w 13989"/>
                    <a:gd name="T73" fmla="*/ 351 h 2635"/>
                    <a:gd name="T74" fmla="*/ 6853 w 13989"/>
                    <a:gd name="T75" fmla="*/ 413 h 2635"/>
                    <a:gd name="T76" fmla="*/ 6770 w 13989"/>
                    <a:gd name="T77" fmla="*/ 482 h 2635"/>
                    <a:gd name="T78" fmla="*/ 300 w 13989"/>
                    <a:gd name="T79" fmla="*/ 2420 h 2635"/>
                    <a:gd name="T80" fmla="*/ 315 w 13989"/>
                    <a:gd name="T81" fmla="*/ 2371 h 2635"/>
                    <a:gd name="T82" fmla="*/ 291 w 13989"/>
                    <a:gd name="T83" fmla="*/ 2292 h 2635"/>
                    <a:gd name="T84" fmla="*/ 227 w 13989"/>
                    <a:gd name="T85" fmla="*/ 2228 h 2635"/>
                    <a:gd name="T86" fmla="*/ 146 w 13989"/>
                    <a:gd name="T87" fmla="*/ 2220 h 2635"/>
                    <a:gd name="T88" fmla="*/ 81 w 13989"/>
                    <a:gd name="T89" fmla="*/ 2244 h 2635"/>
                    <a:gd name="T90" fmla="*/ 32 w 13989"/>
                    <a:gd name="T91" fmla="*/ 2290 h 2635"/>
                    <a:gd name="T92" fmla="*/ 5 w 13989"/>
                    <a:gd name="T93" fmla="*/ 2353 h 2635"/>
                    <a:gd name="T94" fmla="*/ 2 w 13989"/>
                    <a:gd name="T95" fmla="*/ 2458 h 2635"/>
                    <a:gd name="T96" fmla="*/ 57 w 13989"/>
                    <a:gd name="T97" fmla="*/ 2581 h 2635"/>
                    <a:gd name="T98" fmla="*/ 171 w 13989"/>
                    <a:gd name="T99" fmla="*/ 2635 h 2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3989" h="2635">
                      <a:moveTo>
                        <a:pt x="13814" y="2635"/>
                      </a:moveTo>
                      <a:lnTo>
                        <a:pt x="13878" y="2621"/>
                      </a:lnTo>
                      <a:lnTo>
                        <a:pt x="13930" y="2581"/>
                      </a:lnTo>
                      <a:lnTo>
                        <a:pt x="13966" y="2525"/>
                      </a:lnTo>
                      <a:lnTo>
                        <a:pt x="13985" y="2458"/>
                      </a:lnTo>
                      <a:lnTo>
                        <a:pt x="13989" y="2386"/>
                      </a:lnTo>
                      <a:lnTo>
                        <a:pt x="13983" y="2353"/>
                      </a:lnTo>
                      <a:lnTo>
                        <a:pt x="13972" y="2319"/>
                      </a:lnTo>
                      <a:lnTo>
                        <a:pt x="13935" y="2264"/>
                      </a:lnTo>
                      <a:lnTo>
                        <a:pt x="13908" y="2244"/>
                      </a:lnTo>
                      <a:lnTo>
                        <a:pt x="13875" y="2229"/>
                      </a:lnTo>
                      <a:lnTo>
                        <a:pt x="13840" y="2220"/>
                      </a:lnTo>
                      <a:lnTo>
                        <a:pt x="13811" y="2217"/>
                      </a:lnTo>
                      <a:lnTo>
                        <a:pt x="13759" y="2228"/>
                      </a:lnTo>
                      <a:lnTo>
                        <a:pt x="13722" y="2254"/>
                      </a:lnTo>
                      <a:lnTo>
                        <a:pt x="13695" y="2292"/>
                      </a:lnTo>
                      <a:lnTo>
                        <a:pt x="13678" y="2333"/>
                      </a:lnTo>
                      <a:lnTo>
                        <a:pt x="13671" y="2371"/>
                      </a:lnTo>
                      <a:lnTo>
                        <a:pt x="13684" y="2420"/>
                      </a:lnTo>
                      <a:lnTo>
                        <a:pt x="7251" y="497"/>
                      </a:lnTo>
                      <a:lnTo>
                        <a:pt x="7216" y="480"/>
                      </a:lnTo>
                      <a:lnTo>
                        <a:pt x="7158" y="436"/>
                      </a:lnTo>
                      <a:lnTo>
                        <a:pt x="7139" y="408"/>
                      </a:lnTo>
                      <a:lnTo>
                        <a:pt x="7142" y="378"/>
                      </a:lnTo>
                      <a:lnTo>
                        <a:pt x="7172" y="348"/>
                      </a:lnTo>
                      <a:lnTo>
                        <a:pt x="7238" y="318"/>
                      </a:lnTo>
                      <a:lnTo>
                        <a:pt x="7257" y="335"/>
                      </a:lnTo>
                      <a:lnTo>
                        <a:pt x="7301" y="363"/>
                      </a:lnTo>
                      <a:lnTo>
                        <a:pt x="7366" y="366"/>
                      </a:lnTo>
                      <a:lnTo>
                        <a:pt x="7403" y="349"/>
                      </a:lnTo>
                      <a:lnTo>
                        <a:pt x="7440" y="318"/>
                      </a:lnTo>
                      <a:lnTo>
                        <a:pt x="7455" y="294"/>
                      </a:lnTo>
                      <a:lnTo>
                        <a:pt x="7462" y="273"/>
                      </a:lnTo>
                      <a:lnTo>
                        <a:pt x="7461" y="247"/>
                      </a:lnTo>
                      <a:lnTo>
                        <a:pt x="7453" y="223"/>
                      </a:lnTo>
                      <a:lnTo>
                        <a:pt x="7421" y="177"/>
                      </a:lnTo>
                      <a:lnTo>
                        <a:pt x="7372" y="139"/>
                      </a:lnTo>
                      <a:lnTo>
                        <a:pt x="7342" y="124"/>
                      </a:lnTo>
                      <a:lnTo>
                        <a:pt x="7313" y="115"/>
                      </a:lnTo>
                      <a:lnTo>
                        <a:pt x="7282" y="110"/>
                      </a:lnTo>
                      <a:lnTo>
                        <a:pt x="7249" y="110"/>
                      </a:lnTo>
                      <a:lnTo>
                        <a:pt x="7188" y="128"/>
                      </a:lnTo>
                      <a:lnTo>
                        <a:pt x="7159" y="148"/>
                      </a:lnTo>
                      <a:lnTo>
                        <a:pt x="7133" y="179"/>
                      </a:lnTo>
                      <a:lnTo>
                        <a:pt x="7135" y="151"/>
                      </a:lnTo>
                      <a:lnTo>
                        <a:pt x="7124" y="89"/>
                      </a:lnTo>
                      <a:lnTo>
                        <a:pt x="7109" y="56"/>
                      </a:lnTo>
                      <a:lnTo>
                        <a:pt x="7084" y="29"/>
                      </a:lnTo>
                      <a:lnTo>
                        <a:pt x="7048" y="8"/>
                      </a:lnTo>
                      <a:lnTo>
                        <a:pt x="6992" y="0"/>
                      </a:lnTo>
                      <a:lnTo>
                        <a:pt x="6938" y="8"/>
                      </a:lnTo>
                      <a:lnTo>
                        <a:pt x="6902" y="29"/>
                      </a:lnTo>
                      <a:lnTo>
                        <a:pt x="6877" y="56"/>
                      </a:lnTo>
                      <a:lnTo>
                        <a:pt x="6862" y="89"/>
                      </a:lnTo>
                      <a:lnTo>
                        <a:pt x="6854" y="122"/>
                      </a:lnTo>
                      <a:lnTo>
                        <a:pt x="6853" y="151"/>
                      </a:lnTo>
                      <a:lnTo>
                        <a:pt x="6853" y="179"/>
                      </a:lnTo>
                      <a:lnTo>
                        <a:pt x="6829" y="148"/>
                      </a:lnTo>
                      <a:lnTo>
                        <a:pt x="6800" y="128"/>
                      </a:lnTo>
                      <a:lnTo>
                        <a:pt x="6736" y="110"/>
                      </a:lnTo>
                      <a:lnTo>
                        <a:pt x="6671" y="115"/>
                      </a:lnTo>
                      <a:lnTo>
                        <a:pt x="6641" y="124"/>
                      </a:lnTo>
                      <a:lnTo>
                        <a:pt x="6612" y="139"/>
                      </a:lnTo>
                      <a:lnTo>
                        <a:pt x="6565" y="177"/>
                      </a:lnTo>
                      <a:lnTo>
                        <a:pt x="6532" y="223"/>
                      </a:lnTo>
                      <a:lnTo>
                        <a:pt x="6527" y="247"/>
                      </a:lnTo>
                      <a:lnTo>
                        <a:pt x="6524" y="273"/>
                      </a:lnTo>
                      <a:lnTo>
                        <a:pt x="6545" y="318"/>
                      </a:lnTo>
                      <a:lnTo>
                        <a:pt x="6583" y="349"/>
                      </a:lnTo>
                      <a:lnTo>
                        <a:pt x="6620" y="366"/>
                      </a:lnTo>
                      <a:lnTo>
                        <a:pt x="6684" y="363"/>
                      </a:lnTo>
                      <a:lnTo>
                        <a:pt x="6730" y="335"/>
                      </a:lnTo>
                      <a:lnTo>
                        <a:pt x="6746" y="318"/>
                      </a:lnTo>
                      <a:lnTo>
                        <a:pt x="6818" y="351"/>
                      </a:lnTo>
                      <a:lnTo>
                        <a:pt x="6850" y="384"/>
                      </a:lnTo>
                      <a:lnTo>
                        <a:pt x="6853" y="413"/>
                      </a:lnTo>
                      <a:lnTo>
                        <a:pt x="6833" y="441"/>
                      </a:lnTo>
                      <a:lnTo>
                        <a:pt x="6770" y="482"/>
                      </a:lnTo>
                      <a:lnTo>
                        <a:pt x="6734" y="497"/>
                      </a:lnTo>
                      <a:lnTo>
                        <a:pt x="300" y="2420"/>
                      </a:lnTo>
                      <a:lnTo>
                        <a:pt x="311" y="2402"/>
                      </a:lnTo>
                      <a:lnTo>
                        <a:pt x="315" y="2371"/>
                      </a:lnTo>
                      <a:lnTo>
                        <a:pt x="308" y="2333"/>
                      </a:lnTo>
                      <a:lnTo>
                        <a:pt x="291" y="2292"/>
                      </a:lnTo>
                      <a:lnTo>
                        <a:pt x="265" y="2254"/>
                      </a:lnTo>
                      <a:lnTo>
                        <a:pt x="227" y="2228"/>
                      </a:lnTo>
                      <a:lnTo>
                        <a:pt x="176" y="2217"/>
                      </a:lnTo>
                      <a:lnTo>
                        <a:pt x="146" y="2220"/>
                      </a:lnTo>
                      <a:lnTo>
                        <a:pt x="112" y="2229"/>
                      </a:lnTo>
                      <a:lnTo>
                        <a:pt x="81" y="2244"/>
                      </a:lnTo>
                      <a:lnTo>
                        <a:pt x="53" y="2264"/>
                      </a:lnTo>
                      <a:lnTo>
                        <a:pt x="32" y="2290"/>
                      </a:lnTo>
                      <a:lnTo>
                        <a:pt x="17" y="2319"/>
                      </a:lnTo>
                      <a:lnTo>
                        <a:pt x="5" y="2353"/>
                      </a:lnTo>
                      <a:lnTo>
                        <a:pt x="0" y="2386"/>
                      </a:lnTo>
                      <a:lnTo>
                        <a:pt x="2" y="2458"/>
                      </a:lnTo>
                      <a:lnTo>
                        <a:pt x="22" y="2525"/>
                      </a:lnTo>
                      <a:lnTo>
                        <a:pt x="57" y="2581"/>
                      </a:lnTo>
                      <a:lnTo>
                        <a:pt x="108" y="2621"/>
                      </a:lnTo>
                      <a:lnTo>
                        <a:pt x="171" y="2635"/>
                      </a:lnTo>
                      <a:lnTo>
                        <a:pt x="13814" y="2635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461" name="Freeform 5">
                  <a:extLst>
                    <a:ext uri="{FF2B5EF4-FFF2-40B4-BE49-F238E27FC236}">
                      <a16:creationId xmlns:a16="http://schemas.microsoft.com/office/drawing/2014/main" id="{53D2FD49-69D4-DFF5-5C9B-08E730DB31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" y="1095"/>
                  <a:ext cx="2634" cy="434"/>
                </a:xfrm>
                <a:custGeom>
                  <a:avLst/>
                  <a:gdLst>
                    <a:gd name="T0" fmla="*/ 6815 w 13648"/>
                    <a:gd name="T1" fmla="*/ 0 h 3080"/>
                    <a:gd name="T2" fmla="*/ 13648 w 13648"/>
                    <a:gd name="T3" fmla="*/ 2044 h 3080"/>
                    <a:gd name="T4" fmla="*/ 13648 w 13648"/>
                    <a:gd name="T5" fmla="*/ 3080 h 3080"/>
                    <a:gd name="T6" fmla="*/ 6824 w 13648"/>
                    <a:gd name="T7" fmla="*/ 3080 h 3080"/>
                    <a:gd name="T8" fmla="*/ 0 w 13648"/>
                    <a:gd name="T9" fmla="*/ 3080 h 3080"/>
                    <a:gd name="T10" fmla="*/ 0 w 13648"/>
                    <a:gd name="T11" fmla="*/ 2044 h 3080"/>
                    <a:gd name="T12" fmla="*/ 6815 w 13648"/>
                    <a:gd name="T13" fmla="*/ 0 h 3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648" h="3080">
                      <a:moveTo>
                        <a:pt x="6815" y="0"/>
                      </a:moveTo>
                      <a:lnTo>
                        <a:pt x="13648" y="2044"/>
                      </a:lnTo>
                      <a:lnTo>
                        <a:pt x="13648" y="3080"/>
                      </a:lnTo>
                      <a:lnTo>
                        <a:pt x="6824" y="3080"/>
                      </a:lnTo>
                      <a:lnTo>
                        <a:pt x="0" y="3080"/>
                      </a:lnTo>
                      <a:lnTo>
                        <a:pt x="0" y="2044"/>
                      </a:lnTo>
                      <a:lnTo>
                        <a:pt x="6815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462" name="Freeform 6">
                  <a:extLst>
                    <a:ext uri="{FF2B5EF4-FFF2-40B4-BE49-F238E27FC236}">
                      <a16:creationId xmlns:a16="http://schemas.microsoft.com/office/drawing/2014/main" id="{452EA405-A0B1-3B99-CD01-86A8412C1F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5" y="1181"/>
                  <a:ext cx="92" cy="85"/>
                </a:xfrm>
                <a:custGeom>
                  <a:avLst/>
                  <a:gdLst>
                    <a:gd name="T0" fmla="*/ 480 w 480"/>
                    <a:gd name="T1" fmla="*/ 0 h 607"/>
                    <a:gd name="T2" fmla="*/ 415 w 480"/>
                    <a:gd name="T3" fmla="*/ 135 h 607"/>
                    <a:gd name="T4" fmla="*/ 459 w 480"/>
                    <a:gd name="T5" fmla="*/ 135 h 607"/>
                    <a:gd name="T6" fmla="*/ 459 w 480"/>
                    <a:gd name="T7" fmla="*/ 186 h 607"/>
                    <a:gd name="T8" fmla="*/ 392 w 480"/>
                    <a:gd name="T9" fmla="*/ 186 h 607"/>
                    <a:gd name="T10" fmla="*/ 320 w 480"/>
                    <a:gd name="T11" fmla="*/ 284 h 607"/>
                    <a:gd name="T12" fmla="*/ 274 w 480"/>
                    <a:gd name="T13" fmla="*/ 373 h 607"/>
                    <a:gd name="T14" fmla="*/ 261 w 480"/>
                    <a:gd name="T15" fmla="*/ 421 h 607"/>
                    <a:gd name="T16" fmla="*/ 257 w 480"/>
                    <a:gd name="T17" fmla="*/ 467 h 607"/>
                    <a:gd name="T18" fmla="*/ 265 w 480"/>
                    <a:gd name="T19" fmla="*/ 480 h 607"/>
                    <a:gd name="T20" fmla="*/ 276 w 480"/>
                    <a:gd name="T21" fmla="*/ 514 h 607"/>
                    <a:gd name="T22" fmla="*/ 274 w 480"/>
                    <a:gd name="T23" fmla="*/ 561 h 607"/>
                    <a:gd name="T24" fmla="*/ 262 w 480"/>
                    <a:gd name="T25" fmla="*/ 582 h 607"/>
                    <a:gd name="T26" fmla="*/ 239 w 480"/>
                    <a:gd name="T27" fmla="*/ 607 h 607"/>
                    <a:gd name="T28" fmla="*/ 217 w 480"/>
                    <a:gd name="T29" fmla="*/ 582 h 607"/>
                    <a:gd name="T30" fmla="*/ 204 w 480"/>
                    <a:gd name="T31" fmla="*/ 561 h 607"/>
                    <a:gd name="T32" fmla="*/ 203 w 480"/>
                    <a:gd name="T33" fmla="*/ 514 h 607"/>
                    <a:gd name="T34" fmla="*/ 213 w 480"/>
                    <a:gd name="T35" fmla="*/ 480 h 607"/>
                    <a:gd name="T36" fmla="*/ 221 w 480"/>
                    <a:gd name="T37" fmla="*/ 467 h 607"/>
                    <a:gd name="T38" fmla="*/ 219 w 480"/>
                    <a:gd name="T39" fmla="*/ 421 h 607"/>
                    <a:gd name="T40" fmla="*/ 206 w 480"/>
                    <a:gd name="T41" fmla="*/ 373 h 607"/>
                    <a:gd name="T42" fmla="*/ 160 w 480"/>
                    <a:gd name="T43" fmla="*/ 284 h 607"/>
                    <a:gd name="T44" fmla="*/ 88 w 480"/>
                    <a:gd name="T45" fmla="*/ 186 h 607"/>
                    <a:gd name="T46" fmla="*/ 19 w 480"/>
                    <a:gd name="T47" fmla="*/ 186 h 607"/>
                    <a:gd name="T48" fmla="*/ 19 w 480"/>
                    <a:gd name="T49" fmla="*/ 135 h 607"/>
                    <a:gd name="T50" fmla="*/ 63 w 480"/>
                    <a:gd name="T51" fmla="*/ 135 h 607"/>
                    <a:gd name="T52" fmla="*/ 0 w 480"/>
                    <a:gd name="T53" fmla="*/ 0 h 607"/>
                    <a:gd name="T54" fmla="*/ 480 w 480"/>
                    <a:gd name="T55" fmla="*/ 0 h 6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80" h="607">
                      <a:moveTo>
                        <a:pt x="480" y="0"/>
                      </a:moveTo>
                      <a:lnTo>
                        <a:pt x="415" y="135"/>
                      </a:lnTo>
                      <a:lnTo>
                        <a:pt x="459" y="135"/>
                      </a:lnTo>
                      <a:lnTo>
                        <a:pt x="459" y="186"/>
                      </a:lnTo>
                      <a:lnTo>
                        <a:pt x="392" y="186"/>
                      </a:lnTo>
                      <a:lnTo>
                        <a:pt x="320" y="284"/>
                      </a:lnTo>
                      <a:lnTo>
                        <a:pt x="274" y="373"/>
                      </a:lnTo>
                      <a:lnTo>
                        <a:pt x="261" y="421"/>
                      </a:lnTo>
                      <a:lnTo>
                        <a:pt x="257" y="467"/>
                      </a:lnTo>
                      <a:lnTo>
                        <a:pt x="265" y="480"/>
                      </a:lnTo>
                      <a:lnTo>
                        <a:pt x="276" y="514"/>
                      </a:lnTo>
                      <a:lnTo>
                        <a:pt x="274" y="561"/>
                      </a:lnTo>
                      <a:lnTo>
                        <a:pt x="262" y="582"/>
                      </a:lnTo>
                      <a:lnTo>
                        <a:pt x="239" y="607"/>
                      </a:lnTo>
                      <a:lnTo>
                        <a:pt x="217" y="582"/>
                      </a:lnTo>
                      <a:lnTo>
                        <a:pt x="204" y="561"/>
                      </a:lnTo>
                      <a:lnTo>
                        <a:pt x="203" y="514"/>
                      </a:lnTo>
                      <a:lnTo>
                        <a:pt x="213" y="480"/>
                      </a:lnTo>
                      <a:lnTo>
                        <a:pt x="221" y="467"/>
                      </a:lnTo>
                      <a:lnTo>
                        <a:pt x="219" y="421"/>
                      </a:lnTo>
                      <a:lnTo>
                        <a:pt x="206" y="373"/>
                      </a:lnTo>
                      <a:lnTo>
                        <a:pt x="160" y="284"/>
                      </a:lnTo>
                      <a:lnTo>
                        <a:pt x="88" y="186"/>
                      </a:lnTo>
                      <a:lnTo>
                        <a:pt x="19" y="186"/>
                      </a:lnTo>
                      <a:lnTo>
                        <a:pt x="19" y="135"/>
                      </a:lnTo>
                      <a:lnTo>
                        <a:pt x="63" y="135"/>
                      </a:lnTo>
                      <a:lnTo>
                        <a:pt x="0" y="0"/>
                      </a:lnTo>
                      <a:lnTo>
                        <a:pt x="480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463" name="Freeform 7">
                  <a:extLst>
                    <a:ext uri="{FF2B5EF4-FFF2-40B4-BE49-F238E27FC236}">
                      <a16:creationId xmlns:a16="http://schemas.microsoft.com/office/drawing/2014/main" id="{58201EC5-879A-F64A-DA38-A0CFC8F2DC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8" y="1119"/>
                  <a:ext cx="243" cy="63"/>
                </a:xfrm>
                <a:custGeom>
                  <a:avLst/>
                  <a:gdLst>
                    <a:gd name="T0" fmla="*/ 1194 w 1266"/>
                    <a:gd name="T1" fmla="*/ 175 h 448"/>
                    <a:gd name="T2" fmla="*/ 1231 w 1266"/>
                    <a:gd name="T3" fmla="*/ 193 h 448"/>
                    <a:gd name="T4" fmla="*/ 1252 w 1266"/>
                    <a:gd name="T5" fmla="*/ 218 h 448"/>
                    <a:gd name="T6" fmla="*/ 1266 w 1266"/>
                    <a:gd name="T7" fmla="*/ 245 h 448"/>
                    <a:gd name="T8" fmla="*/ 1266 w 1266"/>
                    <a:gd name="T9" fmla="*/ 274 h 448"/>
                    <a:gd name="T10" fmla="*/ 1258 w 1266"/>
                    <a:gd name="T11" fmla="*/ 303 h 448"/>
                    <a:gd name="T12" fmla="*/ 1240 w 1266"/>
                    <a:gd name="T13" fmla="*/ 327 h 448"/>
                    <a:gd name="T14" fmla="*/ 1214 w 1266"/>
                    <a:gd name="T15" fmla="*/ 346 h 448"/>
                    <a:gd name="T16" fmla="*/ 1181 w 1266"/>
                    <a:gd name="T17" fmla="*/ 353 h 448"/>
                    <a:gd name="T18" fmla="*/ 1118 w 1266"/>
                    <a:gd name="T19" fmla="*/ 344 h 448"/>
                    <a:gd name="T20" fmla="*/ 1095 w 1266"/>
                    <a:gd name="T21" fmla="*/ 317 h 448"/>
                    <a:gd name="T22" fmla="*/ 1094 w 1266"/>
                    <a:gd name="T23" fmla="*/ 276 h 448"/>
                    <a:gd name="T24" fmla="*/ 1062 w 1266"/>
                    <a:gd name="T25" fmla="*/ 265 h 448"/>
                    <a:gd name="T26" fmla="*/ 1027 w 1266"/>
                    <a:gd name="T27" fmla="*/ 254 h 448"/>
                    <a:gd name="T28" fmla="*/ 987 w 1266"/>
                    <a:gd name="T29" fmla="*/ 248 h 448"/>
                    <a:gd name="T30" fmla="*/ 946 w 1266"/>
                    <a:gd name="T31" fmla="*/ 248 h 448"/>
                    <a:gd name="T32" fmla="*/ 906 w 1266"/>
                    <a:gd name="T33" fmla="*/ 259 h 448"/>
                    <a:gd name="T34" fmla="*/ 875 w 1266"/>
                    <a:gd name="T35" fmla="*/ 285 h 448"/>
                    <a:gd name="T36" fmla="*/ 853 w 1266"/>
                    <a:gd name="T37" fmla="*/ 327 h 448"/>
                    <a:gd name="T38" fmla="*/ 851 w 1266"/>
                    <a:gd name="T39" fmla="*/ 353 h 448"/>
                    <a:gd name="T40" fmla="*/ 858 w 1266"/>
                    <a:gd name="T41" fmla="*/ 373 h 448"/>
                    <a:gd name="T42" fmla="*/ 879 w 1266"/>
                    <a:gd name="T43" fmla="*/ 384 h 448"/>
                    <a:gd name="T44" fmla="*/ 960 w 1266"/>
                    <a:gd name="T45" fmla="*/ 384 h 448"/>
                    <a:gd name="T46" fmla="*/ 960 w 1266"/>
                    <a:gd name="T47" fmla="*/ 448 h 448"/>
                    <a:gd name="T48" fmla="*/ 632 w 1266"/>
                    <a:gd name="T49" fmla="*/ 448 h 448"/>
                    <a:gd name="T50" fmla="*/ 304 w 1266"/>
                    <a:gd name="T51" fmla="*/ 448 h 448"/>
                    <a:gd name="T52" fmla="*/ 304 w 1266"/>
                    <a:gd name="T53" fmla="*/ 384 h 448"/>
                    <a:gd name="T54" fmla="*/ 387 w 1266"/>
                    <a:gd name="T55" fmla="*/ 384 h 448"/>
                    <a:gd name="T56" fmla="*/ 405 w 1266"/>
                    <a:gd name="T57" fmla="*/ 373 h 448"/>
                    <a:gd name="T58" fmla="*/ 413 w 1266"/>
                    <a:gd name="T59" fmla="*/ 353 h 448"/>
                    <a:gd name="T60" fmla="*/ 410 w 1266"/>
                    <a:gd name="T61" fmla="*/ 327 h 448"/>
                    <a:gd name="T62" fmla="*/ 390 w 1266"/>
                    <a:gd name="T63" fmla="*/ 285 h 448"/>
                    <a:gd name="T64" fmla="*/ 359 w 1266"/>
                    <a:gd name="T65" fmla="*/ 259 h 448"/>
                    <a:gd name="T66" fmla="*/ 320 w 1266"/>
                    <a:gd name="T67" fmla="*/ 248 h 448"/>
                    <a:gd name="T68" fmla="*/ 279 w 1266"/>
                    <a:gd name="T69" fmla="*/ 248 h 448"/>
                    <a:gd name="T70" fmla="*/ 239 w 1266"/>
                    <a:gd name="T71" fmla="*/ 254 h 448"/>
                    <a:gd name="T72" fmla="*/ 205 w 1266"/>
                    <a:gd name="T73" fmla="*/ 265 h 448"/>
                    <a:gd name="T74" fmla="*/ 172 w 1266"/>
                    <a:gd name="T75" fmla="*/ 276 h 448"/>
                    <a:gd name="T76" fmla="*/ 170 w 1266"/>
                    <a:gd name="T77" fmla="*/ 317 h 448"/>
                    <a:gd name="T78" fmla="*/ 146 w 1266"/>
                    <a:gd name="T79" fmla="*/ 344 h 448"/>
                    <a:gd name="T80" fmla="*/ 84 w 1266"/>
                    <a:gd name="T81" fmla="*/ 353 h 448"/>
                    <a:gd name="T82" fmla="*/ 50 w 1266"/>
                    <a:gd name="T83" fmla="*/ 344 h 448"/>
                    <a:gd name="T84" fmla="*/ 26 w 1266"/>
                    <a:gd name="T85" fmla="*/ 326 h 448"/>
                    <a:gd name="T86" fmla="*/ 9 w 1266"/>
                    <a:gd name="T87" fmla="*/ 300 h 448"/>
                    <a:gd name="T88" fmla="*/ 0 w 1266"/>
                    <a:gd name="T89" fmla="*/ 270 h 448"/>
                    <a:gd name="T90" fmla="*/ 1 w 1266"/>
                    <a:gd name="T91" fmla="*/ 237 h 448"/>
                    <a:gd name="T92" fmla="*/ 12 w 1266"/>
                    <a:gd name="T93" fmla="*/ 207 h 448"/>
                    <a:gd name="T94" fmla="*/ 36 w 1266"/>
                    <a:gd name="T95" fmla="*/ 183 h 448"/>
                    <a:gd name="T96" fmla="*/ 71 w 1266"/>
                    <a:gd name="T97" fmla="*/ 164 h 448"/>
                    <a:gd name="T98" fmla="*/ 623 w 1266"/>
                    <a:gd name="T99" fmla="*/ 0 h 448"/>
                    <a:gd name="T100" fmla="*/ 1194 w 1266"/>
                    <a:gd name="T101" fmla="*/ 175 h 4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66" h="448">
                      <a:moveTo>
                        <a:pt x="1194" y="175"/>
                      </a:moveTo>
                      <a:lnTo>
                        <a:pt x="1231" y="193"/>
                      </a:lnTo>
                      <a:lnTo>
                        <a:pt x="1252" y="218"/>
                      </a:lnTo>
                      <a:lnTo>
                        <a:pt x="1266" y="245"/>
                      </a:lnTo>
                      <a:lnTo>
                        <a:pt x="1266" y="274"/>
                      </a:lnTo>
                      <a:lnTo>
                        <a:pt x="1258" y="303"/>
                      </a:lnTo>
                      <a:lnTo>
                        <a:pt x="1240" y="327"/>
                      </a:lnTo>
                      <a:lnTo>
                        <a:pt x="1214" y="346"/>
                      </a:lnTo>
                      <a:lnTo>
                        <a:pt x="1181" y="353"/>
                      </a:lnTo>
                      <a:lnTo>
                        <a:pt x="1118" y="344"/>
                      </a:lnTo>
                      <a:lnTo>
                        <a:pt x="1095" y="317"/>
                      </a:lnTo>
                      <a:lnTo>
                        <a:pt x="1094" y="276"/>
                      </a:lnTo>
                      <a:lnTo>
                        <a:pt x="1062" y="265"/>
                      </a:lnTo>
                      <a:lnTo>
                        <a:pt x="1027" y="254"/>
                      </a:lnTo>
                      <a:lnTo>
                        <a:pt x="987" y="248"/>
                      </a:lnTo>
                      <a:lnTo>
                        <a:pt x="946" y="248"/>
                      </a:lnTo>
                      <a:lnTo>
                        <a:pt x="906" y="259"/>
                      </a:lnTo>
                      <a:lnTo>
                        <a:pt x="875" y="285"/>
                      </a:lnTo>
                      <a:lnTo>
                        <a:pt x="853" y="327"/>
                      </a:lnTo>
                      <a:lnTo>
                        <a:pt x="851" y="353"/>
                      </a:lnTo>
                      <a:lnTo>
                        <a:pt x="858" y="373"/>
                      </a:lnTo>
                      <a:lnTo>
                        <a:pt x="879" y="384"/>
                      </a:lnTo>
                      <a:lnTo>
                        <a:pt x="960" y="384"/>
                      </a:lnTo>
                      <a:lnTo>
                        <a:pt x="960" y="448"/>
                      </a:lnTo>
                      <a:lnTo>
                        <a:pt x="632" y="448"/>
                      </a:lnTo>
                      <a:lnTo>
                        <a:pt x="304" y="448"/>
                      </a:lnTo>
                      <a:lnTo>
                        <a:pt x="304" y="384"/>
                      </a:lnTo>
                      <a:lnTo>
                        <a:pt x="387" y="384"/>
                      </a:lnTo>
                      <a:lnTo>
                        <a:pt x="405" y="373"/>
                      </a:lnTo>
                      <a:lnTo>
                        <a:pt x="413" y="353"/>
                      </a:lnTo>
                      <a:lnTo>
                        <a:pt x="410" y="327"/>
                      </a:lnTo>
                      <a:lnTo>
                        <a:pt x="390" y="285"/>
                      </a:lnTo>
                      <a:lnTo>
                        <a:pt x="359" y="259"/>
                      </a:lnTo>
                      <a:lnTo>
                        <a:pt x="320" y="248"/>
                      </a:lnTo>
                      <a:lnTo>
                        <a:pt x="279" y="248"/>
                      </a:lnTo>
                      <a:lnTo>
                        <a:pt x="239" y="254"/>
                      </a:lnTo>
                      <a:lnTo>
                        <a:pt x="205" y="265"/>
                      </a:lnTo>
                      <a:lnTo>
                        <a:pt x="172" y="276"/>
                      </a:lnTo>
                      <a:lnTo>
                        <a:pt x="170" y="317"/>
                      </a:lnTo>
                      <a:lnTo>
                        <a:pt x="146" y="344"/>
                      </a:lnTo>
                      <a:lnTo>
                        <a:pt x="84" y="353"/>
                      </a:lnTo>
                      <a:lnTo>
                        <a:pt x="50" y="344"/>
                      </a:lnTo>
                      <a:lnTo>
                        <a:pt x="26" y="326"/>
                      </a:lnTo>
                      <a:lnTo>
                        <a:pt x="9" y="300"/>
                      </a:lnTo>
                      <a:lnTo>
                        <a:pt x="0" y="270"/>
                      </a:lnTo>
                      <a:lnTo>
                        <a:pt x="1" y="237"/>
                      </a:lnTo>
                      <a:lnTo>
                        <a:pt x="12" y="207"/>
                      </a:lnTo>
                      <a:lnTo>
                        <a:pt x="36" y="183"/>
                      </a:lnTo>
                      <a:lnTo>
                        <a:pt x="71" y="164"/>
                      </a:lnTo>
                      <a:lnTo>
                        <a:pt x="623" y="0"/>
                      </a:lnTo>
                      <a:lnTo>
                        <a:pt x="1194" y="175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sp>
            <p:nvSpPr>
              <p:cNvPr id="275464" name="Rectangle 8">
                <a:extLst>
                  <a:ext uri="{FF2B5EF4-FFF2-40B4-BE49-F238E27FC236}">
                    <a16:creationId xmlns:a16="http://schemas.microsoft.com/office/drawing/2014/main" id="{1350F5E5-64F0-EEDB-FB35-F7785AC11E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6" y="643"/>
                <a:ext cx="245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altLang="LID4096" sz="2400" b="0" i="1"/>
                  <a:t>Socially Natural Groupware</a:t>
                </a:r>
                <a:endParaRPr lang="en-US" altLang="LID4096" sz="2400" b="0">
                  <a:latin typeface="Helvetica" panose="020B0604020202020204" pitchFamily="34" charset="0"/>
                </a:endParaRPr>
              </a:p>
            </p:txBody>
          </p:sp>
          <p:grpSp>
            <p:nvGrpSpPr>
              <p:cNvPr id="275541" name="Group 85">
                <a:extLst>
                  <a:ext uri="{FF2B5EF4-FFF2-40B4-BE49-F238E27FC236}">
                    <a16:creationId xmlns:a16="http://schemas.microsoft.com/office/drawing/2014/main" id="{1E9B47A4-1DAB-FBE0-5DA7-8392D36762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2" y="3139"/>
                <a:ext cx="3577" cy="423"/>
                <a:chOff x="959" y="3220"/>
                <a:chExt cx="3651" cy="432"/>
              </a:xfrm>
            </p:grpSpPr>
            <p:sp>
              <p:nvSpPr>
                <p:cNvPr id="275542" name="Freeform 86">
                  <a:extLst>
                    <a:ext uri="{FF2B5EF4-FFF2-40B4-BE49-F238E27FC236}">
                      <a16:creationId xmlns:a16="http://schemas.microsoft.com/office/drawing/2014/main" id="{AF198C03-A804-C1D8-8A78-7E126F8963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9" y="3220"/>
                  <a:ext cx="3651" cy="432"/>
                </a:xfrm>
                <a:custGeom>
                  <a:avLst/>
                  <a:gdLst>
                    <a:gd name="T0" fmla="*/ 0 w 13712"/>
                    <a:gd name="T1" fmla="*/ 1182 h 1182"/>
                    <a:gd name="T2" fmla="*/ 0 w 13712"/>
                    <a:gd name="T3" fmla="*/ 0 h 1182"/>
                    <a:gd name="T4" fmla="*/ 2377 w 13712"/>
                    <a:gd name="T5" fmla="*/ 0 h 1182"/>
                    <a:gd name="T6" fmla="*/ 13712 w 13712"/>
                    <a:gd name="T7" fmla="*/ 0 h 1182"/>
                    <a:gd name="T8" fmla="*/ 13712 w 13712"/>
                    <a:gd name="T9" fmla="*/ 595 h 1182"/>
                    <a:gd name="T10" fmla="*/ 13712 w 13712"/>
                    <a:gd name="T11" fmla="*/ 1182 h 1182"/>
                    <a:gd name="T12" fmla="*/ 0 w 13712"/>
                    <a:gd name="T13" fmla="*/ 1182 h 1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712" h="1182">
                      <a:moveTo>
                        <a:pt x="0" y="1182"/>
                      </a:moveTo>
                      <a:lnTo>
                        <a:pt x="0" y="0"/>
                      </a:lnTo>
                      <a:lnTo>
                        <a:pt x="2377" y="0"/>
                      </a:lnTo>
                      <a:lnTo>
                        <a:pt x="13712" y="0"/>
                      </a:lnTo>
                      <a:lnTo>
                        <a:pt x="13712" y="595"/>
                      </a:lnTo>
                      <a:lnTo>
                        <a:pt x="13712" y="1182"/>
                      </a:lnTo>
                      <a:lnTo>
                        <a:pt x="0" y="1182"/>
                      </a:lnTo>
                      <a:close/>
                    </a:path>
                  </a:pathLst>
                </a:custGeom>
                <a:solidFill>
                  <a:srgbClr val="EBC009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43" name="Rectangle 87">
                  <a:extLst>
                    <a:ext uri="{FF2B5EF4-FFF2-40B4-BE49-F238E27FC236}">
                      <a16:creationId xmlns:a16="http://schemas.microsoft.com/office/drawing/2014/main" id="{99908E28-3E2D-3DCD-A7EC-E110BEDDEB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54" y="3220"/>
                  <a:ext cx="82" cy="432"/>
                </a:xfrm>
                <a:prstGeom prst="rect">
                  <a:avLst/>
                </a:prstGeom>
                <a:solidFill>
                  <a:srgbClr val="EBC009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44" name="Rectangle 88">
                  <a:extLst>
                    <a:ext uri="{FF2B5EF4-FFF2-40B4-BE49-F238E27FC236}">
                      <a16:creationId xmlns:a16="http://schemas.microsoft.com/office/drawing/2014/main" id="{DFA4F39C-61CD-7E89-DC69-2AE573A281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6" y="3220"/>
                  <a:ext cx="81" cy="432"/>
                </a:xfrm>
                <a:prstGeom prst="rect">
                  <a:avLst/>
                </a:prstGeom>
                <a:solidFill>
                  <a:srgbClr val="EBC009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45" name="Rectangle 89">
                  <a:extLst>
                    <a:ext uri="{FF2B5EF4-FFF2-40B4-BE49-F238E27FC236}">
                      <a16:creationId xmlns:a16="http://schemas.microsoft.com/office/drawing/2014/main" id="{3CAD6369-7046-AD4E-83E5-65D16D0B63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9" y="3220"/>
                  <a:ext cx="82" cy="432"/>
                </a:xfrm>
                <a:prstGeom prst="rect">
                  <a:avLst/>
                </a:prstGeom>
                <a:solidFill>
                  <a:srgbClr val="EBC009"/>
                </a:solidFill>
                <a:ln w="476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46" name="Rectangle 90">
                  <a:extLst>
                    <a:ext uri="{FF2B5EF4-FFF2-40B4-BE49-F238E27FC236}">
                      <a16:creationId xmlns:a16="http://schemas.microsoft.com/office/drawing/2014/main" id="{45C78D37-1235-684C-C2F3-4A4CE80827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4" y="3268"/>
                  <a:ext cx="1488" cy="2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altLang="LID4096" sz="2000" b="0"/>
                    <a:t>Communication</a:t>
                  </a:r>
                </a:p>
              </p:txBody>
            </p:sp>
            <p:sp>
              <p:nvSpPr>
                <p:cNvPr id="275547" name="Rectangle 91">
                  <a:extLst>
                    <a:ext uri="{FF2B5EF4-FFF2-40B4-BE49-F238E27FC236}">
                      <a16:creationId xmlns:a16="http://schemas.microsoft.com/office/drawing/2014/main" id="{507C01CC-7665-7C50-67CA-B9991BA6A3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8" y="3268"/>
                  <a:ext cx="1486" cy="2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altLang="LID4096" sz="2000" b="0"/>
                    <a:t>Shared Artifacts</a:t>
                  </a:r>
                </a:p>
              </p:txBody>
            </p:sp>
          </p:grpSp>
          <p:grpSp>
            <p:nvGrpSpPr>
              <p:cNvPr id="275548" name="Group 92">
                <a:extLst>
                  <a:ext uri="{FF2B5EF4-FFF2-40B4-BE49-F238E27FC236}">
                    <a16:creationId xmlns:a16="http://schemas.microsoft.com/office/drawing/2014/main" id="{BBA9D55E-44A1-41FF-64F7-280CFB5402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2" y="3562"/>
                <a:ext cx="3577" cy="423"/>
                <a:chOff x="959" y="3652"/>
                <a:chExt cx="3651" cy="432"/>
              </a:xfrm>
            </p:grpSpPr>
            <p:sp>
              <p:nvSpPr>
                <p:cNvPr id="275549" name="Freeform 93">
                  <a:extLst>
                    <a:ext uri="{FF2B5EF4-FFF2-40B4-BE49-F238E27FC236}">
                      <a16:creationId xmlns:a16="http://schemas.microsoft.com/office/drawing/2014/main" id="{F2A4DE92-8C26-CF50-4A66-D46DC12F5B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9" y="3652"/>
                  <a:ext cx="3651" cy="432"/>
                </a:xfrm>
                <a:custGeom>
                  <a:avLst/>
                  <a:gdLst>
                    <a:gd name="T0" fmla="*/ 0 w 13712"/>
                    <a:gd name="T1" fmla="*/ 1182 h 1182"/>
                    <a:gd name="T2" fmla="*/ 0 w 13712"/>
                    <a:gd name="T3" fmla="*/ 0 h 1182"/>
                    <a:gd name="T4" fmla="*/ 2377 w 13712"/>
                    <a:gd name="T5" fmla="*/ 0 h 1182"/>
                    <a:gd name="T6" fmla="*/ 13712 w 13712"/>
                    <a:gd name="T7" fmla="*/ 0 h 1182"/>
                    <a:gd name="T8" fmla="*/ 13712 w 13712"/>
                    <a:gd name="T9" fmla="*/ 595 h 1182"/>
                    <a:gd name="T10" fmla="*/ 13712 w 13712"/>
                    <a:gd name="T11" fmla="*/ 1182 h 1182"/>
                    <a:gd name="T12" fmla="*/ 0 w 13712"/>
                    <a:gd name="T13" fmla="*/ 1182 h 1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712" h="1182">
                      <a:moveTo>
                        <a:pt x="0" y="1182"/>
                      </a:moveTo>
                      <a:lnTo>
                        <a:pt x="0" y="0"/>
                      </a:lnTo>
                      <a:lnTo>
                        <a:pt x="2377" y="0"/>
                      </a:lnTo>
                      <a:lnTo>
                        <a:pt x="13712" y="0"/>
                      </a:lnTo>
                      <a:lnTo>
                        <a:pt x="13712" y="595"/>
                      </a:lnTo>
                      <a:lnTo>
                        <a:pt x="13712" y="1182"/>
                      </a:lnTo>
                      <a:lnTo>
                        <a:pt x="0" y="1182"/>
                      </a:lnTo>
                      <a:close/>
                    </a:path>
                  </a:pathLst>
                </a:custGeom>
                <a:solidFill>
                  <a:srgbClr val="DFB609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50" name="Rectangle 94">
                  <a:extLst>
                    <a:ext uri="{FF2B5EF4-FFF2-40B4-BE49-F238E27FC236}">
                      <a16:creationId xmlns:a16="http://schemas.microsoft.com/office/drawing/2014/main" id="{754995CA-873E-5E7F-1D63-C0349D56CE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1" y="3701"/>
                  <a:ext cx="3071" cy="2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9DD65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</a:pPr>
                  <a:r>
                    <a:rPr lang="en-US" altLang="LID4096" sz="2400" b="0" i="1"/>
                    <a:t>Technically Possible Groupware</a:t>
                  </a:r>
                  <a:endParaRPr lang="en-US" altLang="LID4096" sz="2400" b="0"/>
                </a:p>
              </p:txBody>
            </p:sp>
          </p:grpSp>
        </p:grpSp>
        <p:sp>
          <p:nvSpPr>
            <p:cNvPr id="275551" name="Rectangle 95">
              <a:extLst>
                <a:ext uri="{FF2B5EF4-FFF2-40B4-BE49-F238E27FC236}">
                  <a16:creationId xmlns:a16="http://schemas.microsoft.com/office/drawing/2014/main" id="{D7201093-50FA-8747-C989-AEFC382D7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" y="1542"/>
              <a:ext cx="4703" cy="1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eaLnBrk="0" hangingPunct="0">
                <a:lnSpc>
                  <a:spcPct val="90000"/>
                </a:lnSpc>
                <a:spcBef>
                  <a:spcPct val="90000"/>
                </a:spcBef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285750" indent="-171450" eaLnBrk="0" hangingPunct="0">
                <a:spcBef>
                  <a:spcPct val="1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571500" indent="-171450" eaLnBrk="0" hangingPunct="0">
                <a:buSzPct val="100000"/>
                <a:buChar char="-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800100" eaLnBrk="0" hangingPunct="0">
                <a:spcBef>
                  <a:spcPct val="1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028700" eaLnBrk="0" hangingPunct="0">
                <a:spcBef>
                  <a:spcPct val="1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14859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19431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24003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28575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3200"/>
                <a:t>Real time groupware must be designed around human factors before it can become a socially natural setting for learning, work, and play.</a:t>
              </a:r>
            </a:p>
          </p:txBody>
        </p:sp>
      </p:grpSp>
      <p:grpSp>
        <p:nvGrpSpPr>
          <p:cNvPr id="275583" name="Group 127">
            <a:extLst>
              <a:ext uri="{FF2B5EF4-FFF2-40B4-BE49-F238E27FC236}">
                <a16:creationId xmlns:a16="http://schemas.microsoft.com/office/drawing/2014/main" id="{B635E594-E604-306B-FA8B-1149A7BB4B7F}"/>
              </a:ext>
            </a:extLst>
          </p:cNvPr>
          <p:cNvGrpSpPr>
            <a:grpSpLocks/>
          </p:cNvGrpSpPr>
          <p:nvPr/>
        </p:nvGrpSpPr>
        <p:grpSpPr bwMode="auto">
          <a:xfrm>
            <a:off x="1162050" y="1465263"/>
            <a:ext cx="7013575" cy="3509962"/>
            <a:chOff x="732" y="923"/>
            <a:chExt cx="4418" cy="2211"/>
          </a:xfrm>
        </p:grpSpPr>
        <p:grpSp>
          <p:nvGrpSpPr>
            <p:cNvPr id="275553" name="Group 97">
              <a:extLst>
                <a:ext uri="{FF2B5EF4-FFF2-40B4-BE49-F238E27FC236}">
                  <a16:creationId xmlns:a16="http://schemas.microsoft.com/office/drawing/2014/main" id="{F38E165F-90D4-938F-0996-7BA48E2D62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5" y="923"/>
              <a:ext cx="705" cy="2211"/>
              <a:chOff x="962" y="964"/>
              <a:chExt cx="720" cy="2256"/>
            </a:xfrm>
          </p:grpSpPr>
          <p:sp>
            <p:nvSpPr>
              <p:cNvPr id="275554" name="Rectangle 98">
                <a:extLst>
                  <a:ext uri="{FF2B5EF4-FFF2-40B4-BE49-F238E27FC236}">
                    <a16:creationId xmlns:a16="http://schemas.microsoft.com/office/drawing/2014/main" id="{BDCC7AEA-CD9D-16CB-4A89-D39AE4B744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2" y="964"/>
                <a:ext cx="720" cy="457"/>
              </a:xfrm>
              <a:prstGeom prst="rect">
                <a:avLst/>
              </a:prstGeom>
              <a:solidFill>
                <a:srgbClr val="FCEDAE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46038" rIns="0" bIns="46038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altLang="LID4096" sz="2000" b="0"/>
                  <a:t>Tight coupling</a:t>
                </a:r>
              </a:p>
            </p:txBody>
          </p:sp>
          <p:grpSp>
            <p:nvGrpSpPr>
              <p:cNvPr id="275555" name="Group 99">
                <a:extLst>
                  <a:ext uri="{FF2B5EF4-FFF2-40B4-BE49-F238E27FC236}">
                    <a16:creationId xmlns:a16="http://schemas.microsoft.com/office/drawing/2014/main" id="{4A31E3AC-04BF-6C69-F108-9D8CB20509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2" y="1412"/>
                <a:ext cx="463" cy="1808"/>
                <a:chOff x="432" y="1632"/>
                <a:chExt cx="463" cy="1776"/>
              </a:xfrm>
            </p:grpSpPr>
            <p:sp>
              <p:nvSpPr>
                <p:cNvPr id="275556" name="Freeform 100">
                  <a:extLst>
                    <a:ext uri="{FF2B5EF4-FFF2-40B4-BE49-F238E27FC236}">
                      <a16:creationId xmlns:a16="http://schemas.microsoft.com/office/drawing/2014/main" id="{E503F114-51D6-BE2F-7678-624212CD89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" y="1632"/>
                  <a:ext cx="463" cy="1776"/>
                </a:xfrm>
                <a:custGeom>
                  <a:avLst/>
                  <a:gdLst>
                    <a:gd name="T0" fmla="*/ 492 w 2401"/>
                    <a:gd name="T1" fmla="*/ 435 h 13551"/>
                    <a:gd name="T2" fmla="*/ 448 w 2401"/>
                    <a:gd name="T3" fmla="*/ 505 h 13551"/>
                    <a:gd name="T4" fmla="*/ 336 w 2401"/>
                    <a:gd name="T5" fmla="*/ 571 h 13551"/>
                    <a:gd name="T6" fmla="*/ 217 w 2401"/>
                    <a:gd name="T7" fmla="*/ 571 h 13551"/>
                    <a:gd name="T8" fmla="*/ 114 w 2401"/>
                    <a:gd name="T9" fmla="*/ 524 h 13551"/>
                    <a:gd name="T10" fmla="*/ 41 w 2401"/>
                    <a:gd name="T11" fmla="*/ 439 h 13551"/>
                    <a:gd name="T12" fmla="*/ 0 w 2401"/>
                    <a:gd name="T13" fmla="*/ 288 h 13551"/>
                    <a:gd name="T14" fmla="*/ 28 w 2401"/>
                    <a:gd name="T15" fmla="*/ 178 h 13551"/>
                    <a:gd name="T16" fmla="*/ 92 w 2401"/>
                    <a:gd name="T17" fmla="*/ 87 h 13551"/>
                    <a:gd name="T18" fmla="*/ 191 w 2401"/>
                    <a:gd name="T19" fmla="*/ 24 h 13551"/>
                    <a:gd name="T20" fmla="*/ 316 w 2401"/>
                    <a:gd name="T21" fmla="*/ 0 h 13551"/>
                    <a:gd name="T22" fmla="*/ 2193 w 2401"/>
                    <a:gd name="T23" fmla="*/ 8 h 13551"/>
                    <a:gd name="T24" fmla="*/ 2305 w 2401"/>
                    <a:gd name="T25" fmla="*/ 67 h 13551"/>
                    <a:gd name="T26" fmla="*/ 2371 w 2401"/>
                    <a:gd name="T27" fmla="*/ 161 h 13551"/>
                    <a:gd name="T28" fmla="*/ 2401 w 2401"/>
                    <a:gd name="T29" fmla="*/ 323 h 13551"/>
                    <a:gd name="T30" fmla="*/ 2337 w 2401"/>
                    <a:gd name="T31" fmla="*/ 475 h 13551"/>
                    <a:gd name="T32" fmla="*/ 2198 w 2401"/>
                    <a:gd name="T33" fmla="*/ 568 h 13551"/>
                    <a:gd name="T34" fmla="*/ 2034 w 2401"/>
                    <a:gd name="T35" fmla="*/ 565 h 13551"/>
                    <a:gd name="T36" fmla="*/ 1923 w 2401"/>
                    <a:gd name="T37" fmla="*/ 484 h 13551"/>
                    <a:gd name="T38" fmla="*/ 1866 w 2401"/>
                    <a:gd name="T39" fmla="*/ 569 h 13551"/>
                    <a:gd name="T40" fmla="*/ 1894 w 2401"/>
                    <a:gd name="T41" fmla="*/ 13123 h 13551"/>
                    <a:gd name="T42" fmla="*/ 1958 w 2401"/>
                    <a:gd name="T43" fmla="*/ 13043 h 13551"/>
                    <a:gd name="T44" fmla="*/ 2116 w 2401"/>
                    <a:gd name="T45" fmla="*/ 12980 h 13551"/>
                    <a:gd name="T46" fmla="*/ 2276 w 2401"/>
                    <a:gd name="T47" fmla="*/ 13024 h 13551"/>
                    <a:gd name="T48" fmla="*/ 2381 w 2401"/>
                    <a:gd name="T49" fmla="*/ 13146 h 13551"/>
                    <a:gd name="T50" fmla="*/ 2389 w 2401"/>
                    <a:gd name="T51" fmla="*/ 13335 h 13551"/>
                    <a:gd name="T52" fmla="*/ 2343 w 2401"/>
                    <a:gd name="T53" fmla="*/ 13439 h 13551"/>
                    <a:gd name="T54" fmla="*/ 2255 w 2401"/>
                    <a:gd name="T55" fmla="*/ 13520 h 13551"/>
                    <a:gd name="T56" fmla="*/ 2116 w 2401"/>
                    <a:gd name="T57" fmla="*/ 13551 h 13551"/>
                    <a:gd name="T58" fmla="*/ 250 w 2401"/>
                    <a:gd name="T59" fmla="*/ 13544 h 13551"/>
                    <a:gd name="T60" fmla="*/ 137 w 2401"/>
                    <a:gd name="T61" fmla="*/ 13500 h 13551"/>
                    <a:gd name="T62" fmla="*/ 55 w 2401"/>
                    <a:gd name="T63" fmla="*/ 13421 h 13551"/>
                    <a:gd name="T64" fmla="*/ 9 w 2401"/>
                    <a:gd name="T65" fmla="*/ 13320 h 13551"/>
                    <a:gd name="T66" fmla="*/ 4 w 2401"/>
                    <a:gd name="T67" fmla="*/ 13213 h 13551"/>
                    <a:gd name="T68" fmla="*/ 38 w 2401"/>
                    <a:gd name="T69" fmla="*/ 13117 h 13551"/>
                    <a:gd name="T70" fmla="*/ 108 w 2401"/>
                    <a:gd name="T71" fmla="*/ 13038 h 13551"/>
                    <a:gd name="T72" fmla="*/ 209 w 2401"/>
                    <a:gd name="T73" fmla="*/ 12992 h 13551"/>
                    <a:gd name="T74" fmla="*/ 323 w 2401"/>
                    <a:gd name="T75" fmla="*/ 12992 h 13551"/>
                    <a:gd name="T76" fmla="*/ 437 w 2401"/>
                    <a:gd name="T77" fmla="*/ 13052 h 13551"/>
                    <a:gd name="T78" fmla="*/ 514 w 2401"/>
                    <a:gd name="T79" fmla="*/ 12997 h 13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401" h="13551">
                      <a:moveTo>
                        <a:pt x="514" y="554"/>
                      </a:moveTo>
                      <a:lnTo>
                        <a:pt x="492" y="435"/>
                      </a:lnTo>
                      <a:lnTo>
                        <a:pt x="483" y="457"/>
                      </a:lnTo>
                      <a:lnTo>
                        <a:pt x="448" y="505"/>
                      </a:lnTo>
                      <a:lnTo>
                        <a:pt x="384" y="554"/>
                      </a:lnTo>
                      <a:lnTo>
                        <a:pt x="336" y="571"/>
                      </a:lnTo>
                      <a:lnTo>
                        <a:pt x="277" y="579"/>
                      </a:lnTo>
                      <a:lnTo>
                        <a:pt x="217" y="571"/>
                      </a:lnTo>
                      <a:lnTo>
                        <a:pt x="162" y="553"/>
                      </a:lnTo>
                      <a:lnTo>
                        <a:pt x="114" y="524"/>
                      </a:lnTo>
                      <a:lnTo>
                        <a:pt x="72" y="484"/>
                      </a:lnTo>
                      <a:lnTo>
                        <a:pt x="41" y="439"/>
                      </a:lnTo>
                      <a:lnTo>
                        <a:pt x="17" y="390"/>
                      </a:lnTo>
                      <a:lnTo>
                        <a:pt x="0" y="288"/>
                      </a:lnTo>
                      <a:lnTo>
                        <a:pt x="9" y="231"/>
                      </a:lnTo>
                      <a:lnTo>
                        <a:pt x="28" y="178"/>
                      </a:lnTo>
                      <a:lnTo>
                        <a:pt x="55" y="129"/>
                      </a:lnTo>
                      <a:lnTo>
                        <a:pt x="92" y="87"/>
                      </a:lnTo>
                      <a:lnTo>
                        <a:pt x="137" y="50"/>
                      </a:lnTo>
                      <a:lnTo>
                        <a:pt x="191" y="24"/>
                      </a:lnTo>
                      <a:lnTo>
                        <a:pt x="250" y="6"/>
                      </a:lnTo>
                      <a:lnTo>
                        <a:pt x="316" y="0"/>
                      </a:lnTo>
                      <a:lnTo>
                        <a:pt x="2116" y="0"/>
                      </a:lnTo>
                      <a:lnTo>
                        <a:pt x="2193" y="8"/>
                      </a:lnTo>
                      <a:lnTo>
                        <a:pt x="2255" y="32"/>
                      </a:lnTo>
                      <a:lnTo>
                        <a:pt x="2305" y="67"/>
                      </a:lnTo>
                      <a:lnTo>
                        <a:pt x="2343" y="112"/>
                      </a:lnTo>
                      <a:lnTo>
                        <a:pt x="2371" y="161"/>
                      </a:lnTo>
                      <a:lnTo>
                        <a:pt x="2389" y="215"/>
                      </a:lnTo>
                      <a:lnTo>
                        <a:pt x="2401" y="323"/>
                      </a:lnTo>
                      <a:lnTo>
                        <a:pt x="2381" y="404"/>
                      </a:lnTo>
                      <a:lnTo>
                        <a:pt x="2337" y="475"/>
                      </a:lnTo>
                      <a:lnTo>
                        <a:pt x="2276" y="530"/>
                      </a:lnTo>
                      <a:lnTo>
                        <a:pt x="2198" y="568"/>
                      </a:lnTo>
                      <a:lnTo>
                        <a:pt x="2116" y="580"/>
                      </a:lnTo>
                      <a:lnTo>
                        <a:pt x="2034" y="565"/>
                      </a:lnTo>
                      <a:lnTo>
                        <a:pt x="1958" y="519"/>
                      </a:lnTo>
                      <a:lnTo>
                        <a:pt x="1923" y="484"/>
                      </a:lnTo>
                      <a:lnTo>
                        <a:pt x="1894" y="443"/>
                      </a:lnTo>
                      <a:lnTo>
                        <a:pt x="1866" y="569"/>
                      </a:lnTo>
                      <a:lnTo>
                        <a:pt x="1866" y="12984"/>
                      </a:lnTo>
                      <a:lnTo>
                        <a:pt x="1894" y="13123"/>
                      </a:lnTo>
                      <a:lnTo>
                        <a:pt x="1923" y="13078"/>
                      </a:lnTo>
                      <a:lnTo>
                        <a:pt x="1958" y="13043"/>
                      </a:lnTo>
                      <a:lnTo>
                        <a:pt x="2034" y="12997"/>
                      </a:lnTo>
                      <a:lnTo>
                        <a:pt x="2116" y="12980"/>
                      </a:lnTo>
                      <a:lnTo>
                        <a:pt x="2198" y="12992"/>
                      </a:lnTo>
                      <a:lnTo>
                        <a:pt x="2276" y="13024"/>
                      </a:lnTo>
                      <a:lnTo>
                        <a:pt x="2337" y="13078"/>
                      </a:lnTo>
                      <a:lnTo>
                        <a:pt x="2381" y="13146"/>
                      </a:lnTo>
                      <a:lnTo>
                        <a:pt x="2401" y="13228"/>
                      </a:lnTo>
                      <a:lnTo>
                        <a:pt x="2389" y="13335"/>
                      </a:lnTo>
                      <a:lnTo>
                        <a:pt x="2371" y="13388"/>
                      </a:lnTo>
                      <a:lnTo>
                        <a:pt x="2343" y="13439"/>
                      </a:lnTo>
                      <a:lnTo>
                        <a:pt x="2305" y="13483"/>
                      </a:lnTo>
                      <a:lnTo>
                        <a:pt x="2255" y="13520"/>
                      </a:lnTo>
                      <a:lnTo>
                        <a:pt x="2193" y="13542"/>
                      </a:lnTo>
                      <a:lnTo>
                        <a:pt x="2116" y="13551"/>
                      </a:lnTo>
                      <a:lnTo>
                        <a:pt x="316" y="13551"/>
                      </a:lnTo>
                      <a:lnTo>
                        <a:pt x="250" y="13544"/>
                      </a:lnTo>
                      <a:lnTo>
                        <a:pt x="191" y="13527"/>
                      </a:lnTo>
                      <a:lnTo>
                        <a:pt x="137" y="13500"/>
                      </a:lnTo>
                      <a:lnTo>
                        <a:pt x="92" y="13465"/>
                      </a:lnTo>
                      <a:lnTo>
                        <a:pt x="55" y="13421"/>
                      </a:lnTo>
                      <a:lnTo>
                        <a:pt x="28" y="13373"/>
                      </a:lnTo>
                      <a:lnTo>
                        <a:pt x="9" y="13320"/>
                      </a:lnTo>
                      <a:lnTo>
                        <a:pt x="0" y="13263"/>
                      </a:lnTo>
                      <a:lnTo>
                        <a:pt x="4" y="13213"/>
                      </a:lnTo>
                      <a:lnTo>
                        <a:pt x="17" y="13164"/>
                      </a:lnTo>
                      <a:lnTo>
                        <a:pt x="38" y="13117"/>
                      </a:lnTo>
                      <a:lnTo>
                        <a:pt x="68" y="13074"/>
                      </a:lnTo>
                      <a:lnTo>
                        <a:pt x="108" y="13038"/>
                      </a:lnTo>
                      <a:lnTo>
                        <a:pt x="154" y="13010"/>
                      </a:lnTo>
                      <a:lnTo>
                        <a:pt x="209" y="12992"/>
                      </a:lnTo>
                      <a:lnTo>
                        <a:pt x="270" y="12986"/>
                      </a:lnTo>
                      <a:lnTo>
                        <a:pt x="323" y="12992"/>
                      </a:lnTo>
                      <a:lnTo>
                        <a:pt x="367" y="13009"/>
                      </a:lnTo>
                      <a:lnTo>
                        <a:pt x="437" y="13052"/>
                      </a:lnTo>
                      <a:lnTo>
                        <a:pt x="492" y="13117"/>
                      </a:lnTo>
                      <a:lnTo>
                        <a:pt x="514" y="12997"/>
                      </a:lnTo>
                      <a:lnTo>
                        <a:pt x="514" y="554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57" name="Freeform 101">
                  <a:extLst>
                    <a:ext uri="{FF2B5EF4-FFF2-40B4-BE49-F238E27FC236}">
                      <a16:creationId xmlns:a16="http://schemas.microsoft.com/office/drawing/2014/main" id="{3785D405-7D43-DA46-977E-3A8E8FE82A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" y="1709"/>
                  <a:ext cx="242" cy="1630"/>
                </a:xfrm>
                <a:custGeom>
                  <a:avLst/>
                  <a:gdLst>
                    <a:gd name="T0" fmla="*/ 817 w 1255"/>
                    <a:gd name="T1" fmla="*/ 0 h 12432"/>
                    <a:gd name="T2" fmla="*/ 0 w 1255"/>
                    <a:gd name="T3" fmla="*/ 0 h 12432"/>
                    <a:gd name="T4" fmla="*/ 0 w 1255"/>
                    <a:gd name="T5" fmla="*/ 12432 h 12432"/>
                    <a:gd name="T6" fmla="*/ 1255 w 1255"/>
                    <a:gd name="T7" fmla="*/ 12432 h 12432"/>
                    <a:gd name="T8" fmla="*/ 1255 w 1255"/>
                    <a:gd name="T9" fmla="*/ 0 h 12432"/>
                    <a:gd name="T10" fmla="*/ 817 w 1255"/>
                    <a:gd name="T11" fmla="*/ 0 h 12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55" h="12432">
                      <a:moveTo>
                        <a:pt x="817" y="0"/>
                      </a:moveTo>
                      <a:lnTo>
                        <a:pt x="0" y="0"/>
                      </a:lnTo>
                      <a:lnTo>
                        <a:pt x="0" y="12432"/>
                      </a:lnTo>
                      <a:lnTo>
                        <a:pt x="1255" y="12432"/>
                      </a:lnTo>
                      <a:lnTo>
                        <a:pt x="1255" y="0"/>
                      </a:lnTo>
                      <a:lnTo>
                        <a:pt x="817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58" name="Freeform 102">
                  <a:extLst>
                    <a:ext uri="{FF2B5EF4-FFF2-40B4-BE49-F238E27FC236}">
                      <a16:creationId xmlns:a16="http://schemas.microsoft.com/office/drawing/2014/main" id="{B90D07C7-1060-42E5-1CB7-E893354EC8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" y="1709"/>
                  <a:ext cx="196" cy="1630"/>
                </a:xfrm>
                <a:custGeom>
                  <a:avLst/>
                  <a:gdLst>
                    <a:gd name="T0" fmla="*/ 0 w 1021"/>
                    <a:gd name="T1" fmla="*/ 0 h 12434"/>
                    <a:gd name="T2" fmla="*/ 663 w 1021"/>
                    <a:gd name="T3" fmla="*/ 0 h 12434"/>
                    <a:gd name="T4" fmla="*/ 1021 w 1021"/>
                    <a:gd name="T5" fmla="*/ 0 h 12434"/>
                    <a:gd name="T6" fmla="*/ 1021 w 1021"/>
                    <a:gd name="T7" fmla="*/ 12434 h 12434"/>
                    <a:gd name="T8" fmla="*/ 0 w 1021"/>
                    <a:gd name="T9" fmla="*/ 12434 h 12434"/>
                    <a:gd name="T10" fmla="*/ 0 w 1021"/>
                    <a:gd name="T11" fmla="*/ 0 h 1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21" h="12434">
                      <a:moveTo>
                        <a:pt x="0" y="0"/>
                      </a:moveTo>
                      <a:lnTo>
                        <a:pt x="663" y="0"/>
                      </a:lnTo>
                      <a:lnTo>
                        <a:pt x="1021" y="0"/>
                      </a:lnTo>
                      <a:lnTo>
                        <a:pt x="1021" y="12434"/>
                      </a:lnTo>
                      <a:lnTo>
                        <a:pt x="0" y="124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59" name="Freeform 103">
                  <a:extLst>
                    <a:ext uri="{FF2B5EF4-FFF2-40B4-BE49-F238E27FC236}">
                      <a16:creationId xmlns:a16="http://schemas.microsoft.com/office/drawing/2014/main" id="{E8130647-9785-2501-ED4A-E1110FE077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5" y="1709"/>
                  <a:ext cx="151" cy="1630"/>
                </a:xfrm>
                <a:custGeom>
                  <a:avLst/>
                  <a:gdLst>
                    <a:gd name="T0" fmla="*/ 0 w 786"/>
                    <a:gd name="T1" fmla="*/ 0 h 12432"/>
                    <a:gd name="T2" fmla="*/ 510 w 786"/>
                    <a:gd name="T3" fmla="*/ 0 h 12432"/>
                    <a:gd name="T4" fmla="*/ 786 w 786"/>
                    <a:gd name="T5" fmla="*/ 0 h 12432"/>
                    <a:gd name="T6" fmla="*/ 786 w 786"/>
                    <a:gd name="T7" fmla="*/ 12432 h 12432"/>
                    <a:gd name="T8" fmla="*/ 0 w 786"/>
                    <a:gd name="T9" fmla="*/ 12432 h 12432"/>
                    <a:gd name="T10" fmla="*/ 0 w 786"/>
                    <a:gd name="T11" fmla="*/ 0 h 12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86" h="12432">
                      <a:moveTo>
                        <a:pt x="0" y="0"/>
                      </a:moveTo>
                      <a:lnTo>
                        <a:pt x="510" y="0"/>
                      </a:lnTo>
                      <a:lnTo>
                        <a:pt x="786" y="0"/>
                      </a:lnTo>
                      <a:lnTo>
                        <a:pt x="786" y="12432"/>
                      </a:lnTo>
                      <a:lnTo>
                        <a:pt x="0" y="124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F2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0" name="Freeform 104">
                  <a:extLst>
                    <a:ext uri="{FF2B5EF4-FFF2-40B4-BE49-F238E27FC236}">
                      <a16:creationId xmlns:a16="http://schemas.microsoft.com/office/drawing/2014/main" id="{73C51EA8-E9C7-55D5-666F-2E20340C80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" y="1709"/>
                  <a:ext cx="106" cy="1630"/>
                </a:xfrm>
                <a:custGeom>
                  <a:avLst/>
                  <a:gdLst>
                    <a:gd name="T0" fmla="*/ 0 w 552"/>
                    <a:gd name="T1" fmla="*/ 0 h 12433"/>
                    <a:gd name="T2" fmla="*/ 358 w 552"/>
                    <a:gd name="T3" fmla="*/ 0 h 12433"/>
                    <a:gd name="T4" fmla="*/ 552 w 552"/>
                    <a:gd name="T5" fmla="*/ 0 h 12433"/>
                    <a:gd name="T6" fmla="*/ 552 w 552"/>
                    <a:gd name="T7" fmla="*/ 12433 h 12433"/>
                    <a:gd name="T8" fmla="*/ 0 w 552"/>
                    <a:gd name="T9" fmla="*/ 12433 h 12433"/>
                    <a:gd name="T10" fmla="*/ 0 w 552"/>
                    <a:gd name="T11" fmla="*/ 0 h 12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52" h="12433">
                      <a:moveTo>
                        <a:pt x="0" y="0"/>
                      </a:moveTo>
                      <a:lnTo>
                        <a:pt x="358" y="0"/>
                      </a:lnTo>
                      <a:lnTo>
                        <a:pt x="552" y="0"/>
                      </a:lnTo>
                      <a:lnTo>
                        <a:pt x="552" y="12433"/>
                      </a:lnTo>
                      <a:lnTo>
                        <a:pt x="0" y="124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1" name="Freeform 105">
                  <a:extLst>
                    <a:ext uri="{FF2B5EF4-FFF2-40B4-BE49-F238E27FC236}">
                      <a16:creationId xmlns:a16="http://schemas.microsoft.com/office/drawing/2014/main" id="{C46370C7-2396-952F-C5D8-1C6CC56E1A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" y="1709"/>
                  <a:ext cx="62" cy="1630"/>
                </a:xfrm>
                <a:custGeom>
                  <a:avLst/>
                  <a:gdLst>
                    <a:gd name="T0" fmla="*/ 206 w 318"/>
                    <a:gd name="T1" fmla="*/ 0 h 12433"/>
                    <a:gd name="T2" fmla="*/ 0 w 318"/>
                    <a:gd name="T3" fmla="*/ 0 h 12433"/>
                    <a:gd name="T4" fmla="*/ 0 w 318"/>
                    <a:gd name="T5" fmla="*/ 12433 h 12433"/>
                    <a:gd name="T6" fmla="*/ 318 w 318"/>
                    <a:gd name="T7" fmla="*/ 12433 h 12433"/>
                    <a:gd name="T8" fmla="*/ 318 w 318"/>
                    <a:gd name="T9" fmla="*/ 0 h 12433"/>
                    <a:gd name="T10" fmla="*/ 206 w 318"/>
                    <a:gd name="T11" fmla="*/ 0 h 12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8" h="12433">
                      <a:moveTo>
                        <a:pt x="206" y="0"/>
                      </a:moveTo>
                      <a:lnTo>
                        <a:pt x="0" y="0"/>
                      </a:lnTo>
                      <a:lnTo>
                        <a:pt x="0" y="12433"/>
                      </a:lnTo>
                      <a:lnTo>
                        <a:pt x="318" y="12433"/>
                      </a:lnTo>
                      <a:lnTo>
                        <a:pt x="318" y="0"/>
                      </a:lnTo>
                      <a:lnTo>
                        <a:pt x="206" y="0"/>
                      </a:lnTo>
                      <a:close/>
                    </a:path>
                  </a:pathLst>
                </a:custGeom>
                <a:solidFill>
                  <a:srgbClr val="EDFF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2" name="Line 106">
                  <a:extLst>
                    <a:ext uri="{FF2B5EF4-FFF2-40B4-BE49-F238E27FC236}">
                      <a16:creationId xmlns:a16="http://schemas.microsoft.com/office/drawing/2014/main" id="{7295EAE4-D942-799B-906E-3A6FB79AF8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35" y="1707"/>
                  <a:ext cx="253" cy="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3" name="Line 107">
                  <a:extLst>
                    <a:ext uri="{FF2B5EF4-FFF2-40B4-BE49-F238E27FC236}">
                      <a16:creationId xmlns:a16="http://schemas.microsoft.com/office/drawing/2014/main" id="{82918CB2-9A18-B2E7-EE7E-E24214602A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35" y="3335"/>
                  <a:ext cx="253" cy="1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4" name="Freeform 108">
                  <a:extLst>
                    <a:ext uri="{FF2B5EF4-FFF2-40B4-BE49-F238E27FC236}">
                      <a16:creationId xmlns:a16="http://schemas.microsoft.com/office/drawing/2014/main" id="{93ED917A-A71F-A725-C085-3756A953EB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" y="1714"/>
                  <a:ext cx="14" cy="1614"/>
                </a:xfrm>
                <a:custGeom>
                  <a:avLst/>
                  <a:gdLst>
                    <a:gd name="T0" fmla="*/ 69 w 69"/>
                    <a:gd name="T1" fmla="*/ 12310 h 12310"/>
                    <a:gd name="T2" fmla="*/ 69 w 69"/>
                    <a:gd name="T3" fmla="*/ 12190 h 12310"/>
                    <a:gd name="T4" fmla="*/ 69 w 69"/>
                    <a:gd name="T5" fmla="*/ 0 h 12310"/>
                    <a:gd name="T6" fmla="*/ 0 w 69"/>
                    <a:gd name="T7" fmla="*/ 0 h 12310"/>
                    <a:gd name="T8" fmla="*/ 0 w 69"/>
                    <a:gd name="T9" fmla="*/ 12310 h 12310"/>
                    <a:gd name="T10" fmla="*/ 69 w 69"/>
                    <a:gd name="T11" fmla="*/ 1231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9" h="12310">
                      <a:moveTo>
                        <a:pt x="69" y="12310"/>
                      </a:moveTo>
                      <a:lnTo>
                        <a:pt x="69" y="12190"/>
                      </a:lnTo>
                      <a:lnTo>
                        <a:pt x="69" y="0"/>
                      </a:lnTo>
                      <a:lnTo>
                        <a:pt x="0" y="0"/>
                      </a:lnTo>
                      <a:lnTo>
                        <a:pt x="0" y="12310"/>
                      </a:lnTo>
                      <a:lnTo>
                        <a:pt x="69" y="12310"/>
                      </a:lnTo>
                      <a:close/>
                    </a:path>
                  </a:pathLst>
                </a:custGeom>
                <a:solidFill>
                  <a:srgbClr val="6173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5" name="Freeform 109">
                  <a:extLst>
                    <a:ext uri="{FF2B5EF4-FFF2-40B4-BE49-F238E27FC236}">
                      <a16:creationId xmlns:a16="http://schemas.microsoft.com/office/drawing/2014/main" id="{6296865D-AF7E-5784-7B29-DB5666C25D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0" y="1714"/>
                  <a:ext cx="23" cy="1614"/>
                </a:xfrm>
                <a:custGeom>
                  <a:avLst/>
                  <a:gdLst>
                    <a:gd name="T0" fmla="*/ 116 w 116"/>
                    <a:gd name="T1" fmla="*/ 0 h 12310"/>
                    <a:gd name="T2" fmla="*/ 116 w 116"/>
                    <a:gd name="T3" fmla="*/ 12190 h 12310"/>
                    <a:gd name="T4" fmla="*/ 116 w 116"/>
                    <a:gd name="T5" fmla="*/ 12310 h 12310"/>
                    <a:gd name="T6" fmla="*/ 0 w 116"/>
                    <a:gd name="T7" fmla="*/ 12310 h 12310"/>
                    <a:gd name="T8" fmla="*/ 0 w 116"/>
                    <a:gd name="T9" fmla="*/ 12202 h 12310"/>
                    <a:gd name="T10" fmla="*/ 0 w 116"/>
                    <a:gd name="T11" fmla="*/ 0 h 12310"/>
                    <a:gd name="T12" fmla="*/ 116 w 116"/>
                    <a:gd name="T13" fmla="*/ 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12310">
                      <a:moveTo>
                        <a:pt x="116" y="0"/>
                      </a:moveTo>
                      <a:lnTo>
                        <a:pt x="116" y="12190"/>
                      </a:lnTo>
                      <a:lnTo>
                        <a:pt x="116" y="12310"/>
                      </a:lnTo>
                      <a:lnTo>
                        <a:pt x="0" y="12310"/>
                      </a:lnTo>
                      <a:lnTo>
                        <a:pt x="0" y="12202"/>
                      </a:lnTo>
                      <a:lnTo>
                        <a:pt x="0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rgbClr val="6173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6" name="Freeform 110">
                  <a:extLst>
                    <a:ext uri="{FF2B5EF4-FFF2-40B4-BE49-F238E27FC236}">
                      <a16:creationId xmlns:a16="http://schemas.microsoft.com/office/drawing/2014/main" id="{02D8D9F9-339E-E8AB-903F-E5B2D6A5A6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" y="1714"/>
                  <a:ext cx="37" cy="1614"/>
                </a:xfrm>
                <a:custGeom>
                  <a:avLst/>
                  <a:gdLst>
                    <a:gd name="T0" fmla="*/ 187 w 187"/>
                    <a:gd name="T1" fmla="*/ 12310 h 12310"/>
                    <a:gd name="T2" fmla="*/ 187 w 187"/>
                    <a:gd name="T3" fmla="*/ 0 h 12310"/>
                    <a:gd name="T4" fmla="*/ 0 w 187"/>
                    <a:gd name="T5" fmla="*/ 0 h 12310"/>
                    <a:gd name="T6" fmla="*/ 0 w 187"/>
                    <a:gd name="T7" fmla="*/ 12196 h 12310"/>
                    <a:gd name="T8" fmla="*/ 0 w 187"/>
                    <a:gd name="T9" fmla="*/ 12310 h 12310"/>
                    <a:gd name="T10" fmla="*/ 187 w 187"/>
                    <a:gd name="T11" fmla="*/ 1231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7" h="12310">
                      <a:moveTo>
                        <a:pt x="187" y="12310"/>
                      </a:moveTo>
                      <a:lnTo>
                        <a:pt x="187" y="0"/>
                      </a:lnTo>
                      <a:lnTo>
                        <a:pt x="0" y="0"/>
                      </a:lnTo>
                      <a:lnTo>
                        <a:pt x="0" y="12196"/>
                      </a:lnTo>
                      <a:lnTo>
                        <a:pt x="0" y="12310"/>
                      </a:lnTo>
                      <a:lnTo>
                        <a:pt x="187" y="12310"/>
                      </a:lnTo>
                      <a:close/>
                    </a:path>
                  </a:pathLst>
                </a:custGeom>
                <a:solidFill>
                  <a:srgbClr val="6173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7" name="Freeform 111">
                  <a:extLst>
                    <a:ext uri="{FF2B5EF4-FFF2-40B4-BE49-F238E27FC236}">
                      <a16:creationId xmlns:a16="http://schemas.microsoft.com/office/drawing/2014/main" id="{CF3B2B1E-7796-D7C9-9087-8FD5BE1ADB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" y="1714"/>
                  <a:ext cx="14" cy="1614"/>
                </a:xfrm>
                <a:custGeom>
                  <a:avLst/>
                  <a:gdLst>
                    <a:gd name="T0" fmla="*/ 0 w 69"/>
                    <a:gd name="T1" fmla="*/ 12310 h 12310"/>
                    <a:gd name="T2" fmla="*/ 0 w 69"/>
                    <a:gd name="T3" fmla="*/ 12190 h 12310"/>
                    <a:gd name="T4" fmla="*/ 0 w 69"/>
                    <a:gd name="T5" fmla="*/ 0 h 12310"/>
                    <a:gd name="T6" fmla="*/ 69 w 69"/>
                    <a:gd name="T7" fmla="*/ 0 h 12310"/>
                    <a:gd name="T8" fmla="*/ 69 w 69"/>
                    <a:gd name="T9" fmla="*/ 12310 h 12310"/>
                    <a:gd name="T10" fmla="*/ 0 w 69"/>
                    <a:gd name="T11" fmla="*/ 1231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9" h="12310">
                      <a:moveTo>
                        <a:pt x="0" y="12310"/>
                      </a:moveTo>
                      <a:lnTo>
                        <a:pt x="0" y="12190"/>
                      </a:lnTo>
                      <a:lnTo>
                        <a:pt x="0" y="0"/>
                      </a:lnTo>
                      <a:lnTo>
                        <a:pt x="69" y="0"/>
                      </a:lnTo>
                      <a:lnTo>
                        <a:pt x="69" y="12310"/>
                      </a:lnTo>
                      <a:lnTo>
                        <a:pt x="0" y="1231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8" name="Freeform 112">
                  <a:extLst>
                    <a:ext uri="{FF2B5EF4-FFF2-40B4-BE49-F238E27FC236}">
                      <a16:creationId xmlns:a16="http://schemas.microsoft.com/office/drawing/2014/main" id="{A919BF1C-94A9-E141-B182-B11B45BE61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" y="1714"/>
                  <a:ext cx="23" cy="1614"/>
                </a:xfrm>
                <a:custGeom>
                  <a:avLst/>
                  <a:gdLst>
                    <a:gd name="T0" fmla="*/ 0 w 113"/>
                    <a:gd name="T1" fmla="*/ 0 h 12310"/>
                    <a:gd name="T2" fmla="*/ 0 w 113"/>
                    <a:gd name="T3" fmla="*/ 12197 h 12310"/>
                    <a:gd name="T4" fmla="*/ 0 w 113"/>
                    <a:gd name="T5" fmla="*/ 12310 h 12310"/>
                    <a:gd name="T6" fmla="*/ 113 w 113"/>
                    <a:gd name="T7" fmla="*/ 12310 h 12310"/>
                    <a:gd name="T8" fmla="*/ 113 w 113"/>
                    <a:gd name="T9" fmla="*/ 0 h 12310"/>
                    <a:gd name="T10" fmla="*/ 0 w 113"/>
                    <a:gd name="T11" fmla="*/ 0 h 1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3" h="12310">
                      <a:moveTo>
                        <a:pt x="0" y="0"/>
                      </a:moveTo>
                      <a:lnTo>
                        <a:pt x="0" y="12197"/>
                      </a:lnTo>
                      <a:lnTo>
                        <a:pt x="0" y="12310"/>
                      </a:lnTo>
                      <a:lnTo>
                        <a:pt x="113" y="12310"/>
                      </a:lnTo>
                      <a:lnTo>
                        <a:pt x="11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173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69" name="Freeform 113">
                  <a:extLst>
                    <a:ext uri="{FF2B5EF4-FFF2-40B4-BE49-F238E27FC236}">
                      <a16:creationId xmlns:a16="http://schemas.microsoft.com/office/drawing/2014/main" id="{B1E35D97-57A0-E786-FF97-8F81736228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" y="1719"/>
                  <a:ext cx="6" cy="1604"/>
                </a:xfrm>
                <a:custGeom>
                  <a:avLst/>
                  <a:gdLst>
                    <a:gd name="T0" fmla="*/ 34 w 34"/>
                    <a:gd name="T1" fmla="*/ 12240 h 12240"/>
                    <a:gd name="T2" fmla="*/ 34 w 34"/>
                    <a:gd name="T3" fmla="*/ 12155 h 12240"/>
                    <a:gd name="T4" fmla="*/ 34 w 34"/>
                    <a:gd name="T5" fmla="*/ 0 h 12240"/>
                    <a:gd name="T6" fmla="*/ 0 w 34"/>
                    <a:gd name="T7" fmla="*/ 0 h 12240"/>
                    <a:gd name="T8" fmla="*/ 0 w 34"/>
                    <a:gd name="T9" fmla="*/ 12240 h 12240"/>
                    <a:gd name="T10" fmla="*/ 34 w 34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12240">
                      <a:moveTo>
                        <a:pt x="34" y="12240"/>
                      </a:moveTo>
                      <a:lnTo>
                        <a:pt x="34" y="12155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12240"/>
                      </a:lnTo>
                      <a:lnTo>
                        <a:pt x="34" y="12240"/>
                      </a:lnTo>
                      <a:close/>
                    </a:path>
                  </a:pathLst>
                </a:custGeom>
                <a:solidFill>
                  <a:srgbClr val="D4E6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70" name="Freeform 114">
                  <a:extLst>
                    <a:ext uri="{FF2B5EF4-FFF2-40B4-BE49-F238E27FC236}">
                      <a16:creationId xmlns:a16="http://schemas.microsoft.com/office/drawing/2014/main" id="{28D20F69-6A9C-BAD3-7790-67C15DBBE4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" y="1719"/>
                  <a:ext cx="11" cy="1604"/>
                </a:xfrm>
                <a:custGeom>
                  <a:avLst/>
                  <a:gdLst>
                    <a:gd name="T0" fmla="*/ 56 w 56"/>
                    <a:gd name="T1" fmla="*/ 12240 h 12240"/>
                    <a:gd name="T2" fmla="*/ 56 w 56"/>
                    <a:gd name="T3" fmla="*/ 0 h 12240"/>
                    <a:gd name="T4" fmla="*/ 0 w 56"/>
                    <a:gd name="T5" fmla="*/ 0 h 12240"/>
                    <a:gd name="T6" fmla="*/ 0 w 56"/>
                    <a:gd name="T7" fmla="*/ 12167 h 12240"/>
                    <a:gd name="T8" fmla="*/ 0 w 56"/>
                    <a:gd name="T9" fmla="*/ 12240 h 12240"/>
                    <a:gd name="T10" fmla="*/ 56 w 56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12240">
                      <a:moveTo>
                        <a:pt x="56" y="12240"/>
                      </a:moveTo>
                      <a:lnTo>
                        <a:pt x="56" y="0"/>
                      </a:lnTo>
                      <a:lnTo>
                        <a:pt x="0" y="0"/>
                      </a:lnTo>
                      <a:lnTo>
                        <a:pt x="0" y="12167"/>
                      </a:lnTo>
                      <a:lnTo>
                        <a:pt x="0" y="12240"/>
                      </a:lnTo>
                      <a:lnTo>
                        <a:pt x="56" y="1224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71" name="Freeform 115">
                  <a:extLst>
                    <a:ext uri="{FF2B5EF4-FFF2-40B4-BE49-F238E27FC236}">
                      <a16:creationId xmlns:a16="http://schemas.microsoft.com/office/drawing/2014/main" id="{EF1C5C37-CB6F-3042-D04E-139CD822D7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" y="1719"/>
                  <a:ext cx="22" cy="1604"/>
                </a:xfrm>
                <a:custGeom>
                  <a:avLst/>
                  <a:gdLst>
                    <a:gd name="T0" fmla="*/ 113 w 113"/>
                    <a:gd name="T1" fmla="*/ 12240 h 12240"/>
                    <a:gd name="T2" fmla="*/ 113 w 113"/>
                    <a:gd name="T3" fmla="*/ 0 h 12240"/>
                    <a:gd name="T4" fmla="*/ 0 w 113"/>
                    <a:gd name="T5" fmla="*/ 0 h 12240"/>
                    <a:gd name="T6" fmla="*/ 0 w 113"/>
                    <a:gd name="T7" fmla="*/ 12161 h 12240"/>
                    <a:gd name="T8" fmla="*/ 0 w 113"/>
                    <a:gd name="T9" fmla="*/ 12240 h 12240"/>
                    <a:gd name="T10" fmla="*/ 113 w 113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3" h="12240">
                      <a:moveTo>
                        <a:pt x="113" y="12240"/>
                      </a:moveTo>
                      <a:lnTo>
                        <a:pt x="113" y="0"/>
                      </a:lnTo>
                      <a:lnTo>
                        <a:pt x="0" y="0"/>
                      </a:lnTo>
                      <a:lnTo>
                        <a:pt x="0" y="12161"/>
                      </a:lnTo>
                      <a:lnTo>
                        <a:pt x="0" y="12240"/>
                      </a:lnTo>
                      <a:lnTo>
                        <a:pt x="113" y="1224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72" name="Freeform 116">
                  <a:extLst>
                    <a:ext uri="{FF2B5EF4-FFF2-40B4-BE49-F238E27FC236}">
                      <a16:creationId xmlns:a16="http://schemas.microsoft.com/office/drawing/2014/main" id="{39736EB1-728F-F96C-90E1-044C22A97E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" y="1719"/>
                  <a:ext cx="6" cy="1604"/>
                </a:xfrm>
                <a:custGeom>
                  <a:avLst/>
                  <a:gdLst>
                    <a:gd name="T0" fmla="*/ 0 w 35"/>
                    <a:gd name="T1" fmla="*/ 12240 h 12240"/>
                    <a:gd name="T2" fmla="*/ 0 w 35"/>
                    <a:gd name="T3" fmla="*/ 12161 h 12240"/>
                    <a:gd name="T4" fmla="*/ 0 w 35"/>
                    <a:gd name="T5" fmla="*/ 0 h 12240"/>
                    <a:gd name="T6" fmla="*/ 35 w 35"/>
                    <a:gd name="T7" fmla="*/ 0 h 12240"/>
                    <a:gd name="T8" fmla="*/ 35 w 35"/>
                    <a:gd name="T9" fmla="*/ 12240 h 12240"/>
                    <a:gd name="T10" fmla="*/ 0 w 35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12240">
                      <a:moveTo>
                        <a:pt x="0" y="12240"/>
                      </a:moveTo>
                      <a:lnTo>
                        <a:pt x="0" y="12161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2240"/>
                      </a:lnTo>
                      <a:lnTo>
                        <a:pt x="0" y="12240"/>
                      </a:lnTo>
                      <a:close/>
                    </a:path>
                  </a:pathLst>
                </a:custGeom>
                <a:solidFill>
                  <a:srgbClr val="D4E6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73" name="Freeform 117">
                  <a:extLst>
                    <a:ext uri="{FF2B5EF4-FFF2-40B4-BE49-F238E27FC236}">
                      <a16:creationId xmlns:a16="http://schemas.microsoft.com/office/drawing/2014/main" id="{071EB809-0C53-AE21-CEC9-AA9AA0463E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" y="1719"/>
                  <a:ext cx="11" cy="1604"/>
                </a:xfrm>
                <a:custGeom>
                  <a:avLst/>
                  <a:gdLst>
                    <a:gd name="T0" fmla="*/ 0 w 56"/>
                    <a:gd name="T1" fmla="*/ 12240 h 12240"/>
                    <a:gd name="T2" fmla="*/ 0 w 56"/>
                    <a:gd name="T3" fmla="*/ 12161 h 12240"/>
                    <a:gd name="T4" fmla="*/ 0 w 56"/>
                    <a:gd name="T5" fmla="*/ 0 h 12240"/>
                    <a:gd name="T6" fmla="*/ 56 w 56"/>
                    <a:gd name="T7" fmla="*/ 0 h 12240"/>
                    <a:gd name="T8" fmla="*/ 56 w 56"/>
                    <a:gd name="T9" fmla="*/ 12240 h 12240"/>
                    <a:gd name="T10" fmla="*/ 0 w 56"/>
                    <a:gd name="T11" fmla="*/ 12240 h 12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12240">
                      <a:moveTo>
                        <a:pt x="0" y="12240"/>
                      </a:moveTo>
                      <a:lnTo>
                        <a:pt x="0" y="12161"/>
                      </a:lnTo>
                      <a:lnTo>
                        <a:pt x="0" y="0"/>
                      </a:lnTo>
                      <a:lnTo>
                        <a:pt x="56" y="0"/>
                      </a:lnTo>
                      <a:lnTo>
                        <a:pt x="56" y="12240"/>
                      </a:lnTo>
                      <a:lnTo>
                        <a:pt x="0" y="12240"/>
                      </a:lnTo>
                      <a:close/>
                    </a:path>
                  </a:pathLst>
                </a:custGeom>
                <a:solidFill>
                  <a:srgbClr val="FCED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74" name="Freeform 118">
                  <a:extLst>
                    <a:ext uri="{FF2B5EF4-FFF2-40B4-BE49-F238E27FC236}">
                      <a16:creationId xmlns:a16="http://schemas.microsoft.com/office/drawing/2014/main" id="{516C2511-87D4-D272-4F62-A4FF968342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5" y="1657"/>
                  <a:ext cx="55" cy="34"/>
                </a:xfrm>
                <a:custGeom>
                  <a:avLst/>
                  <a:gdLst>
                    <a:gd name="T0" fmla="*/ 17 w 286"/>
                    <a:gd name="T1" fmla="*/ 254 h 254"/>
                    <a:gd name="T2" fmla="*/ 0 w 286"/>
                    <a:gd name="T3" fmla="*/ 180 h 254"/>
                    <a:gd name="T4" fmla="*/ 4 w 286"/>
                    <a:gd name="T5" fmla="*/ 146 h 254"/>
                    <a:gd name="T6" fmla="*/ 11 w 286"/>
                    <a:gd name="T7" fmla="*/ 114 h 254"/>
                    <a:gd name="T8" fmla="*/ 43 w 286"/>
                    <a:gd name="T9" fmla="*/ 57 h 254"/>
                    <a:gd name="T10" fmla="*/ 87 w 286"/>
                    <a:gd name="T11" fmla="*/ 18 h 254"/>
                    <a:gd name="T12" fmla="*/ 114 w 286"/>
                    <a:gd name="T13" fmla="*/ 6 h 254"/>
                    <a:gd name="T14" fmla="*/ 143 w 286"/>
                    <a:gd name="T15" fmla="*/ 0 h 254"/>
                    <a:gd name="T16" fmla="*/ 204 w 286"/>
                    <a:gd name="T17" fmla="*/ 7 h 254"/>
                    <a:gd name="T18" fmla="*/ 233 w 286"/>
                    <a:gd name="T19" fmla="*/ 18 h 254"/>
                    <a:gd name="T20" fmla="*/ 257 w 286"/>
                    <a:gd name="T21" fmla="*/ 35 h 254"/>
                    <a:gd name="T22" fmla="*/ 276 w 286"/>
                    <a:gd name="T23" fmla="*/ 57 h 254"/>
                    <a:gd name="T24" fmla="*/ 286 w 286"/>
                    <a:gd name="T25" fmla="*/ 85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6" h="254">
                      <a:moveTo>
                        <a:pt x="17" y="254"/>
                      </a:moveTo>
                      <a:lnTo>
                        <a:pt x="0" y="180"/>
                      </a:lnTo>
                      <a:lnTo>
                        <a:pt x="4" y="146"/>
                      </a:lnTo>
                      <a:lnTo>
                        <a:pt x="11" y="114"/>
                      </a:lnTo>
                      <a:lnTo>
                        <a:pt x="43" y="57"/>
                      </a:lnTo>
                      <a:lnTo>
                        <a:pt x="87" y="18"/>
                      </a:lnTo>
                      <a:lnTo>
                        <a:pt x="114" y="6"/>
                      </a:lnTo>
                      <a:lnTo>
                        <a:pt x="143" y="0"/>
                      </a:lnTo>
                      <a:lnTo>
                        <a:pt x="204" y="7"/>
                      </a:lnTo>
                      <a:lnTo>
                        <a:pt x="233" y="18"/>
                      </a:lnTo>
                      <a:lnTo>
                        <a:pt x="257" y="35"/>
                      </a:lnTo>
                      <a:lnTo>
                        <a:pt x="276" y="57"/>
                      </a:lnTo>
                      <a:lnTo>
                        <a:pt x="286" y="85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75" name="Freeform 119">
                  <a:extLst>
                    <a:ext uri="{FF2B5EF4-FFF2-40B4-BE49-F238E27FC236}">
                      <a16:creationId xmlns:a16="http://schemas.microsoft.com/office/drawing/2014/main" id="{4919D02C-DDF2-2461-3246-2EA134E94F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" y="1657"/>
                  <a:ext cx="56" cy="34"/>
                </a:xfrm>
                <a:custGeom>
                  <a:avLst/>
                  <a:gdLst>
                    <a:gd name="T0" fmla="*/ 270 w 287"/>
                    <a:gd name="T1" fmla="*/ 254 h 254"/>
                    <a:gd name="T2" fmla="*/ 287 w 287"/>
                    <a:gd name="T3" fmla="*/ 180 h 254"/>
                    <a:gd name="T4" fmla="*/ 276 w 287"/>
                    <a:gd name="T5" fmla="*/ 114 h 254"/>
                    <a:gd name="T6" fmla="*/ 244 w 287"/>
                    <a:gd name="T7" fmla="*/ 57 h 254"/>
                    <a:gd name="T8" fmla="*/ 200 w 287"/>
                    <a:gd name="T9" fmla="*/ 18 h 254"/>
                    <a:gd name="T10" fmla="*/ 174 w 287"/>
                    <a:gd name="T11" fmla="*/ 6 h 254"/>
                    <a:gd name="T12" fmla="*/ 145 w 287"/>
                    <a:gd name="T13" fmla="*/ 0 h 254"/>
                    <a:gd name="T14" fmla="*/ 116 w 287"/>
                    <a:gd name="T15" fmla="*/ 0 h 254"/>
                    <a:gd name="T16" fmla="*/ 84 w 287"/>
                    <a:gd name="T17" fmla="*/ 7 h 254"/>
                    <a:gd name="T18" fmla="*/ 55 w 287"/>
                    <a:gd name="T19" fmla="*/ 18 h 254"/>
                    <a:gd name="T20" fmla="*/ 31 w 287"/>
                    <a:gd name="T21" fmla="*/ 35 h 254"/>
                    <a:gd name="T22" fmla="*/ 13 w 287"/>
                    <a:gd name="T23" fmla="*/ 57 h 254"/>
                    <a:gd name="T24" fmla="*/ 0 w 287"/>
                    <a:gd name="T25" fmla="*/ 85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7" h="254">
                      <a:moveTo>
                        <a:pt x="270" y="254"/>
                      </a:moveTo>
                      <a:lnTo>
                        <a:pt x="287" y="180"/>
                      </a:lnTo>
                      <a:lnTo>
                        <a:pt x="276" y="114"/>
                      </a:lnTo>
                      <a:lnTo>
                        <a:pt x="244" y="57"/>
                      </a:lnTo>
                      <a:lnTo>
                        <a:pt x="200" y="18"/>
                      </a:lnTo>
                      <a:lnTo>
                        <a:pt x="174" y="6"/>
                      </a:lnTo>
                      <a:lnTo>
                        <a:pt x="145" y="0"/>
                      </a:lnTo>
                      <a:lnTo>
                        <a:pt x="116" y="0"/>
                      </a:lnTo>
                      <a:lnTo>
                        <a:pt x="84" y="7"/>
                      </a:lnTo>
                      <a:lnTo>
                        <a:pt x="55" y="18"/>
                      </a:lnTo>
                      <a:lnTo>
                        <a:pt x="31" y="35"/>
                      </a:lnTo>
                      <a:lnTo>
                        <a:pt x="13" y="57"/>
                      </a:lnTo>
                      <a:lnTo>
                        <a:pt x="0" y="85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76" name="Freeform 120">
                  <a:extLst>
                    <a:ext uri="{FF2B5EF4-FFF2-40B4-BE49-F238E27FC236}">
                      <a16:creationId xmlns:a16="http://schemas.microsoft.com/office/drawing/2014/main" id="{CFAAAD21-11B7-15F8-D136-68595F20ED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5" y="3353"/>
                  <a:ext cx="55" cy="33"/>
                </a:xfrm>
                <a:custGeom>
                  <a:avLst/>
                  <a:gdLst>
                    <a:gd name="T0" fmla="*/ 17 w 286"/>
                    <a:gd name="T1" fmla="*/ 0 h 252"/>
                    <a:gd name="T2" fmla="*/ 0 w 286"/>
                    <a:gd name="T3" fmla="*/ 72 h 252"/>
                    <a:gd name="T4" fmla="*/ 4 w 286"/>
                    <a:gd name="T5" fmla="*/ 107 h 252"/>
                    <a:gd name="T6" fmla="*/ 11 w 286"/>
                    <a:gd name="T7" fmla="*/ 140 h 252"/>
                    <a:gd name="T8" fmla="*/ 43 w 286"/>
                    <a:gd name="T9" fmla="*/ 195 h 252"/>
                    <a:gd name="T10" fmla="*/ 87 w 286"/>
                    <a:gd name="T11" fmla="*/ 235 h 252"/>
                    <a:gd name="T12" fmla="*/ 114 w 286"/>
                    <a:gd name="T13" fmla="*/ 247 h 252"/>
                    <a:gd name="T14" fmla="*/ 143 w 286"/>
                    <a:gd name="T15" fmla="*/ 252 h 252"/>
                    <a:gd name="T16" fmla="*/ 204 w 286"/>
                    <a:gd name="T17" fmla="*/ 247 h 252"/>
                    <a:gd name="T18" fmla="*/ 233 w 286"/>
                    <a:gd name="T19" fmla="*/ 235 h 252"/>
                    <a:gd name="T20" fmla="*/ 257 w 286"/>
                    <a:gd name="T21" fmla="*/ 219 h 252"/>
                    <a:gd name="T22" fmla="*/ 286 w 286"/>
                    <a:gd name="T23" fmla="*/ 169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6" h="252">
                      <a:moveTo>
                        <a:pt x="17" y="0"/>
                      </a:moveTo>
                      <a:lnTo>
                        <a:pt x="0" y="72"/>
                      </a:lnTo>
                      <a:lnTo>
                        <a:pt x="4" y="107"/>
                      </a:lnTo>
                      <a:lnTo>
                        <a:pt x="11" y="140"/>
                      </a:lnTo>
                      <a:lnTo>
                        <a:pt x="43" y="195"/>
                      </a:lnTo>
                      <a:lnTo>
                        <a:pt x="87" y="235"/>
                      </a:lnTo>
                      <a:lnTo>
                        <a:pt x="114" y="247"/>
                      </a:lnTo>
                      <a:lnTo>
                        <a:pt x="143" y="252"/>
                      </a:lnTo>
                      <a:lnTo>
                        <a:pt x="204" y="247"/>
                      </a:lnTo>
                      <a:lnTo>
                        <a:pt x="233" y="235"/>
                      </a:lnTo>
                      <a:lnTo>
                        <a:pt x="257" y="219"/>
                      </a:lnTo>
                      <a:lnTo>
                        <a:pt x="286" y="169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75577" name="Freeform 121">
                  <a:extLst>
                    <a:ext uri="{FF2B5EF4-FFF2-40B4-BE49-F238E27FC236}">
                      <a16:creationId xmlns:a16="http://schemas.microsoft.com/office/drawing/2014/main" id="{F4CA815D-B3EA-4F3A-D837-1AD670059B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" y="3353"/>
                  <a:ext cx="56" cy="33"/>
                </a:xfrm>
                <a:custGeom>
                  <a:avLst/>
                  <a:gdLst>
                    <a:gd name="T0" fmla="*/ 270 w 287"/>
                    <a:gd name="T1" fmla="*/ 0 h 252"/>
                    <a:gd name="T2" fmla="*/ 287 w 287"/>
                    <a:gd name="T3" fmla="*/ 72 h 252"/>
                    <a:gd name="T4" fmla="*/ 276 w 287"/>
                    <a:gd name="T5" fmla="*/ 140 h 252"/>
                    <a:gd name="T6" fmla="*/ 244 w 287"/>
                    <a:gd name="T7" fmla="*/ 195 h 252"/>
                    <a:gd name="T8" fmla="*/ 200 w 287"/>
                    <a:gd name="T9" fmla="*/ 235 h 252"/>
                    <a:gd name="T10" fmla="*/ 145 w 287"/>
                    <a:gd name="T11" fmla="*/ 252 h 252"/>
                    <a:gd name="T12" fmla="*/ 84 w 287"/>
                    <a:gd name="T13" fmla="*/ 247 h 252"/>
                    <a:gd name="T14" fmla="*/ 55 w 287"/>
                    <a:gd name="T15" fmla="*/ 235 h 252"/>
                    <a:gd name="T16" fmla="*/ 31 w 287"/>
                    <a:gd name="T17" fmla="*/ 219 h 252"/>
                    <a:gd name="T18" fmla="*/ 13 w 287"/>
                    <a:gd name="T19" fmla="*/ 195 h 252"/>
                    <a:gd name="T20" fmla="*/ 0 w 287"/>
                    <a:gd name="T21" fmla="*/ 169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7" h="252">
                      <a:moveTo>
                        <a:pt x="270" y="0"/>
                      </a:moveTo>
                      <a:lnTo>
                        <a:pt x="287" y="72"/>
                      </a:lnTo>
                      <a:lnTo>
                        <a:pt x="276" y="140"/>
                      </a:lnTo>
                      <a:lnTo>
                        <a:pt x="244" y="195"/>
                      </a:lnTo>
                      <a:lnTo>
                        <a:pt x="200" y="235"/>
                      </a:lnTo>
                      <a:lnTo>
                        <a:pt x="145" y="252"/>
                      </a:lnTo>
                      <a:lnTo>
                        <a:pt x="84" y="247"/>
                      </a:lnTo>
                      <a:lnTo>
                        <a:pt x="55" y="235"/>
                      </a:lnTo>
                      <a:lnTo>
                        <a:pt x="31" y="219"/>
                      </a:lnTo>
                      <a:lnTo>
                        <a:pt x="13" y="195"/>
                      </a:lnTo>
                      <a:lnTo>
                        <a:pt x="0" y="169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</p:grpSp>
        <p:sp>
          <p:nvSpPr>
            <p:cNvPr id="275578" name="Rectangle 122">
              <a:extLst>
                <a:ext uri="{FF2B5EF4-FFF2-40B4-BE49-F238E27FC236}">
                  <a16:creationId xmlns:a16="http://schemas.microsoft.com/office/drawing/2014/main" id="{91957D0F-9B98-4A2A-02BF-DBF55E35F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" y="1554"/>
              <a:ext cx="4418" cy="1169"/>
            </a:xfrm>
            <a:prstGeom prst="rect">
              <a:avLst/>
            </a:prstGeom>
            <a:solidFill>
              <a:srgbClr val="07EDD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eaLnBrk="0" hangingPunct="0">
                <a:lnSpc>
                  <a:spcPct val="90000"/>
                </a:lnSpc>
                <a:spcBef>
                  <a:spcPct val="90000"/>
                </a:spcBef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285750" indent="-171450" eaLnBrk="0" hangingPunct="0">
                <a:spcBef>
                  <a:spcPct val="1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571500" indent="-171450" eaLnBrk="0" hangingPunct="0">
                <a:buSzPct val="100000"/>
                <a:buChar char="-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800100" eaLnBrk="0" hangingPunct="0">
                <a:spcBef>
                  <a:spcPct val="1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028700" eaLnBrk="0" hangingPunct="0">
                <a:spcBef>
                  <a:spcPct val="1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14859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19431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24003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2857500" eaLnBrk="0" fontAlgn="base" hangingPunct="0">
                <a:spcBef>
                  <a:spcPct val="1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3200"/>
                <a:t>Real time groupware must be designed around human factors before it can become a socially natural setting for learning, work, and play.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5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5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5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5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>
            <a:extLst>
              <a:ext uri="{FF2B5EF4-FFF2-40B4-BE49-F238E27FC236}">
                <a16:creationId xmlns:a16="http://schemas.microsoft.com/office/drawing/2014/main" id="{74D7A99D-1164-9CF8-1EF5-7B95AFA37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Further Information</a:t>
            </a:r>
          </a:p>
        </p:txBody>
      </p:sp>
      <p:sp>
        <p:nvSpPr>
          <p:cNvPr id="249859" name="Rectangle 3">
            <a:extLst>
              <a:ext uri="{FF2B5EF4-FFF2-40B4-BE49-F238E27FC236}">
                <a16:creationId xmlns:a16="http://schemas.microsoft.com/office/drawing/2014/main" id="{07473E8A-CE45-2110-5E01-1656ED8217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Grouplab:</a:t>
            </a:r>
          </a:p>
          <a:p>
            <a:pPr lvl="1"/>
            <a:r>
              <a:rPr lang="en-US" altLang="LID4096"/>
              <a:t>http://www.cpsc.ucalgary.ca/grouplab</a:t>
            </a:r>
          </a:p>
          <a:p>
            <a:r>
              <a:rPr lang="en-US" altLang="LID4096"/>
              <a:t>Publications</a:t>
            </a:r>
          </a:p>
          <a:p>
            <a:pPr lvl="1"/>
            <a:r>
              <a:rPr lang="en-US" altLang="LID4096"/>
              <a:t>http://www.cpsc.ucalgary.ca/grouplab/papers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.pot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template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plate.po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.po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.po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.po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.po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.po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E:\@Courses\Seng 609.06\template.pot</Template>
  <TotalTime>3200</TotalTime>
  <Pages>8</Pages>
  <Words>974</Words>
  <Application>Microsoft Office PowerPoint</Application>
  <PresentationFormat>On-screen Show (4:3)</PresentationFormat>
  <Paragraphs>228</Paragraphs>
  <Slides>46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Times New Roman</vt:lpstr>
      <vt:lpstr>Arial</vt:lpstr>
      <vt:lpstr>Helvetica</vt:lpstr>
      <vt:lpstr>Book Antiqua</vt:lpstr>
      <vt:lpstr>Symbol</vt:lpstr>
      <vt:lpstr>Brush Script MT</vt:lpstr>
      <vt:lpstr>template.pot</vt:lpstr>
      <vt:lpstr>Microsoft Word Document</vt:lpstr>
      <vt:lpstr>Microsoft Clip Gallery</vt:lpstr>
      <vt:lpstr>PowerPoint Presentation</vt:lpstr>
      <vt:lpstr>PowerPoint Presentation</vt:lpstr>
      <vt:lpstr>Focus: A Shared Groupware Workspace</vt:lpstr>
      <vt:lpstr>Technically Possible Groupware</vt:lpstr>
      <vt:lpstr>Technically Possible Groupware</vt:lpstr>
      <vt:lpstr>Technically Possible Groupware</vt:lpstr>
      <vt:lpstr>The Problem</vt:lpstr>
      <vt:lpstr>PowerPoint Presentation</vt:lpstr>
      <vt:lpstr>Human Factors of Tight Coupling</vt:lpstr>
      <vt:lpstr>System Design</vt:lpstr>
      <vt:lpstr>Video: GroupSketch, 1989</vt:lpstr>
      <vt:lpstr>Another Problem</vt:lpstr>
      <vt:lpstr>PowerPoint Presentation</vt:lpstr>
      <vt:lpstr>Human Factors of Loose Coupling</vt:lpstr>
      <vt:lpstr>Loose Coupling in Groupware</vt:lpstr>
      <vt:lpstr>Loose Coupling in Groupware</vt:lpstr>
      <vt:lpstr>One Solution: Radar Overviews</vt:lpstr>
      <vt:lpstr>Do Overviews work?</vt:lpstr>
      <vt:lpstr>PowerPoint Presentation</vt:lpstr>
      <vt:lpstr>PowerPoint Presentation</vt:lpstr>
      <vt:lpstr>Yet Another Problem</vt:lpstr>
      <vt:lpstr>PowerPoint Presentation</vt:lpstr>
      <vt:lpstr>Human Factors: Awareness and Casual Interaction</vt:lpstr>
      <vt:lpstr>Groupware Tag &amp; Connection Difficulty</vt:lpstr>
      <vt:lpstr>Current Approaches</vt:lpstr>
      <vt:lpstr>Iconic Indicators</vt:lpstr>
      <vt:lpstr>Iconic Indicators</vt:lpstr>
      <vt:lpstr>Digital but also Physical Surrogates</vt:lpstr>
      <vt:lpstr>Digital but also Physical Surrogates</vt:lpstr>
      <vt:lpstr>Even More Problems</vt:lpstr>
      <vt:lpstr>PowerPoint Presentation</vt:lpstr>
      <vt:lpstr>Team Rooms: An Integrated Environment</vt:lpstr>
      <vt:lpstr>PowerPoint Presentation</vt:lpstr>
      <vt:lpstr>Supporting Single and Multi-User Work</vt:lpstr>
      <vt:lpstr>Supporting Single and Multi-User Work</vt:lpstr>
      <vt:lpstr>PowerPoint Presentation</vt:lpstr>
      <vt:lpstr>Supporting Asynchronous and Synchronous Work</vt:lpstr>
      <vt:lpstr>Supporting Asynchronous and Synchronous Work</vt:lpstr>
      <vt:lpstr>Example: A Formal Meeting</vt:lpstr>
      <vt:lpstr>PowerPoint Presentation</vt:lpstr>
      <vt:lpstr>PowerPoint Presentation</vt:lpstr>
      <vt:lpstr>Supporting Transition from Awareness to Work</vt:lpstr>
      <vt:lpstr>Supporting Transition from Awareness to Work</vt:lpstr>
      <vt:lpstr>Technically Possible Groupware</vt:lpstr>
      <vt:lpstr>PowerPoint Presentation</vt:lpstr>
      <vt:lpstr>Further Information</vt:lpstr>
    </vt:vector>
  </TitlesOfParts>
  <Company>UofC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/>
  <dc:creator>Saul Greenberg</dc:creator>
  <cp:keywords/>
  <dc:description/>
  <cp:lastModifiedBy>Saul Greenberg</cp:lastModifiedBy>
  <cp:revision>127</cp:revision>
  <cp:lastPrinted>1998-08-11T19:42:28Z</cp:lastPrinted>
  <dcterms:created xsi:type="dcterms:W3CDTF">1997-10-30T23:01:58Z</dcterms:created>
  <dcterms:modified xsi:type="dcterms:W3CDTF">2026-10-05T02:58:10Z</dcterms:modified>
</cp:coreProperties>
</file>