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38"/>
  </p:notesMasterIdLst>
  <p:handoutMasterIdLst>
    <p:handoutMasterId r:id="rId39"/>
  </p:handoutMasterIdLst>
  <p:sldIdLst>
    <p:sldId id="257" r:id="rId2"/>
    <p:sldId id="258" r:id="rId3"/>
    <p:sldId id="291" r:id="rId4"/>
    <p:sldId id="259" r:id="rId5"/>
    <p:sldId id="261" r:id="rId6"/>
    <p:sldId id="262" r:id="rId7"/>
    <p:sldId id="260" r:id="rId8"/>
    <p:sldId id="263" r:id="rId9"/>
    <p:sldId id="264" r:id="rId10"/>
    <p:sldId id="292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1" r:id="rId19"/>
    <p:sldId id="274" r:id="rId20"/>
    <p:sldId id="275" r:id="rId21"/>
    <p:sldId id="276" r:id="rId22"/>
    <p:sldId id="277" r:id="rId23"/>
    <p:sldId id="278" r:id="rId24"/>
    <p:sldId id="281" r:id="rId25"/>
    <p:sldId id="282" r:id="rId26"/>
    <p:sldId id="279" r:id="rId27"/>
    <p:sldId id="280" r:id="rId28"/>
    <p:sldId id="283" r:id="rId29"/>
    <p:sldId id="284" r:id="rId30"/>
    <p:sldId id="290" r:id="rId31"/>
    <p:sldId id="287" r:id="rId32"/>
    <p:sldId id="285" r:id="rId33"/>
    <p:sldId id="286" r:id="rId34"/>
    <p:sldId id="288" r:id="rId35"/>
    <p:sldId id="289" r:id="rId36"/>
    <p:sldId id="294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93C0"/>
    <a:srgbClr val="FF99CC"/>
    <a:srgbClr val="ABABAB"/>
    <a:srgbClr val="C4C4C4"/>
    <a:srgbClr val="00FFFF"/>
    <a:srgbClr val="66FFFF"/>
    <a:srgbClr val="FFFFFF"/>
    <a:srgbClr val="FDC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324" y="64"/>
      </p:cViewPr>
      <p:guideLst>
        <p:guide orient="horz" pos="141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940"/>
    </p:cViewPr>
  </p:sorterViewPr>
  <p:notesViewPr>
    <p:cSldViewPr snapToGrid="0">
      <p:cViewPr varScale="1">
        <p:scale>
          <a:sx n="78" d="100"/>
          <a:sy n="78" d="100"/>
        </p:scale>
        <p:origin x="-130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4E8EAC0-49B1-C9C7-1899-0E35C6E51F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0488"/>
            <a:ext cx="6937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FA6F0A3-1040-7AF2-B9D1-4DBAC69809E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6000750" y="90488"/>
            <a:ext cx="857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C77B0B86-4407-02E9-249C-8F10C91DB77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9363"/>
            <a:ext cx="6508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58314B57-4E6C-3816-757F-5BC2346D753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496050" y="8869363"/>
            <a:ext cx="3619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A740EFE1-707D-4B8F-B381-E8EEABA68C9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64EEF0D2-0D42-CCAC-115E-12EB780F22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0488"/>
            <a:ext cx="6937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0B045E9-F7CC-D9A7-B614-F208774C421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6000750" y="90488"/>
            <a:ext cx="8572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endParaRPr lang="en-US" altLang="LID4096"/>
          </a:p>
        </p:txBody>
      </p:sp>
      <p:sp>
        <p:nvSpPr>
          <p:cNvPr id="12292" name="Rectangle 4">
            <a:extLst>
              <a:ext uri="{FF2B5EF4-FFF2-40B4-BE49-F238E27FC236}">
                <a16:creationId xmlns:a16="http://schemas.microsoft.com/office/drawing/2014/main" id="{CE10FBA3-F90E-ACB6-458D-06F2FACD0481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25927F58-8A1D-5A5C-0B63-7AEA64B727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5795963"/>
            <a:ext cx="2698750" cy="120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F6DA239B-8ACA-EF19-FADE-8F546C4DF7A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69363"/>
            <a:ext cx="6508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>
              <a:defRPr sz="1200"/>
            </a:lvl1pPr>
          </a:lstStyle>
          <a:p>
            <a:endParaRPr lang="en-US" altLang="LID4096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BBD17EA7-35C2-6957-4AE5-6C2DC036F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496050" y="8869363"/>
            <a:ext cx="36195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200"/>
            </a:lvl1pPr>
          </a:lstStyle>
          <a:p>
            <a:fld id="{C1A8858A-D43B-4991-9EC6-80ED34A29AE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66725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31863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98588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63725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698DD81-B2A7-4C37-4532-FCD02E1519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DBA2B3-2552-4DFE-885C-F05060E33D0D}" type="slidenum">
              <a:rPr lang="en-US" altLang="LID4096"/>
              <a:pPr/>
              <a:t>3</a:t>
            </a:fld>
            <a:endParaRPr lang="en-US" altLang="LID4096"/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88D6CEA1-B6D3-D9F1-F3A3-B952E463686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3429000" y="2400300"/>
            <a:ext cx="0" cy="0"/>
          </a:xfrm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5257D37-9EEA-C3F9-887A-321C6BAD80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5319713"/>
            <a:ext cx="3141663" cy="2162175"/>
          </a:xfrm>
        </p:spPr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r>
              <a:rPr lang="en-US" altLang="LID4096"/>
              <a:t>infra-red to exchange business cards</a:t>
            </a:r>
          </a:p>
          <a:p>
            <a:pPr lvl="1"/>
            <a:r>
              <a:rPr lang="en-US" altLang="LID4096"/>
              <a:t>pick and drop</a:t>
            </a:r>
          </a:p>
          <a:p>
            <a:r>
              <a:rPr lang="en-US" altLang="LID4096"/>
              <a:t>Links to remote computers</a:t>
            </a:r>
          </a:p>
          <a:p>
            <a:pPr lvl="1"/>
            <a:r>
              <a:rPr lang="en-US" altLang="LID4096"/>
              <a:t>see and control remote desktop</a:t>
            </a:r>
          </a:p>
          <a:p>
            <a:r>
              <a:rPr lang="en-US" altLang="LID4096"/>
              <a:t>Input devices to single display groupware</a:t>
            </a:r>
          </a:p>
          <a:p>
            <a:pPr lvl="1"/>
            <a:r>
              <a:rPr lang="en-US" altLang="LID4096"/>
              <a:t>control conventional applications </a:t>
            </a:r>
          </a:p>
          <a:p>
            <a:pPr lvl="1"/>
            <a:r>
              <a:rPr lang="en-US" altLang="LID4096"/>
              <a:t>control single display groupware </a:t>
            </a:r>
          </a:p>
          <a:p>
            <a:r>
              <a:rPr lang="en-US" altLang="LID4096"/>
              <a:t>Full partners with other computers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91312ED-AE68-FB23-43F1-1CD174DF04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CB5E1E-D71B-43FE-8306-99C447D85044}" type="slidenum">
              <a:rPr lang="en-US" altLang="LID4096"/>
              <a:pPr/>
              <a:t>4</a:t>
            </a:fld>
            <a:endParaRPr lang="en-US" altLang="LID4096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653BBA69-AD89-0C7E-B670-789127F070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3429000" y="2400300"/>
            <a:ext cx="0" cy="0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C194A567-214C-8FD3-9980-2EF5B079E9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5319713"/>
            <a:ext cx="3141663" cy="2162175"/>
          </a:xfrm>
        </p:spPr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r>
              <a:rPr lang="en-US" altLang="LID4096"/>
              <a:t>infra-red to exchange business cards</a:t>
            </a:r>
          </a:p>
          <a:p>
            <a:pPr lvl="1"/>
            <a:r>
              <a:rPr lang="en-US" altLang="LID4096"/>
              <a:t>pick and drop</a:t>
            </a:r>
          </a:p>
          <a:p>
            <a:r>
              <a:rPr lang="en-US" altLang="LID4096"/>
              <a:t>Links to remote computers</a:t>
            </a:r>
          </a:p>
          <a:p>
            <a:pPr lvl="1"/>
            <a:r>
              <a:rPr lang="en-US" altLang="LID4096"/>
              <a:t>see and control remote desktop</a:t>
            </a:r>
          </a:p>
          <a:p>
            <a:r>
              <a:rPr lang="en-US" altLang="LID4096"/>
              <a:t>Input devices to single display groupware</a:t>
            </a:r>
          </a:p>
          <a:p>
            <a:pPr lvl="1"/>
            <a:r>
              <a:rPr lang="en-US" altLang="LID4096"/>
              <a:t>control conventional applications </a:t>
            </a:r>
          </a:p>
          <a:p>
            <a:pPr lvl="1"/>
            <a:r>
              <a:rPr lang="en-US" altLang="LID4096"/>
              <a:t>control single display groupware </a:t>
            </a:r>
          </a:p>
          <a:p>
            <a:r>
              <a:rPr lang="en-US" altLang="LID4096"/>
              <a:t>Full partners with other computers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8ED7C2-2FC0-A346-B8F4-7EC7FD48B5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04153F-BB12-48FF-84B3-15F67C6BA8A5}" type="slidenum">
              <a:rPr lang="en-US" altLang="LID4096"/>
              <a:pPr/>
              <a:t>5</a:t>
            </a:fld>
            <a:endParaRPr lang="en-US" altLang="LID4096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62C4171-2F30-B2DC-681D-3FABDE34A4C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3429000" y="2400300"/>
            <a:ext cx="0" cy="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89C97F9-FEE2-F9D1-C186-4AAC0728F2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5319713"/>
            <a:ext cx="3141663" cy="2162175"/>
          </a:xfrm>
        </p:spPr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r>
              <a:rPr lang="en-US" altLang="LID4096"/>
              <a:t>infra-red to exchange business cards</a:t>
            </a:r>
          </a:p>
          <a:p>
            <a:pPr lvl="1"/>
            <a:r>
              <a:rPr lang="en-US" altLang="LID4096"/>
              <a:t>pick and drop</a:t>
            </a:r>
          </a:p>
          <a:p>
            <a:r>
              <a:rPr lang="en-US" altLang="LID4096"/>
              <a:t>Links to remote computers</a:t>
            </a:r>
          </a:p>
          <a:p>
            <a:pPr lvl="1"/>
            <a:r>
              <a:rPr lang="en-US" altLang="LID4096"/>
              <a:t>see and control remote desktop</a:t>
            </a:r>
          </a:p>
          <a:p>
            <a:r>
              <a:rPr lang="en-US" altLang="LID4096"/>
              <a:t>Input devices to single display groupware</a:t>
            </a:r>
          </a:p>
          <a:p>
            <a:pPr lvl="1"/>
            <a:r>
              <a:rPr lang="en-US" altLang="LID4096"/>
              <a:t>control conventional applications </a:t>
            </a:r>
          </a:p>
          <a:p>
            <a:pPr lvl="1"/>
            <a:r>
              <a:rPr lang="en-US" altLang="LID4096"/>
              <a:t>control single display groupware </a:t>
            </a:r>
          </a:p>
          <a:p>
            <a:r>
              <a:rPr lang="en-US" altLang="LID4096"/>
              <a:t>Full partners with other computers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D56A877-AACF-73AC-3A2E-F932B4B933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1C8A6C-6797-4192-A304-8A2D52EC870D}" type="slidenum">
              <a:rPr lang="en-US" altLang="LID4096"/>
              <a:pPr/>
              <a:t>6</a:t>
            </a:fld>
            <a:endParaRPr lang="en-US" altLang="LID4096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CA00ED6D-B044-D839-530A-5FAF6372CA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3429000" y="2400300"/>
            <a:ext cx="0" cy="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18FFD95-EB6E-2C0C-E47A-0652F4EB3B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5319713"/>
            <a:ext cx="3141663" cy="2162175"/>
          </a:xfrm>
        </p:spPr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r>
              <a:rPr lang="en-US" altLang="LID4096"/>
              <a:t>infra-red to exchange business cards</a:t>
            </a:r>
          </a:p>
          <a:p>
            <a:pPr lvl="1"/>
            <a:r>
              <a:rPr lang="en-US" altLang="LID4096"/>
              <a:t>pick and drop</a:t>
            </a:r>
          </a:p>
          <a:p>
            <a:r>
              <a:rPr lang="en-US" altLang="LID4096"/>
              <a:t>Links to remote computers</a:t>
            </a:r>
          </a:p>
          <a:p>
            <a:pPr lvl="1"/>
            <a:r>
              <a:rPr lang="en-US" altLang="LID4096"/>
              <a:t>see and control remote desktop</a:t>
            </a:r>
          </a:p>
          <a:p>
            <a:r>
              <a:rPr lang="en-US" altLang="LID4096"/>
              <a:t>Input devices to single display groupware</a:t>
            </a:r>
          </a:p>
          <a:p>
            <a:pPr lvl="1"/>
            <a:r>
              <a:rPr lang="en-US" altLang="LID4096"/>
              <a:t>control conventional applications </a:t>
            </a:r>
          </a:p>
          <a:p>
            <a:pPr lvl="1"/>
            <a:r>
              <a:rPr lang="en-US" altLang="LID4096"/>
              <a:t>control single display groupware </a:t>
            </a:r>
          </a:p>
          <a:p>
            <a:r>
              <a:rPr lang="en-US" altLang="LID4096"/>
              <a:t>Full partners with other computers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9F28C5-CCF0-F086-5996-829705295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94DDE5-E223-41EF-A2AD-4427C479DC40}" type="slidenum">
              <a:rPr lang="en-US" altLang="LID4096"/>
              <a:pPr/>
              <a:t>11</a:t>
            </a:fld>
            <a:endParaRPr lang="en-US" altLang="LID4096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D610BADE-679E-2859-7F6E-020C397F0BE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3367088" y="2363788"/>
            <a:ext cx="0" cy="0"/>
          </a:xfrm>
          <a:ln w="12700" cap="flat"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218712D1-1AA6-053C-E2FF-91F7B0DF6E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8525" y="6291263"/>
            <a:ext cx="1263650" cy="257175"/>
          </a:xfrm>
          <a:ln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574" tIns="45288" rIns="90574" bIns="45288"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>
            <a:extLst>
              <a:ext uri="{FF2B5EF4-FFF2-40B4-BE49-F238E27FC236}">
                <a16:creationId xmlns:a16="http://schemas.microsoft.com/office/drawing/2014/main" id="{752D28E3-103D-419E-38DE-9E0A1F876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0">
            <a:gsLst>
              <a:gs pos="0">
                <a:srgbClr val="00FFFF"/>
              </a:gs>
              <a:gs pos="100000">
                <a:srgbClr val="00FFFF">
                  <a:gamma/>
                  <a:shade val="71765"/>
                  <a:invGamma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25399">
                <a:solidFill>
                  <a:schemeClr val="tx1"/>
                </a:solidFill>
                <a:miter lim="800000"/>
                <a:headEnd type="none" w="sm" len="sm"/>
                <a:tailEnd type="none" w="med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8195" name="Rectangle 1027">
            <a:extLst>
              <a:ext uri="{FF2B5EF4-FFF2-40B4-BE49-F238E27FC236}">
                <a16:creationId xmlns:a16="http://schemas.microsoft.com/office/drawing/2014/main" id="{BA332687-4C2E-4D39-1051-F3361E3B2A7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u="none"/>
            </a:lvl1pPr>
          </a:lstStyle>
          <a:p>
            <a:pPr lvl="0"/>
            <a:r>
              <a:rPr lang="en-US" altLang="LID4096" noProof="0"/>
              <a:t>Click to edit Master title style</a:t>
            </a:r>
          </a:p>
        </p:txBody>
      </p:sp>
      <p:sp>
        <p:nvSpPr>
          <p:cNvPr id="8196" name="Rectangle 1028">
            <a:extLst>
              <a:ext uri="{FF2B5EF4-FFF2-40B4-BE49-F238E27FC236}">
                <a16:creationId xmlns:a16="http://schemas.microsoft.com/office/drawing/2014/main" id="{03054B0B-7275-6897-50DD-D44AA820438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LID4096" noProof="0"/>
              <a:t>Click to edit Master subtitle style</a:t>
            </a:r>
          </a:p>
        </p:txBody>
      </p:sp>
      <p:sp>
        <p:nvSpPr>
          <p:cNvPr id="8197" name="Rectangle 1029">
            <a:extLst>
              <a:ext uri="{FF2B5EF4-FFF2-40B4-BE49-F238E27FC236}">
                <a16:creationId xmlns:a16="http://schemas.microsoft.com/office/drawing/2014/main" id="{23FBD41B-D2B2-A076-851C-B624BC8CE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C342B-84D6-80A8-34BA-E52787CD0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5C467-EF2C-77F2-29DA-59A3DCB979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00347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E520-D094-D082-7C1F-A1A559573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CF999-82AB-3E0B-E610-EE950BFD2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3989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962CC-7D12-464E-4C76-2366FCBC0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37026-E4BB-643C-20FC-9EC9E35625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13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F38C7-4DAF-428F-F3AC-0E8E62C10F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2800" y="1143000"/>
            <a:ext cx="4013200" cy="5334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4490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3B89-120F-287C-B672-B05E295B2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ED637-A52E-26A1-9EC2-445C6FDAC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60B42E-36BB-6D58-5DD4-EF65D0A1F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3DDB9D-F5B0-6EBA-1B58-37E20380A6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6CB89F-416E-2B1B-7051-5A068C9C42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95336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68B61-9771-1523-777C-04183EE11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2297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1228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6F423-012D-3488-5684-60547518D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FB269-008E-DB73-9D07-F12547BD0C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224B5-6E61-8202-16CF-FD3998E2C0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446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BF49B-BB39-3A15-067D-565B7580B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8FBAD-92CE-15FA-A360-DA7D38B4EF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C9569-07AF-AEF7-B206-BAE7DF4BDE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499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B2534-14EE-707A-DE12-CED3EBE5F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79BCA8-2B3B-9492-8D8F-597A3C9719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24575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B24B5B-585E-CC51-FF69-0BFFCE370F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4950" y="444500"/>
            <a:ext cx="2051050" cy="6032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A1C532-B614-9370-5FB1-89CA3904F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1800" y="444500"/>
            <a:ext cx="6000750" cy="6032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3850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FFFF"/>
            </a:gs>
            <a:gs pos="100000">
              <a:srgbClr val="00FFFF">
                <a:gamma/>
                <a:shade val="7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>
            <a:extLst>
              <a:ext uri="{FF2B5EF4-FFF2-40B4-BE49-F238E27FC236}">
                <a16:creationId xmlns:a16="http://schemas.microsoft.com/office/drawing/2014/main" id="{ED32E5A3-23C6-AF8F-2A85-388D889DEC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444500"/>
            <a:ext cx="81661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Slide Title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60EFDC1A-A0E8-61BC-BA42-FCB66A32FD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43000"/>
            <a:ext cx="81788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Body Text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A421E70B-28E4-D255-6E7F-0D0139C60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 u="sng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algn="l" rtl="0" eaLnBrk="0" fontAlgn="base" hangingPunct="0">
        <a:spcBef>
          <a:spcPct val="9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171450" algn="l" rtl="0" eaLnBrk="0" fontAlgn="base" hangingPunct="0">
        <a:lnSpc>
          <a:spcPct val="110000"/>
        </a:lnSpc>
        <a:spcBef>
          <a:spcPct val="10000"/>
        </a:spcBef>
        <a:spcAft>
          <a:spcPct val="0"/>
        </a:spcAft>
        <a:buSzPct val="10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71450" algn="l" rtl="0" eaLnBrk="0" fontAlgn="base" hangingPunct="0">
        <a:lnSpc>
          <a:spcPct val="110000"/>
        </a:lnSpc>
        <a:spcBef>
          <a:spcPct val="0"/>
        </a:spcBef>
        <a:spcAft>
          <a:spcPct val="0"/>
        </a:spcAft>
        <a:buSzPct val="10000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algn="l" rtl="0" eaLnBrk="0" fontAlgn="base" hangingPunct="0">
        <a:lnSpc>
          <a:spcPct val="110000"/>
        </a:lnSpc>
        <a:spcBef>
          <a:spcPct val="10000"/>
        </a:spcBef>
        <a:spcAft>
          <a:spcPct val="0"/>
        </a:spcAft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rtl="0" eaLnBrk="0" fontAlgn="base" hangingPunct="0">
        <a:lnSpc>
          <a:spcPct val="110000"/>
        </a:lnSpc>
        <a:spcBef>
          <a:spcPct val="10000"/>
        </a:spcBef>
        <a:spcAft>
          <a:spcPct val="0"/>
        </a:spcAft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8AC791A-9C75-B7C3-685D-7FCD6EF7DC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95400"/>
            <a:ext cx="7772400" cy="1143000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LID4096"/>
              <a:t>Moving Between </a:t>
            </a:r>
            <a:br>
              <a:rPr lang="en-US" altLang="LID4096"/>
            </a:br>
            <a:r>
              <a:rPr lang="en-US" altLang="LID4096"/>
              <a:t>Personal Devices and Public Displays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661E9EB3-E1D7-936C-6CC4-2FAE36B9EB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LID4096"/>
              <a:t>Saul Greenberg and Michael Boyle</a:t>
            </a:r>
            <a:br>
              <a:rPr lang="en-US" altLang="LID4096"/>
            </a:br>
            <a:br>
              <a:rPr lang="en-US" altLang="LID4096"/>
            </a:br>
            <a:r>
              <a:rPr lang="en-US" altLang="LID4096" i="1"/>
              <a:t>University of Calgary</a:t>
            </a:r>
            <a:br>
              <a:rPr lang="en-US" altLang="LID4096" i="1"/>
            </a:br>
            <a:r>
              <a:rPr lang="en-US" altLang="LID4096" i="1"/>
              <a:t>Canada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B28FB343-3ECB-C953-20E0-23759CE457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Theme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6B14A47-B9AD-5BFF-BB72-856DB94FE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Computer devices should allow people to move from personal, individual work to public, group work and back again.</a:t>
            </a:r>
          </a:p>
          <a:p>
            <a:r>
              <a:rPr lang="en-US" altLang="LID4096"/>
              <a:t>How do we</a:t>
            </a:r>
          </a:p>
          <a:p>
            <a:pPr lvl="1"/>
            <a:r>
              <a:rPr lang="en-US" altLang="LID4096"/>
              <a:t>integrate handheld, SDG and workstation groupware </a:t>
            </a:r>
          </a:p>
          <a:p>
            <a:pPr lvl="1"/>
            <a:r>
              <a:rPr lang="en-US" altLang="LID4096"/>
              <a:t>distinguish personal &amp; public information &amp; manipulation</a:t>
            </a:r>
          </a:p>
          <a:p>
            <a:pPr lvl="1"/>
            <a:r>
              <a:rPr lang="en-US" altLang="LID4096"/>
              <a:t>handle problems endemic to disconnected groupware</a:t>
            </a:r>
          </a:p>
          <a:p>
            <a:pPr lvl="1"/>
            <a:r>
              <a:rPr lang="en-US" altLang="LID4096"/>
              <a:t>give people a natural way of thinking about these things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6" name="AutoShape 18">
            <a:extLst>
              <a:ext uri="{FF2B5EF4-FFF2-40B4-BE49-F238E27FC236}">
                <a16:creationId xmlns:a16="http://schemas.microsoft.com/office/drawing/2014/main" id="{A4F05161-D3C9-AAA1-70BF-97556F9DCCA7}"/>
              </a:ext>
            </a:extLst>
          </p:cNvPr>
          <p:cNvSpPr>
            <a:spLocks noChangeArrowheads="1"/>
          </p:cNvSpPr>
          <p:nvPr/>
        </p:nvSpPr>
        <p:spPr bwMode="auto">
          <a:xfrm rot="6094536" flipH="1">
            <a:off x="5661025" y="2906713"/>
            <a:ext cx="996950" cy="1206500"/>
          </a:xfrm>
          <a:prstGeom prst="lightningBolt">
            <a:avLst/>
          </a:pr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53265" name="AutoShape 17">
            <a:extLst>
              <a:ext uri="{FF2B5EF4-FFF2-40B4-BE49-F238E27FC236}">
                <a16:creationId xmlns:a16="http://schemas.microsoft.com/office/drawing/2014/main" id="{886AF379-B0BD-14BF-F461-78B9A094D60E}"/>
              </a:ext>
            </a:extLst>
          </p:cNvPr>
          <p:cNvSpPr>
            <a:spLocks noChangeArrowheads="1"/>
          </p:cNvSpPr>
          <p:nvPr/>
        </p:nvSpPr>
        <p:spPr bwMode="auto">
          <a:xfrm rot="-6094536">
            <a:off x="2559050" y="2867025"/>
            <a:ext cx="996950" cy="1206500"/>
          </a:xfrm>
          <a:prstGeom prst="lightningBolt">
            <a:avLst/>
          </a:pr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C37D9913-D954-2636-9620-78CEAAF293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32B2F87-A06E-9845-E2AC-B8D0F8EE13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Personal disconnected devices to update databases</a:t>
            </a:r>
          </a:p>
          <a:p>
            <a:pPr lvl="1"/>
            <a:endParaRPr lang="en-US" altLang="LID4096"/>
          </a:p>
        </p:txBody>
      </p:sp>
      <p:grpSp>
        <p:nvGrpSpPr>
          <p:cNvPr id="53253" name="Group 5">
            <a:extLst>
              <a:ext uri="{FF2B5EF4-FFF2-40B4-BE49-F238E27FC236}">
                <a16:creationId xmlns:a16="http://schemas.microsoft.com/office/drawing/2014/main" id="{FB39CBDA-09CA-C24F-F0BA-CFEA1E7B4A02}"/>
              </a:ext>
            </a:extLst>
          </p:cNvPr>
          <p:cNvGrpSpPr>
            <a:grpSpLocks/>
          </p:cNvGrpSpPr>
          <p:nvPr/>
        </p:nvGrpSpPr>
        <p:grpSpPr bwMode="auto">
          <a:xfrm>
            <a:off x="6378575" y="3467100"/>
            <a:ext cx="1449388" cy="2209800"/>
            <a:chOff x="3599" y="1872"/>
            <a:chExt cx="913" cy="1392"/>
          </a:xfrm>
        </p:grpSpPr>
        <p:sp>
          <p:nvSpPr>
            <p:cNvPr id="53254" name="Rectangle 6">
              <a:extLst>
                <a:ext uri="{FF2B5EF4-FFF2-40B4-BE49-F238E27FC236}">
                  <a16:creationId xmlns:a16="http://schemas.microsoft.com/office/drawing/2014/main" id="{C0C4A07E-C33D-CECB-50F9-A6CABB244E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600" y="1872"/>
              <a:ext cx="912" cy="1392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53255" name="Rectangle 7">
              <a:extLst>
                <a:ext uri="{FF2B5EF4-FFF2-40B4-BE49-F238E27FC236}">
                  <a16:creationId xmlns:a16="http://schemas.microsoft.com/office/drawing/2014/main" id="{D539A9F9-7327-7F19-DEBF-55561C3480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599" y="1980"/>
              <a:ext cx="816" cy="1008"/>
            </a:xfrm>
            <a:prstGeom prst="rect">
              <a:avLst/>
            </a:prstGeom>
            <a:solidFill>
              <a:srgbClr val="C4C4C4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53257" name="Rectangle 9">
            <a:extLst>
              <a:ext uri="{FF2B5EF4-FFF2-40B4-BE49-F238E27FC236}">
                <a16:creationId xmlns:a16="http://schemas.microsoft.com/office/drawing/2014/main" id="{90CF1920-E3F2-9D08-0ADB-5F868DA649BB}"/>
              </a:ext>
            </a:extLst>
          </p:cNvPr>
          <p:cNvSpPr>
            <a:spLocks noChangeArrowheads="1"/>
          </p:cNvSpPr>
          <p:nvPr/>
        </p:nvSpPr>
        <p:spPr bwMode="auto">
          <a:xfrm rot="1800000">
            <a:off x="1196975" y="3467100"/>
            <a:ext cx="1447800" cy="2209800"/>
          </a:xfrm>
          <a:prstGeom prst="rect">
            <a:avLst/>
          </a:prstGeom>
          <a:solidFill>
            <a:srgbClr val="50505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53258" name="Rectangle 10">
            <a:extLst>
              <a:ext uri="{FF2B5EF4-FFF2-40B4-BE49-F238E27FC236}">
                <a16:creationId xmlns:a16="http://schemas.microsoft.com/office/drawing/2014/main" id="{9DA6178B-DB4B-811B-38A1-9B6EE4A67D3A}"/>
              </a:ext>
            </a:extLst>
          </p:cNvPr>
          <p:cNvSpPr>
            <a:spLocks noChangeArrowheads="1"/>
          </p:cNvSpPr>
          <p:nvPr/>
        </p:nvSpPr>
        <p:spPr bwMode="auto">
          <a:xfrm rot="1800000">
            <a:off x="1347788" y="3638550"/>
            <a:ext cx="1295400" cy="1600200"/>
          </a:xfrm>
          <a:prstGeom prst="rect">
            <a:avLst/>
          </a:prstGeom>
          <a:solidFill>
            <a:srgbClr val="C4C4C4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53259" name="Rectangle 11">
            <a:extLst>
              <a:ext uri="{FF2B5EF4-FFF2-40B4-BE49-F238E27FC236}">
                <a16:creationId xmlns:a16="http://schemas.microsoft.com/office/drawing/2014/main" id="{B9B11A49-DAD1-D7A8-67B0-9AEDCA376F2E}"/>
              </a:ext>
            </a:extLst>
          </p:cNvPr>
          <p:cNvSpPr>
            <a:spLocks noChangeArrowheads="1"/>
          </p:cNvSpPr>
          <p:nvPr/>
        </p:nvSpPr>
        <p:spPr bwMode="auto">
          <a:xfrm rot="1800000">
            <a:off x="1651000" y="3756025"/>
            <a:ext cx="1143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BABAB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r>
              <a:rPr lang="en-US" altLang="LID4096" sz="1200">
                <a:latin typeface="Arial" panose="020B0604020202020204" pitchFamily="34" charset="0"/>
              </a:rPr>
              <a:t>Some stuff</a:t>
            </a:r>
            <a:endParaRPr lang="en-US" altLang="LID4096"/>
          </a:p>
        </p:txBody>
      </p:sp>
      <p:pic>
        <p:nvPicPr>
          <p:cNvPr id="53260" name="Picture 12">
            <a:extLst>
              <a:ext uri="{FF2B5EF4-FFF2-40B4-BE49-F238E27FC236}">
                <a16:creationId xmlns:a16="http://schemas.microsoft.com/office/drawing/2014/main" id="{2E7C08B6-6DE6-337B-0FEE-AEFE666EC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600700"/>
            <a:ext cx="915988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3261" name="Picture 13">
            <a:extLst>
              <a:ext uri="{FF2B5EF4-FFF2-40B4-BE49-F238E27FC236}">
                <a16:creationId xmlns:a16="http://schemas.microsoft.com/office/drawing/2014/main" id="{D11D3520-9D69-E839-B011-FFC4B92E17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0825" y="5483225"/>
            <a:ext cx="865188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62" name="Text Box 14">
            <a:extLst>
              <a:ext uri="{FF2B5EF4-FFF2-40B4-BE49-F238E27FC236}">
                <a16:creationId xmlns:a16="http://schemas.microsoft.com/office/drawing/2014/main" id="{4D60ADF0-80A5-23BC-E952-0DBFAB3CE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6788" y="1931988"/>
            <a:ext cx="2144712" cy="1077912"/>
          </a:xfrm>
          <a:prstGeom prst="rect">
            <a:avLst/>
          </a:prstGeom>
          <a:solidFill>
            <a:srgbClr val="C4C4C4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LID4096"/>
              <a:t>Data base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LID4096" sz="1400"/>
              <a:t>Some stuff</a:t>
            </a:r>
          </a:p>
          <a:p>
            <a:pPr>
              <a:lnSpc>
                <a:spcPct val="50000"/>
              </a:lnSpc>
              <a:spcBef>
                <a:spcPct val="50000"/>
              </a:spcBef>
              <a:buFontTx/>
              <a:buChar char="•"/>
            </a:pPr>
            <a:r>
              <a:rPr lang="en-US" altLang="LID4096" sz="1400"/>
              <a:t>Other stuff</a:t>
            </a:r>
            <a:br>
              <a:rPr lang="en-US" altLang="LID4096" sz="1400"/>
            </a:br>
            <a:endParaRPr lang="en-US" altLang="LID4096"/>
          </a:p>
        </p:txBody>
      </p:sp>
      <p:sp>
        <p:nvSpPr>
          <p:cNvPr id="53263" name="Rectangle 15">
            <a:extLst>
              <a:ext uri="{FF2B5EF4-FFF2-40B4-BE49-F238E27FC236}">
                <a16:creationId xmlns:a16="http://schemas.microsoft.com/office/drawing/2014/main" id="{BBD799F9-442D-5B1C-7F67-4CBCD30969B9}"/>
              </a:ext>
            </a:extLst>
          </p:cNvPr>
          <p:cNvSpPr>
            <a:spLocks noChangeArrowheads="1"/>
          </p:cNvSpPr>
          <p:nvPr/>
        </p:nvSpPr>
        <p:spPr bwMode="auto">
          <a:xfrm rot="-1881822">
            <a:off x="6186488" y="3827463"/>
            <a:ext cx="11430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ABABAB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r>
              <a:rPr lang="en-US" altLang="LID4096" sz="1200">
                <a:latin typeface="Arial" panose="020B0604020202020204" pitchFamily="34" charset="0"/>
              </a:rPr>
              <a:t>Other stuff</a:t>
            </a:r>
            <a:endParaRPr lang="en-US" altLang="LID4096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4F3DB35-3D24-3007-696F-2E4D83DA6F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A075A8AF-E43D-790D-0DC9-CBFA5ED2A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endParaRPr lang="en-US" altLang="LID4096"/>
          </a:p>
        </p:txBody>
      </p:sp>
      <p:grpSp>
        <p:nvGrpSpPr>
          <p:cNvPr id="11318" name="Group 54">
            <a:extLst>
              <a:ext uri="{FF2B5EF4-FFF2-40B4-BE49-F238E27FC236}">
                <a16:creationId xmlns:a16="http://schemas.microsoft.com/office/drawing/2014/main" id="{AA8EE104-324F-2F2F-75C1-47D04F9763A9}"/>
              </a:ext>
            </a:extLst>
          </p:cNvPr>
          <p:cNvGrpSpPr>
            <a:grpSpLocks/>
          </p:cNvGrpSpPr>
          <p:nvPr/>
        </p:nvGrpSpPr>
        <p:grpSpPr bwMode="auto">
          <a:xfrm>
            <a:off x="358775" y="3467100"/>
            <a:ext cx="8377238" cy="3390900"/>
            <a:chOff x="96" y="1872"/>
            <a:chExt cx="5277" cy="2136"/>
          </a:xfrm>
        </p:grpSpPr>
        <p:grpSp>
          <p:nvGrpSpPr>
            <p:cNvPr id="11302" name="Group 38">
              <a:extLst>
                <a:ext uri="{FF2B5EF4-FFF2-40B4-BE49-F238E27FC236}">
                  <a16:creationId xmlns:a16="http://schemas.microsoft.com/office/drawing/2014/main" id="{6471093B-16C6-EECB-080D-D38CA62A9E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872"/>
              <a:ext cx="913" cy="1392"/>
              <a:chOff x="3599" y="1872"/>
              <a:chExt cx="913" cy="1392"/>
            </a:xfrm>
          </p:grpSpPr>
          <p:sp>
            <p:nvSpPr>
              <p:cNvPr id="11286" name="Rectangle 22">
                <a:extLst>
                  <a:ext uri="{FF2B5EF4-FFF2-40B4-BE49-F238E27FC236}">
                    <a16:creationId xmlns:a16="http://schemas.microsoft.com/office/drawing/2014/main" id="{95D946CA-F05F-77CB-463C-A3A3C8CC3E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0000">
                <a:off x="3600" y="1872"/>
                <a:ext cx="912" cy="1392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1296" name="Rectangle 32">
                <a:extLst>
                  <a:ext uri="{FF2B5EF4-FFF2-40B4-BE49-F238E27FC236}">
                    <a16:creationId xmlns:a16="http://schemas.microsoft.com/office/drawing/2014/main" id="{13A6395F-1A16-A5E1-D5EF-8734733A13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0000">
                <a:off x="3599" y="1980"/>
                <a:ext cx="816" cy="1008"/>
              </a:xfrm>
              <a:prstGeom prst="rect">
                <a:avLst/>
              </a:prstGeom>
              <a:solidFill>
                <a:srgbClr val="C4C4C4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298" name="Group 34">
              <a:extLst>
                <a:ext uri="{FF2B5EF4-FFF2-40B4-BE49-F238E27FC236}">
                  <a16:creationId xmlns:a16="http://schemas.microsoft.com/office/drawing/2014/main" id="{F77C9B26-0B1F-75E7-E26E-A8FD19A11F14}"/>
                </a:ext>
              </a:extLst>
            </p:cNvPr>
            <p:cNvGrpSpPr>
              <a:grpSpLocks/>
            </p:cNvGrpSpPr>
            <p:nvPr/>
          </p:nvGrpSpPr>
          <p:grpSpPr bwMode="auto">
            <a:xfrm rot="1800000">
              <a:off x="624" y="1872"/>
              <a:ext cx="912" cy="1392"/>
              <a:chOff x="3504" y="2112"/>
              <a:chExt cx="912" cy="1392"/>
            </a:xfrm>
          </p:grpSpPr>
          <p:sp>
            <p:nvSpPr>
              <p:cNvPr id="11299" name="Rectangle 35">
                <a:extLst>
                  <a:ext uri="{FF2B5EF4-FFF2-40B4-BE49-F238E27FC236}">
                    <a16:creationId xmlns:a16="http://schemas.microsoft.com/office/drawing/2014/main" id="{04DDB834-BA80-D2C9-7C19-2083E194A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912" cy="1392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1300" name="Rectangle 36">
                <a:extLst>
                  <a:ext uri="{FF2B5EF4-FFF2-40B4-BE49-F238E27FC236}">
                    <a16:creationId xmlns:a16="http://schemas.microsoft.com/office/drawing/2014/main" id="{F9A3AEFB-ED2A-DD5C-F7DF-38F5827BA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816" cy="1008"/>
              </a:xfrm>
              <a:prstGeom prst="rect">
                <a:avLst/>
              </a:prstGeom>
              <a:solidFill>
                <a:srgbClr val="C4C4C4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1301" name="Rectangle 37">
                <a:extLst>
                  <a:ext uri="{FF2B5EF4-FFF2-40B4-BE49-F238E27FC236}">
                    <a16:creationId xmlns:a16="http://schemas.microsoft.com/office/drawing/2014/main" id="{D55F608D-2E44-D412-95CF-53C9D8259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7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ABABAB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r>
                  <a:rPr lang="en-US" altLang="LID4096" sz="1200">
                    <a:latin typeface="Arial" panose="020B0604020202020204" pitchFamily="34" charset="0"/>
                  </a:rPr>
                  <a:t>Some stuff</a:t>
                </a:r>
                <a:endParaRPr lang="en-US" altLang="LID4096"/>
              </a:p>
            </p:txBody>
          </p:sp>
        </p:grpSp>
        <p:pic>
          <p:nvPicPr>
            <p:cNvPr id="11312" name="Picture 48">
              <a:extLst>
                <a:ext uri="{FF2B5EF4-FFF2-40B4-BE49-F238E27FC236}">
                  <a16:creationId xmlns:a16="http://schemas.microsoft.com/office/drawing/2014/main" id="{E96F5C25-364E-94C2-D94D-7E787389C6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3216"/>
              <a:ext cx="577" cy="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313" name="Picture 49">
              <a:extLst>
                <a:ext uri="{FF2B5EF4-FFF2-40B4-BE49-F238E27FC236}">
                  <a16:creationId xmlns:a16="http://schemas.microsoft.com/office/drawing/2014/main" id="{F8EA91C7-43AB-0ABC-63BD-AE576B920B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" y="3142"/>
              <a:ext cx="545" cy="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037140A-45AA-FFE7-9967-77C1FB69E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D66DD38B-372B-9631-41D9-ED1FAD2C2B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endParaRPr lang="en-US" altLang="LID4096"/>
          </a:p>
        </p:txBody>
      </p:sp>
      <p:grpSp>
        <p:nvGrpSpPr>
          <p:cNvPr id="15364" name="Group 4">
            <a:extLst>
              <a:ext uri="{FF2B5EF4-FFF2-40B4-BE49-F238E27FC236}">
                <a16:creationId xmlns:a16="http://schemas.microsoft.com/office/drawing/2014/main" id="{6174B59F-AC55-FD1B-1329-656753C062E0}"/>
              </a:ext>
            </a:extLst>
          </p:cNvPr>
          <p:cNvGrpSpPr>
            <a:grpSpLocks/>
          </p:cNvGrpSpPr>
          <p:nvPr/>
        </p:nvGrpSpPr>
        <p:grpSpPr bwMode="auto">
          <a:xfrm>
            <a:off x="358775" y="3467100"/>
            <a:ext cx="8377238" cy="3390900"/>
            <a:chOff x="96" y="1872"/>
            <a:chExt cx="5277" cy="2136"/>
          </a:xfrm>
        </p:grpSpPr>
        <p:grpSp>
          <p:nvGrpSpPr>
            <p:cNvPr id="15365" name="Group 5">
              <a:extLst>
                <a:ext uri="{FF2B5EF4-FFF2-40B4-BE49-F238E27FC236}">
                  <a16:creationId xmlns:a16="http://schemas.microsoft.com/office/drawing/2014/main" id="{4BC7A9EC-C8C2-F5DF-AD88-78D6C4BF1F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872"/>
              <a:ext cx="913" cy="1392"/>
              <a:chOff x="3599" y="1872"/>
              <a:chExt cx="913" cy="1392"/>
            </a:xfrm>
          </p:grpSpPr>
          <p:sp>
            <p:nvSpPr>
              <p:cNvPr id="15366" name="Rectangle 6">
                <a:extLst>
                  <a:ext uri="{FF2B5EF4-FFF2-40B4-BE49-F238E27FC236}">
                    <a16:creationId xmlns:a16="http://schemas.microsoft.com/office/drawing/2014/main" id="{E27A4DCA-B1BA-8378-AE20-081430580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0000">
                <a:off x="3600" y="1872"/>
                <a:ext cx="912" cy="1392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5367" name="Rectangle 7">
                <a:extLst>
                  <a:ext uri="{FF2B5EF4-FFF2-40B4-BE49-F238E27FC236}">
                    <a16:creationId xmlns:a16="http://schemas.microsoft.com/office/drawing/2014/main" id="{2F3FFBCC-3A7D-7EEA-B277-3FFE495218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0000">
                <a:off x="3599" y="1980"/>
                <a:ext cx="816" cy="1008"/>
              </a:xfrm>
              <a:prstGeom prst="rect">
                <a:avLst/>
              </a:prstGeom>
              <a:solidFill>
                <a:srgbClr val="C4C4C4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5368" name="Group 8">
              <a:extLst>
                <a:ext uri="{FF2B5EF4-FFF2-40B4-BE49-F238E27FC236}">
                  <a16:creationId xmlns:a16="http://schemas.microsoft.com/office/drawing/2014/main" id="{FF5AA9BE-DB1A-3766-829C-5F67CC1C5FF4}"/>
                </a:ext>
              </a:extLst>
            </p:cNvPr>
            <p:cNvGrpSpPr>
              <a:grpSpLocks/>
            </p:cNvGrpSpPr>
            <p:nvPr/>
          </p:nvGrpSpPr>
          <p:grpSpPr bwMode="auto">
            <a:xfrm rot="1800000">
              <a:off x="624" y="1872"/>
              <a:ext cx="912" cy="1392"/>
              <a:chOff x="3504" y="2112"/>
              <a:chExt cx="912" cy="1392"/>
            </a:xfrm>
          </p:grpSpPr>
          <p:sp>
            <p:nvSpPr>
              <p:cNvPr id="15369" name="Rectangle 9">
                <a:extLst>
                  <a:ext uri="{FF2B5EF4-FFF2-40B4-BE49-F238E27FC236}">
                    <a16:creationId xmlns:a16="http://schemas.microsoft.com/office/drawing/2014/main" id="{1CA1F108-D6A2-C834-C9F7-6BE8745411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912" cy="1392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5370" name="Rectangle 10">
                <a:extLst>
                  <a:ext uri="{FF2B5EF4-FFF2-40B4-BE49-F238E27FC236}">
                    <a16:creationId xmlns:a16="http://schemas.microsoft.com/office/drawing/2014/main" id="{2A0E60DD-B8BD-F295-D99B-B6C6813D4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816" cy="1008"/>
              </a:xfrm>
              <a:prstGeom prst="rect">
                <a:avLst/>
              </a:prstGeom>
              <a:solidFill>
                <a:srgbClr val="C4C4C4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5371" name="Rectangle 11">
                <a:extLst>
                  <a:ext uri="{FF2B5EF4-FFF2-40B4-BE49-F238E27FC236}">
                    <a16:creationId xmlns:a16="http://schemas.microsoft.com/office/drawing/2014/main" id="{BB35F41F-32F1-CBC6-5ACC-E0CC45212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7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ABABAB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r>
                  <a:rPr lang="en-US" altLang="LID4096" sz="1200">
                    <a:latin typeface="Arial" panose="020B0604020202020204" pitchFamily="34" charset="0"/>
                  </a:rPr>
                  <a:t>Some stuff</a:t>
                </a:r>
                <a:endParaRPr lang="en-US" altLang="LID4096"/>
              </a:p>
            </p:txBody>
          </p:sp>
        </p:grpSp>
        <p:pic>
          <p:nvPicPr>
            <p:cNvPr id="15372" name="Picture 12">
              <a:extLst>
                <a:ext uri="{FF2B5EF4-FFF2-40B4-BE49-F238E27FC236}">
                  <a16:creationId xmlns:a16="http://schemas.microsoft.com/office/drawing/2014/main" id="{86CA97FA-FAD4-8AC2-0EEB-1D55209148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3216"/>
              <a:ext cx="577" cy="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373" name="Picture 13">
              <a:extLst>
                <a:ext uri="{FF2B5EF4-FFF2-40B4-BE49-F238E27FC236}">
                  <a16:creationId xmlns:a16="http://schemas.microsoft.com/office/drawing/2014/main" id="{0BFD439F-C200-7402-11C7-26AB6B5F59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" y="3142"/>
              <a:ext cx="545" cy="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374" name="Group 14">
            <a:extLst>
              <a:ext uri="{FF2B5EF4-FFF2-40B4-BE49-F238E27FC236}">
                <a16:creationId xmlns:a16="http://schemas.microsoft.com/office/drawing/2014/main" id="{F34F3845-743B-2CA4-6547-C69AB36FA495}"/>
              </a:ext>
            </a:extLst>
          </p:cNvPr>
          <p:cNvGrpSpPr>
            <a:grpSpLocks/>
          </p:cNvGrpSpPr>
          <p:nvPr/>
        </p:nvGrpSpPr>
        <p:grpSpPr bwMode="auto">
          <a:xfrm>
            <a:off x="544513" y="1608138"/>
            <a:ext cx="5664200" cy="1730375"/>
            <a:chOff x="343" y="1013"/>
            <a:chExt cx="3568" cy="1090"/>
          </a:xfrm>
        </p:grpSpPr>
        <p:grpSp>
          <p:nvGrpSpPr>
            <p:cNvPr id="15375" name="Group 15">
              <a:extLst>
                <a:ext uri="{FF2B5EF4-FFF2-40B4-BE49-F238E27FC236}">
                  <a16:creationId xmlns:a16="http://schemas.microsoft.com/office/drawing/2014/main" id="{6CFFF09B-F1CF-D705-E604-C4CE45D8936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7" y="1551"/>
              <a:ext cx="2544" cy="552"/>
              <a:chOff x="1248" y="1296"/>
              <a:chExt cx="2544" cy="552"/>
            </a:xfrm>
          </p:grpSpPr>
          <p:sp>
            <p:nvSpPr>
              <p:cNvPr id="15376" name="Freeform 16">
                <a:extLst>
                  <a:ext uri="{FF2B5EF4-FFF2-40B4-BE49-F238E27FC236}">
                    <a16:creationId xmlns:a16="http://schemas.microsoft.com/office/drawing/2014/main" id="{AA649FEF-486A-2611-EF26-79AAD2ED4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48" y="1488"/>
                <a:ext cx="2544" cy="360"/>
              </a:xfrm>
              <a:custGeom>
                <a:avLst/>
                <a:gdLst>
                  <a:gd name="T0" fmla="*/ 0 w 1728"/>
                  <a:gd name="T1" fmla="*/ 168 h 216"/>
                  <a:gd name="T2" fmla="*/ 384 w 1728"/>
                  <a:gd name="T3" fmla="*/ 24 h 216"/>
                  <a:gd name="T4" fmla="*/ 816 w 1728"/>
                  <a:gd name="T5" fmla="*/ 24 h 216"/>
                  <a:gd name="T6" fmla="*/ 1392 w 1728"/>
                  <a:gd name="T7" fmla="*/ 120 h 216"/>
                  <a:gd name="T8" fmla="*/ 1728 w 1728"/>
                  <a:gd name="T9" fmla="*/ 2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8" h="216">
                    <a:moveTo>
                      <a:pt x="0" y="168"/>
                    </a:moveTo>
                    <a:cubicBezTo>
                      <a:pt x="124" y="108"/>
                      <a:pt x="248" y="48"/>
                      <a:pt x="384" y="24"/>
                    </a:cubicBezTo>
                    <a:cubicBezTo>
                      <a:pt x="520" y="0"/>
                      <a:pt x="648" y="8"/>
                      <a:pt x="816" y="24"/>
                    </a:cubicBezTo>
                    <a:cubicBezTo>
                      <a:pt x="984" y="40"/>
                      <a:pt x="1240" y="88"/>
                      <a:pt x="1392" y="120"/>
                    </a:cubicBezTo>
                    <a:cubicBezTo>
                      <a:pt x="1544" y="152"/>
                      <a:pt x="1680" y="192"/>
                      <a:pt x="1728" y="216"/>
                    </a:cubicBezTo>
                  </a:path>
                </a:pathLst>
              </a:custGeom>
              <a:noFill/>
              <a:ln w="57150" cap="flat" cmpd="sng">
                <a:solidFill>
                  <a:schemeClr val="tx1"/>
                </a:solidFill>
                <a:prstDash val="sysDot"/>
                <a:round/>
                <a:headEnd type="none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5377" name="Rectangle 17">
                <a:extLst>
                  <a:ext uri="{FF2B5EF4-FFF2-40B4-BE49-F238E27FC236}">
                    <a16:creationId xmlns:a16="http://schemas.microsoft.com/office/drawing/2014/main" id="{450BE111-39B2-F248-90FD-B97F2B68B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716050">
                <a:off x="1488" y="1296"/>
                <a:ext cx="70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/>
                <a:r>
                  <a:rPr lang="en-US" altLang="LID4096" sz="1400" b="1">
                    <a:latin typeface="Arial" panose="020B0604020202020204" pitchFamily="34" charset="0"/>
                  </a:rPr>
                  <a:t>S   o   m   e</a:t>
                </a:r>
                <a:endParaRPr lang="en-US" altLang="LID4096" sz="1200" b="1">
                  <a:latin typeface="Arial" panose="020B0604020202020204" pitchFamily="34" charset="0"/>
                </a:endParaRPr>
              </a:p>
            </p:txBody>
          </p:sp>
          <p:sp>
            <p:nvSpPr>
              <p:cNvPr id="15378" name="Rectangle 18">
                <a:extLst>
                  <a:ext uri="{FF2B5EF4-FFF2-40B4-BE49-F238E27FC236}">
                    <a16:creationId xmlns:a16="http://schemas.microsoft.com/office/drawing/2014/main" id="{D2E44CBD-A324-9B9E-56B3-C416F2DF59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627978">
                <a:off x="2400" y="1296"/>
                <a:ext cx="605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/>
                <a:r>
                  <a:rPr lang="en-US" altLang="LID4096" sz="1400" b="1">
                    <a:latin typeface="Arial" panose="020B0604020202020204" pitchFamily="34" charset="0"/>
                  </a:rPr>
                  <a:t>s  t  u  f  f</a:t>
                </a:r>
              </a:p>
            </p:txBody>
          </p:sp>
        </p:grpSp>
        <p:sp>
          <p:nvSpPr>
            <p:cNvPr id="15379" name="Rectangle 19">
              <a:extLst>
                <a:ext uri="{FF2B5EF4-FFF2-40B4-BE49-F238E27FC236}">
                  <a16:creationId xmlns:a16="http://schemas.microsoft.com/office/drawing/2014/main" id="{1971F0F8-02C7-2758-82DD-01DFF516A5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" y="1013"/>
              <a:ext cx="98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lvl="1">
                <a:buFontTx/>
                <a:buChar char="•"/>
              </a:pPr>
              <a:r>
                <a:rPr lang="en-US" altLang="LID4096"/>
                <a:t> IRDA</a:t>
              </a:r>
            </a:p>
          </p:txBody>
        </p:sp>
      </p:grp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7E142D8A-9EC2-5FD4-47A5-C4E74A6C4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4B22DBB-8164-29CF-DC02-094C3D6CBA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Personal devices to exchange information</a:t>
            </a:r>
          </a:p>
          <a:p>
            <a:pPr lvl="1"/>
            <a:endParaRPr lang="en-US" altLang="LID4096"/>
          </a:p>
        </p:txBody>
      </p:sp>
      <p:grpSp>
        <p:nvGrpSpPr>
          <p:cNvPr id="17412" name="Group 4">
            <a:extLst>
              <a:ext uri="{FF2B5EF4-FFF2-40B4-BE49-F238E27FC236}">
                <a16:creationId xmlns:a16="http://schemas.microsoft.com/office/drawing/2014/main" id="{C0F57AD8-9837-ADEB-A687-6D5DCE47F147}"/>
              </a:ext>
            </a:extLst>
          </p:cNvPr>
          <p:cNvGrpSpPr>
            <a:grpSpLocks/>
          </p:cNvGrpSpPr>
          <p:nvPr/>
        </p:nvGrpSpPr>
        <p:grpSpPr bwMode="auto">
          <a:xfrm>
            <a:off x="358775" y="3467100"/>
            <a:ext cx="8377238" cy="3390900"/>
            <a:chOff x="96" y="1872"/>
            <a:chExt cx="5277" cy="2136"/>
          </a:xfrm>
        </p:grpSpPr>
        <p:grpSp>
          <p:nvGrpSpPr>
            <p:cNvPr id="17413" name="Group 5">
              <a:extLst>
                <a:ext uri="{FF2B5EF4-FFF2-40B4-BE49-F238E27FC236}">
                  <a16:creationId xmlns:a16="http://schemas.microsoft.com/office/drawing/2014/main" id="{A88F4048-B76B-54B9-1087-9EEBBEBB8C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88" y="1872"/>
              <a:ext cx="913" cy="1392"/>
              <a:chOff x="3599" y="1872"/>
              <a:chExt cx="913" cy="1392"/>
            </a:xfrm>
          </p:grpSpPr>
          <p:sp>
            <p:nvSpPr>
              <p:cNvPr id="17414" name="Rectangle 6">
                <a:extLst>
                  <a:ext uri="{FF2B5EF4-FFF2-40B4-BE49-F238E27FC236}">
                    <a16:creationId xmlns:a16="http://schemas.microsoft.com/office/drawing/2014/main" id="{E7B596DF-BFD0-EEA6-35CB-BA8AC0FAE6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0000">
                <a:off x="3600" y="1872"/>
                <a:ext cx="912" cy="1392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7415" name="Rectangle 7">
                <a:extLst>
                  <a:ext uri="{FF2B5EF4-FFF2-40B4-BE49-F238E27FC236}">
                    <a16:creationId xmlns:a16="http://schemas.microsoft.com/office/drawing/2014/main" id="{A32BF6B9-E87D-773D-292F-007ED176DB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800000">
                <a:off x="3599" y="1980"/>
                <a:ext cx="816" cy="1008"/>
              </a:xfrm>
              <a:prstGeom prst="rect">
                <a:avLst/>
              </a:prstGeom>
              <a:solidFill>
                <a:srgbClr val="C4C4C4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7416" name="Group 8">
              <a:extLst>
                <a:ext uri="{FF2B5EF4-FFF2-40B4-BE49-F238E27FC236}">
                  <a16:creationId xmlns:a16="http://schemas.microsoft.com/office/drawing/2014/main" id="{AE87CB06-1000-AFC5-FA00-7F302E6DC558}"/>
                </a:ext>
              </a:extLst>
            </p:cNvPr>
            <p:cNvGrpSpPr>
              <a:grpSpLocks/>
            </p:cNvGrpSpPr>
            <p:nvPr/>
          </p:nvGrpSpPr>
          <p:grpSpPr bwMode="auto">
            <a:xfrm rot="1800000">
              <a:off x="624" y="1872"/>
              <a:ext cx="912" cy="1392"/>
              <a:chOff x="3504" y="2112"/>
              <a:chExt cx="912" cy="1392"/>
            </a:xfrm>
          </p:grpSpPr>
          <p:sp>
            <p:nvSpPr>
              <p:cNvPr id="17417" name="Rectangle 9">
                <a:extLst>
                  <a:ext uri="{FF2B5EF4-FFF2-40B4-BE49-F238E27FC236}">
                    <a16:creationId xmlns:a16="http://schemas.microsoft.com/office/drawing/2014/main" id="{0A99CC76-54A3-083F-94DE-8ED53071D7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912" cy="1392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7418" name="Rectangle 10">
                <a:extLst>
                  <a:ext uri="{FF2B5EF4-FFF2-40B4-BE49-F238E27FC236}">
                    <a16:creationId xmlns:a16="http://schemas.microsoft.com/office/drawing/2014/main" id="{20F21A28-C16A-C8A9-93D8-910912532E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816" cy="1008"/>
              </a:xfrm>
              <a:prstGeom prst="rect">
                <a:avLst/>
              </a:prstGeom>
              <a:solidFill>
                <a:srgbClr val="C4C4C4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7419" name="Rectangle 11">
                <a:extLst>
                  <a:ext uri="{FF2B5EF4-FFF2-40B4-BE49-F238E27FC236}">
                    <a16:creationId xmlns:a16="http://schemas.microsoft.com/office/drawing/2014/main" id="{A03C80E3-C37B-284D-1801-0AE0D75AF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72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ABABAB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r>
                  <a:rPr lang="en-US" altLang="LID4096" sz="1200">
                    <a:latin typeface="Arial" panose="020B0604020202020204" pitchFamily="34" charset="0"/>
                  </a:rPr>
                  <a:t>Some stuff</a:t>
                </a:r>
                <a:endParaRPr lang="en-US" altLang="LID4096"/>
              </a:p>
            </p:txBody>
          </p:sp>
        </p:grpSp>
        <p:pic>
          <p:nvPicPr>
            <p:cNvPr id="17420" name="Picture 12">
              <a:extLst>
                <a:ext uri="{FF2B5EF4-FFF2-40B4-BE49-F238E27FC236}">
                  <a16:creationId xmlns:a16="http://schemas.microsoft.com/office/drawing/2014/main" id="{5C684626-F58F-ED7C-1311-AA229C153CC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" y="3216"/>
              <a:ext cx="577" cy="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421" name="Picture 13">
              <a:extLst>
                <a:ext uri="{FF2B5EF4-FFF2-40B4-BE49-F238E27FC236}">
                  <a16:creationId xmlns:a16="http://schemas.microsoft.com/office/drawing/2014/main" id="{4B6CACCF-0B2C-4EDA-5D62-2589D318E9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" y="3142"/>
              <a:ext cx="545" cy="7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7427" name="Rectangle 19">
            <a:extLst>
              <a:ext uri="{FF2B5EF4-FFF2-40B4-BE49-F238E27FC236}">
                <a16:creationId xmlns:a16="http://schemas.microsoft.com/office/drawing/2014/main" id="{DCA2BA8D-D9C2-B356-3921-939A47648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513" y="1608138"/>
            <a:ext cx="15700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lvl="1">
              <a:buFontTx/>
              <a:buChar char="•"/>
            </a:pPr>
            <a:r>
              <a:rPr lang="en-US" altLang="LID4096"/>
              <a:t> IRDA</a:t>
            </a:r>
          </a:p>
        </p:txBody>
      </p:sp>
      <p:grpSp>
        <p:nvGrpSpPr>
          <p:cNvPr id="17428" name="Group 20">
            <a:extLst>
              <a:ext uri="{FF2B5EF4-FFF2-40B4-BE49-F238E27FC236}">
                <a16:creationId xmlns:a16="http://schemas.microsoft.com/office/drawing/2014/main" id="{671E0A3E-1301-9D9F-54A4-34AEA7D9932F}"/>
              </a:ext>
            </a:extLst>
          </p:cNvPr>
          <p:cNvGrpSpPr>
            <a:grpSpLocks/>
          </p:cNvGrpSpPr>
          <p:nvPr/>
        </p:nvGrpSpPr>
        <p:grpSpPr bwMode="auto">
          <a:xfrm>
            <a:off x="538163" y="2014538"/>
            <a:ext cx="4337050" cy="1143000"/>
            <a:chOff x="339" y="1269"/>
            <a:chExt cx="2732" cy="720"/>
          </a:xfrm>
        </p:grpSpPr>
        <p:grpSp>
          <p:nvGrpSpPr>
            <p:cNvPr id="17429" name="Group 21">
              <a:extLst>
                <a:ext uri="{FF2B5EF4-FFF2-40B4-BE49-F238E27FC236}">
                  <a16:creationId xmlns:a16="http://schemas.microsoft.com/office/drawing/2014/main" id="{E0B076A7-177A-FEAF-661D-9EBDF8B7E3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44" y="1403"/>
              <a:ext cx="1127" cy="586"/>
              <a:chOff x="2141" y="1924"/>
              <a:chExt cx="1127" cy="586"/>
            </a:xfrm>
          </p:grpSpPr>
          <p:sp>
            <p:nvSpPr>
              <p:cNvPr id="17430" name="Line 22">
                <a:extLst>
                  <a:ext uri="{FF2B5EF4-FFF2-40B4-BE49-F238E27FC236}">
                    <a16:creationId xmlns:a16="http://schemas.microsoft.com/office/drawing/2014/main" id="{2A9A8043-2CA8-8991-C497-C7B093A381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85" y="1924"/>
                <a:ext cx="683" cy="445"/>
              </a:xfrm>
              <a:prstGeom prst="line">
                <a:avLst/>
              </a:prstGeom>
              <a:noFill/>
              <a:ln w="101600">
                <a:solidFill>
                  <a:schemeClr val="tx2"/>
                </a:solidFill>
                <a:round/>
                <a:headEnd type="none" w="sm" len="sm"/>
                <a:tailEnd type="diamond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17431" name="Rectangle 23">
                <a:extLst>
                  <a:ext uri="{FF2B5EF4-FFF2-40B4-BE49-F238E27FC236}">
                    <a16:creationId xmlns:a16="http://schemas.microsoft.com/office/drawing/2014/main" id="{3C3F7F3E-5663-D6B8-EB1D-012C73A3A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741387">
                <a:off x="2141" y="2318"/>
                <a:ext cx="650" cy="19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pPr algn="ctr"/>
                <a:r>
                  <a:rPr lang="en-US" altLang="LID4096" sz="1400">
                    <a:latin typeface="Arial" panose="020B0604020202020204" pitchFamily="34" charset="0"/>
                  </a:rPr>
                  <a:t>Some stuff</a:t>
                </a:r>
              </a:p>
            </p:txBody>
          </p:sp>
        </p:grpSp>
        <p:sp>
          <p:nvSpPr>
            <p:cNvPr id="17432" name="Rectangle 24">
              <a:extLst>
                <a:ext uri="{FF2B5EF4-FFF2-40B4-BE49-F238E27FC236}">
                  <a16:creationId xmlns:a16="http://schemas.microsoft.com/office/drawing/2014/main" id="{414ABAB1-DD58-7B22-E30D-CAF78DEA0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" y="1269"/>
              <a:ext cx="162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lvl="1">
                <a:buFontTx/>
                <a:buChar char="•"/>
              </a:pPr>
              <a:r>
                <a:rPr lang="en-US" altLang="LID4096"/>
                <a:t> Pick and Drop</a:t>
              </a:r>
            </a:p>
          </p:txBody>
        </p:sp>
      </p:grp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8" name="Picture 12">
            <a:extLst>
              <a:ext uri="{FF2B5EF4-FFF2-40B4-BE49-F238E27FC236}">
                <a16:creationId xmlns:a16="http://schemas.microsoft.com/office/drawing/2014/main" id="{A9DAED47-B3B3-D275-3188-D102D3FF1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5599113"/>
            <a:ext cx="915988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38" name="Rectangle 2">
            <a:extLst>
              <a:ext uri="{FF2B5EF4-FFF2-40B4-BE49-F238E27FC236}">
                <a16:creationId xmlns:a16="http://schemas.microsoft.com/office/drawing/2014/main" id="{CF3814D1-66C3-0425-80F8-B12E1653E5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F9F50A92-AB5A-7758-320F-B1692B30F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Link to remote personal computer</a:t>
            </a:r>
          </a:p>
          <a:p>
            <a:pPr lvl="1"/>
            <a:r>
              <a:rPr lang="en-US" altLang="LID4096"/>
              <a:t>PalmVNC, Berkeley</a:t>
            </a:r>
          </a:p>
        </p:txBody>
      </p:sp>
      <p:pic>
        <p:nvPicPr>
          <p:cNvPr id="14350" name="Picture 14">
            <a:extLst>
              <a:ext uri="{FF2B5EF4-FFF2-40B4-BE49-F238E27FC236}">
                <a16:creationId xmlns:a16="http://schemas.microsoft.com/office/drawing/2014/main" id="{D1E9DFD1-6FF8-EADE-F6B3-D4F28616E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0" y="2159000"/>
            <a:ext cx="3848100" cy="410527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57" name="Freeform 21">
            <a:extLst>
              <a:ext uri="{FF2B5EF4-FFF2-40B4-BE49-F238E27FC236}">
                <a16:creationId xmlns:a16="http://schemas.microsoft.com/office/drawing/2014/main" id="{EDEF9F1B-11B1-BB68-5A6A-0A041A34F268}"/>
              </a:ext>
            </a:extLst>
          </p:cNvPr>
          <p:cNvSpPr>
            <a:spLocks/>
          </p:cNvSpPr>
          <p:nvPr/>
        </p:nvSpPr>
        <p:spPr bwMode="auto">
          <a:xfrm>
            <a:off x="2552700" y="2743200"/>
            <a:ext cx="2698750" cy="808038"/>
          </a:xfrm>
          <a:custGeom>
            <a:avLst/>
            <a:gdLst>
              <a:gd name="T0" fmla="*/ 0 w 1728"/>
              <a:gd name="T1" fmla="*/ 168 h 216"/>
              <a:gd name="T2" fmla="*/ 384 w 1728"/>
              <a:gd name="T3" fmla="*/ 24 h 216"/>
              <a:gd name="T4" fmla="*/ 816 w 1728"/>
              <a:gd name="T5" fmla="*/ 24 h 216"/>
              <a:gd name="T6" fmla="*/ 1392 w 1728"/>
              <a:gd name="T7" fmla="*/ 120 h 216"/>
              <a:gd name="T8" fmla="*/ 1728 w 1728"/>
              <a:gd name="T9" fmla="*/ 216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8" h="216">
                <a:moveTo>
                  <a:pt x="0" y="168"/>
                </a:moveTo>
                <a:cubicBezTo>
                  <a:pt x="124" y="108"/>
                  <a:pt x="248" y="48"/>
                  <a:pt x="384" y="24"/>
                </a:cubicBezTo>
                <a:cubicBezTo>
                  <a:pt x="520" y="0"/>
                  <a:pt x="648" y="8"/>
                  <a:pt x="816" y="24"/>
                </a:cubicBezTo>
                <a:cubicBezTo>
                  <a:pt x="984" y="40"/>
                  <a:pt x="1240" y="88"/>
                  <a:pt x="1392" y="120"/>
                </a:cubicBezTo>
                <a:cubicBezTo>
                  <a:pt x="1544" y="152"/>
                  <a:pt x="1680" y="192"/>
                  <a:pt x="1728" y="216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ysDot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14363" name="Group 27">
            <a:extLst>
              <a:ext uri="{FF2B5EF4-FFF2-40B4-BE49-F238E27FC236}">
                <a16:creationId xmlns:a16="http://schemas.microsoft.com/office/drawing/2014/main" id="{E5F9F8A8-C36D-731E-1941-4856368A7362}"/>
              </a:ext>
            </a:extLst>
          </p:cNvPr>
          <p:cNvGrpSpPr>
            <a:grpSpLocks/>
          </p:cNvGrpSpPr>
          <p:nvPr/>
        </p:nvGrpSpPr>
        <p:grpSpPr bwMode="auto">
          <a:xfrm>
            <a:off x="1012825" y="3113088"/>
            <a:ext cx="1481138" cy="2287587"/>
            <a:chOff x="359" y="1386"/>
            <a:chExt cx="1302" cy="2010"/>
          </a:xfrm>
        </p:grpSpPr>
        <p:pic>
          <p:nvPicPr>
            <p:cNvPr id="14361" name="Picture 25">
              <a:extLst>
                <a:ext uri="{FF2B5EF4-FFF2-40B4-BE49-F238E27FC236}">
                  <a16:creationId xmlns:a16="http://schemas.microsoft.com/office/drawing/2014/main" id="{A2FB6E63-5C3B-A443-1CCE-F38C0B762D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" y="1386"/>
              <a:ext cx="1302" cy="2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62" name="Picture 26">
              <a:extLst>
                <a:ext uri="{FF2B5EF4-FFF2-40B4-BE49-F238E27FC236}">
                  <a16:creationId xmlns:a16="http://schemas.microsoft.com/office/drawing/2014/main" id="{ECF63C47-4F61-182B-BCD0-E58B852097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558"/>
              <a:ext cx="972" cy="966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81" name="Picture 25">
            <a:extLst>
              <a:ext uri="{FF2B5EF4-FFF2-40B4-BE49-F238E27FC236}">
                <a16:creationId xmlns:a16="http://schemas.microsoft.com/office/drawing/2014/main" id="{DB62C36E-567A-4384-00AF-ED3C5D649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5138738"/>
            <a:ext cx="11049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76" name="Picture 20">
            <a:extLst>
              <a:ext uri="{FF2B5EF4-FFF2-40B4-BE49-F238E27FC236}">
                <a16:creationId xmlns:a16="http://schemas.microsoft.com/office/drawing/2014/main" id="{EBF6EADE-19B2-A28E-CE32-057E33E8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5676900"/>
            <a:ext cx="1009650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149DD4E5-0E18-2094-0885-3E00B27E2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F24BFEB-843F-1C4D-9D1C-1B1860F13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Input devices to single display groupware (Pebbles)</a:t>
            </a:r>
          </a:p>
          <a:p>
            <a:pPr lvl="1"/>
            <a:r>
              <a:rPr lang="en-US" altLang="LID4096"/>
              <a:t>control conventional applications </a:t>
            </a:r>
          </a:p>
          <a:p>
            <a:pPr lvl="1"/>
            <a:r>
              <a:rPr lang="en-US" altLang="LID4096"/>
              <a:t>control groupware </a:t>
            </a:r>
          </a:p>
        </p:txBody>
      </p:sp>
      <p:grpSp>
        <p:nvGrpSpPr>
          <p:cNvPr id="19461" name="Group 5">
            <a:extLst>
              <a:ext uri="{FF2B5EF4-FFF2-40B4-BE49-F238E27FC236}">
                <a16:creationId xmlns:a16="http://schemas.microsoft.com/office/drawing/2014/main" id="{157C655D-FC2B-BB09-8614-553855B08C98}"/>
              </a:ext>
            </a:extLst>
          </p:cNvPr>
          <p:cNvGrpSpPr>
            <a:grpSpLocks/>
          </p:cNvGrpSpPr>
          <p:nvPr/>
        </p:nvGrpSpPr>
        <p:grpSpPr bwMode="auto">
          <a:xfrm>
            <a:off x="7242175" y="4524375"/>
            <a:ext cx="677863" cy="976313"/>
            <a:chOff x="3599" y="1872"/>
            <a:chExt cx="913" cy="1392"/>
          </a:xfrm>
        </p:grpSpPr>
        <p:sp>
          <p:nvSpPr>
            <p:cNvPr id="19462" name="Rectangle 6">
              <a:extLst>
                <a:ext uri="{FF2B5EF4-FFF2-40B4-BE49-F238E27FC236}">
                  <a16:creationId xmlns:a16="http://schemas.microsoft.com/office/drawing/2014/main" id="{0A716B18-DAB1-AF48-1D1A-28CE8DB7BF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600" y="1872"/>
              <a:ext cx="912" cy="1392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9463" name="Rectangle 7">
              <a:extLst>
                <a:ext uri="{FF2B5EF4-FFF2-40B4-BE49-F238E27FC236}">
                  <a16:creationId xmlns:a16="http://schemas.microsoft.com/office/drawing/2014/main" id="{F184AA31-F6C6-4F42-E4DD-9E83B5AA1E0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599" y="1980"/>
              <a:ext cx="816" cy="1008"/>
            </a:xfrm>
            <a:prstGeom prst="rect">
              <a:avLst/>
            </a:prstGeom>
            <a:solidFill>
              <a:srgbClr val="C4C4C4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9472" name="Group 16">
            <a:extLst>
              <a:ext uri="{FF2B5EF4-FFF2-40B4-BE49-F238E27FC236}">
                <a16:creationId xmlns:a16="http://schemas.microsoft.com/office/drawing/2014/main" id="{D85B02D1-9127-ECED-6277-0C6DACB97262}"/>
              </a:ext>
            </a:extLst>
          </p:cNvPr>
          <p:cNvGrpSpPr>
            <a:grpSpLocks/>
          </p:cNvGrpSpPr>
          <p:nvPr/>
        </p:nvGrpSpPr>
        <p:grpSpPr bwMode="auto">
          <a:xfrm rot="1800000">
            <a:off x="5094288" y="4899025"/>
            <a:ext cx="677862" cy="976313"/>
            <a:chOff x="3599" y="1872"/>
            <a:chExt cx="913" cy="1392"/>
          </a:xfrm>
        </p:grpSpPr>
        <p:sp>
          <p:nvSpPr>
            <p:cNvPr id="19473" name="Rectangle 17">
              <a:extLst>
                <a:ext uri="{FF2B5EF4-FFF2-40B4-BE49-F238E27FC236}">
                  <a16:creationId xmlns:a16="http://schemas.microsoft.com/office/drawing/2014/main" id="{262F896B-C081-A00E-CB89-BF6127E9B5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600" y="1872"/>
              <a:ext cx="912" cy="1392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9474" name="Rectangle 18">
              <a:extLst>
                <a:ext uri="{FF2B5EF4-FFF2-40B4-BE49-F238E27FC236}">
                  <a16:creationId xmlns:a16="http://schemas.microsoft.com/office/drawing/2014/main" id="{13C5FD09-EF61-D83A-B683-8A78D00A40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599" y="1980"/>
              <a:ext cx="816" cy="1008"/>
            </a:xfrm>
            <a:prstGeom prst="rect">
              <a:avLst/>
            </a:prstGeom>
            <a:solidFill>
              <a:srgbClr val="C4C4C4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pic>
        <p:nvPicPr>
          <p:cNvPr id="19475" name="Picture 19">
            <a:extLst>
              <a:ext uri="{FF2B5EF4-FFF2-40B4-BE49-F238E27FC236}">
                <a16:creationId xmlns:a16="http://schemas.microsoft.com/office/drawing/2014/main" id="{AF2AB106-8AF3-BE5A-FBC2-46FD301BD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9388" y="5262563"/>
            <a:ext cx="1412875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464" name="Group 8">
            <a:extLst>
              <a:ext uri="{FF2B5EF4-FFF2-40B4-BE49-F238E27FC236}">
                <a16:creationId xmlns:a16="http://schemas.microsoft.com/office/drawing/2014/main" id="{8DD9FCF1-AC1A-0C7B-DB92-70509027C987}"/>
              </a:ext>
            </a:extLst>
          </p:cNvPr>
          <p:cNvGrpSpPr>
            <a:grpSpLocks/>
          </p:cNvGrpSpPr>
          <p:nvPr/>
        </p:nvGrpSpPr>
        <p:grpSpPr bwMode="auto">
          <a:xfrm rot="1800000">
            <a:off x="2794000" y="4510088"/>
            <a:ext cx="720725" cy="1146175"/>
            <a:chOff x="3511" y="2056"/>
            <a:chExt cx="912" cy="1450"/>
          </a:xfrm>
        </p:grpSpPr>
        <p:sp>
          <p:nvSpPr>
            <p:cNvPr id="19465" name="Rectangle 9">
              <a:extLst>
                <a:ext uri="{FF2B5EF4-FFF2-40B4-BE49-F238E27FC236}">
                  <a16:creationId xmlns:a16="http://schemas.microsoft.com/office/drawing/2014/main" id="{B5252291-BEE8-DCD8-B6CA-5CB62A6956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1" y="2114"/>
              <a:ext cx="912" cy="1392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9466" name="Rectangle 10">
              <a:extLst>
                <a:ext uri="{FF2B5EF4-FFF2-40B4-BE49-F238E27FC236}">
                  <a16:creationId xmlns:a16="http://schemas.microsoft.com/office/drawing/2014/main" id="{AED05465-FC1F-7F90-6D58-C6F21B3C89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9" y="2210"/>
              <a:ext cx="816" cy="1008"/>
            </a:xfrm>
            <a:prstGeom prst="rect">
              <a:avLst/>
            </a:prstGeom>
            <a:solidFill>
              <a:srgbClr val="C4C4C4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9467" name="Rectangle 11">
              <a:extLst>
                <a:ext uri="{FF2B5EF4-FFF2-40B4-BE49-F238E27FC236}">
                  <a16:creationId xmlns:a16="http://schemas.microsoft.com/office/drawing/2014/main" id="{C02FBAEA-5464-229A-5E7E-BE437C4FE1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5" y="2056"/>
              <a:ext cx="721" cy="5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BABAB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 altLang="LID4096"/>
            </a:p>
          </p:txBody>
        </p:sp>
      </p:grpSp>
      <p:pic>
        <p:nvPicPr>
          <p:cNvPr id="19477" name="Picture 21">
            <a:extLst>
              <a:ext uri="{FF2B5EF4-FFF2-40B4-BE49-F238E27FC236}">
                <a16:creationId xmlns:a16="http://schemas.microsoft.com/office/drawing/2014/main" id="{DA86D381-A3FC-C795-63BD-BE5A22CC2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2238" y="5646738"/>
            <a:ext cx="9144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478" name="Group 22">
            <a:extLst>
              <a:ext uri="{FF2B5EF4-FFF2-40B4-BE49-F238E27FC236}">
                <a16:creationId xmlns:a16="http://schemas.microsoft.com/office/drawing/2014/main" id="{F7FB4C78-3F72-0506-CFB5-AEDD6664E454}"/>
              </a:ext>
            </a:extLst>
          </p:cNvPr>
          <p:cNvGrpSpPr>
            <a:grpSpLocks/>
          </p:cNvGrpSpPr>
          <p:nvPr/>
        </p:nvGrpSpPr>
        <p:grpSpPr bwMode="auto">
          <a:xfrm rot="1800000">
            <a:off x="5986463" y="4908550"/>
            <a:ext cx="677862" cy="976313"/>
            <a:chOff x="3599" y="1872"/>
            <a:chExt cx="913" cy="1392"/>
          </a:xfrm>
        </p:grpSpPr>
        <p:sp>
          <p:nvSpPr>
            <p:cNvPr id="19479" name="Rectangle 23">
              <a:extLst>
                <a:ext uri="{FF2B5EF4-FFF2-40B4-BE49-F238E27FC236}">
                  <a16:creationId xmlns:a16="http://schemas.microsoft.com/office/drawing/2014/main" id="{A48CE228-83D3-B8BA-5D81-55C5902607F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600" y="1872"/>
              <a:ext cx="912" cy="1392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19480" name="Rectangle 24">
              <a:extLst>
                <a:ext uri="{FF2B5EF4-FFF2-40B4-BE49-F238E27FC236}">
                  <a16:creationId xmlns:a16="http://schemas.microsoft.com/office/drawing/2014/main" id="{38AB00B8-47D8-A2AE-FBD9-16EB4F2CAA8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800000">
              <a:off x="3599" y="1980"/>
              <a:ext cx="816" cy="1008"/>
            </a:xfrm>
            <a:prstGeom prst="rect">
              <a:avLst/>
            </a:prstGeom>
            <a:solidFill>
              <a:srgbClr val="C4C4C4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19486" name="Group 30">
            <a:extLst>
              <a:ext uri="{FF2B5EF4-FFF2-40B4-BE49-F238E27FC236}">
                <a16:creationId xmlns:a16="http://schemas.microsoft.com/office/drawing/2014/main" id="{D8C317AA-2371-FE44-81F2-4AE16C0B97CB}"/>
              </a:ext>
            </a:extLst>
          </p:cNvPr>
          <p:cNvGrpSpPr>
            <a:grpSpLocks/>
          </p:cNvGrpSpPr>
          <p:nvPr/>
        </p:nvGrpSpPr>
        <p:grpSpPr bwMode="auto">
          <a:xfrm>
            <a:off x="3614738" y="2540000"/>
            <a:ext cx="3640137" cy="2168525"/>
            <a:chOff x="1593" y="1522"/>
            <a:chExt cx="2293" cy="1366"/>
          </a:xfrm>
        </p:grpSpPr>
        <p:sp>
          <p:nvSpPr>
            <p:cNvPr id="19485" name="AutoShape 29">
              <a:extLst>
                <a:ext uri="{FF2B5EF4-FFF2-40B4-BE49-F238E27FC236}">
                  <a16:creationId xmlns:a16="http://schemas.microsoft.com/office/drawing/2014/main" id="{3E1B68DD-8501-B7B3-0A17-FB453EA55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1522"/>
              <a:ext cx="2293" cy="1366"/>
            </a:xfrm>
            <a:prstGeom prst="cube">
              <a:avLst>
                <a:gd name="adj" fmla="val 11685"/>
              </a:avLst>
            </a:prstGeom>
            <a:solidFill>
              <a:schemeClr val="bg2"/>
            </a:solidFill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pic>
          <p:nvPicPr>
            <p:cNvPr id="19483" name="Picture 27">
              <a:extLst>
                <a:ext uri="{FF2B5EF4-FFF2-40B4-BE49-F238E27FC236}">
                  <a16:creationId xmlns:a16="http://schemas.microsoft.com/office/drawing/2014/main" id="{FD7A89BB-1A6B-7D13-8D65-48394272C3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7" y="1728"/>
              <a:ext cx="1980" cy="1087"/>
            </a:xfrm>
            <a:prstGeom prst="rect">
              <a:avLst/>
            </a:prstGeom>
            <a:noFill/>
            <a:ln w="38100">
              <a:solidFill>
                <a:schemeClr val="tx2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4B5480E-7D19-9C68-5E23-4622B5FE3A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PDAs as Handheld CSCW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6E97B7D-9C76-C248-46B7-DFE9659AF2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Equal partner integrated with other computers</a:t>
            </a:r>
          </a:p>
        </p:txBody>
      </p:sp>
      <p:grpSp>
        <p:nvGrpSpPr>
          <p:cNvPr id="20705" name="Group 225">
            <a:extLst>
              <a:ext uri="{FF2B5EF4-FFF2-40B4-BE49-F238E27FC236}">
                <a16:creationId xmlns:a16="http://schemas.microsoft.com/office/drawing/2014/main" id="{DEA36638-E1E8-1942-096A-76732775D950}"/>
              </a:ext>
            </a:extLst>
          </p:cNvPr>
          <p:cNvGrpSpPr>
            <a:grpSpLocks/>
          </p:cNvGrpSpPr>
          <p:nvPr/>
        </p:nvGrpSpPr>
        <p:grpSpPr bwMode="auto">
          <a:xfrm>
            <a:off x="665163" y="4338638"/>
            <a:ext cx="625475" cy="1311275"/>
            <a:chOff x="2361" y="2278"/>
            <a:chExt cx="394" cy="826"/>
          </a:xfrm>
        </p:grpSpPr>
        <p:grpSp>
          <p:nvGrpSpPr>
            <p:cNvPr id="20706" name="Group 226">
              <a:extLst>
                <a:ext uri="{FF2B5EF4-FFF2-40B4-BE49-F238E27FC236}">
                  <a16:creationId xmlns:a16="http://schemas.microsoft.com/office/drawing/2014/main" id="{9DF61BAC-F2CD-5082-D255-12A45D8208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1" y="2278"/>
              <a:ext cx="299" cy="826"/>
              <a:chOff x="204" y="2125"/>
              <a:chExt cx="469" cy="1294"/>
            </a:xfrm>
          </p:grpSpPr>
          <p:sp>
            <p:nvSpPr>
              <p:cNvPr id="20707" name="Arc 227">
                <a:extLst>
                  <a:ext uri="{FF2B5EF4-FFF2-40B4-BE49-F238E27FC236}">
                    <a16:creationId xmlns:a16="http://schemas.microsoft.com/office/drawing/2014/main" id="{000DA7B9-B325-CEAF-AFF1-735591351BA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708" name="Group 228">
                <a:extLst>
                  <a:ext uri="{FF2B5EF4-FFF2-40B4-BE49-F238E27FC236}">
                    <a16:creationId xmlns:a16="http://schemas.microsoft.com/office/drawing/2014/main" id="{AF76E563-7121-16F6-8E25-3BC73DC958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20709" name="Line 229">
                  <a:extLst>
                    <a:ext uri="{FF2B5EF4-FFF2-40B4-BE49-F238E27FC236}">
                      <a16:creationId xmlns:a16="http://schemas.microsoft.com/office/drawing/2014/main" id="{DC4738B3-83D4-1D35-E041-97847DC3CD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10" name="Line 230">
                  <a:extLst>
                    <a:ext uri="{FF2B5EF4-FFF2-40B4-BE49-F238E27FC236}">
                      <a16:creationId xmlns:a16="http://schemas.microsoft.com/office/drawing/2014/main" id="{8356CC22-A10D-869E-5F4F-78B3BCFE15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11" name="Line 231">
                  <a:extLst>
                    <a:ext uri="{FF2B5EF4-FFF2-40B4-BE49-F238E27FC236}">
                      <a16:creationId xmlns:a16="http://schemas.microsoft.com/office/drawing/2014/main" id="{BBB805E9-3855-19C3-A7E2-BBEF71FB4D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12" name="Line 232">
                  <a:extLst>
                    <a:ext uri="{FF2B5EF4-FFF2-40B4-BE49-F238E27FC236}">
                      <a16:creationId xmlns:a16="http://schemas.microsoft.com/office/drawing/2014/main" id="{866B0C7B-C7AE-347A-7102-C1A73F72E33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13" name="Oval 233">
                  <a:extLst>
                    <a:ext uri="{FF2B5EF4-FFF2-40B4-BE49-F238E27FC236}">
                      <a16:creationId xmlns:a16="http://schemas.microsoft.com/office/drawing/2014/main" id="{544BD39E-D430-FDF5-13B9-59E4C339E4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14" name="Line 234">
                  <a:extLst>
                    <a:ext uri="{FF2B5EF4-FFF2-40B4-BE49-F238E27FC236}">
                      <a16:creationId xmlns:a16="http://schemas.microsoft.com/office/drawing/2014/main" id="{B25BF974-8BDE-995B-E250-79024D7840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715" name="Line 235">
                  <a:extLst>
                    <a:ext uri="{FF2B5EF4-FFF2-40B4-BE49-F238E27FC236}">
                      <a16:creationId xmlns:a16="http://schemas.microsoft.com/office/drawing/2014/main" id="{6BB437ED-8D35-F26A-D749-19596539E6C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716" name="Line 236">
                <a:extLst>
                  <a:ext uri="{FF2B5EF4-FFF2-40B4-BE49-F238E27FC236}">
                    <a16:creationId xmlns:a16="http://schemas.microsoft.com/office/drawing/2014/main" id="{83F44739-152D-9B44-0145-8073C89A3D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717" name="Group 237">
              <a:extLst>
                <a:ext uri="{FF2B5EF4-FFF2-40B4-BE49-F238E27FC236}">
                  <a16:creationId xmlns:a16="http://schemas.microsoft.com/office/drawing/2014/main" id="{924F5C39-A18B-A6FF-59D8-4939647F7CA4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2621" y="2431"/>
              <a:ext cx="103" cy="165"/>
              <a:chOff x="2565" y="3166"/>
              <a:chExt cx="161" cy="258"/>
            </a:xfrm>
          </p:grpSpPr>
          <p:sp>
            <p:nvSpPr>
              <p:cNvPr id="20718" name="Rectangle 238">
                <a:extLst>
                  <a:ext uri="{FF2B5EF4-FFF2-40B4-BE49-F238E27FC236}">
                    <a16:creationId xmlns:a16="http://schemas.microsoft.com/office/drawing/2014/main" id="{DAFC9FB7-4082-1CA5-07F6-3CF44D97E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0719" name="Rectangle 239">
                <a:extLst>
                  <a:ext uri="{FF2B5EF4-FFF2-40B4-BE49-F238E27FC236}">
                    <a16:creationId xmlns:a16="http://schemas.microsoft.com/office/drawing/2014/main" id="{EF6C30CD-2502-025B-97F7-548085ECF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20721" name="Rectangle 241">
            <a:extLst>
              <a:ext uri="{FF2B5EF4-FFF2-40B4-BE49-F238E27FC236}">
                <a16:creationId xmlns:a16="http://schemas.microsoft.com/office/drawing/2014/main" id="{4B7866E5-F982-F716-C7E9-16482CDBD4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1288" y="5729288"/>
            <a:ext cx="12922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pPr algn="ctr"/>
            <a:r>
              <a:rPr lang="en-US" altLang="LID4096"/>
              <a:t>personal </a:t>
            </a:r>
            <a:br>
              <a:rPr lang="en-US" altLang="LID4096"/>
            </a:br>
            <a:r>
              <a:rPr lang="en-US" altLang="LID4096"/>
              <a:t>work</a:t>
            </a:r>
          </a:p>
        </p:txBody>
      </p:sp>
      <p:grpSp>
        <p:nvGrpSpPr>
          <p:cNvPr id="20747" name="Group 267">
            <a:extLst>
              <a:ext uri="{FF2B5EF4-FFF2-40B4-BE49-F238E27FC236}">
                <a16:creationId xmlns:a16="http://schemas.microsoft.com/office/drawing/2014/main" id="{19EE799A-6A52-A452-F7CB-32122EF34870}"/>
              </a:ext>
            </a:extLst>
          </p:cNvPr>
          <p:cNvGrpSpPr>
            <a:grpSpLocks/>
          </p:cNvGrpSpPr>
          <p:nvPr/>
        </p:nvGrpSpPr>
        <p:grpSpPr bwMode="auto">
          <a:xfrm>
            <a:off x="1758950" y="2620963"/>
            <a:ext cx="2401888" cy="4019550"/>
            <a:chOff x="1108" y="1651"/>
            <a:chExt cx="1513" cy="2532"/>
          </a:xfrm>
        </p:grpSpPr>
        <p:grpSp>
          <p:nvGrpSpPr>
            <p:cNvPr id="20620" name="Group 140">
              <a:extLst>
                <a:ext uri="{FF2B5EF4-FFF2-40B4-BE49-F238E27FC236}">
                  <a16:creationId xmlns:a16="http://schemas.microsoft.com/office/drawing/2014/main" id="{8B44DC1D-AD56-7D42-C32B-1258D249D3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71" y="2160"/>
              <a:ext cx="1150" cy="1399"/>
              <a:chOff x="472" y="1501"/>
              <a:chExt cx="2090" cy="2543"/>
            </a:xfrm>
          </p:grpSpPr>
          <p:sp>
            <p:nvSpPr>
              <p:cNvPr id="20485" name="Rectangle 5">
                <a:extLst>
                  <a:ext uri="{FF2B5EF4-FFF2-40B4-BE49-F238E27FC236}">
                    <a16:creationId xmlns:a16="http://schemas.microsoft.com/office/drawing/2014/main" id="{5D2D10D9-72F3-140C-1445-A7A81E71A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1501"/>
                <a:ext cx="1591" cy="952"/>
              </a:xfrm>
              <a:prstGeom prst="rect">
                <a:avLst/>
              </a:prstGeom>
              <a:solidFill>
                <a:schemeClr val="bg1"/>
              </a:solidFill>
              <a:ln w="253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r>
                  <a:rPr lang="en-US" altLang="LID4096" sz="1000">
                    <a:latin typeface="Brush Script MT" panose="03060802040406070304" pitchFamily="66" charset="0"/>
                  </a:rPr>
                  <a:t>Research ideas</a:t>
                </a:r>
              </a:p>
              <a:p>
                <a:pPr>
                  <a:buFontTx/>
                  <a:buChar char="•"/>
                </a:pPr>
                <a:r>
                  <a:rPr lang="en-US" altLang="LID4096" sz="1000">
                    <a:latin typeface="Brush Script MT" panose="03060802040406070304" pitchFamily="66" charset="0"/>
                  </a:rPr>
                  <a:t>pdas as groupware</a:t>
                </a:r>
              </a:p>
              <a:p>
                <a:pPr>
                  <a:buFontTx/>
                  <a:buChar char="•"/>
                </a:pPr>
                <a:r>
                  <a:rPr lang="en-US" altLang="LID4096" sz="1000">
                    <a:latin typeface="Brush Script MT" panose="03060802040406070304" pitchFamily="66" charset="0"/>
                  </a:rPr>
                  <a:t>meeting room tool?</a:t>
                </a:r>
              </a:p>
              <a:p>
                <a:pPr>
                  <a:buFontTx/>
                  <a:buChar char="•"/>
                </a:pPr>
                <a:r>
                  <a:rPr lang="en-US" altLang="LID4096" sz="1000">
                    <a:latin typeface="Brush Script MT" panose="03060802040406070304" pitchFamily="66" charset="0"/>
                  </a:rPr>
                  <a:t>disconnected computing?</a:t>
                </a:r>
                <a:endParaRPr lang="en-US" altLang="LID4096"/>
              </a:p>
            </p:txBody>
          </p:sp>
          <p:grpSp>
            <p:nvGrpSpPr>
              <p:cNvPr id="20619" name="Group 139">
                <a:extLst>
                  <a:ext uri="{FF2B5EF4-FFF2-40B4-BE49-F238E27FC236}">
                    <a16:creationId xmlns:a16="http://schemas.microsoft.com/office/drawing/2014/main" id="{5F261398-0AF4-F89B-9F3B-658E4844CC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8" y="2193"/>
                <a:ext cx="469" cy="1294"/>
                <a:chOff x="204" y="2125"/>
                <a:chExt cx="469" cy="1294"/>
              </a:xfrm>
            </p:grpSpPr>
            <p:sp>
              <p:nvSpPr>
                <p:cNvPr id="20599" name="Arc 119">
                  <a:extLst>
                    <a:ext uri="{FF2B5EF4-FFF2-40B4-BE49-F238E27FC236}">
                      <a16:creationId xmlns:a16="http://schemas.microsoft.com/office/drawing/2014/main" id="{9A10FFA3-E66E-D60C-735A-C1BFE81C79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73" y="2395"/>
                  <a:ext cx="200" cy="402"/>
                </a:xfrm>
                <a:custGeom>
                  <a:avLst/>
                  <a:gdLst>
                    <a:gd name="G0" fmla="+- 0 0 0"/>
                    <a:gd name="G1" fmla="+- 18650 0 0"/>
                    <a:gd name="G2" fmla="+- 21600 0 0"/>
                    <a:gd name="T0" fmla="*/ 10897 w 19360"/>
                    <a:gd name="T1" fmla="*/ 0 h 18650"/>
                    <a:gd name="T2" fmla="*/ 19360 w 19360"/>
                    <a:gd name="T3" fmla="*/ 9072 h 18650"/>
                    <a:gd name="T4" fmla="*/ 0 w 19360"/>
                    <a:gd name="T5" fmla="*/ 18650 h 18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360" h="18650" fill="none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</a:path>
                    <a:path w="19360" h="18650" stroke="0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  <a:lnTo>
                        <a:pt x="0" y="1865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20618" name="Group 138">
                  <a:extLst>
                    <a:ext uri="{FF2B5EF4-FFF2-40B4-BE49-F238E27FC236}">
                      <a16:creationId xmlns:a16="http://schemas.microsoft.com/office/drawing/2014/main" id="{8F4A8BB1-D8DE-BA6F-941D-EF2A650B9E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4" y="2125"/>
                  <a:ext cx="469" cy="1294"/>
                  <a:chOff x="204" y="2125"/>
                  <a:chExt cx="469" cy="1294"/>
                </a:xfrm>
              </p:grpSpPr>
              <p:sp>
                <p:nvSpPr>
                  <p:cNvPr id="20595" name="Line 115">
                    <a:extLst>
                      <a:ext uri="{FF2B5EF4-FFF2-40B4-BE49-F238E27FC236}">
                        <a16:creationId xmlns:a16="http://schemas.microsoft.com/office/drawing/2014/main" id="{C5CB6795-BBFC-4DAA-EB63-B0ECB0F4054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8" y="2955"/>
                    <a:ext cx="96" cy="44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596" name="Line 116">
                    <a:extLst>
                      <a:ext uri="{FF2B5EF4-FFF2-40B4-BE49-F238E27FC236}">
                        <a16:creationId xmlns:a16="http://schemas.microsoft.com/office/drawing/2014/main" id="{D60CE438-E9F7-A087-C83D-EF567FF3234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4" y="2474"/>
                    <a:ext cx="141" cy="9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597" name="Line 117">
                    <a:extLst>
                      <a:ext uri="{FF2B5EF4-FFF2-40B4-BE49-F238E27FC236}">
                        <a16:creationId xmlns:a16="http://schemas.microsoft.com/office/drawing/2014/main" id="{DC38A609-F008-411D-5738-F50A2C14783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6" y="2492"/>
                    <a:ext cx="107" cy="8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598" name="Line 118">
                    <a:extLst>
                      <a:ext uri="{FF2B5EF4-FFF2-40B4-BE49-F238E27FC236}">
                        <a16:creationId xmlns:a16="http://schemas.microsoft.com/office/drawing/2014/main" id="{BF388B69-4A6E-A094-59C0-BF37D16EFE5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5" y="2464"/>
                    <a:ext cx="137" cy="10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00" name="Oval 120">
                    <a:extLst>
                      <a:ext uri="{FF2B5EF4-FFF2-40B4-BE49-F238E27FC236}">
                        <a16:creationId xmlns:a16="http://schemas.microsoft.com/office/drawing/2014/main" id="{930C5F34-A89D-A3C5-E7E3-D7A5DFC353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9" y="2125"/>
                    <a:ext cx="191" cy="258"/>
                  </a:xfrm>
                  <a:prstGeom prst="ellipse">
                    <a:avLst/>
                  </a:prstGeom>
                  <a:solidFill>
                    <a:srgbClr val="F1B9D6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01" name="Line 121">
                    <a:extLst>
                      <a:ext uri="{FF2B5EF4-FFF2-40B4-BE49-F238E27FC236}">
                        <a16:creationId xmlns:a16="http://schemas.microsoft.com/office/drawing/2014/main" id="{EBECD81C-4018-C441-65F9-A7974AD2D3A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4" y="2965"/>
                    <a:ext cx="117" cy="45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02" name="Line 122">
                    <a:extLst>
                      <a:ext uri="{FF2B5EF4-FFF2-40B4-BE49-F238E27FC236}">
                        <a16:creationId xmlns:a16="http://schemas.microsoft.com/office/drawing/2014/main" id="{DC49A819-87B0-50E4-2E1F-E13B6586F54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2" y="2605"/>
                    <a:ext cx="36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03" name="Line 123">
                  <a:extLst>
                    <a:ext uri="{FF2B5EF4-FFF2-40B4-BE49-F238E27FC236}">
                      <a16:creationId xmlns:a16="http://schemas.microsoft.com/office/drawing/2014/main" id="{F53E0F07-6506-25BE-FB2B-A8E6D0B884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62" y="2565"/>
                  <a:ext cx="93" cy="1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486" name="Oval 6">
                <a:extLst>
                  <a:ext uri="{FF2B5EF4-FFF2-40B4-BE49-F238E27FC236}">
                    <a16:creationId xmlns:a16="http://schemas.microsoft.com/office/drawing/2014/main" id="{3E35CFFF-86EC-26B8-A163-92F475EF76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" y="3122"/>
                <a:ext cx="1480" cy="505"/>
              </a:xfrm>
              <a:prstGeom prst="ellipse">
                <a:avLst/>
              </a:prstGeom>
              <a:solidFill>
                <a:schemeClr val="bg1"/>
              </a:solidFill>
              <a:ln w="12699">
                <a:solidFill>
                  <a:schemeClr val="tx1"/>
                </a:solidFill>
                <a:round/>
                <a:headEnd/>
                <a:tailEnd/>
              </a:ln>
              <a:effectLst>
                <a:outerShdw dist="38100" dir="5400000" algn="ctr" rotWithShape="0">
                  <a:schemeClr val="bg2"/>
                </a:outerShdw>
              </a:effec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497" name="Line 17">
                <a:extLst>
                  <a:ext uri="{FF2B5EF4-FFF2-40B4-BE49-F238E27FC236}">
                    <a16:creationId xmlns:a16="http://schemas.microsoft.com/office/drawing/2014/main" id="{B2F59CCE-DD4C-BDBC-CAB0-44709E1499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25" y="3566"/>
                <a:ext cx="345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498" name="Line 18">
                <a:extLst>
                  <a:ext uri="{FF2B5EF4-FFF2-40B4-BE49-F238E27FC236}">
                    <a16:creationId xmlns:a16="http://schemas.microsoft.com/office/drawing/2014/main" id="{A204DD2E-7954-FD59-573C-049557035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5" y="3663"/>
                <a:ext cx="185" cy="34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499" name="Line 19">
                <a:extLst>
                  <a:ext uri="{FF2B5EF4-FFF2-40B4-BE49-F238E27FC236}">
                    <a16:creationId xmlns:a16="http://schemas.microsoft.com/office/drawing/2014/main" id="{92C49543-546F-C9C4-FA53-66DF597278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79" y="3151"/>
                <a:ext cx="105" cy="223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0" name="Line 20">
                <a:extLst>
                  <a:ext uri="{FF2B5EF4-FFF2-40B4-BE49-F238E27FC236}">
                    <a16:creationId xmlns:a16="http://schemas.microsoft.com/office/drawing/2014/main" id="{D54EAB24-FEC8-BE38-FECD-460D5A4F59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852" y="3119"/>
                <a:ext cx="26" cy="25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1" name="Line 21">
                <a:extLst>
                  <a:ext uri="{FF2B5EF4-FFF2-40B4-BE49-F238E27FC236}">
                    <a16:creationId xmlns:a16="http://schemas.microsoft.com/office/drawing/2014/main" id="{4CEE10F2-3799-6BD3-0C3F-164BDDD25F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3" y="3120"/>
                <a:ext cx="88" cy="15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2" name="Arc 22">
                <a:extLst>
                  <a:ext uri="{FF2B5EF4-FFF2-40B4-BE49-F238E27FC236}">
                    <a16:creationId xmlns:a16="http://schemas.microsoft.com/office/drawing/2014/main" id="{1A910445-7CC0-D9EE-22E9-31024054A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45" y="2997"/>
                <a:ext cx="299" cy="246"/>
              </a:xfrm>
              <a:custGeom>
                <a:avLst/>
                <a:gdLst>
                  <a:gd name="G0" fmla="+- 0 0 0"/>
                  <a:gd name="G1" fmla="+- 18923 0 0"/>
                  <a:gd name="G2" fmla="+- 21600 0 0"/>
                  <a:gd name="T0" fmla="*/ 10416 w 20265"/>
                  <a:gd name="T1" fmla="*/ 0 h 18923"/>
                  <a:gd name="T2" fmla="*/ 20265 w 20265"/>
                  <a:gd name="T3" fmla="*/ 11446 h 18923"/>
                  <a:gd name="T4" fmla="*/ 0 w 20265"/>
                  <a:gd name="T5" fmla="*/ 18923 h 18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5" h="18923" fill="none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</a:path>
                  <a:path w="20265" h="18923" stroke="0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  <a:lnTo>
                      <a:pt x="0" y="18923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3" name="Oval 23">
                <a:extLst>
                  <a:ext uri="{FF2B5EF4-FFF2-40B4-BE49-F238E27FC236}">
                    <a16:creationId xmlns:a16="http://schemas.microsoft.com/office/drawing/2014/main" id="{5D711B59-8E79-5860-0CD5-CFCE2A030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0" y="2869"/>
                <a:ext cx="150" cy="244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4" name="Line 24">
                <a:extLst>
                  <a:ext uri="{FF2B5EF4-FFF2-40B4-BE49-F238E27FC236}">
                    <a16:creationId xmlns:a16="http://schemas.microsoft.com/office/drawing/2014/main" id="{391100D8-548D-2352-92BA-029C8AA11A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41" y="3145"/>
                <a:ext cx="50" cy="13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5" name="Line 25">
                <a:extLst>
                  <a:ext uri="{FF2B5EF4-FFF2-40B4-BE49-F238E27FC236}">
                    <a16:creationId xmlns:a16="http://schemas.microsoft.com/office/drawing/2014/main" id="{023980A3-EC48-C52B-139E-8FE3C88733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91" y="3280"/>
                <a:ext cx="79" cy="28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6" name="Oval 26">
                <a:extLst>
                  <a:ext uri="{FF2B5EF4-FFF2-40B4-BE49-F238E27FC236}">
                    <a16:creationId xmlns:a16="http://schemas.microsoft.com/office/drawing/2014/main" id="{0ADB5555-7298-9F21-7F6B-5A70D6F9B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" y="2742"/>
                <a:ext cx="150" cy="243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7" name="Line 27">
                <a:extLst>
                  <a:ext uri="{FF2B5EF4-FFF2-40B4-BE49-F238E27FC236}">
                    <a16:creationId xmlns:a16="http://schemas.microsoft.com/office/drawing/2014/main" id="{2C16B75B-646E-0E3C-98A1-AB8BB71266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" y="3566"/>
                <a:ext cx="344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8" name="Line 28">
                <a:extLst>
                  <a:ext uri="{FF2B5EF4-FFF2-40B4-BE49-F238E27FC236}">
                    <a16:creationId xmlns:a16="http://schemas.microsoft.com/office/drawing/2014/main" id="{EEABEB8D-9584-66E9-F212-5ABB55D925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8" y="3660"/>
                <a:ext cx="237" cy="38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09" name="Line 29">
                <a:extLst>
                  <a:ext uri="{FF2B5EF4-FFF2-40B4-BE49-F238E27FC236}">
                    <a16:creationId xmlns:a16="http://schemas.microsoft.com/office/drawing/2014/main" id="{5BEC414D-76C8-75FE-8B22-475DBD0E8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8" y="3120"/>
                <a:ext cx="79" cy="28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10" name="Line 30">
                <a:extLst>
                  <a:ext uri="{FF2B5EF4-FFF2-40B4-BE49-F238E27FC236}">
                    <a16:creationId xmlns:a16="http://schemas.microsoft.com/office/drawing/2014/main" id="{CEC3C687-759E-D39A-61EA-2B1DBF0AA1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8" y="3246"/>
                <a:ext cx="26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11" name="Line 31">
                <a:extLst>
                  <a:ext uri="{FF2B5EF4-FFF2-40B4-BE49-F238E27FC236}">
                    <a16:creationId xmlns:a16="http://schemas.microsoft.com/office/drawing/2014/main" id="{5E250F7B-BD7C-A6CB-2825-84C47B54F6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8" y="3056"/>
                <a:ext cx="79" cy="19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12" name="Arc 32">
                <a:extLst>
                  <a:ext uri="{FF2B5EF4-FFF2-40B4-BE49-F238E27FC236}">
                    <a16:creationId xmlns:a16="http://schemas.microsoft.com/office/drawing/2014/main" id="{E3C04A70-827E-9432-FB54-CED084449A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" y="2968"/>
                <a:ext cx="107" cy="313"/>
              </a:xfrm>
              <a:custGeom>
                <a:avLst/>
                <a:gdLst>
                  <a:gd name="G0" fmla="+- 20301 0 0"/>
                  <a:gd name="G1" fmla="+- 18729 0 0"/>
                  <a:gd name="G2" fmla="+- 21600 0 0"/>
                  <a:gd name="T0" fmla="*/ 0 w 20301"/>
                  <a:gd name="T1" fmla="*/ 11352 h 18729"/>
                  <a:gd name="T2" fmla="*/ 9541 w 20301"/>
                  <a:gd name="T3" fmla="*/ 0 h 18729"/>
                  <a:gd name="T4" fmla="*/ 20301 w 20301"/>
                  <a:gd name="T5" fmla="*/ 18729 h 18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1" h="18729" fill="none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</a:path>
                  <a:path w="20301" h="18729" stroke="0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  <a:lnTo>
                      <a:pt x="20301" y="187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13" name="Line 33">
                <a:extLst>
                  <a:ext uri="{FF2B5EF4-FFF2-40B4-BE49-F238E27FC236}">
                    <a16:creationId xmlns:a16="http://schemas.microsoft.com/office/drawing/2014/main" id="{F7FE0ED8-2B21-234B-4061-1705E1792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2" y="3148"/>
                <a:ext cx="57" cy="417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14" name="Line 34">
                <a:extLst>
                  <a:ext uri="{FF2B5EF4-FFF2-40B4-BE49-F238E27FC236}">
                    <a16:creationId xmlns:a16="http://schemas.microsoft.com/office/drawing/2014/main" id="{816180E7-734B-BD01-1CF9-B6BA1CECB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8" y="3247"/>
                <a:ext cx="79" cy="9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611" name="Group 131">
                <a:extLst>
                  <a:ext uri="{FF2B5EF4-FFF2-40B4-BE49-F238E27FC236}">
                    <a16:creationId xmlns:a16="http://schemas.microsoft.com/office/drawing/2014/main" id="{47F1A84F-C03B-24C7-51A7-24FD63A722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474805">
                <a:off x="1573" y="3068"/>
                <a:ext cx="161" cy="258"/>
                <a:chOff x="2565" y="3166"/>
                <a:chExt cx="161" cy="258"/>
              </a:xfrm>
            </p:grpSpPr>
            <p:sp>
              <p:nvSpPr>
                <p:cNvPr id="20609" name="Rectangle 129">
                  <a:extLst>
                    <a:ext uri="{FF2B5EF4-FFF2-40B4-BE49-F238E27FC236}">
                      <a16:creationId xmlns:a16="http://schemas.microsoft.com/office/drawing/2014/main" id="{8F5BF7F6-06A8-4F09-0999-CEFBD5BF3C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0610" name="Rectangle 130">
                  <a:extLst>
                    <a:ext uri="{FF2B5EF4-FFF2-40B4-BE49-F238E27FC236}">
                      <a16:creationId xmlns:a16="http://schemas.microsoft.com/office/drawing/2014/main" id="{46C9CFE3-3425-AEDB-0B53-EFF25D8457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grpSp>
            <p:nvGrpSpPr>
              <p:cNvPr id="20612" name="Group 132">
                <a:extLst>
                  <a:ext uri="{FF2B5EF4-FFF2-40B4-BE49-F238E27FC236}">
                    <a16:creationId xmlns:a16="http://schemas.microsoft.com/office/drawing/2014/main" id="{2B18F944-0255-10B5-DFBE-B88785C61F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732" y="3066"/>
                <a:ext cx="161" cy="258"/>
                <a:chOff x="2565" y="3166"/>
                <a:chExt cx="161" cy="258"/>
              </a:xfrm>
            </p:grpSpPr>
            <p:sp>
              <p:nvSpPr>
                <p:cNvPr id="20613" name="Rectangle 133">
                  <a:extLst>
                    <a:ext uri="{FF2B5EF4-FFF2-40B4-BE49-F238E27FC236}">
                      <a16:creationId xmlns:a16="http://schemas.microsoft.com/office/drawing/2014/main" id="{CF104ECF-1509-FCD2-469C-6583AD2236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0614" name="Rectangle 134">
                  <a:extLst>
                    <a:ext uri="{FF2B5EF4-FFF2-40B4-BE49-F238E27FC236}">
                      <a16:creationId xmlns:a16="http://schemas.microsoft.com/office/drawing/2014/main" id="{5D1A796B-C037-E25D-1B96-5E8EA8B1E3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  <p:sp>
          <p:nvSpPr>
            <p:cNvPr id="20703" name="Line 223">
              <a:extLst>
                <a:ext uri="{FF2B5EF4-FFF2-40B4-BE49-F238E27FC236}">
                  <a16:creationId xmlns:a16="http://schemas.microsoft.com/office/drawing/2014/main" id="{314FD7C4-8765-D0C0-03B6-AEE7CD77EA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8" y="1651"/>
              <a:ext cx="1" cy="25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0722" name="Rectangle 242">
              <a:extLst>
                <a:ext uri="{FF2B5EF4-FFF2-40B4-BE49-F238E27FC236}">
                  <a16:creationId xmlns:a16="http://schemas.microsoft.com/office/drawing/2014/main" id="{30A36485-DA77-EB07-EF1C-5F35BFF508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5" y="3609"/>
              <a:ext cx="595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/>
              <a:r>
                <a:rPr lang="en-US" altLang="LID4096"/>
                <a:t>public</a:t>
              </a:r>
              <a:br>
                <a:rPr lang="en-US" altLang="LID4096"/>
              </a:br>
              <a:r>
                <a:rPr lang="en-US" altLang="LID4096"/>
                <a:t>work</a:t>
              </a:r>
            </a:p>
          </p:txBody>
        </p:sp>
      </p:grpSp>
      <p:grpSp>
        <p:nvGrpSpPr>
          <p:cNvPr id="20748" name="Group 268">
            <a:extLst>
              <a:ext uri="{FF2B5EF4-FFF2-40B4-BE49-F238E27FC236}">
                <a16:creationId xmlns:a16="http://schemas.microsoft.com/office/drawing/2014/main" id="{12375FED-F940-7521-6747-95CA1FB36202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2046288"/>
            <a:ext cx="3276600" cy="4505325"/>
            <a:chOff x="2288" y="1289"/>
            <a:chExt cx="2064" cy="2838"/>
          </a:xfrm>
        </p:grpSpPr>
        <p:grpSp>
          <p:nvGrpSpPr>
            <p:cNvPr id="20720" name="Group 240">
              <a:extLst>
                <a:ext uri="{FF2B5EF4-FFF2-40B4-BE49-F238E27FC236}">
                  <a16:creationId xmlns:a16="http://schemas.microsoft.com/office/drawing/2014/main" id="{1E5CC9D9-4308-E6E7-883C-381E948E4A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95" y="2348"/>
              <a:ext cx="1157" cy="1211"/>
              <a:chOff x="2361" y="1893"/>
              <a:chExt cx="1157" cy="1211"/>
            </a:xfrm>
          </p:grpSpPr>
          <p:sp>
            <p:nvSpPr>
              <p:cNvPr id="20622" name="Rectangle 142">
                <a:extLst>
                  <a:ext uri="{FF2B5EF4-FFF2-40B4-BE49-F238E27FC236}">
                    <a16:creationId xmlns:a16="http://schemas.microsoft.com/office/drawing/2014/main" id="{946BD17F-60C4-1BAA-B76E-8248CAD2B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2" y="1893"/>
                <a:ext cx="907" cy="611"/>
              </a:xfrm>
              <a:prstGeom prst="rect">
                <a:avLst/>
              </a:prstGeom>
              <a:solidFill>
                <a:schemeClr val="bg1"/>
              </a:solidFill>
              <a:ln w="25399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r>
                  <a:rPr lang="en-US" altLang="LID4096" sz="1000">
                    <a:latin typeface="Brush Script MT" panose="03060802040406070304" pitchFamily="66" charset="0"/>
                  </a:rPr>
                  <a:t>Research ideas</a:t>
                </a:r>
              </a:p>
              <a:p>
                <a:pPr>
                  <a:buFontTx/>
                  <a:buChar char="•"/>
                </a:pPr>
                <a:r>
                  <a:rPr lang="en-US" altLang="LID4096" sz="1000">
                    <a:latin typeface="Brush Script MT" panose="03060802040406070304" pitchFamily="66" charset="0"/>
                  </a:rPr>
                  <a:t>pdas as groupware</a:t>
                </a:r>
              </a:p>
              <a:p>
                <a:pPr>
                  <a:buFontTx/>
                  <a:buChar char="•"/>
                </a:pPr>
                <a:r>
                  <a:rPr lang="en-US" altLang="LID4096" sz="1000">
                    <a:latin typeface="Brush Script MT" panose="03060802040406070304" pitchFamily="66" charset="0"/>
                  </a:rPr>
                  <a:t>meeting room tool?</a:t>
                </a:r>
              </a:p>
              <a:p>
                <a:pPr>
                  <a:buFontTx/>
                  <a:buChar char="•"/>
                </a:pPr>
                <a:r>
                  <a:rPr lang="en-US" altLang="LID4096" sz="1000">
                    <a:latin typeface="Brush Script MT" panose="03060802040406070304" pitchFamily="66" charset="0"/>
                  </a:rPr>
                  <a:t>disconnected computing?</a:t>
                </a:r>
              </a:p>
              <a:p>
                <a:r>
                  <a:rPr lang="en-US" altLang="LID4096" sz="1000"/>
                  <a:t>	</a:t>
                </a:r>
              </a:p>
            </p:txBody>
          </p:sp>
          <p:grpSp>
            <p:nvGrpSpPr>
              <p:cNvPr id="20704" name="Group 224">
                <a:extLst>
                  <a:ext uri="{FF2B5EF4-FFF2-40B4-BE49-F238E27FC236}">
                    <a16:creationId xmlns:a16="http://schemas.microsoft.com/office/drawing/2014/main" id="{D19A6AD4-F214-AFBD-FCD3-F86B875D95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61" y="2278"/>
                <a:ext cx="394" cy="826"/>
                <a:chOff x="2361" y="2278"/>
                <a:chExt cx="394" cy="826"/>
              </a:xfrm>
            </p:grpSpPr>
            <p:grpSp>
              <p:nvGrpSpPr>
                <p:cNvPr id="20623" name="Group 143">
                  <a:extLst>
                    <a:ext uri="{FF2B5EF4-FFF2-40B4-BE49-F238E27FC236}">
                      <a16:creationId xmlns:a16="http://schemas.microsoft.com/office/drawing/2014/main" id="{C423E08A-092F-4652-F0F8-62D76F6BAC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61" y="2278"/>
                  <a:ext cx="299" cy="826"/>
                  <a:chOff x="204" y="2125"/>
                  <a:chExt cx="469" cy="1294"/>
                </a:xfrm>
              </p:grpSpPr>
              <p:sp>
                <p:nvSpPr>
                  <p:cNvPr id="20624" name="Arc 144">
                    <a:extLst>
                      <a:ext uri="{FF2B5EF4-FFF2-40B4-BE49-F238E27FC236}">
                        <a16:creationId xmlns:a16="http://schemas.microsoft.com/office/drawing/2014/main" id="{E513726C-E247-7E56-28AB-4CE17674F4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 flipH="1">
                    <a:off x="373" y="2395"/>
                    <a:ext cx="200" cy="402"/>
                  </a:xfrm>
                  <a:custGeom>
                    <a:avLst/>
                    <a:gdLst>
                      <a:gd name="G0" fmla="+- 0 0 0"/>
                      <a:gd name="G1" fmla="+- 18650 0 0"/>
                      <a:gd name="G2" fmla="+- 21600 0 0"/>
                      <a:gd name="T0" fmla="*/ 10897 w 19360"/>
                      <a:gd name="T1" fmla="*/ 0 h 18650"/>
                      <a:gd name="T2" fmla="*/ 19360 w 19360"/>
                      <a:gd name="T3" fmla="*/ 9072 h 18650"/>
                      <a:gd name="T4" fmla="*/ 0 w 19360"/>
                      <a:gd name="T5" fmla="*/ 18650 h 186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9360" h="18650" fill="none" extrusionOk="0">
                        <a:moveTo>
                          <a:pt x="10896" y="0"/>
                        </a:moveTo>
                        <a:cubicBezTo>
                          <a:pt x="14544" y="2131"/>
                          <a:pt x="17486" y="5285"/>
                          <a:pt x="19360" y="9071"/>
                        </a:cubicBezTo>
                      </a:path>
                      <a:path w="19360" h="18650" stroke="0" extrusionOk="0">
                        <a:moveTo>
                          <a:pt x="10896" y="0"/>
                        </a:moveTo>
                        <a:cubicBezTo>
                          <a:pt x="14544" y="2131"/>
                          <a:pt x="17486" y="5285"/>
                          <a:pt x="19360" y="9071"/>
                        </a:cubicBezTo>
                        <a:lnTo>
                          <a:pt x="0" y="18650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grpSp>
                <p:nvGrpSpPr>
                  <p:cNvPr id="20625" name="Group 145">
                    <a:extLst>
                      <a:ext uri="{FF2B5EF4-FFF2-40B4-BE49-F238E27FC236}">
                        <a16:creationId xmlns:a16="http://schemas.microsoft.com/office/drawing/2014/main" id="{4FC41463-4379-D473-275F-5250511E33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04" y="2125"/>
                    <a:ext cx="469" cy="1294"/>
                    <a:chOff x="204" y="2125"/>
                    <a:chExt cx="469" cy="1294"/>
                  </a:xfrm>
                </p:grpSpPr>
                <p:sp>
                  <p:nvSpPr>
                    <p:cNvPr id="20626" name="Line 146">
                      <a:extLst>
                        <a:ext uri="{FF2B5EF4-FFF2-40B4-BE49-F238E27FC236}">
                          <a16:creationId xmlns:a16="http://schemas.microsoft.com/office/drawing/2014/main" id="{F674DB7A-FFCC-009D-6210-11613D2E344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38" y="2955"/>
                      <a:ext cx="96" cy="445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27" name="Line 147">
                      <a:extLst>
                        <a:ext uri="{FF2B5EF4-FFF2-40B4-BE49-F238E27FC236}">
                          <a16:creationId xmlns:a16="http://schemas.microsoft.com/office/drawing/2014/main" id="{D33F773E-1A19-254E-3424-63A05902B64D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34" y="2474"/>
                      <a:ext cx="141" cy="9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28" name="Line 148">
                      <a:extLst>
                        <a:ext uri="{FF2B5EF4-FFF2-40B4-BE49-F238E27FC236}">
                          <a16:creationId xmlns:a16="http://schemas.microsoft.com/office/drawing/2014/main" id="{932E702A-15AF-ED01-4402-A4448B31AF4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566" y="2492"/>
                      <a:ext cx="107" cy="81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29" name="Line 149">
                      <a:extLst>
                        <a:ext uri="{FF2B5EF4-FFF2-40B4-BE49-F238E27FC236}">
                          <a16:creationId xmlns:a16="http://schemas.microsoft.com/office/drawing/2014/main" id="{22499A3B-44EA-E305-5649-F2DF23D77F36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75" y="2464"/>
                      <a:ext cx="137" cy="101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30" name="Oval 150">
                      <a:extLst>
                        <a:ext uri="{FF2B5EF4-FFF2-40B4-BE49-F238E27FC236}">
                          <a16:creationId xmlns:a16="http://schemas.microsoft.com/office/drawing/2014/main" id="{6D276CAD-4049-FCDC-5441-3AD372B107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flipH="1">
                      <a:off x="379" y="2125"/>
                      <a:ext cx="191" cy="258"/>
                    </a:xfrm>
                    <a:prstGeom prst="ellipse">
                      <a:avLst/>
                    </a:prstGeom>
                    <a:solidFill>
                      <a:srgbClr val="F1B9D6"/>
                    </a:solidFill>
                    <a:ln w="254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31" name="Line 151">
                      <a:extLst>
                        <a:ext uri="{FF2B5EF4-FFF2-40B4-BE49-F238E27FC236}">
                          <a16:creationId xmlns:a16="http://schemas.microsoft.com/office/drawing/2014/main" id="{53DC7B74-4F08-C4A8-E016-DDA1B76CA3DC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04" y="2965"/>
                      <a:ext cx="117" cy="454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32" name="Line 152">
                      <a:extLst>
                        <a:ext uri="{FF2B5EF4-FFF2-40B4-BE49-F238E27FC236}">
                          <a16:creationId xmlns:a16="http://schemas.microsoft.com/office/drawing/2014/main" id="{1ADE3449-71B8-AC78-E3EF-301D1D2D05C2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332" y="2605"/>
                      <a:ext cx="36" cy="355"/>
                    </a:xfrm>
                    <a:prstGeom prst="line">
                      <a:avLst/>
                    </a:prstGeom>
                    <a:noFill/>
                    <a:ln w="254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20633" name="Line 153">
                    <a:extLst>
                      <a:ext uri="{FF2B5EF4-FFF2-40B4-BE49-F238E27FC236}">
                        <a16:creationId xmlns:a16="http://schemas.microsoft.com/office/drawing/2014/main" id="{0B77487D-5794-0E24-0721-960AFEDF9FB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62" y="2565"/>
                    <a:ext cx="93" cy="17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0656" name="Group 176">
                  <a:extLst>
                    <a:ext uri="{FF2B5EF4-FFF2-40B4-BE49-F238E27FC236}">
                      <a16:creationId xmlns:a16="http://schemas.microsoft.com/office/drawing/2014/main" id="{918BD1F2-D434-F406-1C3C-E0DC553E8AD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755995">
                  <a:off x="2621" y="2431"/>
                  <a:ext cx="103" cy="165"/>
                  <a:chOff x="2565" y="3166"/>
                  <a:chExt cx="161" cy="258"/>
                </a:xfrm>
              </p:grpSpPr>
              <p:sp>
                <p:nvSpPr>
                  <p:cNvPr id="20657" name="Rectangle 177">
                    <a:extLst>
                      <a:ext uri="{FF2B5EF4-FFF2-40B4-BE49-F238E27FC236}">
                        <a16:creationId xmlns:a16="http://schemas.microsoft.com/office/drawing/2014/main" id="{81547EB7-5D8E-97D2-EA89-8C1AACD743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65" y="3166"/>
                    <a:ext cx="161" cy="258"/>
                  </a:xfrm>
                  <a:prstGeom prst="rect">
                    <a:avLst/>
                  </a:prstGeom>
                  <a:solidFill>
                    <a:srgbClr val="505050"/>
                  </a:solidFill>
                  <a:ln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92075" tIns="46038" rIns="92075" bIns="46038" anchor="ctr">
                    <a:spAutoFit/>
                  </a:bodyPr>
                  <a:lstStyle/>
                  <a:p>
                    <a:endParaRPr lang="LID4096"/>
                  </a:p>
                </p:txBody>
              </p:sp>
              <p:sp>
                <p:nvSpPr>
                  <p:cNvPr id="20658" name="Rectangle 178">
                    <a:extLst>
                      <a:ext uri="{FF2B5EF4-FFF2-40B4-BE49-F238E27FC236}">
                        <a16:creationId xmlns:a16="http://schemas.microsoft.com/office/drawing/2014/main" id="{B91371E4-69AD-1CC4-B941-8785818BBBB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76" y="3202"/>
                    <a:ext cx="131" cy="147"/>
                  </a:xfrm>
                  <a:prstGeom prst="rect">
                    <a:avLst/>
                  </a:prstGeom>
                  <a:solidFill>
                    <a:schemeClr val="bg2"/>
                  </a:solidFill>
                  <a:ln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lIns="92075" tIns="46038" rIns="92075" bIns="46038" anchor="ctr">
                    <a:spAutoFit/>
                  </a:bodyPr>
                  <a:lstStyle/>
                  <a:p>
                    <a:endParaRPr lang="LID4096"/>
                  </a:p>
                </p:txBody>
              </p:sp>
            </p:grpSp>
          </p:grpSp>
          <p:grpSp>
            <p:nvGrpSpPr>
              <p:cNvPr id="20661" name="Group 181">
                <a:extLst>
                  <a:ext uri="{FF2B5EF4-FFF2-40B4-BE49-F238E27FC236}">
                    <a16:creationId xmlns:a16="http://schemas.microsoft.com/office/drawing/2014/main" id="{0D42CC1A-855D-BBB8-D2E2-390BB0B233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3219" y="2262"/>
                <a:ext cx="299" cy="826"/>
                <a:chOff x="204" y="2125"/>
                <a:chExt cx="469" cy="1294"/>
              </a:xfrm>
            </p:grpSpPr>
            <p:sp>
              <p:nvSpPr>
                <p:cNvPr id="20662" name="Arc 182">
                  <a:extLst>
                    <a:ext uri="{FF2B5EF4-FFF2-40B4-BE49-F238E27FC236}">
                      <a16:creationId xmlns:a16="http://schemas.microsoft.com/office/drawing/2014/main" id="{D1910389-CA9C-948E-C98A-B028E3F9F2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73" y="2395"/>
                  <a:ext cx="200" cy="402"/>
                </a:xfrm>
                <a:custGeom>
                  <a:avLst/>
                  <a:gdLst>
                    <a:gd name="G0" fmla="+- 0 0 0"/>
                    <a:gd name="G1" fmla="+- 18650 0 0"/>
                    <a:gd name="G2" fmla="+- 21600 0 0"/>
                    <a:gd name="T0" fmla="*/ 10897 w 19360"/>
                    <a:gd name="T1" fmla="*/ 0 h 18650"/>
                    <a:gd name="T2" fmla="*/ 19360 w 19360"/>
                    <a:gd name="T3" fmla="*/ 9072 h 18650"/>
                    <a:gd name="T4" fmla="*/ 0 w 19360"/>
                    <a:gd name="T5" fmla="*/ 18650 h 18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360" h="18650" fill="none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</a:path>
                    <a:path w="19360" h="18650" stroke="0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  <a:lnTo>
                        <a:pt x="0" y="1865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20663" name="Group 183">
                  <a:extLst>
                    <a:ext uri="{FF2B5EF4-FFF2-40B4-BE49-F238E27FC236}">
                      <a16:creationId xmlns:a16="http://schemas.microsoft.com/office/drawing/2014/main" id="{AA2B851B-2390-218F-9E60-EBC62C7243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4" y="2125"/>
                  <a:ext cx="469" cy="1294"/>
                  <a:chOff x="204" y="2125"/>
                  <a:chExt cx="469" cy="1294"/>
                </a:xfrm>
              </p:grpSpPr>
              <p:sp>
                <p:nvSpPr>
                  <p:cNvPr id="20664" name="Line 184">
                    <a:extLst>
                      <a:ext uri="{FF2B5EF4-FFF2-40B4-BE49-F238E27FC236}">
                        <a16:creationId xmlns:a16="http://schemas.microsoft.com/office/drawing/2014/main" id="{5E406419-D411-F570-9873-B08B9483729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8" y="2955"/>
                    <a:ext cx="96" cy="44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65" name="Line 185">
                    <a:extLst>
                      <a:ext uri="{FF2B5EF4-FFF2-40B4-BE49-F238E27FC236}">
                        <a16:creationId xmlns:a16="http://schemas.microsoft.com/office/drawing/2014/main" id="{DC30C1F1-86F7-EEC4-DD5A-53D540E6E9E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4" y="2474"/>
                    <a:ext cx="141" cy="9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66" name="Line 186">
                    <a:extLst>
                      <a:ext uri="{FF2B5EF4-FFF2-40B4-BE49-F238E27FC236}">
                        <a16:creationId xmlns:a16="http://schemas.microsoft.com/office/drawing/2014/main" id="{782EFF2D-4BD1-5BAF-0C11-0D4C076916D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6" y="2492"/>
                    <a:ext cx="107" cy="8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67" name="Line 187">
                    <a:extLst>
                      <a:ext uri="{FF2B5EF4-FFF2-40B4-BE49-F238E27FC236}">
                        <a16:creationId xmlns:a16="http://schemas.microsoft.com/office/drawing/2014/main" id="{22E2656D-DC12-A427-6657-F6B762815A00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5" y="2464"/>
                    <a:ext cx="137" cy="10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68" name="Oval 188">
                    <a:extLst>
                      <a:ext uri="{FF2B5EF4-FFF2-40B4-BE49-F238E27FC236}">
                        <a16:creationId xmlns:a16="http://schemas.microsoft.com/office/drawing/2014/main" id="{9124EE19-9915-CA53-5586-1C85DA40BC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9" y="2125"/>
                    <a:ext cx="191" cy="258"/>
                  </a:xfrm>
                  <a:prstGeom prst="ellipse">
                    <a:avLst/>
                  </a:prstGeom>
                  <a:solidFill>
                    <a:srgbClr val="F1B9D6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69" name="Line 189">
                    <a:extLst>
                      <a:ext uri="{FF2B5EF4-FFF2-40B4-BE49-F238E27FC236}">
                        <a16:creationId xmlns:a16="http://schemas.microsoft.com/office/drawing/2014/main" id="{6490C805-0800-5806-3B46-387DF88130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4" y="2965"/>
                    <a:ext cx="117" cy="45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70" name="Line 190">
                    <a:extLst>
                      <a:ext uri="{FF2B5EF4-FFF2-40B4-BE49-F238E27FC236}">
                        <a16:creationId xmlns:a16="http://schemas.microsoft.com/office/drawing/2014/main" id="{5A4B0288-C425-CFD2-82EA-5FC4825B542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2" y="2605"/>
                    <a:ext cx="36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671" name="Line 191">
                  <a:extLst>
                    <a:ext uri="{FF2B5EF4-FFF2-40B4-BE49-F238E27FC236}">
                      <a16:creationId xmlns:a16="http://schemas.microsoft.com/office/drawing/2014/main" id="{0F9D5B66-F07B-4253-4617-BB8CDABC87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62" y="2565"/>
                  <a:ext cx="93" cy="1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672" name="Group 192">
                <a:extLst>
                  <a:ext uri="{FF2B5EF4-FFF2-40B4-BE49-F238E27FC236}">
                    <a16:creationId xmlns:a16="http://schemas.microsoft.com/office/drawing/2014/main" id="{B647A4D3-DDBF-30CB-FE36-44714CD6FB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844005" flipH="1">
                <a:off x="3156" y="2414"/>
                <a:ext cx="102" cy="165"/>
                <a:chOff x="2565" y="3166"/>
                <a:chExt cx="161" cy="258"/>
              </a:xfrm>
            </p:grpSpPr>
            <p:sp>
              <p:nvSpPr>
                <p:cNvPr id="20673" name="Rectangle 193">
                  <a:extLst>
                    <a:ext uri="{FF2B5EF4-FFF2-40B4-BE49-F238E27FC236}">
                      <a16:creationId xmlns:a16="http://schemas.microsoft.com/office/drawing/2014/main" id="{765B8397-52FC-1D84-25A9-2A8C912CDD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0674" name="Rectangle 194">
                  <a:extLst>
                    <a:ext uri="{FF2B5EF4-FFF2-40B4-BE49-F238E27FC236}">
                      <a16:creationId xmlns:a16="http://schemas.microsoft.com/office/drawing/2014/main" id="{F70D09A0-77E7-CA18-20DA-84CB4B9881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  <p:grpSp>
          <p:nvGrpSpPr>
            <p:cNvPr id="20701" name="Group 221">
              <a:extLst>
                <a:ext uri="{FF2B5EF4-FFF2-40B4-BE49-F238E27FC236}">
                  <a16:creationId xmlns:a16="http://schemas.microsoft.com/office/drawing/2014/main" id="{86F9F145-4ECE-2200-4886-9D05B0E902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56" y="1289"/>
              <a:ext cx="792" cy="695"/>
              <a:chOff x="4020" y="3032"/>
              <a:chExt cx="1357" cy="1191"/>
            </a:xfrm>
          </p:grpSpPr>
          <p:grpSp>
            <p:nvGrpSpPr>
              <p:cNvPr id="20676" name="Group 196">
                <a:extLst>
                  <a:ext uri="{FF2B5EF4-FFF2-40B4-BE49-F238E27FC236}">
                    <a16:creationId xmlns:a16="http://schemas.microsoft.com/office/drawing/2014/main" id="{E0033389-BCDC-3862-C7BB-932C4BF935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20" y="3032"/>
                <a:ext cx="1357" cy="1191"/>
                <a:chOff x="3855" y="3467"/>
                <a:chExt cx="801" cy="703"/>
              </a:xfrm>
            </p:grpSpPr>
            <p:grpSp>
              <p:nvGrpSpPr>
                <p:cNvPr id="20677" name="Group 197">
                  <a:extLst>
                    <a:ext uri="{FF2B5EF4-FFF2-40B4-BE49-F238E27FC236}">
                      <a16:creationId xmlns:a16="http://schemas.microsoft.com/office/drawing/2014/main" id="{06D38CBC-488A-42DC-9D13-81D1564DED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55" y="3558"/>
                  <a:ext cx="596" cy="360"/>
                  <a:chOff x="3855" y="3558"/>
                  <a:chExt cx="596" cy="360"/>
                </a:xfrm>
              </p:grpSpPr>
              <p:grpSp>
                <p:nvGrpSpPr>
                  <p:cNvPr id="20678" name="Group 198">
                    <a:extLst>
                      <a:ext uri="{FF2B5EF4-FFF2-40B4-BE49-F238E27FC236}">
                        <a16:creationId xmlns:a16="http://schemas.microsoft.com/office/drawing/2014/main" id="{47D258A8-318A-77AE-2DDC-113862BD213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55" y="3700"/>
                    <a:ext cx="596" cy="218"/>
                    <a:chOff x="3855" y="3700"/>
                    <a:chExt cx="596" cy="218"/>
                  </a:xfrm>
                </p:grpSpPr>
                <p:sp>
                  <p:nvSpPr>
                    <p:cNvPr id="20679" name="Oval 199">
                      <a:extLst>
                        <a:ext uri="{FF2B5EF4-FFF2-40B4-BE49-F238E27FC236}">
                          <a16:creationId xmlns:a16="http://schemas.microsoft.com/office/drawing/2014/main" id="{F8BDE47A-D8AA-CFC2-672D-6F9DAF16E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5" y="3711"/>
                      <a:ext cx="596" cy="207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80" name="Oval 200">
                      <a:extLst>
                        <a:ext uri="{FF2B5EF4-FFF2-40B4-BE49-F238E27FC236}">
                          <a16:creationId xmlns:a16="http://schemas.microsoft.com/office/drawing/2014/main" id="{B689DDC2-012D-EA8B-423A-C7BDF7EF53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855" y="3700"/>
                      <a:ext cx="596" cy="207"/>
                    </a:xfrm>
                    <a:prstGeom prst="ellipse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0681" name="Group 201">
                    <a:extLst>
                      <a:ext uri="{FF2B5EF4-FFF2-40B4-BE49-F238E27FC236}">
                        <a16:creationId xmlns:a16="http://schemas.microsoft.com/office/drawing/2014/main" id="{2AF55F9E-3E25-804D-2146-6E4EDCF61C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867" y="3558"/>
                    <a:ext cx="216" cy="270"/>
                    <a:chOff x="3867" y="3558"/>
                    <a:chExt cx="216" cy="270"/>
                  </a:xfrm>
                </p:grpSpPr>
                <p:sp>
                  <p:nvSpPr>
                    <p:cNvPr id="20682" name="AutoShape 202">
                      <a:extLst>
                        <a:ext uri="{FF2B5EF4-FFF2-40B4-BE49-F238E27FC236}">
                          <a16:creationId xmlns:a16="http://schemas.microsoft.com/office/drawing/2014/main" id="{C10A450F-1114-2FC2-6F56-5F8392E0B1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15720000" flipH="1" flipV="1">
                      <a:off x="3847" y="3610"/>
                      <a:ext cx="238" cy="198"/>
                    </a:xfrm>
                    <a:custGeom>
                      <a:avLst/>
                      <a:gdLst>
                        <a:gd name="G0" fmla="+- 2645 0 0"/>
                        <a:gd name="G1" fmla="+- 21600 0 2645"/>
                        <a:gd name="G2" fmla="*/ 2645 1 2"/>
                        <a:gd name="G3" fmla="+- 21600 0 G2"/>
                        <a:gd name="G4" fmla="+/ 2645 21600 2"/>
                        <a:gd name="G5" fmla="+/ G1 0 2"/>
                        <a:gd name="G6" fmla="*/ 21600 21600 2645"/>
                        <a:gd name="G7" fmla="*/ G6 1 2"/>
                        <a:gd name="G8" fmla="+- 21600 0 G7"/>
                        <a:gd name="G9" fmla="*/ 21600 1 2"/>
                        <a:gd name="G10" fmla="+- 2645 0 G9"/>
                        <a:gd name="G11" fmla="?: G10 G8 0"/>
                        <a:gd name="G12" fmla="?: G10 G7 21600"/>
                        <a:gd name="T0" fmla="*/ 20277 w 21600"/>
                        <a:gd name="T1" fmla="*/ 10800 h 21600"/>
                        <a:gd name="T2" fmla="*/ 10800 w 21600"/>
                        <a:gd name="T3" fmla="*/ 21600 h 21600"/>
                        <a:gd name="T4" fmla="*/ 1323 w 21600"/>
                        <a:gd name="T5" fmla="*/ 10800 h 21600"/>
                        <a:gd name="T6" fmla="*/ 10800 w 21600"/>
                        <a:gd name="T7" fmla="*/ 0 h 21600"/>
                        <a:gd name="T8" fmla="*/ 3123 w 21600"/>
                        <a:gd name="T9" fmla="*/ 3123 h 21600"/>
                        <a:gd name="T10" fmla="*/ 18477 w 21600"/>
                        <a:gd name="T11" fmla="*/ 18477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T8" t="T9" r="T10" b="T11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2645" y="21600"/>
                          </a:lnTo>
                          <a:lnTo>
                            <a:pt x="18955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20683" name="Rectangle 203">
                      <a:extLst>
                        <a:ext uri="{FF2B5EF4-FFF2-40B4-BE49-F238E27FC236}">
                          <a16:creationId xmlns:a16="http://schemas.microsoft.com/office/drawing/2014/main" id="{CA460B5A-7EAF-157D-4885-51E3D0EB0A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 rot="21120000">
                      <a:off x="4066" y="3558"/>
                      <a:ext cx="17" cy="26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grpSp>
                <p:nvGrpSpPr>
                  <p:cNvPr id="20684" name="Group 204">
                    <a:extLst>
                      <a:ext uri="{FF2B5EF4-FFF2-40B4-BE49-F238E27FC236}">
                        <a16:creationId xmlns:a16="http://schemas.microsoft.com/office/drawing/2014/main" id="{159A5C24-A151-E8D9-8565-376C7ABBF9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27" y="3771"/>
                    <a:ext cx="98" cy="31"/>
                    <a:chOff x="4127" y="3771"/>
                    <a:chExt cx="98" cy="31"/>
                  </a:xfrm>
                </p:grpSpPr>
                <p:grpSp>
                  <p:nvGrpSpPr>
                    <p:cNvPr id="20685" name="Group 205">
                      <a:extLst>
                        <a:ext uri="{FF2B5EF4-FFF2-40B4-BE49-F238E27FC236}">
                          <a16:creationId xmlns:a16="http://schemas.microsoft.com/office/drawing/2014/main" id="{6701B8E0-F387-F316-0B10-5D56DAAB559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129" y="3771"/>
                      <a:ext cx="96" cy="31"/>
                      <a:chOff x="4129" y="3771"/>
                      <a:chExt cx="96" cy="31"/>
                    </a:xfrm>
                  </p:grpSpPr>
                  <p:sp>
                    <p:nvSpPr>
                      <p:cNvPr id="20686" name="Arc 206">
                        <a:extLst>
                          <a:ext uri="{FF2B5EF4-FFF2-40B4-BE49-F238E27FC236}">
                            <a16:creationId xmlns:a16="http://schemas.microsoft.com/office/drawing/2014/main" id="{642B3EB6-5A47-8980-6FE3-980E6412FAC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129" y="3772"/>
                        <a:ext cx="48" cy="30"/>
                      </a:xfrm>
                      <a:custGeom>
                        <a:avLst/>
                        <a:gdLst>
                          <a:gd name="G0" fmla="+- 21589 0 0"/>
                          <a:gd name="G1" fmla="+- 21596 0 0"/>
                          <a:gd name="G2" fmla="+- 21600 0 0"/>
                          <a:gd name="T0" fmla="*/ 0 w 21589"/>
                          <a:gd name="T1" fmla="*/ 20895 h 21596"/>
                          <a:gd name="T2" fmla="*/ 21151 w 21589"/>
                          <a:gd name="T3" fmla="*/ 0 h 21596"/>
                          <a:gd name="T4" fmla="*/ 21589 w 21589"/>
                          <a:gd name="T5" fmla="*/ 21596 h 2159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1589" h="21596" fill="none" extrusionOk="0">
                            <a:moveTo>
                              <a:pt x="0" y="20895"/>
                            </a:moveTo>
                            <a:cubicBezTo>
                              <a:pt x="373" y="9414"/>
                              <a:pt x="9666" y="233"/>
                              <a:pt x="21151" y="0"/>
                            </a:cubicBezTo>
                          </a:path>
                          <a:path w="21589" h="21596" stroke="0" extrusionOk="0">
                            <a:moveTo>
                              <a:pt x="0" y="20895"/>
                            </a:moveTo>
                            <a:cubicBezTo>
                              <a:pt x="373" y="9414"/>
                              <a:pt x="9666" y="233"/>
                              <a:pt x="21151" y="0"/>
                            </a:cubicBezTo>
                            <a:lnTo>
                              <a:pt x="21589" y="21596"/>
                            </a:lnTo>
                            <a:close/>
                          </a:path>
                        </a:pathLst>
                      </a:custGeom>
                      <a:noFill/>
                      <a:ln w="12700" cap="rnd">
                        <a:solidFill>
                          <a:schemeClr val="tx2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  <p:sp>
                    <p:nvSpPr>
                      <p:cNvPr id="20687" name="Arc 207">
                        <a:extLst>
                          <a:ext uri="{FF2B5EF4-FFF2-40B4-BE49-F238E27FC236}">
                            <a16:creationId xmlns:a16="http://schemas.microsoft.com/office/drawing/2014/main" id="{1094F8AD-C752-2F70-6D01-335A01FBEF9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4176" y="3771"/>
                        <a:ext cx="49" cy="31"/>
                      </a:xfrm>
                      <a:custGeom>
                        <a:avLst/>
                        <a:gdLst>
                          <a:gd name="G0" fmla="+- 438 0 0"/>
                          <a:gd name="G1" fmla="+- 21600 0 0"/>
                          <a:gd name="G2" fmla="+- 21600 0 0"/>
                          <a:gd name="T0" fmla="*/ 0 w 22026"/>
                          <a:gd name="T1" fmla="*/ 4 h 21600"/>
                          <a:gd name="T2" fmla="*/ 22026 w 22026"/>
                          <a:gd name="T3" fmla="*/ 20885 h 21600"/>
                          <a:gd name="T4" fmla="*/ 438 w 22026"/>
                          <a:gd name="T5" fmla="*/ 21600 h 2160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</a:cxnLst>
                        <a:rect l="0" t="0" r="r" b="b"/>
                        <a:pathLst>
                          <a:path w="22026" h="21600" fill="none" extrusionOk="0">
                            <a:moveTo>
                              <a:pt x="0" y="4"/>
                            </a:moveTo>
                            <a:cubicBezTo>
                              <a:pt x="145" y="1"/>
                              <a:pt x="291" y="0"/>
                              <a:pt x="438" y="0"/>
                            </a:cubicBezTo>
                            <a:cubicBezTo>
                              <a:pt x="12089" y="0"/>
                              <a:pt x="21640" y="9240"/>
                              <a:pt x="22026" y="20884"/>
                            </a:cubicBezTo>
                          </a:path>
                          <a:path w="22026" h="21600" stroke="0" extrusionOk="0">
                            <a:moveTo>
                              <a:pt x="0" y="4"/>
                            </a:moveTo>
                            <a:cubicBezTo>
                              <a:pt x="145" y="1"/>
                              <a:pt x="291" y="0"/>
                              <a:pt x="438" y="0"/>
                            </a:cubicBezTo>
                            <a:cubicBezTo>
                              <a:pt x="12089" y="0"/>
                              <a:pt x="21640" y="9240"/>
                              <a:pt x="22026" y="20884"/>
                            </a:cubicBezTo>
                            <a:lnTo>
                              <a:pt x="438" y="21600"/>
                            </a:lnTo>
                            <a:close/>
                          </a:path>
                        </a:pathLst>
                      </a:custGeom>
                      <a:noFill/>
                      <a:ln w="12700" cap="rnd">
                        <a:solidFill>
                          <a:schemeClr val="tx2"/>
                        </a:solidFill>
                        <a:round/>
                        <a:headEnd type="none" w="sm" len="sm"/>
                        <a:tailEnd type="none" w="sm" len="sm"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LID4096"/>
                      </a:p>
                    </p:txBody>
                  </p:sp>
                </p:grpSp>
                <p:sp>
                  <p:nvSpPr>
                    <p:cNvPr id="20688" name="Line 208">
                      <a:extLst>
                        <a:ext uri="{FF2B5EF4-FFF2-40B4-BE49-F238E27FC236}">
                          <a16:creationId xmlns:a16="http://schemas.microsoft.com/office/drawing/2014/main" id="{0ADA7668-B1D0-79FD-229E-27CFC54CFCDE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27" y="3800"/>
                      <a:ext cx="97" cy="0"/>
                    </a:xfrm>
                    <a:prstGeom prst="line">
                      <a:avLst/>
                    </a:prstGeom>
                    <a:noFill/>
                    <a:ln w="12700">
                      <a:solidFill>
                        <a:schemeClr val="tx1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20689" name="Line 209">
                    <a:extLst>
                      <a:ext uri="{FF2B5EF4-FFF2-40B4-BE49-F238E27FC236}">
                        <a16:creationId xmlns:a16="http://schemas.microsoft.com/office/drawing/2014/main" id="{8A3E4D95-87AB-71E4-5C24-C45CD547FFF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099" y="3792"/>
                    <a:ext cx="29" cy="3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20690" name="Group 210">
                  <a:extLst>
                    <a:ext uri="{FF2B5EF4-FFF2-40B4-BE49-F238E27FC236}">
                      <a16:creationId xmlns:a16="http://schemas.microsoft.com/office/drawing/2014/main" id="{4000A382-A1A9-34DA-533F-598F47953D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88" y="3467"/>
                  <a:ext cx="468" cy="703"/>
                  <a:chOff x="4188" y="3467"/>
                  <a:chExt cx="468" cy="703"/>
                </a:xfrm>
              </p:grpSpPr>
              <p:sp>
                <p:nvSpPr>
                  <p:cNvPr id="20691" name="Line 211">
                    <a:extLst>
                      <a:ext uri="{FF2B5EF4-FFF2-40B4-BE49-F238E27FC236}">
                        <a16:creationId xmlns:a16="http://schemas.microsoft.com/office/drawing/2014/main" id="{ACAC8E05-A40D-5FD5-BC30-972593C1B33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99" y="3893"/>
                    <a:ext cx="257" cy="60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2" name="Line 212">
                    <a:extLst>
                      <a:ext uri="{FF2B5EF4-FFF2-40B4-BE49-F238E27FC236}">
                        <a16:creationId xmlns:a16="http://schemas.microsoft.com/office/drawing/2014/main" id="{7C4B0872-7131-945F-FEC3-D482E49B6E8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99" y="3953"/>
                    <a:ext cx="138" cy="21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3" name="Line 213">
                    <a:extLst>
                      <a:ext uri="{FF2B5EF4-FFF2-40B4-BE49-F238E27FC236}">
                        <a16:creationId xmlns:a16="http://schemas.microsoft.com/office/drawing/2014/main" id="{D9AFA262-7B11-6EEB-5EE1-9C8BF8DA2A4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401" y="3637"/>
                    <a:ext cx="116" cy="18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4" name="Line 214">
                    <a:extLst>
                      <a:ext uri="{FF2B5EF4-FFF2-40B4-BE49-F238E27FC236}">
                        <a16:creationId xmlns:a16="http://schemas.microsoft.com/office/drawing/2014/main" id="{7041D8F8-B641-2BC8-BA56-50A29532807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374" y="3721"/>
                    <a:ext cx="25" cy="92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5" name="Line 215">
                    <a:extLst>
                      <a:ext uri="{FF2B5EF4-FFF2-40B4-BE49-F238E27FC236}">
                        <a16:creationId xmlns:a16="http://schemas.microsoft.com/office/drawing/2014/main" id="{643D0CC0-9276-3014-3D42-F58EA45F85A1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4345" y="3635"/>
                    <a:ext cx="38" cy="98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6" name="Arc 216">
                    <a:extLst>
                      <a:ext uri="{FF2B5EF4-FFF2-40B4-BE49-F238E27FC236}">
                        <a16:creationId xmlns:a16="http://schemas.microsoft.com/office/drawing/2014/main" id="{100BA78C-DD66-78A7-5629-CB708651F1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40" y="3544"/>
                    <a:ext cx="222" cy="150"/>
                  </a:xfrm>
                  <a:custGeom>
                    <a:avLst/>
                    <a:gdLst>
                      <a:gd name="G0" fmla="+- 0 0 0"/>
                      <a:gd name="G1" fmla="+- 18657 0 0"/>
                      <a:gd name="G2" fmla="+- 21600 0 0"/>
                      <a:gd name="T0" fmla="*/ 10885 w 20270"/>
                      <a:gd name="T1" fmla="*/ 0 h 18657"/>
                      <a:gd name="T2" fmla="*/ 20270 w 20270"/>
                      <a:gd name="T3" fmla="*/ 11195 h 18657"/>
                      <a:gd name="T4" fmla="*/ 0 w 20270"/>
                      <a:gd name="T5" fmla="*/ 18657 h 186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270" h="18657" fill="none" extrusionOk="0">
                        <a:moveTo>
                          <a:pt x="10884" y="0"/>
                        </a:moveTo>
                        <a:cubicBezTo>
                          <a:pt x="15218" y="2528"/>
                          <a:pt x="18536" y="6486"/>
                          <a:pt x="20270" y="11194"/>
                        </a:cubicBezTo>
                      </a:path>
                      <a:path w="20270" h="18657" stroke="0" extrusionOk="0">
                        <a:moveTo>
                          <a:pt x="10884" y="0"/>
                        </a:moveTo>
                        <a:cubicBezTo>
                          <a:pt x="15218" y="2528"/>
                          <a:pt x="18536" y="6486"/>
                          <a:pt x="20270" y="11194"/>
                        </a:cubicBezTo>
                        <a:lnTo>
                          <a:pt x="0" y="18657"/>
                        </a:lnTo>
                        <a:close/>
                      </a:path>
                    </a:pathLst>
                  </a:custGeom>
                  <a:noFill/>
                  <a:ln w="25400" cap="rnd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7" name="Oval 217">
                    <a:extLst>
                      <a:ext uri="{FF2B5EF4-FFF2-40B4-BE49-F238E27FC236}">
                        <a16:creationId xmlns:a16="http://schemas.microsoft.com/office/drawing/2014/main" id="{1347B0F5-6617-9CF0-7748-1DD74AAEE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348" y="3467"/>
                    <a:ext cx="103" cy="142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8" name="Line 218">
                    <a:extLst>
                      <a:ext uri="{FF2B5EF4-FFF2-40B4-BE49-F238E27FC236}">
                        <a16:creationId xmlns:a16="http://schemas.microsoft.com/office/drawing/2014/main" id="{DDC5243F-95C0-F838-3F6E-2FBE99716D5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60" y="3632"/>
                    <a:ext cx="37" cy="86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699" name="Line 219">
                    <a:extLst>
                      <a:ext uri="{FF2B5EF4-FFF2-40B4-BE49-F238E27FC236}">
                        <a16:creationId xmlns:a16="http://schemas.microsoft.com/office/drawing/2014/main" id="{05F7A2DB-2424-E336-BF21-89A8EC1D0034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597" y="3716"/>
                    <a:ext cx="59" cy="177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00" name="Line 220">
                    <a:extLst>
                      <a:ext uri="{FF2B5EF4-FFF2-40B4-BE49-F238E27FC236}">
                        <a16:creationId xmlns:a16="http://schemas.microsoft.com/office/drawing/2014/main" id="{86B7520B-31FB-1A56-C241-63888AC30D9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188" y="3733"/>
                    <a:ext cx="157" cy="3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  <p:grpSp>
            <p:nvGrpSpPr>
              <p:cNvPr id="20615" name="Group 135">
                <a:extLst>
                  <a:ext uri="{FF2B5EF4-FFF2-40B4-BE49-F238E27FC236}">
                    <a16:creationId xmlns:a16="http://schemas.microsoft.com/office/drawing/2014/main" id="{25F18E9A-1F71-B067-E822-889A5B255F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4690" y="3507"/>
                <a:ext cx="161" cy="258"/>
                <a:chOff x="2565" y="3166"/>
                <a:chExt cx="161" cy="258"/>
              </a:xfrm>
            </p:grpSpPr>
            <p:sp>
              <p:nvSpPr>
                <p:cNvPr id="20616" name="Rectangle 136">
                  <a:extLst>
                    <a:ext uri="{FF2B5EF4-FFF2-40B4-BE49-F238E27FC236}">
                      <a16:creationId xmlns:a16="http://schemas.microsoft.com/office/drawing/2014/main" id="{BA8ADC9B-96F5-C43B-7E80-8FDA1277FE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0617" name="Rectangle 137">
                  <a:extLst>
                    <a:ext uri="{FF2B5EF4-FFF2-40B4-BE49-F238E27FC236}">
                      <a16:creationId xmlns:a16="http://schemas.microsoft.com/office/drawing/2014/main" id="{D8C6D4C3-44F9-C2A6-6191-B33D50817E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  <p:sp>
          <p:nvSpPr>
            <p:cNvPr id="20724" name="Rectangle 244">
              <a:extLst>
                <a:ext uri="{FF2B5EF4-FFF2-40B4-BE49-F238E27FC236}">
                  <a16:creationId xmlns:a16="http://schemas.microsoft.com/office/drawing/2014/main" id="{853A326B-96FA-9603-9B75-CD1A87FC9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3609"/>
              <a:ext cx="936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/>
              <a:r>
                <a:rPr lang="en-US" altLang="LID4096"/>
                <a:t>distributed</a:t>
              </a:r>
              <a:br>
                <a:rPr lang="en-US" altLang="LID4096"/>
              </a:br>
              <a:r>
                <a:rPr lang="en-US" altLang="LID4096"/>
                <a:t>work</a:t>
              </a:r>
            </a:p>
          </p:txBody>
        </p:sp>
        <p:sp>
          <p:nvSpPr>
            <p:cNvPr id="20727" name="Line 247">
              <a:extLst>
                <a:ext uri="{FF2B5EF4-FFF2-40B4-BE49-F238E27FC236}">
                  <a16:creationId xmlns:a16="http://schemas.microsoft.com/office/drawing/2014/main" id="{66B2BBE4-FC0F-7A34-5414-543C64018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376"/>
              <a:ext cx="0" cy="881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0728" name="Line 248">
              <a:extLst>
                <a:ext uri="{FF2B5EF4-FFF2-40B4-BE49-F238E27FC236}">
                  <a16:creationId xmlns:a16="http://schemas.microsoft.com/office/drawing/2014/main" id="{27E24D5C-32B6-EFDA-0D0D-EC01B7EEAA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1651"/>
              <a:ext cx="592" cy="73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0729" name="Line 249">
              <a:extLst>
                <a:ext uri="{FF2B5EF4-FFF2-40B4-BE49-F238E27FC236}">
                  <a16:creationId xmlns:a16="http://schemas.microsoft.com/office/drawing/2014/main" id="{88E9FDD0-C388-54B7-2256-3820925FD5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8" y="1659"/>
              <a:ext cx="592" cy="73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20749" name="Group 269">
            <a:extLst>
              <a:ext uri="{FF2B5EF4-FFF2-40B4-BE49-F238E27FC236}">
                <a16:creationId xmlns:a16="http://schemas.microsoft.com/office/drawing/2014/main" id="{1971FA9D-AC7D-489A-F697-A4E290B4562B}"/>
              </a:ext>
            </a:extLst>
          </p:cNvPr>
          <p:cNvGrpSpPr>
            <a:grpSpLocks/>
          </p:cNvGrpSpPr>
          <p:nvPr/>
        </p:nvGrpSpPr>
        <p:grpSpPr bwMode="auto">
          <a:xfrm>
            <a:off x="7208838" y="2620963"/>
            <a:ext cx="1935162" cy="4019550"/>
            <a:chOff x="4541" y="1651"/>
            <a:chExt cx="1219" cy="2532"/>
          </a:xfrm>
        </p:grpSpPr>
        <p:grpSp>
          <p:nvGrpSpPr>
            <p:cNvPr id="20730" name="Group 250">
              <a:extLst>
                <a:ext uri="{FF2B5EF4-FFF2-40B4-BE49-F238E27FC236}">
                  <a16:creationId xmlns:a16="http://schemas.microsoft.com/office/drawing/2014/main" id="{45E097EA-3771-9D17-E652-E0C0BD35162F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077" y="2733"/>
              <a:ext cx="394" cy="826"/>
              <a:chOff x="2361" y="2278"/>
              <a:chExt cx="394" cy="826"/>
            </a:xfrm>
          </p:grpSpPr>
          <p:grpSp>
            <p:nvGrpSpPr>
              <p:cNvPr id="20731" name="Group 251">
                <a:extLst>
                  <a:ext uri="{FF2B5EF4-FFF2-40B4-BE49-F238E27FC236}">
                    <a16:creationId xmlns:a16="http://schemas.microsoft.com/office/drawing/2014/main" id="{06325E56-F30F-6BBD-1938-75C821EA91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61" y="2278"/>
                <a:ext cx="299" cy="826"/>
                <a:chOff x="204" y="2125"/>
                <a:chExt cx="469" cy="1294"/>
              </a:xfrm>
            </p:grpSpPr>
            <p:sp>
              <p:nvSpPr>
                <p:cNvPr id="20732" name="Arc 252">
                  <a:extLst>
                    <a:ext uri="{FF2B5EF4-FFF2-40B4-BE49-F238E27FC236}">
                      <a16:creationId xmlns:a16="http://schemas.microsoft.com/office/drawing/2014/main" id="{34FCF4ED-525A-F874-4C37-8DC2950DE6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73" y="2395"/>
                  <a:ext cx="200" cy="402"/>
                </a:xfrm>
                <a:custGeom>
                  <a:avLst/>
                  <a:gdLst>
                    <a:gd name="G0" fmla="+- 0 0 0"/>
                    <a:gd name="G1" fmla="+- 18650 0 0"/>
                    <a:gd name="G2" fmla="+- 21600 0 0"/>
                    <a:gd name="T0" fmla="*/ 10897 w 19360"/>
                    <a:gd name="T1" fmla="*/ 0 h 18650"/>
                    <a:gd name="T2" fmla="*/ 19360 w 19360"/>
                    <a:gd name="T3" fmla="*/ 9072 h 18650"/>
                    <a:gd name="T4" fmla="*/ 0 w 19360"/>
                    <a:gd name="T5" fmla="*/ 18650 h 18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360" h="18650" fill="none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</a:path>
                    <a:path w="19360" h="18650" stroke="0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  <a:lnTo>
                        <a:pt x="0" y="1865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20733" name="Group 253">
                  <a:extLst>
                    <a:ext uri="{FF2B5EF4-FFF2-40B4-BE49-F238E27FC236}">
                      <a16:creationId xmlns:a16="http://schemas.microsoft.com/office/drawing/2014/main" id="{7F2CF585-44BF-3C3E-7436-1985002418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4" y="2125"/>
                  <a:ext cx="469" cy="1294"/>
                  <a:chOff x="204" y="2125"/>
                  <a:chExt cx="469" cy="1294"/>
                </a:xfrm>
              </p:grpSpPr>
              <p:sp>
                <p:nvSpPr>
                  <p:cNvPr id="20734" name="Line 254">
                    <a:extLst>
                      <a:ext uri="{FF2B5EF4-FFF2-40B4-BE49-F238E27FC236}">
                        <a16:creationId xmlns:a16="http://schemas.microsoft.com/office/drawing/2014/main" id="{90EF8B8A-395E-34D0-0663-0DF695F3948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8" y="2955"/>
                    <a:ext cx="96" cy="44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35" name="Line 255">
                    <a:extLst>
                      <a:ext uri="{FF2B5EF4-FFF2-40B4-BE49-F238E27FC236}">
                        <a16:creationId xmlns:a16="http://schemas.microsoft.com/office/drawing/2014/main" id="{84A9590F-83A3-ED75-84D8-1BCF186B1738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4" y="2474"/>
                    <a:ext cx="141" cy="9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36" name="Line 256">
                    <a:extLst>
                      <a:ext uri="{FF2B5EF4-FFF2-40B4-BE49-F238E27FC236}">
                        <a16:creationId xmlns:a16="http://schemas.microsoft.com/office/drawing/2014/main" id="{E8B956BC-1BD6-ACE7-941C-05E6E3550D7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6" y="2492"/>
                    <a:ext cx="107" cy="8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37" name="Line 257">
                    <a:extLst>
                      <a:ext uri="{FF2B5EF4-FFF2-40B4-BE49-F238E27FC236}">
                        <a16:creationId xmlns:a16="http://schemas.microsoft.com/office/drawing/2014/main" id="{76890090-0F2C-7987-4A41-87BC446D79C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5" y="2464"/>
                    <a:ext cx="137" cy="10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38" name="Oval 258">
                    <a:extLst>
                      <a:ext uri="{FF2B5EF4-FFF2-40B4-BE49-F238E27FC236}">
                        <a16:creationId xmlns:a16="http://schemas.microsoft.com/office/drawing/2014/main" id="{B5342A0E-630B-1473-D631-A35655C74A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9" y="2125"/>
                    <a:ext cx="191" cy="258"/>
                  </a:xfrm>
                  <a:prstGeom prst="ellipse">
                    <a:avLst/>
                  </a:prstGeom>
                  <a:solidFill>
                    <a:srgbClr val="F1B9D6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39" name="Line 259">
                    <a:extLst>
                      <a:ext uri="{FF2B5EF4-FFF2-40B4-BE49-F238E27FC236}">
                        <a16:creationId xmlns:a16="http://schemas.microsoft.com/office/drawing/2014/main" id="{4523823D-7E25-25EC-7001-DA1BD98ED13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4" y="2965"/>
                    <a:ext cx="117" cy="45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0740" name="Line 260">
                    <a:extLst>
                      <a:ext uri="{FF2B5EF4-FFF2-40B4-BE49-F238E27FC236}">
                        <a16:creationId xmlns:a16="http://schemas.microsoft.com/office/drawing/2014/main" id="{D3D1F3C5-35DD-1F8B-0AC8-0A325C5CC4BD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2" y="2605"/>
                    <a:ext cx="36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0741" name="Line 261">
                  <a:extLst>
                    <a:ext uri="{FF2B5EF4-FFF2-40B4-BE49-F238E27FC236}">
                      <a16:creationId xmlns:a16="http://schemas.microsoft.com/office/drawing/2014/main" id="{3E162C06-EA31-33AB-CEB0-884708BA77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62" y="2565"/>
                  <a:ext cx="93" cy="1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742" name="Group 262">
                <a:extLst>
                  <a:ext uri="{FF2B5EF4-FFF2-40B4-BE49-F238E27FC236}">
                    <a16:creationId xmlns:a16="http://schemas.microsoft.com/office/drawing/2014/main" id="{A2943DAC-FC67-074E-F0C4-6D42AB3F06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2621" y="2431"/>
                <a:ext cx="103" cy="165"/>
                <a:chOff x="2565" y="3166"/>
                <a:chExt cx="161" cy="258"/>
              </a:xfrm>
            </p:grpSpPr>
            <p:sp>
              <p:nvSpPr>
                <p:cNvPr id="20743" name="Rectangle 263">
                  <a:extLst>
                    <a:ext uri="{FF2B5EF4-FFF2-40B4-BE49-F238E27FC236}">
                      <a16:creationId xmlns:a16="http://schemas.microsoft.com/office/drawing/2014/main" id="{9B1463FB-47A0-5180-0F74-2C0A3689B2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20744" name="Rectangle 264">
                  <a:extLst>
                    <a:ext uri="{FF2B5EF4-FFF2-40B4-BE49-F238E27FC236}">
                      <a16:creationId xmlns:a16="http://schemas.microsoft.com/office/drawing/2014/main" id="{DE20150F-5CE5-6BF4-BC08-95C3856639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  <p:sp>
          <p:nvSpPr>
            <p:cNvPr id="20745" name="Rectangle 265">
              <a:extLst>
                <a:ext uri="{FF2B5EF4-FFF2-40B4-BE49-F238E27FC236}">
                  <a16:creationId xmlns:a16="http://schemas.microsoft.com/office/drawing/2014/main" id="{DE918036-54A8-6598-C5B5-DE7C3990DA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3" y="3609"/>
              <a:ext cx="1117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pPr algn="ctr"/>
              <a:r>
                <a:rPr lang="en-US" altLang="LID4096"/>
                <a:t>disconnected</a:t>
              </a:r>
              <a:br>
                <a:rPr lang="en-US" altLang="LID4096"/>
              </a:br>
              <a:r>
                <a:rPr lang="en-US" altLang="LID4096"/>
                <a:t>work</a:t>
              </a:r>
            </a:p>
          </p:txBody>
        </p:sp>
        <p:sp>
          <p:nvSpPr>
            <p:cNvPr id="20746" name="Line 266">
              <a:extLst>
                <a:ext uri="{FF2B5EF4-FFF2-40B4-BE49-F238E27FC236}">
                  <a16:creationId xmlns:a16="http://schemas.microsoft.com/office/drawing/2014/main" id="{8B8712B0-9C70-93E2-E695-E2197EA99C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41" y="1651"/>
              <a:ext cx="1" cy="25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17D688AF-1FFF-91D8-7101-0D712877E8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Personal and Public Artifacts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CC3772EB-9935-D261-7F0C-032B5E5E7B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Personal</a:t>
            </a:r>
          </a:p>
          <a:p>
            <a:pPr lvl="1"/>
            <a:r>
              <a:rPr lang="en-US" altLang="LID4096"/>
              <a:t>owned and manipulated by one and only one person</a:t>
            </a:r>
          </a:p>
          <a:p>
            <a:r>
              <a:rPr lang="en-US" altLang="LID4096"/>
              <a:t>Public</a:t>
            </a:r>
          </a:p>
          <a:p>
            <a:pPr lvl="1"/>
            <a:r>
              <a:rPr lang="en-US" altLang="LID4096"/>
              <a:t>created and manipulated by cooperating group memebers</a:t>
            </a:r>
          </a:p>
          <a:p>
            <a:pPr lvl="1"/>
            <a:r>
              <a:rPr lang="en-US" altLang="LID4096"/>
              <a:t>group ownership</a:t>
            </a:r>
          </a:p>
          <a:p>
            <a:r>
              <a:rPr lang="en-US" altLang="LID4096"/>
              <a:t>Fluid light-weight movement between the two</a:t>
            </a:r>
          </a:p>
          <a:p>
            <a:pPr lvl="1"/>
            <a:r>
              <a:rPr lang="en-US" altLang="LID4096"/>
              <a:t>showing, copying, giving, exchanging, sharing, proximity, spatial placement...</a:t>
            </a:r>
            <a:endParaRPr lang="en-US" altLang="LID4096" i="1"/>
          </a:p>
          <a:p>
            <a:pPr lvl="1"/>
            <a:r>
              <a:rPr lang="en-US" altLang="LID4096" i="1"/>
              <a:t>not </a:t>
            </a:r>
            <a:r>
              <a:rPr lang="en-US" altLang="LID4096"/>
              <a:t>access control!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A4356AAF-2B61-2E2D-42E1-4A0A5CF83A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Scenario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2F29C11-F60B-867C-CA57-DC1225FBCE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2600" y="1168400"/>
            <a:ext cx="8128000" cy="5283200"/>
          </a:xfrm>
          <a:solidFill>
            <a:srgbClr val="FFFFFF"/>
          </a:solidFill>
          <a:ln w="50800" cap="flat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LID4096" sz="2200">
                <a:latin typeface="Arial" panose="020B0604020202020204" pitchFamily="34" charset="0"/>
              </a:rPr>
              <a:t>From: “saul greenberg” &lt;saul@cpsc.ucalgary.ca&gt;</a:t>
            </a:r>
            <a:br>
              <a:rPr lang="en-US" altLang="LID4096" sz="2200">
                <a:latin typeface="Arial" panose="020B0604020202020204" pitchFamily="34" charset="0"/>
              </a:rPr>
            </a:br>
            <a:r>
              <a:rPr lang="en-US" altLang="LID4096" sz="2200">
                <a:latin typeface="Arial" panose="020B0604020202020204" pitchFamily="34" charset="0"/>
              </a:rPr>
              <a:t>To:	mboyle@cpsc.ucalgary.ca, </a:t>
            </a:r>
            <a:br>
              <a:rPr lang="en-US" altLang="LID4096" sz="2200">
                <a:latin typeface="Arial" panose="020B0604020202020204" pitchFamily="34" charset="0"/>
              </a:rPr>
            </a:br>
            <a:r>
              <a:rPr lang="en-US" altLang="LID4096" sz="2200">
                <a:latin typeface="Arial" panose="020B0604020202020204" pitchFamily="34" charset="0"/>
              </a:rPr>
              <a:t>	george@acs, </a:t>
            </a:r>
            <a:br>
              <a:rPr lang="en-US" altLang="LID4096" sz="2200">
                <a:latin typeface="Arial" panose="020B0604020202020204" pitchFamily="34" charset="0"/>
              </a:rPr>
            </a:br>
            <a:r>
              <a:rPr lang="en-US" altLang="LID4096" sz="2200">
                <a:latin typeface="Arial" panose="020B0604020202020204" pitchFamily="34" charset="0"/>
              </a:rPr>
              <a:t>	tom@smarttech.com</a:t>
            </a:r>
          </a:p>
          <a:p>
            <a:r>
              <a:rPr lang="en-US" altLang="LID4096" sz="2200">
                <a:latin typeface="Arial" panose="020B0604020202020204" pitchFamily="34" charset="0"/>
              </a:rPr>
              <a:t>Hi, everyone</a:t>
            </a:r>
          </a:p>
          <a:p>
            <a:r>
              <a:rPr lang="en-US" altLang="LID4096" sz="2200">
                <a:latin typeface="Arial" panose="020B0604020202020204" pitchFamily="34" charset="0"/>
              </a:rPr>
              <a:t>I’d like to meet tomorrow at 1:00 to talk about our new usability laboratory , and what equipment we will have to buy.</a:t>
            </a:r>
          </a:p>
          <a:p>
            <a:r>
              <a:rPr lang="en-US" altLang="LID4096" sz="2200">
                <a:latin typeface="Arial" panose="020B0604020202020204" pitchFamily="34" charset="0"/>
              </a:rPr>
              <a:t>Can you think about this for a bit? A list of particular equipment, including some pros and cons may help get things going.</a:t>
            </a:r>
          </a:p>
          <a:p>
            <a:r>
              <a:rPr lang="en-US" altLang="LID4096" sz="2200">
                <a:latin typeface="Arial" panose="020B0604020202020204" pitchFamily="34" charset="0"/>
              </a:rPr>
              <a:t>Saul</a:t>
            </a:r>
            <a:endParaRPr lang="en-US" altLang="LID4096" sz="2200"/>
          </a:p>
        </p:txBody>
      </p:sp>
      <p:sp>
        <p:nvSpPr>
          <p:cNvPr id="21508" name="Line 4">
            <a:extLst>
              <a:ext uri="{FF2B5EF4-FFF2-40B4-BE49-F238E27FC236}">
                <a16:creationId xmlns:a16="http://schemas.microsoft.com/office/drawing/2014/main" id="{115F6A44-C4E0-C9C5-4E08-7447D18EAA09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663" y="2620963"/>
            <a:ext cx="81153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>
            <a:extLst>
              <a:ext uri="{FF2B5EF4-FFF2-40B4-BE49-F238E27FC236}">
                <a16:creationId xmlns:a16="http://schemas.microsoft.com/office/drawing/2014/main" id="{1D888AF2-F474-D422-3D62-49F9C941C498}"/>
              </a:ext>
            </a:extLst>
          </p:cNvPr>
          <p:cNvGrpSpPr>
            <a:grpSpLocks/>
          </p:cNvGrpSpPr>
          <p:nvPr/>
        </p:nvGrpSpPr>
        <p:grpSpPr bwMode="auto">
          <a:xfrm>
            <a:off x="692150" y="3092450"/>
            <a:ext cx="6921500" cy="1358900"/>
            <a:chOff x="436" y="1948"/>
            <a:chExt cx="4360" cy="856"/>
          </a:xfrm>
        </p:grpSpPr>
        <p:sp>
          <p:nvSpPr>
            <p:cNvPr id="23555" name="Rectangle 3">
              <a:extLst>
                <a:ext uri="{FF2B5EF4-FFF2-40B4-BE49-F238E27FC236}">
                  <a16:creationId xmlns:a16="http://schemas.microsoft.com/office/drawing/2014/main" id="{21D37CDD-5DC7-9DDA-7791-E08674EDA9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" y="1948"/>
              <a:ext cx="964" cy="844"/>
            </a:xfrm>
            <a:prstGeom prst="rect">
              <a:avLst/>
            </a:prstGeom>
            <a:solidFill>
              <a:srgbClr val="FCEDA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6" name="Rectangle 4">
              <a:extLst>
                <a:ext uri="{FF2B5EF4-FFF2-40B4-BE49-F238E27FC236}">
                  <a16:creationId xmlns:a16="http://schemas.microsoft.com/office/drawing/2014/main" id="{74DC91E3-0CDA-A492-7C62-23A79E855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2" y="1960"/>
              <a:ext cx="964" cy="844"/>
            </a:xfrm>
            <a:prstGeom prst="rect">
              <a:avLst/>
            </a:prstGeom>
            <a:solidFill>
              <a:srgbClr val="FCEDA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7" name="Rectangle 5">
              <a:extLst>
                <a:ext uri="{FF2B5EF4-FFF2-40B4-BE49-F238E27FC236}">
                  <a16:creationId xmlns:a16="http://schemas.microsoft.com/office/drawing/2014/main" id="{B9B5EC0F-CCB8-1958-EE5F-D51EA353B4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8" y="1960"/>
              <a:ext cx="964" cy="844"/>
            </a:xfrm>
            <a:prstGeom prst="rect">
              <a:avLst/>
            </a:prstGeom>
            <a:solidFill>
              <a:srgbClr val="FCEDA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8" name="Rectangle 6">
              <a:extLst>
                <a:ext uri="{FF2B5EF4-FFF2-40B4-BE49-F238E27FC236}">
                  <a16:creationId xmlns:a16="http://schemas.microsoft.com/office/drawing/2014/main" id="{588F9A07-2542-54DD-E4B9-537D8E02E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2" y="1960"/>
              <a:ext cx="964" cy="844"/>
            </a:xfrm>
            <a:prstGeom prst="rect">
              <a:avLst/>
            </a:prstGeom>
            <a:solidFill>
              <a:srgbClr val="FCEDAE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3571" name="Rectangle 19">
            <a:extLst>
              <a:ext uri="{FF2B5EF4-FFF2-40B4-BE49-F238E27FC236}">
                <a16:creationId xmlns:a16="http://schemas.microsoft.com/office/drawing/2014/main" id="{ACF7F595-D9AD-3A04-8D36-4DB947E08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Personal Work</a:t>
            </a:r>
          </a:p>
        </p:txBody>
      </p:sp>
      <p:sp>
        <p:nvSpPr>
          <p:cNvPr id="23573" name="Line 21">
            <a:extLst>
              <a:ext uri="{FF2B5EF4-FFF2-40B4-BE49-F238E27FC236}">
                <a16:creationId xmlns:a16="http://schemas.microsoft.com/office/drawing/2014/main" id="{22DB5DD6-4ED5-67B7-33AD-2EB873D9FE06}"/>
              </a:ext>
            </a:extLst>
          </p:cNvPr>
          <p:cNvSpPr>
            <a:spLocks noChangeShapeType="1"/>
          </p:cNvSpPr>
          <p:nvPr/>
        </p:nvSpPr>
        <p:spPr bwMode="auto">
          <a:xfrm>
            <a:off x="5124450" y="4191000"/>
            <a:ext cx="57150" cy="1143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74" name="Line 22">
            <a:extLst>
              <a:ext uri="{FF2B5EF4-FFF2-40B4-BE49-F238E27FC236}">
                <a16:creationId xmlns:a16="http://schemas.microsoft.com/office/drawing/2014/main" id="{5A037422-3F23-679E-F744-C81C244F5C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91050" y="5314950"/>
            <a:ext cx="571500" cy="1143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75" name="Line 23">
            <a:extLst>
              <a:ext uri="{FF2B5EF4-FFF2-40B4-BE49-F238E27FC236}">
                <a16:creationId xmlns:a16="http://schemas.microsoft.com/office/drawing/2014/main" id="{D052847A-9C7B-28C5-BD8E-52F0E1B7AB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33900" y="5467350"/>
            <a:ext cx="133350" cy="66675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76" name="Line 24">
            <a:extLst>
              <a:ext uri="{FF2B5EF4-FFF2-40B4-BE49-F238E27FC236}">
                <a16:creationId xmlns:a16="http://schemas.microsoft.com/office/drawing/2014/main" id="{6C6AD843-C338-0528-38E7-BD50CC5125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00550" y="5295900"/>
            <a:ext cx="7620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77" name="Line 25">
            <a:extLst>
              <a:ext uri="{FF2B5EF4-FFF2-40B4-BE49-F238E27FC236}">
                <a16:creationId xmlns:a16="http://schemas.microsoft.com/office/drawing/2014/main" id="{E77EC369-FD99-666A-8B0E-522A00E516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152900" y="5295900"/>
            <a:ext cx="247650" cy="8001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79" name="Line 27">
            <a:extLst>
              <a:ext uri="{FF2B5EF4-FFF2-40B4-BE49-F238E27FC236}">
                <a16:creationId xmlns:a16="http://schemas.microsoft.com/office/drawing/2014/main" id="{56C8715D-48CC-1DEF-716E-93DE2DE9F4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67250" y="4610100"/>
            <a:ext cx="47625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0" name="Line 28">
            <a:extLst>
              <a:ext uri="{FF2B5EF4-FFF2-40B4-BE49-F238E27FC236}">
                <a16:creationId xmlns:a16="http://schemas.microsoft.com/office/drawing/2014/main" id="{921147C6-0571-257A-0872-D02470AD53F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91050" y="4743450"/>
            <a:ext cx="552450" cy="762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2" name="Oval 30">
            <a:extLst>
              <a:ext uri="{FF2B5EF4-FFF2-40B4-BE49-F238E27FC236}">
                <a16:creationId xmlns:a16="http://schemas.microsoft.com/office/drawing/2014/main" id="{5DA4C3A1-DAD6-86E3-6A75-E8C79359D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538" y="3490913"/>
            <a:ext cx="730250" cy="638175"/>
          </a:xfrm>
          <a:prstGeom prst="ellipse">
            <a:avLst/>
          </a:prstGeom>
          <a:noFill/>
          <a:ln w="12700">
            <a:solidFill>
              <a:srgbClr val="5D5D5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3" name="Line 31">
            <a:extLst>
              <a:ext uri="{FF2B5EF4-FFF2-40B4-BE49-F238E27FC236}">
                <a16:creationId xmlns:a16="http://schemas.microsoft.com/office/drawing/2014/main" id="{7F9D817A-6797-CA55-2B73-4EA0B28B2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1788" y="4113213"/>
            <a:ext cx="47625" cy="11620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4" name="Line 32">
            <a:extLst>
              <a:ext uri="{FF2B5EF4-FFF2-40B4-BE49-F238E27FC236}">
                <a16:creationId xmlns:a16="http://schemas.microsoft.com/office/drawing/2014/main" id="{7F1CC507-9DC7-DE57-E620-754A02F291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36650" y="5254625"/>
            <a:ext cx="498475" cy="11747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5" name="Line 33">
            <a:extLst>
              <a:ext uri="{FF2B5EF4-FFF2-40B4-BE49-F238E27FC236}">
                <a16:creationId xmlns:a16="http://schemas.microsoft.com/office/drawing/2014/main" id="{4982595F-10EA-F1C2-1066-9024CFA385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7238" y="5411788"/>
            <a:ext cx="446087" cy="67627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6" name="Line 34">
            <a:extLst>
              <a:ext uri="{FF2B5EF4-FFF2-40B4-BE49-F238E27FC236}">
                <a16:creationId xmlns:a16="http://schemas.microsoft.com/office/drawing/2014/main" id="{E8721C6D-BA53-D9CD-CABA-93B97C6588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71550" y="5235575"/>
            <a:ext cx="663575" cy="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7" name="Line 35">
            <a:extLst>
              <a:ext uri="{FF2B5EF4-FFF2-40B4-BE49-F238E27FC236}">
                <a16:creationId xmlns:a16="http://schemas.microsoft.com/office/drawing/2014/main" id="{EB3747A0-EBD1-C5D7-04BF-1C19BF829AA6}"/>
              </a:ext>
            </a:extLst>
          </p:cNvPr>
          <p:cNvSpPr>
            <a:spLocks noChangeShapeType="1"/>
          </p:cNvSpPr>
          <p:nvPr/>
        </p:nvSpPr>
        <p:spPr bwMode="auto">
          <a:xfrm>
            <a:off x="971550" y="5235575"/>
            <a:ext cx="28575" cy="788988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8" name="Line 36">
            <a:extLst>
              <a:ext uri="{FF2B5EF4-FFF2-40B4-BE49-F238E27FC236}">
                <a16:creationId xmlns:a16="http://schemas.microsoft.com/office/drawing/2014/main" id="{8EAC1CEF-4526-B6BF-9177-71E15BAB2E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38238" y="4538663"/>
            <a:ext cx="477837" cy="9207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89" name="Line 37">
            <a:extLst>
              <a:ext uri="{FF2B5EF4-FFF2-40B4-BE49-F238E27FC236}">
                <a16:creationId xmlns:a16="http://schemas.microsoft.com/office/drawing/2014/main" id="{69EF53EC-660E-9522-AD38-E9735F1593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17638" y="4675188"/>
            <a:ext cx="198437" cy="388937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1" name="Line 39">
            <a:extLst>
              <a:ext uri="{FF2B5EF4-FFF2-40B4-BE49-F238E27FC236}">
                <a16:creationId xmlns:a16="http://schemas.microsoft.com/office/drawing/2014/main" id="{0E18FD24-C4E1-F3A1-F5FE-9A4875C65A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71550" y="4924425"/>
            <a:ext cx="446088" cy="119063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2" name="Oval 40">
            <a:extLst>
              <a:ext uri="{FF2B5EF4-FFF2-40B4-BE49-F238E27FC236}">
                <a16:creationId xmlns:a16="http://schemas.microsoft.com/office/drawing/2014/main" id="{BB71F24B-9B79-EF5D-8C07-9C9FA2424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5463" y="3300413"/>
            <a:ext cx="695325" cy="782637"/>
          </a:xfrm>
          <a:prstGeom prst="ellipse">
            <a:avLst/>
          </a:prstGeom>
          <a:noFill/>
          <a:ln w="12700">
            <a:solidFill>
              <a:srgbClr val="5D5D5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3" name="Line 41">
            <a:extLst>
              <a:ext uri="{FF2B5EF4-FFF2-40B4-BE49-F238E27FC236}">
                <a16:creationId xmlns:a16="http://schemas.microsoft.com/office/drawing/2014/main" id="{BA8B2C7E-8A19-DE25-E1C3-B6C4656468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7575" y="4068763"/>
            <a:ext cx="265113" cy="12255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4" name="Line 42">
            <a:extLst>
              <a:ext uri="{FF2B5EF4-FFF2-40B4-BE49-F238E27FC236}">
                <a16:creationId xmlns:a16="http://schemas.microsoft.com/office/drawing/2014/main" id="{6A9D04A8-A6FF-67A9-8420-2E76A6E4BB5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36888" y="5272088"/>
            <a:ext cx="663575" cy="128587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5" name="Line 43">
            <a:extLst>
              <a:ext uri="{FF2B5EF4-FFF2-40B4-BE49-F238E27FC236}">
                <a16:creationId xmlns:a16="http://schemas.microsoft.com/office/drawing/2014/main" id="{3C40FD26-32D5-9FC1-8EA5-2E69FCDB4A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81338" y="5445125"/>
            <a:ext cx="44450" cy="515938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6" name="Line 44">
            <a:extLst>
              <a:ext uri="{FF2B5EF4-FFF2-40B4-BE49-F238E27FC236}">
                <a16:creationId xmlns:a16="http://schemas.microsoft.com/office/drawing/2014/main" id="{9A4FAA64-1F81-19EE-67F5-0D2099F2C1C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6225" y="5251450"/>
            <a:ext cx="884238" cy="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7" name="Line 45">
            <a:extLst>
              <a:ext uri="{FF2B5EF4-FFF2-40B4-BE49-F238E27FC236}">
                <a16:creationId xmlns:a16="http://schemas.microsoft.com/office/drawing/2014/main" id="{ADE70069-A1CC-7D38-6AC5-53627529F8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19325" y="5251450"/>
            <a:ext cx="596900" cy="83820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8" name="Line 46">
            <a:extLst>
              <a:ext uri="{FF2B5EF4-FFF2-40B4-BE49-F238E27FC236}">
                <a16:creationId xmlns:a16="http://schemas.microsoft.com/office/drawing/2014/main" id="{927FDDFE-6280-10AB-CFE8-AC7F975CFA0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35350" y="4476750"/>
            <a:ext cx="242888" cy="58102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99" name="Line 47">
            <a:extLst>
              <a:ext uri="{FF2B5EF4-FFF2-40B4-BE49-F238E27FC236}">
                <a16:creationId xmlns:a16="http://schemas.microsoft.com/office/drawing/2014/main" id="{A34E9E88-EEAF-26BC-0FAB-7FD35D526B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46475" y="4627563"/>
            <a:ext cx="131763" cy="493712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0" name="Line 48">
            <a:extLst>
              <a:ext uri="{FF2B5EF4-FFF2-40B4-BE49-F238E27FC236}">
                <a16:creationId xmlns:a16="http://schemas.microsoft.com/office/drawing/2014/main" id="{F706E262-37F6-A1B4-CD5B-73BF73B13F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1338" y="5961063"/>
            <a:ext cx="200025" cy="1714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1" name="Oval 49">
            <a:extLst>
              <a:ext uri="{FF2B5EF4-FFF2-40B4-BE49-F238E27FC236}">
                <a16:creationId xmlns:a16="http://schemas.microsoft.com/office/drawing/2014/main" id="{CA5EE76F-24C1-DBFF-FD6C-F67020E27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43675" y="3487738"/>
            <a:ext cx="730250" cy="638175"/>
          </a:xfrm>
          <a:prstGeom prst="ellipse">
            <a:avLst/>
          </a:prstGeom>
          <a:noFill/>
          <a:ln w="12700">
            <a:solidFill>
              <a:srgbClr val="5D5D5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2" name="Line 50">
            <a:extLst>
              <a:ext uri="{FF2B5EF4-FFF2-40B4-BE49-F238E27FC236}">
                <a16:creationId xmlns:a16="http://schemas.microsoft.com/office/drawing/2014/main" id="{3710D1B7-A81A-1734-B65B-B248B68CB0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02450" y="4151313"/>
            <a:ext cx="47625" cy="11620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3" name="Line 51">
            <a:extLst>
              <a:ext uri="{FF2B5EF4-FFF2-40B4-BE49-F238E27FC236}">
                <a16:creationId xmlns:a16="http://schemas.microsoft.com/office/drawing/2014/main" id="{0BF0FDFA-16FC-E8EE-3378-1A9C6C1C33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37313" y="5292725"/>
            <a:ext cx="498475" cy="11747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4" name="Line 52">
            <a:extLst>
              <a:ext uri="{FF2B5EF4-FFF2-40B4-BE49-F238E27FC236}">
                <a16:creationId xmlns:a16="http://schemas.microsoft.com/office/drawing/2014/main" id="{276EF910-9E2A-A44B-3397-DDB8AA882D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57900" y="5449888"/>
            <a:ext cx="446088" cy="67627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5" name="Line 53">
            <a:extLst>
              <a:ext uri="{FF2B5EF4-FFF2-40B4-BE49-F238E27FC236}">
                <a16:creationId xmlns:a16="http://schemas.microsoft.com/office/drawing/2014/main" id="{2182E84D-21D1-2629-BABC-C72B24EDB0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2213" y="5273675"/>
            <a:ext cx="663575" cy="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6" name="Line 54">
            <a:extLst>
              <a:ext uri="{FF2B5EF4-FFF2-40B4-BE49-F238E27FC236}">
                <a16:creationId xmlns:a16="http://schemas.microsoft.com/office/drawing/2014/main" id="{92E31E33-CE2B-52B2-49B6-E2D3616836B4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2213" y="5273675"/>
            <a:ext cx="28575" cy="788988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7" name="Line 55">
            <a:extLst>
              <a:ext uri="{FF2B5EF4-FFF2-40B4-BE49-F238E27FC236}">
                <a16:creationId xmlns:a16="http://schemas.microsoft.com/office/drawing/2014/main" id="{5F59F0CC-BEF7-B604-E0EF-C3CB5EAA20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653213" y="4576763"/>
            <a:ext cx="263525" cy="36830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8" name="Line 56">
            <a:extLst>
              <a:ext uri="{FF2B5EF4-FFF2-40B4-BE49-F238E27FC236}">
                <a16:creationId xmlns:a16="http://schemas.microsoft.com/office/drawing/2014/main" id="{A74B27AF-ED83-DCB4-0D57-19565884138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18300" y="4713288"/>
            <a:ext cx="198438" cy="388937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09" name="Line 57">
            <a:extLst>
              <a:ext uri="{FF2B5EF4-FFF2-40B4-BE49-F238E27FC236}">
                <a16:creationId xmlns:a16="http://schemas.microsoft.com/office/drawing/2014/main" id="{C9E8F2C1-FF26-664E-BAB5-576E2F8BF92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88125" y="4965700"/>
            <a:ext cx="49213" cy="1714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0" name="Line 58">
            <a:extLst>
              <a:ext uri="{FF2B5EF4-FFF2-40B4-BE49-F238E27FC236}">
                <a16:creationId xmlns:a16="http://schemas.microsoft.com/office/drawing/2014/main" id="{CA99A4CE-2063-0B64-895C-9CB64B720C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56363" y="5081588"/>
            <a:ext cx="261937" cy="952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1" name="Oval 59">
            <a:extLst>
              <a:ext uri="{FF2B5EF4-FFF2-40B4-BE49-F238E27FC236}">
                <a16:creationId xmlns:a16="http://schemas.microsoft.com/office/drawing/2014/main" id="{274A0F66-6A1A-326F-103D-DCC1360A8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1725" y="3454400"/>
            <a:ext cx="428625" cy="782638"/>
          </a:xfrm>
          <a:prstGeom prst="ellipse">
            <a:avLst/>
          </a:prstGeom>
          <a:noFill/>
          <a:ln w="12700">
            <a:solidFill>
              <a:srgbClr val="5D5D5D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2" name="Line 60">
            <a:extLst>
              <a:ext uri="{FF2B5EF4-FFF2-40B4-BE49-F238E27FC236}">
                <a16:creationId xmlns:a16="http://schemas.microsoft.com/office/drawing/2014/main" id="{AA1A22FD-D1C5-366C-56EA-A2E4D8C30CF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72388" y="4127500"/>
            <a:ext cx="119062" cy="11874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3" name="Line 61">
            <a:extLst>
              <a:ext uri="{FF2B5EF4-FFF2-40B4-BE49-F238E27FC236}">
                <a16:creationId xmlns:a16="http://schemas.microsoft.com/office/drawing/2014/main" id="{3F42E086-A721-4D63-D135-949C14C602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51700" y="5330825"/>
            <a:ext cx="663575" cy="128588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4" name="Line 62">
            <a:extLst>
              <a:ext uri="{FF2B5EF4-FFF2-40B4-BE49-F238E27FC236}">
                <a16:creationId xmlns:a16="http://schemas.microsoft.com/office/drawing/2014/main" id="{0A6D9238-2E64-EE52-7FB1-2B679B06BB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96150" y="5503863"/>
            <a:ext cx="44450" cy="515937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5" name="Line 63">
            <a:extLst>
              <a:ext uri="{FF2B5EF4-FFF2-40B4-BE49-F238E27FC236}">
                <a16:creationId xmlns:a16="http://schemas.microsoft.com/office/drawing/2014/main" id="{BAC51953-8059-944D-8C52-1476143A2C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31038" y="5310188"/>
            <a:ext cx="884237" cy="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6" name="Line 64">
            <a:extLst>
              <a:ext uri="{FF2B5EF4-FFF2-40B4-BE49-F238E27FC236}">
                <a16:creationId xmlns:a16="http://schemas.microsoft.com/office/drawing/2014/main" id="{420F4A76-0C6D-D18F-AA44-3EFB7B94FAE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34138" y="5310188"/>
            <a:ext cx="596900" cy="83820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7" name="Line 65">
            <a:extLst>
              <a:ext uri="{FF2B5EF4-FFF2-40B4-BE49-F238E27FC236}">
                <a16:creationId xmlns:a16="http://schemas.microsoft.com/office/drawing/2014/main" id="{A414DFE2-F044-C4C0-231C-4E8E7B380F8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50163" y="4535488"/>
            <a:ext cx="242887" cy="581025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8" name="Line 66">
            <a:extLst>
              <a:ext uri="{FF2B5EF4-FFF2-40B4-BE49-F238E27FC236}">
                <a16:creationId xmlns:a16="http://schemas.microsoft.com/office/drawing/2014/main" id="{D1FB139A-A807-B3CB-7E62-BB91F8174D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61288" y="4686300"/>
            <a:ext cx="131762" cy="493713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19" name="Line 67">
            <a:extLst>
              <a:ext uri="{FF2B5EF4-FFF2-40B4-BE49-F238E27FC236}">
                <a16:creationId xmlns:a16="http://schemas.microsoft.com/office/drawing/2014/main" id="{EEFB6B5F-EEE5-FB63-C39B-3133D06E62B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6150" y="6019800"/>
            <a:ext cx="200025" cy="171450"/>
          </a:xfrm>
          <a:prstGeom prst="line">
            <a:avLst/>
          </a:prstGeom>
          <a:noFill/>
          <a:ln w="12700">
            <a:solidFill>
              <a:srgbClr val="5D5D5D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20" name="Rectangle 68">
            <a:extLst>
              <a:ext uri="{FF2B5EF4-FFF2-40B4-BE49-F238E27FC236}">
                <a16:creationId xmlns:a16="http://schemas.microsoft.com/office/drawing/2014/main" id="{79921B86-F1BA-5365-4D02-B52E472BF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While Michael is taking the bus home...</a:t>
            </a:r>
          </a:p>
        </p:txBody>
      </p:sp>
      <p:sp>
        <p:nvSpPr>
          <p:cNvPr id="23621" name="Rectangle 69">
            <a:extLst>
              <a:ext uri="{FF2B5EF4-FFF2-40B4-BE49-F238E27FC236}">
                <a16:creationId xmlns:a16="http://schemas.microsoft.com/office/drawing/2014/main" id="{5D819C92-157A-FF85-885C-B4E900E09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2188" y="1962150"/>
            <a:ext cx="12652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1" hangingPunct="1"/>
            <a:r>
              <a:rPr lang="en-US" altLang="LID4096" sz="1600" b="1">
                <a:latin typeface="Comic Sans MS" panose="030F0702030302020204" pitchFamily="66" charset="0"/>
              </a:rPr>
              <a:t>So, what</a:t>
            </a:r>
          </a:p>
          <a:p>
            <a:pPr eaLnBrk="1" hangingPunct="1"/>
            <a:r>
              <a:rPr lang="en-US" altLang="LID4096" sz="1600" b="1">
                <a:latin typeface="Comic Sans MS" panose="030F0702030302020204" pitchFamily="66" charset="0"/>
              </a:rPr>
              <a:t>do I need?</a:t>
            </a:r>
          </a:p>
        </p:txBody>
      </p:sp>
      <p:sp>
        <p:nvSpPr>
          <p:cNvPr id="23622" name="Arc 70">
            <a:extLst>
              <a:ext uri="{FF2B5EF4-FFF2-40B4-BE49-F238E27FC236}">
                <a16:creationId xmlns:a16="http://schemas.microsoft.com/office/drawing/2014/main" id="{BDB3EFE5-283B-4C45-8AAA-DA88ABF1919F}"/>
              </a:ext>
            </a:extLst>
          </p:cNvPr>
          <p:cNvSpPr>
            <a:spLocks/>
          </p:cNvSpPr>
          <p:nvPr/>
        </p:nvSpPr>
        <p:spPr bwMode="auto">
          <a:xfrm>
            <a:off x="5429250" y="2571750"/>
            <a:ext cx="304800" cy="647700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600 w 21600"/>
              <a:gd name="T1" fmla="*/ 0 h 21600"/>
              <a:gd name="T2" fmla="*/ 0 w 21600"/>
              <a:gd name="T3" fmla="*/ 21600 h 21600"/>
              <a:gd name="T4" fmla="*/ 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599"/>
                </a:cubicBezTo>
                <a:lnTo>
                  <a:pt x="0" y="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623" name="Oval 71">
            <a:extLst>
              <a:ext uri="{FF2B5EF4-FFF2-40B4-BE49-F238E27FC236}">
                <a16:creationId xmlns:a16="http://schemas.microsoft.com/office/drawing/2014/main" id="{E915C73E-EB71-5EAC-8B43-313126975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7400" y="1816100"/>
            <a:ext cx="1492250" cy="82550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23624" name="Picture 72">
            <a:extLst>
              <a:ext uri="{FF2B5EF4-FFF2-40B4-BE49-F238E27FC236}">
                <a16:creationId xmlns:a16="http://schemas.microsoft.com/office/drawing/2014/main" id="{6225856E-099C-D7A6-BC33-C8FAC95D2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263" y="3306763"/>
            <a:ext cx="690562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3625" name="Group 73">
            <a:extLst>
              <a:ext uri="{FF2B5EF4-FFF2-40B4-BE49-F238E27FC236}">
                <a16:creationId xmlns:a16="http://schemas.microsoft.com/office/drawing/2014/main" id="{470AEB2F-4625-187A-9ACF-868364D22CA6}"/>
              </a:ext>
            </a:extLst>
          </p:cNvPr>
          <p:cNvGrpSpPr>
            <a:grpSpLocks/>
          </p:cNvGrpSpPr>
          <p:nvPr/>
        </p:nvGrpSpPr>
        <p:grpSpPr bwMode="auto">
          <a:xfrm rot="18844005" flipH="1">
            <a:off x="4340225" y="4398963"/>
            <a:ext cx="365125" cy="584200"/>
            <a:chOff x="2565" y="3166"/>
            <a:chExt cx="161" cy="258"/>
          </a:xfrm>
        </p:grpSpPr>
        <p:sp>
          <p:nvSpPr>
            <p:cNvPr id="23626" name="Rectangle 74">
              <a:extLst>
                <a:ext uri="{FF2B5EF4-FFF2-40B4-BE49-F238E27FC236}">
                  <a16:creationId xmlns:a16="http://schemas.microsoft.com/office/drawing/2014/main" id="{4EA76E2F-33D2-810D-1BF0-AE930907E4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" y="3166"/>
              <a:ext cx="161" cy="258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3627" name="Rectangle 75">
              <a:extLst>
                <a:ext uri="{FF2B5EF4-FFF2-40B4-BE49-F238E27FC236}">
                  <a16:creationId xmlns:a16="http://schemas.microsoft.com/office/drawing/2014/main" id="{880B2D71-3972-B232-BFE1-4A4AE3FE8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202"/>
              <a:ext cx="131" cy="147"/>
            </a:xfrm>
            <a:prstGeom prst="rect">
              <a:avLst/>
            </a:prstGeom>
            <a:solidFill>
              <a:schemeClr val="bg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3629" name="Oval 77">
            <a:extLst>
              <a:ext uri="{FF2B5EF4-FFF2-40B4-BE49-F238E27FC236}">
                <a16:creationId xmlns:a16="http://schemas.microsoft.com/office/drawing/2014/main" id="{0EBCFFE3-5314-8A2C-F59A-41A09408845C}"/>
              </a:ext>
            </a:extLst>
          </p:cNvPr>
          <p:cNvSpPr>
            <a:spLocks noChangeArrowheads="1"/>
          </p:cNvSpPr>
          <p:nvPr/>
        </p:nvSpPr>
        <p:spPr bwMode="auto">
          <a:xfrm rot="-985926">
            <a:off x="869950" y="4159250"/>
            <a:ext cx="287338" cy="952500"/>
          </a:xfrm>
          <a:prstGeom prst="ellipse">
            <a:avLst/>
          </a:prstGeom>
          <a:noFill/>
          <a:ln w="12699">
            <a:solidFill>
              <a:schemeClr val="bg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A0A35AAF-38C7-AA7D-B8CE-79206A243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Personal Work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53E30C5-B9BB-6247-6790-EA43F763FB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Michael creates a new "meeting" space</a:t>
            </a:r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9B6B530B-4E11-0654-2791-C73B7A8CD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5313" y="1865313"/>
            <a:ext cx="3073400" cy="4583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603" name="Group 27">
            <a:extLst>
              <a:ext uri="{FF2B5EF4-FFF2-40B4-BE49-F238E27FC236}">
                <a16:creationId xmlns:a16="http://schemas.microsoft.com/office/drawing/2014/main" id="{F5C893F8-AEE8-82B9-6CDC-6CB76E5ED192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5394325"/>
            <a:ext cx="625475" cy="1311275"/>
            <a:chOff x="2361" y="2278"/>
            <a:chExt cx="394" cy="826"/>
          </a:xfrm>
        </p:grpSpPr>
        <p:grpSp>
          <p:nvGrpSpPr>
            <p:cNvPr id="24604" name="Group 28">
              <a:extLst>
                <a:ext uri="{FF2B5EF4-FFF2-40B4-BE49-F238E27FC236}">
                  <a16:creationId xmlns:a16="http://schemas.microsoft.com/office/drawing/2014/main" id="{CC30B075-2106-2D63-C8FB-CF0FD4476E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1" y="2278"/>
              <a:ext cx="299" cy="826"/>
              <a:chOff x="204" y="2125"/>
              <a:chExt cx="469" cy="1294"/>
            </a:xfrm>
          </p:grpSpPr>
          <p:sp>
            <p:nvSpPr>
              <p:cNvPr id="24605" name="Arc 29">
                <a:extLst>
                  <a:ext uri="{FF2B5EF4-FFF2-40B4-BE49-F238E27FC236}">
                    <a16:creationId xmlns:a16="http://schemas.microsoft.com/office/drawing/2014/main" id="{E279127A-BE3E-6099-6543-DF3537B486AF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4606" name="Group 30">
                <a:extLst>
                  <a:ext uri="{FF2B5EF4-FFF2-40B4-BE49-F238E27FC236}">
                    <a16:creationId xmlns:a16="http://schemas.microsoft.com/office/drawing/2014/main" id="{DC516D04-4E82-5A28-0255-7B41636565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24607" name="Line 31">
                  <a:extLst>
                    <a:ext uri="{FF2B5EF4-FFF2-40B4-BE49-F238E27FC236}">
                      <a16:creationId xmlns:a16="http://schemas.microsoft.com/office/drawing/2014/main" id="{1B74305E-8804-9B79-8E51-433D234ED0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608" name="Line 32">
                  <a:extLst>
                    <a:ext uri="{FF2B5EF4-FFF2-40B4-BE49-F238E27FC236}">
                      <a16:creationId xmlns:a16="http://schemas.microsoft.com/office/drawing/2014/main" id="{CE9BAF00-3C71-5085-060C-5D9C4F0047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609" name="Line 33">
                  <a:extLst>
                    <a:ext uri="{FF2B5EF4-FFF2-40B4-BE49-F238E27FC236}">
                      <a16:creationId xmlns:a16="http://schemas.microsoft.com/office/drawing/2014/main" id="{FCB15AE9-8939-47ED-223F-2E205243E01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610" name="Line 34">
                  <a:extLst>
                    <a:ext uri="{FF2B5EF4-FFF2-40B4-BE49-F238E27FC236}">
                      <a16:creationId xmlns:a16="http://schemas.microsoft.com/office/drawing/2014/main" id="{67F646D2-F690-5D62-BEF9-370F2F14FC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611" name="Oval 35">
                  <a:extLst>
                    <a:ext uri="{FF2B5EF4-FFF2-40B4-BE49-F238E27FC236}">
                      <a16:creationId xmlns:a16="http://schemas.microsoft.com/office/drawing/2014/main" id="{2D0D4D72-71C1-A295-08C7-3B1BE27FF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612" name="Line 36">
                  <a:extLst>
                    <a:ext uri="{FF2B5EF4-FFF2-40B4-BE49-F238E27FC236}">
                      <a16:creationId xmlns:a16="http://schemas.microsoft.com/office/drawing/2014/main" id="{AD8B8B61-646E-0E5D-3112-E351DF009C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4613" name="Line 37">
                  <a:extLst>
                    <a:ext uri="{FF2B5EF4-FFF2-40B4-BE49-F238E27FC236}">
                      <a16:creationId xmlns:a16="http://schemas.microsoft.com/office/drawing/2014/main" id="{BEB5ACB3-A45C-13D3-468B-B091F31EB1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4614" name="Line 38">
                <a:extLst>
                  <a:ext uri="{FF2B5EF4-FFF2-40B4-BE49-F238E27FC236}">
                    <a16:creationId xmlns:a16="http://schemas.microsoft.com/office/drawing/2014/main" id="{4EF4D342-3C20-586B-405C-0126B92962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4615" name="Group 39">
              <a:extLst>
                <a:ext uri="{FF2B5EF4-FFF2-40B4-BE49-F238E27FC236}">
                  <a16:creationId xmlns:a16="http://schemas.microsoft.com/office/drawing/2014/main" id="{BAD55227-80D4-314C-D720-A3D13034DD05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2621" y="2431"/>
              <a:ext cx="103" cy="165"/>
              <a:chOff x="2565" y="3166"/>
              <a:chExt cx="161" cy="258"/>
            </a:xfrm>
          </p:grpSpPr>
          <p:sp>
            <p:nvSpPr>
              <p:cNvPr id="24616" name="Rectangle 40">
                <a:extLst>
                  <a:ext uri="{FF2B5EF4-FFF2-40B4-BE49-F238E27FC236}">
                    <a16:creationId xmlns:a16="http://schemas.microsoft.com/office/drawing/2014/main" id="{906049B0-F66B-11DA-5576-99791EF00E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4617" name="Rectangle 41">
                <a:extLst>
                  <a:ext uri="{FF2B5EF4-FFF2-40B4-BE49-F238E27FC236}">
                    <a16:creationId xmlns:a16="http://schemas.microsoft.com/office/drawing/2014/main" id="{05DB13B1-FFFD-A795-D65E-AA080FCD5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0E3895C-9C98-62D9-A78D-4F92D3DBA0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Personal Work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9BB5E5D-9E4F-33CA-B792-6D65D8C6A7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He adds some personal notes and ranks them</a:t>
            </a:r>
          </a:p>
        </p:txBody>
      </p:sp>
      <p:pic>
        <p:nvPicPr>
          <p:cNvPr id="25605" name="Picture 5">
            <a:extLst>
              <a:ext uri="{FF2B5EF4-FFF2-40B4-BE49-F238E27FC236}">
                <a16:creationId xmlns:a16="http://schemas.microsoft.com/office/drawing/2014/main" id="{8CF2BA63-D07C-FE07-60AC-B4F33F40E4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860550"/>
            <a:ext cx="4479925" cy="460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606" name="Group 6">
            <a:extLst>
              <a:ext uri="{FF2B5EF4-FFF2-40B4-BE49-F238E27FC236}">
                <a16:creationId xmlns:a16="http://schemas.microsoft.com/office/drawing/2014/main" id="{AF82F91D-0A94-F271-E3CB-02FF86C710C6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5394325"/>
            <a:ext cx="625475" cy="1311275"/>
            <a:chOff x="2361" y="2278"/>
            <a:chExt cx="394" cy="826"/>
          </a:xfrm>
        </p:grpSpPr>
        <p:grpSp>
          <p:nvGrpSpPr>
            <p:cNvPr id="25607" name="Group 7">
              <a:extLst>
                <a:ext uri="{FF2B5EF4-FFF2-40B4-BE49-F238E27FC236}">
                  <a16:creationId xmlns:a16="http://schemas.microsoft.com/office/drawing/2014/main" id="{3729A05E-356B-A68D-DE08-34D353B3F1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1" y="2278"/>
              <a:ext cx="299" cy="826"/>
              <a:chOff x="204" y="2125"/>
              <a:chExt cx="469" cy="1294"/>
            </a:xfrm>
          </p:grpSpPr>
          <p:sp>
            <p:nvSpPr>
              <p:cNvPr id="25608" name="Arc 8">
                <a:extLst>
                  <a:ext uri="{FF2B5EF4-FFF2-40B4-BE49-F238E27FC236}">
                    <a16:creationId xmlns:a16="http://schemas.microsoft.com/office/drawing/2014/main" id="{222E0EF4-6E0E-382C-0EFC-F9079374377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5609" name="Group 9">
                <a:extLst>
                  <a:ext uri="{FF2B5EF4-FFF2-40B4-BE49-F238E27FC236}">
                    <a16:creationId xmlns:a16="http://schemas.microsoft.com/office/drawing/2014/main" id="{DC29DF4D-CD6D-A5E8-2D70-D8EBFE0B51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25610" name="Line 10">
                  <a:extLst>
                    <a:ext uri="{FF2B5EF4-FFF2-40B4-BE49-F238E27FC236}">
                      <a16:creationId xmlns:a16="http://schemas.microsoft.com/office/drawing/2014/main" id="{25BD1B8B-0256-AB8B-EC6C-B85EAB22D9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11" name="Line 11">
                  <a:extLst>
                    <a:ext uri="{FF2B5EF4-FFF2-40B4-BE49-F238E27FC236}">
                      <a16:creationId xmlns:a16="http://schemas.microsoft.com/office/drawing/2014/main" id="{B555F9D3-F3E8-BE67-E564-61AC052E702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12" name="Line 12">
                  <a:extLst>
                    <a:ext uri="{FF2B5EF4-FFF2-40B4-BE49-F238E27FC236}">
                      <a16:creationId xmlns:a16="http://schemas.microsoft.com/office/drawing/2014/main" id="{A8BFFCB3-C762-7E1C-277E-FB1B47A87F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13" name="Line 13">
                  <a:extLst>
                    <a:ext uri="{FF2B5EF4-FFF2-40B4-BE49-F238E27FC236}">
                      <a16:creationId xmlns:a16="http://schemas.microsoft.com/office/drawing/2014/main" id="{E5C49ED7-8167-F4C5-7243-01936DC0BC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14" name="Oval 14">
                  <a:extLst>
                    <a:ext uri="{FF2B5EF4-FFF2-40B4-BE49-F238E27FC236}">
                      <a16:creationId xmlns:a16="http://schemas.microsoft.com/office/drawing/2014/main" id="{A4F843E2-D6D3-7176-EC56-F21A6D68DE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15" name="Line 15">
                  <a:extLst>
                    <a:ext uri="{FF2B5EF4-FFF2-40B4-BE49-F238E27FC236}">
                      <a16:creationId xmlns:a16="http://schemas.microsoft.com/office/drawing/2014/main" id="{D16E9038-57D3-5A6D-EC34-27930E2237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16" name="Line 16">
                  <a:extLst>
                    <a:ext uri="{FF2B5EF4-FFF2-40B4-BE49-F238E27FC236}">
                      <a16:creationId xmlns:a16="http://schemas.microsoft.com/office/drawing/2014/main" id="{FBC7655D-F964-91A0-A8B2-F0CFE856202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617" name="Line 17">
                <a:extLst>
                  <a:ext uri="{FF2B5EF4-FFF2-40B4-BE49-F238E27FC236}">
                    <a16:creationId xmlns:a16="http://schemas.microsoft.com/office/drawing/2014/main" id="{46D35EEC-7E69-9AE8-205E-73B9BAF149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618" name="Group 18">
              <a:extLst>
                <a:ext uri="{FF2B5EF4-FFF2-40B4-BE49-F238E27FC236}">
                  <a16:creationId xmlns:a16="http://schemas.microsoft.com/office/drawing/2014/main" id="{EE4F96B9-7C31-EB7A-A453-1D79E62EB921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2621" y="2431"/>
              <a:ext cx="103" cy="165"/>
              <a:chOff x="2565" y="3166"/>
              <a:chExt cx="161" cy="258"/>
            </a:xfrm>
          </p:grpSpPr>
          <p:sp>
            <p:nvSpPr>
              <p:cNvPr id="25619" name="Rectangle 19">
                <a:extLst>
                  <a:ext uri="{FF2B5EF4-FFF2-40B4-BE49-F238E27FC236}">
                    <a16:creationId xmlns:a16="http://schemas.microsoft.com/office/drawing/2014/main" id="{253BFD8D-C599-C7DB-CCED-5F5F38DF8D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5620" name="Rectangle 20">
                <a:extLst>
                  <a:ext uri="{FF2B5EF4-FFF2-40B4-BE49-F238E27FC236}">
                    <a16:creationId xmlns:a16="http://schemas.microsoft.com/office/drawing/2014/main" id="{4787476C-FB3C-D613-87D2-A38561AE78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5">
            <a:extLst>
              <a:ext uri="{FF2B5EF4-FFF2-40B4-BE49-F238E27FC236}">
                <a16:creationId xmlns:a16="http://schemas.microsoft.com/office/drawing/2014/main" id="{33B165AB-58B1-53DD-5730-724FF129A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88" y="1828800"/>
            <a:ext cx="3036887" cy="461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>
            <a:extLst>
              <a:ext uri="{FF2B5EF4-FFF2-40B4-BE49-F238E27FC236}">
                <a16:creationId xmlns:a16="http://schemas.microsoft.com/office/drawing/2014/main" id="{1EA2BB72-2C94-2397-B67B-3110797013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Personal Work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E43374B-6685-F92F-A932-25869C4B7B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He annotates several notes</a:t>
            </a:r>
          </a:p>
        </p:txBody>
      </p:sp>
      <p:grpSp>
        <p:nvGrpSpPr>
          <p:cNvPr id="26630" name="Group 6">
            <a:extLst>
              <a:ext uri="{FF2B5EF4-FFF2-40B4-BE49-F238E27FC236}">
                <a16:creationId xmlns:a16="http://schemas.microsoft.com/office/drawing/2014/main" id="{8570A9EF-2EC1-68C6-6565-DA411FE0F0FC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5394325"/>
            <a:ext cx="625475" cy="1311275"/>
            <a:chOff x="2361" y="2278"/>
            <a:chExt cx="394" cy="826"/>
          </a:xfrm>
        </p:grpSpPr>
        <p:grpSp>
          <p:nvGrpSpPr>
            <p:cNvPr id="26631" name="Group 7">
              <a:extLst>
                <a:ext uri="{FF2B5EF4-FFF2-40B4-BE49-F238E27FC236}">
                  <a16:creationId xmlns:a16="http://schemas.microsoft.com/office/drawing/2014/main" id="{08AFFF88-D98B-FFE1-167A-32CC0BFBEF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1" y="2278"/>
              <a:ext cx="299" cy="826"/>
              <a:chOff x="204" y="2125"/>
              <a:chExt cx="469" cy="1294"/>
            </a:xfrm>
          </p:grpSpPr>
          <p:sp>
            <p:nvSpPr>
              <p:cNvPr id="26632" name="Arc 8">
                <a:extLst>
                  <a:ext uri="{FF2B5EF4-FFF2-40B4-BE49-F238E27FC236}">
                    <a16:creationId xmlns:a16="http://schemas.microsoft.com/office/drawing/2014/main" id="{ECA08A05-A9B6-3244-5748-75B887B77FC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6633" name="Group 9">
                <a:extLst>
                  <a:ext uri="{FF2B5EF4-FFF2-40B4-BE49-F238E27FC236}">
                    <a16:creationId xmlns:a16="http://schemas.microsoft.com/office/drawing/2014/main" id="{10842E07-27CE-A754-A227-13B386157D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26634" name="Line 10">
                  <a:extLst>
                    <a:ext uri="{FF2B5EF4-FFF2-40B4-BE49-F238E27FC236}">
                      <a16:creationId xmlns:a16="http://schemas.microsoft.com/office/drawing/2014/main" id="{E7F77BBC-023B-C4F4-51F8-C2800EB7FF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35" name="Line 11">
                  <a:extLst>
                    <a:ext uri="{FF2B5EF4-FFF2-40B4-BE49-F238E27FC236}">
                      <a16:creationId xmlns:a16="http://schemas.microsoft.com/office/drawing/2014/main" id="{5BD96A02-7035-CD57-E565-19D61899483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36" name="Line 12">
                  <a:extLst>
                    <a:ext uri="{FF2B5EF4-FFF2-40B4-BE49-F238E27FC236}">
                      <a16:creationId xmlns:a16="http://schemas.microsoft.com/office/drawing/2014/main" id="{385B4AA8-96CB-AFD8-C2D1-E13A272D3B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37" name="Line 13">
                  <a:extLst>
                    <a:ext uri="{FF2B5EF4-FFF2-40B4-BE49-F238E27FC236}">
                      <a16:creationId xmlns:a16="http://schemas.microsoft.com/office/drawing/2014/main" id="{4A6C2231-1DEE-AEA4-8DB2-6841AAAB1C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38" name="Oval 14">
                  <a:extLst>
                    <a:ext uri="{FF2B5EF4-FFF2-40B4-BE49-F238E27FC236}">
                      <a16:creationId xmlns:a16="http://schemas.microsoft.com/office/drawing/2014/main" id="{C8461145-7CB7-6AAA-CAB0-86D81CE0CD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39" name="Line 15">
                  <a:extLst>
                    <a:ext uri="{FF2B5EF4-FFF2-40B4-BE49-F238E27FC236}">
                      <a16:creationId xmlns:a16="http://schemas.microsoft.com/office/drawing/2014/main" id="{4FBC703D-50BF-05CD-0E0F-32EFE363BC5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40" name="Line 16">
                  <a:extLst>
                    <a:ext uri="{FF2B5EF4-FFF2-40B4-BE49-F238E27FC236}">
                      <a16:creationId xmlns:a16="http://schemas.microsoft.com/office/drawing/2014/main" id="{EDA56EE1-8EC3-B485-1D06-6143D56DFE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41" name="Line 17">
                <a:extLst>
                  <a:ext uri="{FF2B5EF4-FFF2-40B4-BE49-F238E27FC236}">
                    <a16:creationId xmlns:a16="http://schemas.microsoft.com/office/drawing/2014/main" id="{A039587C-B7C8-6CF1-0C4D-64BB0B319B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6642" name="Group 18">
              <a:extLst>
                <a:ext uri="{FF2B5EF4-FFF2-40B4-BE49-F238E27FC236}">
                  <a16:creationId xmlns:a16="http://schemas.microsoft.com/office/drawing/2014/main" id="{E8848313-70D1-29B8-7FE4-2496263F7751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2621" y="2431"/>
              <a:ext cx="103" cy="165"/>
              <a:chOff x="2565" y="3166"/>
              <a:chExt cx="161" cy="258"/>
            </a:xfrm>
          </p:grpSpPr>
          <p:sp>
            <p:nvSpPr>
              <p:cNvPr id="26643" name="Rectangle 19">
                <a:extLst>
                  <a:ext uri="{FF2B5EF4-FFF2-40B4-BE49-F238E27FC236}">
                    <a16:creationId xmlns:a16="http://schemas.microsoft.com/office/drawing/2014/main" id="{B5DF8BEB-5AC1-3B20-706B-3ABAC51AA2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6644" name="Rectangle 20">
                <a:extLst>
                  <a:ext uri="{FF2B5EF4-FFF2-40B4-BE49-F238E27FC236}">
                    <a16:creationId xmlns:a16="http://schemas.microsoft.com/office/drawing/2014/main" id="{C188D46C-4A96-90DA-935B-24DF56C4F8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3" name="Picture 5">
            <a:extLst>
              <a:ext uri="{FF2B5EF4-FFF2-40B4-BE49-F238E27FC236}">
                <a16:creationId xmlns:a16="http://schemas.microsoft.com/office/drawing/2014/main" id="{C1B053FA-1C78-E196-2F55-E13171B51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850" y="1865313"/>
            <a:ext cx="3014663" cy="4570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650" name="Rectangle 2">
            <a:extLst>
              <a:ext uri="{FF2B5EF4-FFF2-40B4-BE49-F238E27FC236}">
                <a16:creationId xmlns:a16="http://schemas.microsoft.com/office/drawing/2014/main" id="{52D3291B-3EE0-8FF5-B1A8-596BC67D40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Personal Work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A4DB068F-93C6-883E-B67E-439E95669F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He marks some notes for publicizing</a:t>
            </a:r>
          </a:p>
        </p:txBody>
      </p:sp>
      <p:grpSp>
        <p:nvGrpSpPr>
          <p:cNvPr id="27654" name="Group 6">
            <a:extLst>
              <a:ext uri="{FF2B5EF4-FFF2-40B4-BE49-F238E27FC236}">
                <a16:creationId xmlns:a16="http://schemas.microsoft.com/office/drawing/2014/main" id="{849EFBB1-6FBE-A80A-6EC1-646184F4D842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5394325"/>
            <a:ext cx="625475" cy="1311275"/>
            <a:chOff x="2361" y="2278"/>
            <a:chExt cx="394" cy="826"/>
          </a:xfrm>
        </p:grpSpPr>
        <p:grpSp>
          <p:nvGrpSpPr>
            <p:cNvPr id="27655" name="Group 7">
              <a:extLst>
                <a:ext uri="{FF2B5EF4-FFF2-40B4-BE49-F238E27FC236}">
                  <a16:creationId xmlns:a16="http://schemas.microsoft.com/office/drawing/2014/main" id="{ECC59E8D-C18A-E985-2642-0B92F10889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1" y="2278"/>
              <a:ext cx="299" cy="826"/>
              <a:chOff x="204" y="2125"/>
              <a:chExt cx="469" cy="1294"/>
            </a:xfrm>
          </p:grpSpPr>
          <p:sp>
            <p:nvSpPr>
              <p:cNvPr id="27656" name="Arc 8">
                <a:extLst>
                  <a:ext uri="{FF2B5EF4-FFF2-40B4-BE49-F238E27FC236}">
                    <a16:creationId xmlns:a16="http://schemas.microsoft.com/office/drawing/2014/main" id="{7A54CAE4-1670-F854-409F-521E298B5F1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657" name="Group 9">
                <a:extLst>
                  <a:ext uri="{FF2B5EF4-FFF2-40B4-BE49-F238E27FC236}">
                    <a16:creationId xmlns:a16="http://schemas.microsoft.com/office/drawing/2014/main" id="{20888956-72F6-0766-4D72-4A34B441AE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27658" name="Line 10">
                  <a:extLst>
                    <a:ext uri="{FF2B5EF4-FFF2-40B4-BE49-F238E27FC236}">
                      <a16:creationId xmlns:a16="http://schemas.microsoft.com/office/drawing/2014/main" id="{A641CA12-7486-91A0-7F50-041535E8EC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59" name="Line 11">
                  <a:extLst>
                    <a:ext uri="{FF2B5EF4-FFF2-40B4-BE49-F238E27FC236}">
                      <a16:creationId xmlns:a16="http://schemas.microsoft.com/office/drawing/2014/main" id="{F8F173B0-2803-46A4-E082-087AFC9038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0" name="Line 12">
                  <a:extLst>
                    <a:ext uri="{FF2B5EF4-FFF2-40B4-BE49-F238E27FC236}">
                      <a16:creationId xmlns:a16="http://schemas.microsoft.com/office/drawing/2014/main" id="{80579AC6-9946-5E8E-9D12-1BDDD55DAC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1" name="Line 13">
                  <a:extLst>
                    <a:ext uri="{FF2B5EF4-FFF2-40B4-BE49-F238E27FC236}">
                      <a16:creationId xmlns:a16="http://schemas.microsoft.com/office/drawing/2014/main" id="{92CF13A5-9036-F0FF-5B8C-354EC1647EC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2" name="Oval 14">
                  <a:extLst>
                    <a:ext uri="{FF2B5EF4-FFF2-40B4-BE49-F238E27FC236}">
                      <a16:creationId xmlns:a16="http://schemas.microsoft.com/office/drawing/2014/main" id="{7829EC90-C796-0FE9-1F7F-55A4C499EE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3" name="Line 15">
                  <a:extLst>
                    <a:ext uri="{FF2B5EF4-FFF2-40B4-BE49-F238E27FC236}">
                      <a16:creationId xmlns:a16="http://schemas.microsoft.com/office/drawing/2014/main" id="{D7579BC9-44BA-771C-C63E-C5DEF678C4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664" name="Line 16">
                  <a:extLst>
                    <a:ext uri="{FF2B5EF4-FFF2-40B4-BE49-F238E27FC236}">
                      <a16:creationId xmlns:a16="http://schemas.microsoft.com/office/drawing/2014/main" id="{2F14996F-2302-8385-B4AD-925CCB1C51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665" name="Line 17">
                <a:extLst>
                  <a:ext uri="{FF2B5EF4-FFF2-40B4-BE49-F238E27FC236}">
                    <a16:creationId xmlns:a16="http://schemas.microsoft.com/office/drawing/2014/main" id="{A5453115-45D5-D8FF-0369-A17BFCC5D7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666" name="Group 18">
              <a:extLst>
                <a:ext uri="{FF2B5EF4-FFF2-40B4-BE49-F238E27FC236}">
                  <a16:creationId xmlns:a16="http://schemas.microsoft.com/office/drawing/2014/main" id="{0D360784-1618-1A7D-5E1E-726C1ABCBFB0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2621" y="2431"/>
              <a:ext cx="103" cy="165"/>
              <a:chOff x="2565" y="3166"/>
              <a:chExt cx="161" cy="258"/>
            </a:xfrm>
          </p:grpSpPr>
          <p:sp>
            <p:nvSpPr>
              <p:cNvPr id="27667" name="Rectangle 19">
                <a:extLst>
                  <a:ext uri="{FF2B5EF4-FFF2-40B4-BE49-F238E27FC236}">
                    <a16:creationId xmlns:a16="http://schemas.microsoft.com/office/drawing/2014/main" id="{2CEF96BB-D9C5-B23C-E88D-0F775F9FDC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7668" name="Rectangle 20">
                <a:extLst>
                  <a:ext uri="{FF2B5EF4-FFF2-40B4-BE49-F238E27FC236}">
                    <a16:creationId xmlns:a16="http://schemas.microsoft.com/office/drawing/2014/main" id="{FB50846C-3DBC-6E3D-2AE2-F5A0470B30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>
            <a:extLst>
              <a:ext uri="{FF2B5EF4-FFF2-40B4-BE49-F238E27FC236}">
                <a16:creationId xmlns:a16="http://schemas.microsoft.com/office/drawing/2014/main" id="{620A8B69-BD32-B748-11C2-FF0E282AE2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Personal Work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D659ABFF-51CC-4CA5-9FF4-5A153327B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Others add/modify their personal notes during the evening</a:t>
            </a:r>
          </a:p>
        </p:txBody>
      </p:sp>
      <p:sp>
        <p:nvSpPr>
          <p:cNvPr id="29730" name="Line 34">
            <a:extLst>
              <a:ext uri="{FF2B5EF4-FFF2-40B4-BE49-F238E27FC236}">
                <a16:creationId xmlns:a16="http://schemas.microsoft.com/office/drawing/2014/main" id="{97E31D27-D82B-0399-BE43-9647AE52D38F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1025" y="2590800"/>
            <a:ext cx="1588" cy="40195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29768" name="Group 72">
            <a:extLst>
              <a:ext uri="{FF2B5EF4-FFF2-40B4-BE49-F238E27FC236}">
                <a16:creationId xmlns:a16="http://schemas.microsoft.com/office/drawing/2014/main" id="{28FBA71E-41A5-5DC3-A0CF-140757CF1D2E}"/>
              </a:ext>
            </a:extLst>
          </p:cNvPr>
          <p:cNvGrpSpPr>
            <a:grpSpLocks/>
          </p:cNvGrpSpPr>
          <p:nvPr/>
        </p:nvGrpSpPr>
        <p:grpSpPr bwMode="auto">
          <a:xfrm>
            <a:off x="7126288" y="4041775"/>
            <a:ext cx="1846262" cy="2297113"/>
            <a:chOff x="4728" y="2875"/>
            <a:chExt cx="924" cy="1118"/>
          </a:xfrm>
        </p:grpSpPr>
        <p:grpSp>
          <p:nvGrpSpPr>
            <p:cNvPr id="29715" name="Group 19">
              <a:extLst>
                <a:ext uri="{FF2B5EF4-FFF2-40B4-BE49-F238E27FC236}">
                  <a16:creationId xmlns:a16="http://schemas.microsoft.com/office/drawing/2014/main" id="{A10FC488-9F10-7195-82FB-5A497DD9A581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255" y="2875"/>
              <a:ext cx="397" cy="1096"/>
              <a:chOff x="204" y="2125"/>
              <a:chExt cx="469" cy="1294"/>
            </a:xfrm>
          </p:grpSpPr>
          <p:sp>
            <p:nvSpPr>
              <p:cNvPr id="29716" name="Arc 20">
                <a:extLst>
                  <a:ext uri="{FF2B5EF4-FFF2-40B4-BE49-F238E27FC236}">
                    <a16:creationId xmlns:a16="http://schemas.microsoft.com/office/drawing/2014/main" id="{751E654E-BEC1-FCA1-B8D8-FB76945FD5A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9717" name="Group 21">
                <a:extLst>
                  <a:ext uri="{FF2B5EF4-FFF2-40B4-BE49-F238E27FC236}">
                    <a16:creationId xmlns:a16="http://schemas.microsoft.com/office/drawing/2014/main" id="{71B50CDA-2D7F-8C90-B798-CC68BF6F4D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29718" name="Line 22">
                  <a:extLst>
                    <a:ext uri="{FF2B5EF4-FFF2-40B4-BE49-F238E27FC236}">
                      <a16:creationId xmlns:a16="http://schemas.microsoft.com/office/drawing/2014/main" id="{DA8A72B6-736A-AF27-068F-F2565FB0F2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19" name="Line 23">
                  <a:extLst>
                    <a:ext uri="{FF2B5EF4-FFF2-40B4-BE49-F238E27FC236}">
                      <a16:creationId xmlns:a16="http://schemas.microsoft.com/office/drawing/2014/main" id="{556F4908-6030-6766-902B-EDCE7E0470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20" name="Line 24">
                  <a:extLst>
                    <a:ext uri="{FF2B5EF4-FFF2-40B4-BE49-F238E27FC236}">
                      <a16:creationId xmlns:a16="http://schemas.microsoft.com/office/drawing/2014/main" id="{387DA2F7-EB8A-BE5E-95F0-81756F021C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21" name="Line 25">
                  <a:extLst>
                    <a:ext uri="{FF2B5EF4-FFF2-40B4-BE49-F238E27FC236}">
                      <a16:creationId xmlns:a16="http://schemas.microsoft.com/office/drawing/2014/main" id="{4B68F1EC-0738-6F74-2C6C-D34519B705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22" name="Oval 26">
                  <a:extLst>
                    <a:ext uri="{FF2B5EF4-FFF2-40B4-BE49-F238E27FC236}">
                      <a16:creationId xmlns:a16="http://schemas.microsoft.com/office/drawing/2014/main" id="{B0FC9636-C5B9-F685-B47C-1A0B324586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23" name="Line 27">
                  <a:extLst>
                    <a:ext uri="{FF2B5EF4-FFF2-40B4-BE49-F238E27FC236}">
                      <a16:creationId xmlns:a16="http://schemas.microsoft.com/office/drawing/2014/main" id="{C38A87CA-3547-6BA1-2D07-07630A1EB2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24" name="Line 28">
                  <a:extLst>
                    <a:ext uri="{FF2B5EF4-FFF2-40B4-BE49-F238E27FC236}">
                      <a16:creationId xmlns:a16="http://schemas.microsoft.com/office/drawing/2014/main" id="{CBA3C232-0C54-887A-6767-5F470747E4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9725" name="Line 29">
                <a:extLst>
                  <a:ext uri="{FF2B5EF4-FFF2-40B4-BE49-F238E27FC236}">
                    <a16:creationId xmlns:a16="http://schemas.microsoft.com/office/drawing/2014/main" id="{699F008B-4BD6-8074-C07B-4225CAF03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9726" name="Group 30">
              <a:extLst>
                <a:ext uri="{FF2B5EF4-FFF2-40B4-BE49-F238E27FC236}">
                  <a16:creationId xmlns:a16="http://schemas.microsoft.com/office/drawing/2014/main" id="{8B43C68D-001B-EDF2-02C9-62D078924785}"/>
                </a:ext>
              </a:extLst>
            </p:cNvPr>
            <p:cNvGrpSpPr>
              <a:grpSpLocks/>
            </p:cNvGrpSpPr>
            <p:nvPr/>
          </p:nvGrpSpPr>
          <p:grpSpPr bwMode="auto">
            <a:xfrm rot="18844005" flipH="1">
              <a:off x="5170" y="3078"/>
              <a:ext cx="137" cy="219"/>
              <a:chOff x="2565" y="3166"/>
              <a:chExt cx="161" cy="258"/>
            </a:xfrm>
          </p:grpSpPr>
          <p:sp>
            <p:nvSpPr>
              <p:cNvPr id="29727" name="Rectangle 31">
                <a:extLst>
                  <a:ext uri="{FF2B5EF4-FFF2-40B4-BE49-F238E27FC236}">
                    <a16:creationId xmlns:a16="http://schemas.microsoft.com/office/drawing/2014/main" id="{E5B83EF7-116C-3843-1A62-72A6DA4D25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9728" name="Rectangle 32">
                <a:extLst>
                  <a:ext uri="{FF2B5EF4-FFF2-40B4-BE49-F238E27FC236}">
                    <a16:creationId xmlns:a16="http://schemas.microsoft.com/office/drawing/2014/main" id="{3041EDDA-7116-C36B-9A6C-53300267B8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sp>
          <p:nvSpPr>
            <p:cNvPr id="29731" name="Rectangle 35">
              <a:extLst>
                <a:ext uri="{FF2B5EF4-FFF2-40B4-BE49-F238E27FC236}">
                  <a16:creationId xmlns:a16="http://schemas.microsoft.com/office/drawing/2014/main" id="{2402836E-4EA0-4FF9-9931-42644F98A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8" y="3393"/>
              <a:ext cx="465" cy="600"/>
            </a:xfrm>
            <a:prstGeom prst="rect">
              <a:avLst/>
            </a:prstGeom>
            <a:solidFill>
              <a:srgbClr val="FDC96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9732" name="Line 36">
            <a:extLst>
              <a:ext uri="{FF2B5EF4-FFF2-40B4-BE49-F238E27FC236}">
                <a16:creationId xmlns:a16="http://schemas.microsoft.com/office/drawing/2014/main" id="{F5C57434-0558-8142-4AC2-335A9675C72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29050" y="2641600"/>
            <a:ext cx="1588" cy="40195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grpSp>
        <p:nvGrpSpPr>
          <p:cNvPr id="29767" name="Group 71">
            <a:extLst>
              <a:ext uri="{FF2B5EF4-FFF2-40B4-BE49-F238E27FC236}">
                <a16:creationId xmlns:a16="http://schemas.microsoft.com/office/drawing/2014/main" id="{0F473428-972A-FEA7-D670-2D4F96A4E942}"/>
              </a:ext>
            </a:extLst>
          </p:cNvPr>
          <p:cNvGrpSpPr>
            <a:grpSpLocks/>
          </p:cNvGrpSpPr>
          <p:nvPr/>
        </p:nvGrpSpPr>
        <p:grpSpPr bwMode="auto">
          <a:xfrm>
            <a:off x="225425" y="5008563"/>
            <a:ext cx="2846388" cy="1370012"/>
            <a:chOff x="381" y="3419"/>
            <a:chExt cx="1432" cy="644"/>
          </a:xfrm>
        </p:grpSpPr>
        <p:grpSp>
          <p:nvGrpSpPr>
            <p:cNvPr id="29704" name="Group 8">
              <a:extLst>
                <a:ext uri="{FF2B5EF4-FFF2-40B4-BE49-F238E27FC236}">
                  <a16:creationId xmlns:a16="http://schemas.microsoft.com/office/drawing/2014/main" id="{585B0499-3F5C-EF96-3DD7-32C938D6A5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" y="3670"/>
              <a:ext cx="1426" cy="393"/>
              <a:chOff x="1277" y="2787"/>
              <a:chExt cx="2839" cy="902"/>
            </a:xfrm>
          </p:grpSpPr>
          <p:sp>
            <p:nvSpPr>
              <p:cNvPr id="29701" name="Rectangle 5">
                <a:extLst>
                  <a:ext uri="{FF2B5EF4-FFF2-40B4-BE49-F238E27FC236}">
                    <a16:creationId xmlns:a16="http://schemas.microsoft.com/office/drawing/2014/main" id="{CFF2D8D1-D08F-C2F8-9D03-CCBF842CBB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2787"/>
                <a:ext cx="2832" cy="677"/>
              </a:xfrm>
              <a:prstGeom prst="rect">
                <a:avLst/>
              </a:prstGeom>
              <a:solidFill>
                <a:srgbClr val="CFC94B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9702" name="Rectangle 6">
                <a:extLst>
                  <a:ext uri="{FF2B5EF4-FFF2-40B4-BE49-F238E27FC236}">
                    <a16:creationId xmlns:a16="http://schemas.microsoft.com/office/drawing/2014/main" id="{D7CEA9EE-266A-E255-612B-B890B35B0E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7" y="3464"/>
                <a:ext cx="272" cy="225"/>
              </a:xfrm>
              <a:prstGeom prst="rect">
                <a:avLst/>
              </a:prstGeom>
              <a:solidFill>
                <a:srgbClr val="CFC94B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9703" name="Rectangle 7">
                <a:extLst>
                  <a:ext uri="{FF2B5EF4-FFF2-40B4-BE49-F238E27FC236}">
                    <a16:creationId xmlns:a16="http://schemas.microsoft.com/office/drawing/2014/main" id="{4F27B4AF-8B8D-05D1-2E14-9936E24BD8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3456"/>
                <a:ext cx="272" cy="225"/>
              </a:xfrm>
              <a:prstGeom prst="rect">
                <a:avLst/>
              </a:prstGeom>
              <a:solidFill>
                <a:srgbClr val="CFC94B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sp>
          <p:nvSpPr>
            <p:cNvPr id="29706" name="Oval 10">
              <a:extLst>
                <a:ext uri="{FF2B5EF4-FFF2-40B4-BE49-F238E27FC236}">
                  <a16:creationId xmlns:a16="http://schemas.microsoft.com/office/drawing/2014/main" id="{AE2DB80D-44FC-5ED1-FA82-A6107BE98A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290666">
              <a:off x="1567" y="3354"/>
              <a:ext cx="136" cy="265"/>
            </a:xfrm>
            <a:prstGeom prst="ellips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9707" name="Line 11">
              <a:extLst>
                <a:ext uri="{FF2B5EF4-FFF2-40B4-BE49-F238E27FC236}">
                  <a16:creationId xmlns:a16="http://schemas.microsoft.com/office/drawing/2014/main" id="{282F9B4C-AB07-CCF5-BF26-89D2135705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1" y="3567"/>
              <a:ext cx="142" cy="38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9708" name="Line 12">
              <a:extLst>
                <a:ext uri="{FF2B5EF4-FFF2-40B4-BE49-F238E27FC236}">
                  <a16:creationId xmlns:a16="http://schemas.microsoft.com/office/drawing/2014/main" id="{D718935D-E97B-C905-900E-635764D21C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1" y="3502"/>
              <a:ext cx="64" cy="71"/>
            </a:xfrm>
            <a:prstGeom prst="line">
              <a:avLst/>
            </a:prstGeom>
            <a:noFill/>
            <a:ln w="12699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9710" name="Freeform 14">
              <a:extLst>
                <a:ext uri="{FF2B5EF4-FFF2-40B4-BE49-F238E27FC236}">
                  <a16:creationId xmlns:a16="http://schemas.microsoft.com/office/drawing/2014/main" id="{DB7428BA-9950-8F40-7E5B-A4CD93C01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" y="3546"/>
              <a:ext cx="974" cy="142"/>
            </a:xfrm>
            <a:custGeom>
              <a:avLst/>
              <a:gdLst>
                <a:gd name="T0" fmla="*/ 26 w 974"/>
                <a:gd name="T1" fmla="*/ 118 h 142"/>
                <a:gd name="T2" fmla="*/ 368 w 974"/>
                <a:gd name="T3" fmla="*/ 92 h 142"/>
                <a:gd name="T4" fmla="*/ 613 w 974"/>
                <a:gd name="T5" fmla="*/ 118 h 142"/>
                <a:gd name="T6" fmla="*/ 774 w 974"/>
                <a:gd name="T7" fmla="*/ 137 h 142"/>
                <a:gd name="T8" fmla="*/ 858 w 974"/>
                <a:gd name="T9" fmla="*/ 130 h 142"/>
                <a:gd name="T10" fmla="*/ 871 w 974"/>
                <a:gd name="T11" fmla="*/ 111 h 142"/>
                <a:gd name="T12" fmla="*/ 910 w 974"/>
                <a:gd name="T13" fmla="*/ 105 h 142"/>
                <a:gd name="T14" fmla="*/ 974 w 974"/>
                <a:gd name="T15" fmla="*/ 98 h 142"/>
                <a:gd name="T16" fmla="*/ 903 w 974"/>
                <a:gd name="T17" fmla="*/ 66 h 142"/>
                <a:gd name="T18" fmla="*/ 871 w 974"/>
                <a:gd name="T19" fmla="*/ 34 h 142"/>
                <a:gd name="T20" fmla="*/ 793 w 974"/>
                <a:gd name="T21" fmla="*/ 14 h 142"/>
                <a:gd name="T22" fmla="*/ 555 w 974"/>
                <a:gd name="T23" fmla="*/ 21 h 142"/>
                <a:gd name="T24" fmla="*/ 516 w 974"/>
                <a:gd name="T25" fmla="*/ 8 h 142"/>
                <a:gd name="T26" fmla="*/ 451 w 974"/>
                <a:gd name="T27" fmla="*/ 40 h 142"/>
                <a:gd name="T28" fmla="*/ 406 w 974"/>
                <a:gd name="T29" fmla="*/ 47 h 142"/>
                <a:gd name="T30" fmla="*/ 316 w 974"/>
                <a:gd name="T31" fmla="*/ 34 h 142"/>
                <a:gd name="T32" fmla="*/ 26 w 974"/>
                <a:gd name="T33" fmla="*/ 53 h 142"/>
                <a:gd name="T34" fmla="*/ 0 w 974"/>
                <a:gd name="T35" fmla="*/ 85 h 142"/>
                <a:gd name="T36" fmla="*/ 6 w 974"/>
                <a:gd name="T37" fmla="*/ 105 h 142"/>
                <a:gd name="T38" fmla="*/ 26 w 974"/>
                <a:gd name="T39" fmla="*/ 11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4" h="142">
                  <a:moveTo>
                    <a:pt x="26" y="118"/>
                  </a:moveTo>
                  <a:cubicBezTo>
                    <a:pt x="141" y="113"/>
                    <a:pt x="254" y="110"/>
                    <a:pt x="368" y="92"/>
                  </a:cubicBezTo>
                  <a:cubicBezTo>
                    <a:pt x="476" y="100"/>
                    <a:pt x="522" y="106"/>
                    <a:pt x="613" y="118"/>
                  </a:cubicBezTo>
                  <a:cubicBezTo>
                    <a:pt x="690" y="142"/>
                    <a:pt x="638" y="129"/>
                    <a:pt x="774" y="137"/>
                  </a:cubicBezTo>
                  <a:cubicBezTo>
                    <a:pt x="802" y="135"/>
                    <a:pt x="831" y="137"/>
                    <a:pt x="858" y="130"/>
                  </a:cubicBezTo>
                  <a:cubicBezTo>
                    <a:pt x="865" y="128"/>
                    <a:pt x="864" y="114"/>
                    <a:pt x="871" y="111"/>
                  </a:cubicBezTo>
                  <a:cubicBezTo>
                    <a:pt x="883" y="105"/>
                    <a:pt x="897" y="107"/>
                    <a:pt x="910" y="105"/>
                  </a:cubicBezTo>
                  <a:cubicBezTo>
                    <a:pt x="948" y="112"/>
                    <a:pt x="953" y="130"/>
                    <a:pt x="974" y="98"/>
                  </a:cubicBezTo>
                  <a:cubicBezTo>
                    <a:pt x="954" y="68"/>
                    <a:pt x="940" y="72"/>
                    <a:pt x="903" y="66"/>
                  </a:cubicBezTo>
                  <a:cubicBezTo>
                    <a:pt x="891" y="57"/>
                    <a:pt x="884" y="42"/>
                    <a:pt x="871" y="34"/>
                  </a:cubicBezTo>
                  <a:cubicBezTo>
                    <a:pt x="853" y="23"/>
                    <a:pt x="813" y="18"/>
                    <a:pt x="793" y="14"/>
                  </a:cubicBezTo>
                  <a:cubicBezTo>
                    <a:pt x="687" y="20"/>
                    <a:pt x="658" y="27"/>
                    <a:pt x="555" y="21"/>
                  </a:cubicBezTo>
                  <a:cubicBezTo>
                    <a:pt x="542" y="17"/>
                    <a:pt x="529" y="12"/>
                    <a:pt x="516" y="8"/>
                  </a:cubicBezTo>
                  <a:cubicBezTo>
                    <a:pt x="493" y="0"/>
                    <a:pt x="475" y="36"/>
                    <a:pt x="451" y="40"/>
                  </a:cubicBezTo>
                  <a:cubicBezTo>
                    <a:pt x="436" y="42"/>
                    <a:pt x="421" y="45"/>
                    <a:pt x="406" y="47"/>
                  </a:cubicBezTo>
                  <a:cubicBezTo>
                    <a:pt x="373" y="35"/>
                    <a:pt x="350" y="25"/>
                    <a:pt x="316" y="34"/>
                  </a:cubicBezTo>
                  <a:cubicBezTo>
                    <a:pt x="219" y="25"/>
                    <a:pt x="123" y="40"/>
                    <a:pt x="26" y="53"/>
                  </a:cubicBezTo>
                  <a:cubicBezTo>
                    <a:pt x="3" y="60"/>
                    <a:pt x="0" y="54"/>
                    <a:pt x="0" y="85"/>
                  </a:cubicBezTo>
                  <a:cubicBezTo>
                    <a:pt x="0" y="92"/>
                    <a:pt x="2" y="100"/>
                    <a:pt x="6" y="105"/>
                  </a:cubicBezTo>
                  <a:cubicBezTo>
                    <a:pt x="11" y="111"/>
                    <a:pt x="26" y="118"/>
                    <a:pt x="26" y="118"/>
                  </a:cubicBezTo>
                  <a:close/>
                </a:path>
              </a:pathLst>
            </a:custGeom>
            <a:solidFill>
              <a:srgbClr val="FDC961"/>
            </a:solidFill>
            <a:ln w="12699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9712" name="Freeform 16">
              <a:extLst>
                <a:ext uri="{FF2B5EF4-FFF2-40B4-BE49-F238E27FC236}">
                  <a16:creationId xmlns:a16="http://schemas.microsoft.com/office/drawing/2014/main" id="{FE92DB6F-B960-882C-0985-476722A96D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4" y="3509"/>
              <a:ext cx="209" cy="148"/>
            </a:xfrm>
            <a:custGeom>
              <a:avLst/>
              <a:gdLst>
                <a:gd name="T0" fmla="*/ 145 w 209"/>
                <a:gd name="T1" fmla="*/ 0 h 148"/>
                <a:gd name="T2" fmla="*/ 132 w 209"/>
                <a:gd name="T3" fmla="*/ 45 h 148"/>
                <a:gd name="T4" fmla="*/ 9 w 209"/>
                <a:gd name="T5" fmla="*/ 64 h 148"/>
                <a:gd name="T6" fmla="*/ 35 w 209"/>
                <a:gd name="T7" fmla="*/ 135 h 148"/>
                <a:gd name="T8" fmla="*/ 209 w 209"/>
                <a:gd name="T9" fmla="*/ 64 h 148"/>
                <a:gd name="T10" fmla="*/ 190 w 209"/>
                <a:gd name="T11" fmla="*/ 45 h 148"/>
                <a:gd name="T12" fmla="*/ 171 w 209"/>
                <a:gd name="T13" fmla="*/ 38 h 148"/>
                <a:gd name="T14" fmla="*/ 145 w 209"/>
                <a:gd name="T15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9" h="148">
                  <a:moveTo>
                    <a:pt x="145" y="0"/>
                  </a:moveTo>
                  <a:cubicBezTo>
                    <a:pt x="140" y="15"/>
                    <a:pt x="146" y="38"/>
                    <a:pt x="132" y="45"/>
                  </a:cubicBezTo>
                  <a:cubicBezTo>
                    <a:pt x="110" y="56"/>
                    <a:pt x="41" y="55"/>
                    <a:pt x="9" y="64"/>
                  </a:cubicBezTo>
                  <a:cubicBezTo>
                    <a:pt x="0" y="93"/>
                    <a:pt x="4" y="125"/>
                    <a:pt x="35" y="135"/>
                  </a:cubicBezTo>
                  <a:cubicBezTo>
                    <a:pt x="150" y="129"/>
                    <a:pt x="158" y="148"/>
                    <a:pt x="209" y="64"/>
                  </a:cubicBezTo>
                  <a:cubicBezTo>
                    <a:pt x="203" y="58"/>
                    <a:pt x="197" y="50"/>
                    <a:pt x="190" y="45"/>
                  </a:cubicBezTo>
                  <a:cubicBezTo>
                    <a:pt x="184" y="41"/>
                    <a:pt x="176" y="42"/>
                    <a:pt x="171" y="38"/>
                  </a:cubicBezTo>
                  <a:cubicBezTo>
                    <a:pt x="159" y="28"/>
                    <a:pt x="154" y="13"/>
                    <a:pt x="145" y="0"/>
                  </a:cubicBezTo>
                  <a:close/>
                </a:path>
              </a:pathLst>
            </a:custGeom>
            <a:solidFill>
              <a:srgbClr val="FDC961"/>
            </a:solidFill>
            <a:ln w="12699" cap="flat" cmpd="sng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29760" name="Group 64">
              <a:extLst>
                <a:ext uri="{FF2B5EF4-FFF2-40B4-BE49-F238E27FC236}">
                  <a16:creationId xmlns:a16="http://schemas.microsoft.com/office/drawing/2014/main" id="{F6E7D770-6DF7-FBB6-6DDE-D00DF32D9EA6}"/>
                </a:ext>
              </a:extLst>
            </p:cNvPr>
            <p:cNvGrpSpPr>
              <a:grpSpLocks/>
            </p:cNvGrpSpPr>
            <p:nvPr/>
          </p:nvGrpSpPr>
          <p:grpSpPr bwMode="auto">
            <a:xfrm rot="18844005" flipH="1">
              <a:off x="1253" y="3386"/>
              <a:ext cx="137" cy="219"/>
              <a:chOff x="2565" y="3166"/>
              <a:chExt cx="161" cy="258"/>
            </a:xfrm>
          </p:grpSpPr>
          <p:sp>
            <p:nvSpPr>
              <p:cNvPr id="29761" name="Rectangle 65">
                <a:extLst>
                  <a:ext uri="{FF2B5EF4-FFF2-40B4-BE49-F238E27FC236}">
                    <a16:creationId xmlns:a16="http://schemas.microsoft.com/office/drawing/2014/main" id="{05F519A0-0FBA-15D9-239E-6680558B04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9762" name="Rectangle 66">
                <a:extLst>
                  <a:ext uri="{FF2B5EF4-FFF2-40B4-BE49-F238E27FC236}">
                    <a16:creationId xmlns:a16="http://schemas.microsoft.com/office/drawing/2014/main" id="{FF96F006-BE28-8989-BA01-76F647939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grpSp>
        <p:nvGrpSpPr>
          <p:cNvPr id="29766" name="Group 70">
            <a:extLst>
              <a:ext uri="{FF2B5EF4-FFF2-40B4-BE49-F238E27FC236}">
                <a16:creationId xmlns:a16="http://schemas.microsoft.com/office/drawing/2014/main" id="{23D305EE-221D-E330-5503-FB460C1F094E}"/>
              </a:ext>
            </a:extLst>
          </p:cNvPr>
          <p:cNvGrpSpPr>
            <a:grpSpLocks/>
          </p:cNvGrpSpPr>
          <p:nvPr/>
        </p:nvGrpSpPr>
        <p:grpSpPr bwMode="auto">
          <a:xfrm>
            <a:off x="4162425" y="4183063"/>
            <a:ext cx="2084388" cy="2284412"/>
            <a:chOff x="2996" y="3055"/>
            <a:chExt cx="907" cy="1078"/>
          </a:xfrm>
        </p:grpSpPr>
        <p:grpSp>
          <p:nvGrpSpPr>
            <p:cNvPr id="29736" name="Group 40">
              <a:extLst>
                <a:ext uri="{FF2B5EF4-FFF2-40B4-BE49-F238E27FC236}">
                  <a16:creationId xmlns:a16="http://schemas.microsoft.com/office/drawing/2014/main" id="{D886B2CB-6937-48E9-D499-8137469705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01" y="3453"/>
              <a:ext cx="802" cy="295"/>
              <a:chOff x="3097" y="3146"/>
              <a:chExt cx="802" cy="295"/>
            </a:xfrm>
          </p:grpSpPr>
          <p:sp>
            <p:nvSpPr>
              <p:cNvPr id="29737" name="Oval 41">
                <a:extLst>
                  <a:ext uri="{FF2B5EF4-FFF2-40B4-BE49-F238E27FC236}">
                    <a16:creationId xmlns:a16="http://schemas.microsoft.com/office/drawing/2014/main" id="{CE67E593-4A31-008F-587A-1403332304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7" y="3162"/>
                <a:ext cx="802" cy="27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38" name="Oval 42">
                <a:extLst>
                  <a:ext uri="{FF2B5EF4-FFF2-40B4-BE49-F238E27FC236}">
                    <a16:creationId xmlns:a16="http://schemas.microsoft.com/office/drawing/2014/main" id="{1F7511A7-33FA-79C2-E990-CC930E65AB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7" y="3146"/>
                <a:ext cx="802" cy="280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9748" name="Group 52">
              <a:extLst>
                <a:ext uri="{FF2B5EF4-FFF2-40B4-BE49-F238E27FC236}">
                  <a16:creationId xmlns:a16="http://schemas.microsoft.com/office/drawing/2014/main" id="{5BDCC8C9-CC7A-2BB4-3392-68F69AAFEA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96" y="3055"/>
              <a:ext cx="583" cy="1078"/>
              <a:chOff x="2992" y="2748"/>
              <a:chExt cx="583" cy="1078"/>
            </a:xfrm>
          </p:grpSpPr>
          <p:sp>
            <p:nvSpPr>
              <p:cNvPr id="29749" name="Oval 53">
                <a:extLst>
                  <a:ext uri="{FF2B5EF4-FFF2-40B4-BE49-F238E27FC236}">
                    <a16:creationId xmlns:a16="http://schemas.microsoft.com/office/drawing/2014/main" id="{8EDE9FFA-2154-EC7C-31EA-4C9196E753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9" y="2748"/>
                <a:ext cx="143" cy="196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0" name="Line 54">
                <a:extLst>
                  <a:ext uri="{FF2B5EF4-FFF2-40B4-BE49-F238E27FC236}">
                    <a16:creationId xmlns:a16="http://schemas.microsoft.com/office/drawing/2014/main" id="{D6BFA41C-F7FB-3A45-1C80-62FC66DEEE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2" y="3428"/>
                <a:ext cx="344" cy="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1" name="Line 55">
                <a:extLst>
                  <a:ext uri="{FF2B5EF4-FFF2-40B4-BE49-F238E27FC236}">
                    <a16:creationId xmlns:a16="http://schemas.microsoft.com/office/drawing/2014/main" id="{7387EB2D-94E2-4157-E569-EEA9F767D5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7" y="3505"/>
                <a:ext cx="238" cy="32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2" name="Line 56">
                <a:extLst>
                  <a:ext uri="{FF2B5EF4-FFF2-40B4-BE49-F238E27FC236}">
                    <a16:creationId xmlns:a16="http://schemas.microsoft.com/office/drawing/2014/main" id="{D09424BB-35E2-0E12-B786-C06F566EA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98" y="3058"/>
                <a:ext cx="79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3" name="Line 57">
                <a:extLst>
                  <a:ext uri="{FF2B5EF4-FFF2-40B4-BE49-F238E27FC236}">
                    <a16:creationId xmlns:a16="http://schemas.microsoft.com/office/drawing/2014/main" id="{ADA142F3-D032-F843-AF9B-2AD2A81C3B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296"/>
                <a:ext cx="201" cy="3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4" name="Line 58">
                <a:extLst>
                  <a:ext uri="{FF2B5EF4-FFF2-40B4-BE49-F238E27FC236}">
                    <a16:creationId xmlns:a16="http://schemas.microsoft.com/office/drawing/2014/main" id="{D0E4EBDB-3B75-1956-1728-4DA827645E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77" y="3005"/>
                <a:ext cx="80" cy="1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5" name="Arc 59">
                <a:extLst>
                  <a:ext uri="{FF2B5EF4-FFF2-40B4-BE49-F238E27FC236}">
                    <a16:creationId xmlns:a16="http://schemas.microsoft.com/office/drawing/2014/main" id="{204D5070-7697-9DAF-3C96-10250D6AE5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6" y="2930"/>
                <a:ext cx="106" cy="261"/>
              </a:xfrm>
              <a:custGeom>
                <a:avLst/>
                <a:gdLst>
                  <a:gd name="G0" fmla="+- 20321 0 0"/>
                  <a:gd name="G1" fmla="+- 18883 0 0"/>
                  <a:gd name="G2" fmla="+- 21600 0 0"/>
                  <a:gd name="T0" fmla="*/ 0 w 20321"/>
                  <a:gd name="T1" fmla="*/ 11562 h 18883"/>
                  <a:gd name="T2" fmla="*/ 9832 w 20321"/>
                  <a:gd name="T3" fmla="*/ 0 h 18883"/>
                  <a:gd name="T4" fmla="*/ 20321 w 20321"/>
                  <a:gd name="T5" fmla="*/ 18883 h 18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21" h="18883" fill="none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</a:path>
                  <a:path w="20321" h="18883" stroke="0" extrusionOk="0">
                    <a:moveTo>
                      <a:pt x="-1" y="11561"/>
                    </a:moveTo>
                    <a:cubicBezTo>
                      <a:pt x="1770" y="6645"/>
                      <a:pt x="5264" y="2538"/>
                      <a:pt x="9832" y="0"/>
                    </a:cubicBezTo>
                    <a:lnTo>
                      <a:pt x="20321" y="1888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6" name="Line 60">
                <a:extLst>
                  <a:ext uri="{FF2B5EF4-FFF2-40B4-BE49-F238E27FC236}">
                    <a16:creationId xmlns:a16="http://schemas.microsoft.com/office/drawing/2014/main" id="{F111EB13-36FC-6AF6-509A-FAC0A5DC55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92" y="3080"/>
                <a:ext cx="59" cy="34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7" name="Line 61">
                <a:extLst>
                  <a:ext uri="{FF2B5EF4-FFF2-40B4-BE49-F238E27FC236}">
                    <a16:creationId xmlns:a16="http://schemas.microsoft.com/office/drawing/2014/main" id="{A88EED3B-84FD-9902-61F0-FE47987491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177" y="3164"/>
                <a:ext cx="80" cy="7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9763" name="Group 67">
              <a:extLst>
                <a:ext uri="{FF2B5EF4-FFF2-40B4-BE49-F238E27FC236}">
                  <a16:creationId xmlns:a16="http://schemas.microsoft.com/office/drawing/2014/main" id="{684E5FF3-6D37-6DAA-F26C-33A1751C100A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3327" y="3437"/>
              <a:ext cx="137" cy="219"/>
              <a:chOff x="2565" y="3166"/>
              <a:chExt cx="161" cy="258"/>
            </a:xfrm>
          </p:grpSpPr>
          <p:sp>
            <p:nvSpPr>
              <p:cNvPr id="29764" name="Rectangle 68">
                <a:extLst>
                  <a:ext uri="{FF2B5EF4-FFF2-40B4-BE49-F238E27FC236}">
                    <a16:creationId xmlns:a16="http://schemas.microsoft.com/office/drawing/2014/main" id="{1E843FA4-F228-FA20-8D04-9C6E5EB2E3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29765" name="Rectangle 69">
                <a:extLst>
                  <a:ext uri="{FF2B5EF4-FFF2-40B4-BE49-F238E27FC236}">
                    <a16:creationId xmlns:a16="http://schemas.microsoft.com/office/drawing/2014/main" id="{B61D70C5-9DB0-F457-5A85-73FF959A5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17" name="Picture 45">
            <a:extLst>
              <a:ext uri="{FF2B5EF4-FFF2-40B4-BE49-F238E27FC236}">
                <a16:creationId xmlns:a16="http://schemas.microsoft.com/office/drawing/2014/main" id="{2CB68676-943E-9FD7-5E05-101D2A752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1714500"/>
            <a:ext cx="4246562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>
            <a:extLst>
              <a:ext uri="{FF2B5EF4-FFF2-40B4-BE49-F238E27FC236}">
                <a16:creationId xmlns:a16="http://schemas.microsoft.com/office/drawing/2014/main" id="{3F382E34-163B-D4FB-CB52-091CFDAB03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From Personal to Public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03E3A364-3D5F-5A59-0A2C-B95968A548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Michael happens to be the first to arrive</a:t>
            </a:r>
          </a:p>
        </p:txBody>
      </p:sp>
      <p:grpSp>
        <p:nvGrpSpPr>
          <p:cNvPr id="28679" name="Group 7">
            <a:extLst>
              <a:ext uri="{FF2B5EF4-FFF2-40B4-BE49-F238E27FC236}">
                <a16:creationId xmlns:a16="http://schemas.microsoft.com/office/drawing/2014/main" id="{074A6740-EE83-B510-9613-4EA31B99375A}"/>
              </a:ext>
            </a:extLst>
          </p:cNvPr>
          <p:cNvGrpSpPr>
            <a:grpSpLocks/>
          </p:cNvGrpSpPr>
          <p:nvPr/>
        </p:nvGrpSpPr>
        <p:grpSpPr bwMode="auto">
          <a:xfrm>
            <a:off x="1751013" y="3705225"/>
            <a:ext cx="814387" cy="2062163"/>
            <a:chOff x="204" y="2125"/>
            <a:chExt cx="469" cy="1294"/>
          </a:xfrm>
        </p:grpSpPr>
        <p:sp>
          <p:nvSpPr>
            <p:cNvPr id="28680" name="Arc 8">
              <a:extLst>
                <a:ext uri="{FF2B5EF4-FFF2-40B4-BE49-F238E27FC236}">
                  <a16:creationId xmlns:a16="http://schemas.microsoft.com/office/drawing/2014/main" id="{B44AB8EA-4E30-5B91-5014-3AB01042BDE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3" y="2395"/>
              <a:ext cx="200" cy="402"/>
            </a:xfrm>
            <a:custGeom>
              <a:avLst/>
              <a:gdLst>
                <a:gd name="G0" fmla="+- 0 0 0"/>
                <a:gd name="G1" fmla="+- 18650 0 0"/>
                <a:gd name="G2" fmla="+- 21600 0 0"/>
                <a:gd name="T0" fmla="*/ 10897 w 19360"/>
                <a:gd name="T1" fmla="*/ 0 h 18650"/>
                <a:gd name="T2" fmla="*/ 19360 w 19360"/>
                <a:gd name="T3" fmla="*/ 9072 h 18650"/>
                <a:gd name="T4" fmla="*/ 0 w 19360"/>
                <a:gd name="T5" fmla="*/ 18650 h 1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60" h="18650" fill="none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</a:path>
                <a:path w="19360" h="18650" stroke="0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  <a:lnTo>
                    <a:pt x="0" y="1865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8681" name="Group 9">
              <a:extLst>
                <a:ext uri="{FF2B5EF4-FFF2-40B4-BE49-F238E27FC236}">
                  <a16:creationId xmlns:a16="http://schemas.microsoft.com/office/drawing/2014/main" id="{C0F0A51C-9066-4081-F86C-E5E785E273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2125"/>
              <a:ext cx="469" cy="1294"/>
              <a:chOff x="204" y="2125"/>
              <a:chExt cx="469" cy="1294"/>
            </a:xfrm>
          </p:grpSpPr>
          <p:sp>
            <p:nvSpPr>
              <p:cNvPr id="28682" name="Line 10">
                <a:extLst>
                  <a:ext uri="{FF2B5EF4-FFF2-40B4-BE49-F238E27FC236}">
                    <a16:creationId xmlns:a16="http://schemas.microsoft.com/office/drawing/2014/main" id="{A34ACFDC-CAC6-3F7F-AA13-AA6EC52D09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" y="2955"/>
                <a:ext cx="96" cy="4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3" name="Line 11">
                <a:extLst>
                  <a:ext uri="{FF2B5EF4-FFF2-40B4-BE49-F238E27FC236}">
                    <a16:creationId xmlns:a16="http://schemas.microsoft.com/office/drawing/2014/main" id="{8296BAB3-696B-0FAD-63A1-8F74C3E69D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" y="2474"/>
                <a:ext cx="141" cy="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4" name="Line 12">
                <a:extLst>
                  <a:ext uri="{FF2B5EF4-FFF2-40B4-BE49-F238E27FC236}">
                    <a16:creationId xmlns:a16="http://schemas.microsoft.com/office/drawing/2014/main" id="{2DB9D2C4-47DE-0D0E-2D6C-014003F5F1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6" y="2492"/>
                <a:ext cx="107" cy="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5" name="Line 13">
                <a:extLst>
                  <a:ext uri="{FF2B5EF4-FFF2-40B4-BE49-F238E27FC236}">
                    <a16:creationId xmlns:a16="http://schemas.microsoft.com/office/drawing/2014/main" id="{64A5EA86-A2A8-2008-C858-D0A27B661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5" y="2464"/>
                <a:ext cx="137" cy="10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6" name="Oval 14">
                <a:extLst>
                  <a:ext uri="{FF2B5EF4-FFF2-40B4-BE49-F238E27FC236}">
                    <a16:creationId xmlns:a16="http://schemas.microsoft.com/office/drawing/2014/main" id="{2D726D7D-AF1C-FC91-CA85-A5E7BA084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9" y="2125"/>
                <a:ext cx="191" cy="258"/>
              </a:xfrm>
              <a:prstGeom prst="ellipse">
                <a:avLst/>
              </a:prstGeom>
              <a:solidFill>
                <a:srgbClr val="F1B9D6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7" name="Line 15">
                <a:extLst>
                  <a:ext uri="{FF2B5EF4-FFF2-40B4-BE49-F238E27FC236}">
                    <a16:creationId xmlns:a16="http://schemas.microsoft.com/office/drawing/2014/main" id="{7810C6C3-13A3-679A-FA64-F6423A632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4" y="2965"/>
                <a:ext cx="117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8" name="Line 16">
                <a:extLst>
                  <a:ext uri="{FF2B5EF4-FFF2-40B4-BE49-F238E27FC236}">
                    <a16:creationId xmlns:a16="http://schemas.microsoft.com/office/drawing/2014/main" id="{69691AC1-40E9-B427-8665-ACACF5E0F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2" y="2605"/>
                <a:ext cx="36" cy="35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689" name="Line 17">
              <a:extLst>
                <a:ext uri="{FF2B5EF4-FFF2-40B4-BE49-F238E27FC236}">
                  <a16:creationId xmlns:a16="http://schemas.microsoft.com/office/drawing/2014/main" id="{52365DBA-B9B0-4A2C-E9DD-AFE536F496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2" y="2565"/>
              <a:ext cx="93" cy="1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8690" name="Oval 18">
            <a:extLst>
              <a:ext uri="{FF2B5EF4-FFF2-40B4-BE49-F238E27FC236}">
                <a16:creationId xmlns:a16="http://schemas.microsoft.com/office/drawing/2014/main" id="{032D777D-E88C-7201-35C8-E51528D75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5184775"/>
            <a:ext cx="2571750" cy="804863"/>
          </a:xfrm>
          <a:prstGeom prst="ellipse">
            <a:avLst/>
          </a:prstGeom>
          <a:solidFill>
            <a:schemeClr val="bg1"/>
          </a:solidFill>
          <a:ln w="12699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8712" name="Group 40">
            <a:extLst>
              <a:ext uri="{FF2B5EF4-FFF2-40B4-BE49-F238E27FC236}">
                <a16:creationId xmlns:a16="http://schemas.microsoft.com/office/drawing/2014/main" id="{E6A4901D-EE31-80DF-1D6B-0AF7170236A9}"/>
              </a:ext>
            </a:extLst>
          </p:cNvPr>
          <p:cNvGrpSpPr>
            <a:grpSpLocks/>
          </p:cNvGrpSpPr>
          <p:nvPr/>
        </p:nvGrpSpPr>
        <p:grpSpPr bwMode="auto">
          <a:xfrm rot="2755995">
            <a:off x="2562225" y="4052888"/>
            <a:ext cx="257175" cy="447675"/>
            <a:chOff x="2565" y="3166"/>
            <a:chExt cx="161" cy="258"/>
          </a:xfrm>
        </p:grpSpPr>
        <p:sp>
          <p:nvSpPr>
            <p:cNvPr id="28713" name="Rectangle 41">
              <a:extLst>
                <a:ext uri="{FF2B5EF4-FFF2-40B4-BE49-F238E27FC236}">
                  <a16:creationId xmlns:a16="http://schemas.microsoft.com/office/drawing/2014/main" id="{1BF3B639-EA12-253B-4B51-8601BF7F58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" y="3166"/>
              <a:ext cx="161" cy="258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28714" name="Rectangle 42">
              <a:extLst>
                <a:ext uri="{FF2B5EF4-FFF2-40B4-BE49-F238E27FC236}">
                  <a16:creationId xmlns:a16="http://schemas.microsoft.com/office/drawing/2014/main" id="{6AA0E608-FB90-3D74-F2DB-A35E8FD85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202"/>
              <a:ext cx="131" cy="147"/>
            </a:xfrm>
            <a:prstGeom prst="rect">
              <a:avLst/>
            </a:prstGeom>
            <a:solidFill>
              <a:schemeClr val="bg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28718" name="Rectangle 46">
            <a:extLst>
              <a:ext uri="{FF2B5EF4-FFF2-40B4-BE49-F238E27FC236}">
                <a16:creationId xmlns:a16="http://schemas.microsoft.com/office/drawing/2014/main" id="{2DDBA92C-ACDC-24FF-4458-856656BAC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0" y="2116138"/>
            <a:ext cx="1866900" cy="769937"/>
          </a:xfrm>
          <a:prstGeom prst="rect">
            <a:avLst/>
          </a:prstGeom>
          <a:solidFill>
            <a:srgbClr val="FFFFFF"/>
          </a:solidFill>
          <a:ln w="12699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:a16="http://schemas.microsoft.com/office/drawing/2014/main" id="{2B89810A-D190-8704-903C-CB756E647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1714500"/>
            <a:ext cx="4246562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47" name="Rectangle 3">
            <a:extLst>
              <a:ext uri="{FF2B5EF4-FFF2-40B4-BE49-F238E27FC236}">
                <a16:creationId xmlns:a16="http://schemas.microsoft.com/office/drawing/2014/main" id="{B1B3C378-485D-204D-8BD5-FD778B102F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From Personal to Public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BA75915E-0733-0388-BFFB-350DCFA3F7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Michael happens to be the first to arrive</a:t>
            </a:r>
          </a:p>
        </p:txBody>
      </p:sp>
      <p:grpSp>
        <p:nvGrpSpPr>
          <p:cNvPr id="31749" name="Group 5">
            <a:extLst>
              <a:ext uri="{FF2B5EF4-FFF2-40B4-BE49-F238E27FC236}">
                <a16:creationId xmlns:a16="http://schemas.microsoft.com/office/drawing/2014/main" id="{B176591C-24EA-9286-F76A-8D0836275C9B}"/>
              </a:ext>
            </a:extLst>
          </p:cNvPr>
          <p:cNvGrpSpPr>
            <a:grpSpLocks/>
          </p:cNvGrpSpPr>
          <p:nvPr/>
        </p:nvGrpSpPr>
        <p:grpSpPr bwMode="auto">
          <a:xfrm>
            <a:off x="1751013" y="3705225"/>
            <a:ext cx="814387" cy="2062163"/>
            <a:chOff x="204" y="2125"/>
            <a:chExt cx="469" cy="1294"/>
          </a:xfrm>
        </p:grpSpPr>
        <p:sp>
          <p:nvSpPr>
            <p:cNvPr id="31750" name="Arc 6">
              <a:extLst>
                <a:ext uri="{FF2B5EF4-FFF2-40B4-BE49-F238E27FC236}">
                  <a16:creationId xmlns:a16="http://schemas.microsoft.com/office/drawing/2014/main" id="{E8EBC2C3-91D1-1065-5563-E08CDAD1648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3" y="2395"/>
              <a:ext cx="200" cy="402"/>
            </a:xfrm>
            <a:custGeom>
              <a:avLst/>
              <a:gdLst>
                <a:gd name="G0" fmla="+- 0 0 0"/>
                <a:gd name="G1" fmla="+- 18650 0 0"/>
                <a:gd name="G2" fmla="+- 21600 0 0"/>
                <a:gd name="T0" fmla="*/ 10897 w 19360"/>
                <a:gd name="T1" fmla="*/ 0 h 18650"/>
                <a:gd name="T2" fmla="*/ 19360 w 19360"/>
                <a:gd name="T3" fmla="*/ 9072 h 18650"/>
                <a:gd name="T4" fmla="*/ 0 w 19360"/>
                <a:gd name="T5" fmla="*/ 18650 h 1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60" h="18650" fill="none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</a:path>
                <a:path w="19360" h="18650" stroke="0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  <a:lnTo>
                    <a:pt x="0" y="1865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1751" name="Group 7">
              <a:extLst>
                <a:ext uri="{FF2B5EF4-FFF2-40B4-BE49-F238E27FC236}">
                  <a16:creationId xmlns:a16="http://schemas.microsoft.com/office/drawing/2014/main" id="{5001D9CE-918A-167B-00DC-39751BB705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2125"/>
              <a:ext cx="469" cy="1294"/>
              <a:chOff x="204" y="2125"/>
              <a:chExt cx="469" cy="1294"/>
            </a:xfrm>
          </p:grpSpPr>
          <p:sp>
            <p:nvSpPr>
              <p:cNvPr id="31752" name="Line 8">
                <a:extLst>
                  <a:ext uri="{FF2B5EF4-FFF2-40B4-BE49-F238E27FC236}">
                    <a16:creationId xmlns:a16="http://schemas.microsoft.com/office/drawing/2014/main" id="{DD13B70B-3ED0-D1DF-A180-3AAC03D07B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" y="2955"/>
                <a:ext cx="96" cy="4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53" name="Line 9">
                <a:extLst>
                  <a:ext uri="{FF2B5EF4-FFF2-40B4-BE49-F238E27FC236}">
                    <a16:creationId xmlns:a16="http://schemas.microsoft.com/office/drawing/2014/main" id="{A63326DC-07BA-7A6B-DAF4-A65AD46A41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" y="2474"/>
                <a:ext cx="141" cy="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54" name="Line 10">
                <a:extLst>
                  <a:ext uri="{FF2B5EF4-FFF2-40B4-BE49-F238E27FC236}">
                    <a16:creationId xmlns:a16="http://schemas.microsoft.com/office/drawing/2014/main" id="{7B700DF6-1435-1F3E-DED0-60A3092FBF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6" y="2492"/>
                <a:ext cx="107" cy="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55" name="Line 11">
                <a:extLst>
                  <a:ext uri="{FF2B5EF4-FFF2-40B4-BE49-F238E27FC236}">
                    <a16:creationId xmlns:a16="http://schemas.microsoft.com/office/drawing/2014/main" id="{F050F55D-9F8D-1B0A-81FE-C69830C5DE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5" y="2464"/>
                <a:ext cx="137" cy="10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56" name="Oval 12">
                <a:extLst>
                  <a:ext uri="{FF2B5EF4-FFF2-40B4-BE49-F238E27FC236}">
                    <a16:creationId xmlns:a16="http://schemas.microsoft.com/office/drawing/2014/main" id="{F647EAB3-3092-AD3C-096C-CCDC2F420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9" y="2125"/>
                <a:ext cx="191" cy="258"/>
              </a:xfrm>
              <a:prstGeom prst="ellipse">
                <a:avLst/>
              </a:prstGeom>
              <a:solidFill>
                <a:srgbClr val="F1B9D6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57" name="Line 13">
                <a:extLst>
                  <a:ext uri="{FF2B5EF4-FFF2-40B4-BE49-F238E27FC236}">
                    <a16:creationId xmlns:a16="http://schemas.microsoft.com/office/drawing/2014/main" id="{26FBB3A5-908A-A500-EE52-F3B754271D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4" y="2965"/>
                <a:ext cx="117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1758" name="Line 14">
                <a:extLst>
                  <a:ext uri="{FF2B5EF4-FFF2-40B4-BE49-F238E27FC236}">
                    <a16:creationId xmlns:a16="http://schemas.microsoft.com/office/drawing/2014/main" id="{BFA8A427-26EF-B8D8-C9FC-58FDFC15DE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2" y="2605"/>
                <a:ext cx="36" cy="35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1759" name="Line 15">
              <a:extLst>
                <a:ext uri="{FF2B5EF4-FFF2-40B4-BE49-F238E27FC236}">
                  <a16:creationId xmlns:a16="http://schemas.microsoft.com/office/drawing/2014/main" id="{8E105FFD-B6E4-2465-8EDD-4BC7CAC7EA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2" y="2565"/>
              <a:ext cx="93" cy="1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1760" name="Oval 16">
            <a:extLst>
              <a:ext uri="{FF2B5EF4-FFF2-40B4-BE49-F238E27FC236}">
                <a16:creationId xmlns:a16="http://schemas.microsoft.com/office/drawing/2014/main" id="{1D9C8A15-F7A7-8805-6A42-2CFFF1133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5184775"/>
            <a:ext cx="2571750" cy="804863"/>
          </a:xfrm>
          <a:prstGeom prst="ellipse">
            <a:avLst/>
          </a:prstGeom>
          <a:solidFill>
            <a:schemeClr val="bg1"/>
          </a:solidFill>
          <a:ln w="12699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1761" name="Group 17">
            <a:extLst>
              <a:ext uri="{FF2B5EF4-FFF2-40B4-BE49-F238E27FC236}">
                <a16:creationId xmlns:a16="http://schemas.microsoft.com/office/drawing/2014/main" id="{8AE428FE-B7D2-3576-C085-2F1E21A4098A}"/>
              </a:ext>
            </a:extLst>
          </p:cNvPr>
          <p:cNvGrpSpPr>
            <a:grpSpLocks/>
          </p:cNvGrpSpPr>
          <p:nvPr/>
        </p:nvGrpSpPr>
        <p:grpSpPr bwMode="auto">
          <a:xfrm rot="2755995">
            <a:off x="2562225" y="4052888"/>
            <a:ext cx="257175" cy="447675"/>
            <a:chOff x="2565" y="3166"/>
            <a:chExt cx="161" cy="258"/>
          </a:xfrm>
        </p:grpSpPr>
        <p:sp>
          <p:nvSpPr>
            <p:cNvPr id="31762" name="Rectangle 18">
              <a:extLst>
                <a:ext uri="{FF2B5EF4-FFF2-40B4-BE49-F238E27FC236}">
                  <a16:creationId xmlns:a16="http://schemas.microsoft.com/office/drawing/2014/main" id="{5EE958A9-2619-DAFA-982D-6B79917DB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" y="3166"/>
              <a:ext cx="161" cy="258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31763" name="Rectangle 19">
              <a:extLst>
                <a:ext uri="{FF2B5EF4-FFF2-40B4-BE49-F238E27FC236}">
                  <a16:creationId xmlns:a16="http://schemas.microsoft.com/office/drawing/2014/main" id="{A8AB85AE-BF15-E94F-7C96-D2C036F8F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202"/>
              <a:ext cx="131" cy="147"/>
            </a:xfrm>
            <a:prstGeom prst="rect">
              <a:avLst/>
            </a:prstGeom>
            <a:solidFill>
              <a:schemeClr val="bg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sp>
        <p:nvSpPr>
          <p:cNvPr id="31764" name="Rectangle 20">
            <a:extLst>
              <a:ext uri="{FF2B5EF4-FFF2-40B4-BE49-F238E27FC236}">
                <a16:creationId xmlns:a16="http://schemas.microsoft.com/office/drawing/2014/main" id="{0BB3F69D-C740-4ABB-1C5E-529C5312F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5000" y="2116138"/>
            <a:ext cx="1866900" cy="769937"/>
          </a:xfrm>
          <a:prstGeom prst="rect">
            <a:avLst/>
          </a:prstGeom>
          <a:solidFill>
            <a:srgbClr val="FFFFFF"/>
          </a:solidFill>
          <a:ln w="12699">
            <a:solidFill>
              <a:srgbClr val="FFFFFF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31765" name="Picture 21">
            <a:extLst>
              <a:ext uri="{FF2B5EF4-FFF2-40B4-BE49-F238E27FC236}">
                <a16:creationId xmlns:a16="http://schemas.microsoft.com/office/drawing/2014/main" id="{CD375C4F-B2E7-1930-C644-220248843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800" y="3662363"/>
            <a:ext cx="2108200" cy="319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:a16="http://schemas.microsoft.com/office/drawing/2014/main" id="{48C7879E-37A7-E5F4-9EE6-0A6202CAB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1714500"/>
            <a:ext cx="4246562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94" name="AutoShape 26">
            <a:extLst>
              <a:ext uri="{FF2B5EF4-FFF2-40B4-BE49-F238E27FC236}">
                <a16:creationId xmlns:a16="http://schemas.microsoft.com/office/drawing/2014/main" id="{AA686798-52E0-70A7-5E1C-98B6C908CF55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697663" y="1711325"/>
            <a:ext cx="1917700" cy="2722563"/>
          </a:xfrm>
          <a:custGeom>
            <a:avLst/>
            <a:gdLst>
              <a:gd name="G0" fmla="+- 12655 0 0"/>
              <a:gd name="G1" fmla="+- 18041 0 0"/>
              <a:gd name="G2" fmla="+- 5995 0 0"/>
              <a:gd name="G3" fmla="*/ 12655 1 2"/>
              <a:gd name="G4" fmla="+- G3 10800 0"/>
              <a:gd name="G5" fmla="+- 21600 12655 18041"/>
              <a:gd name="G6" fmla="+- 18041 5995 0"/>
              <a:gd name="G7" fmla="*/ G6 1 2"/>
              <a:gd name="G8" fmla="*/ 18041 2 1"/>
              <a:gd name="G9" fmla="+- G8 0 21600"/>
              <a:gd name="G10" fmla="+- G5 0 G4"/>
              <a:gd name="G11" fmla="+- 12655 0 G4"/>
              <a:gd name="G12" fmla="*/ G2 G10 G11"/>
              <a:gd name="T0" fmla="*/ 17128 w 21600"/>
              <a:gd name="T1" fmla="*/ 0 h 21600"/>
              <a:gd name="T2" fmla="*/ 12655 w 21600"/>
              <a:gd name="T3" fmla="*/ 5995 h 21600"/>
              <a:gd name="T4" fmla="*/ 5995 w 21600"/>
              <a:gd name="T5" fmla="*/ 12655 h 21600"/>
              <a:gd name="T6" fmla="*/ 0 w 21600"/>
              <a:gd name="T7" fmla="*/ 17128 h 21600"/>
              <a:gd name="T8" fmla="*/ 5995 w 21600"/>
              <a:gd name="T9" fmla="*/ 21600 h 21600"/>
              <a:gd name="T10" fmla="*/ 12018 w 21600"/>
              <a:gd name="T11" fmla="*/ 18041 h 21600"/>
              <a:gd name="T12" fmla="*/ 18041 w 21600"/>
              <a:gd name="T13" fmla="*/ 12018 h 21600"/>
              <a:gd name="T14" fmla="*/ 21600 w 21600"/>
              <a:gd name="T15" fmla="*/ 5995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128" y="0"/>
                </a:moveTo>
                <a:lnTo>
                  <a:pt x="12655" y="5995"/>
                </a:lnTo>
                <a:lnTo>
                  <a:pt x="16214" y="5995"/>
                </a:lnTo>
                <a:lnTo>
                  <a:pt x="16214" y="16214"/>
                </a:lnTo>
                <a:lnTo>
                  <a:pt x="5995" y="16214"/>
                </a:lnTo>
                <a:lnTo>
                  <a:pt x="5995" y="12655"/>
                </a:lnTo>
                <a:lnTo>
                  <a:pt x="0" y="17128"/>
                </a:lnTo>
                <a:lnTo>
                  <a:pt x="5995" y="21600"/>
                </a:lnTo>
                <a:lnTo>
                  <a:pt x="5995" y="18041"/>
                </a:lnTo>
                <a:lnTo>
                  <a:pt x="18041" y="18041"/>
                </a:lnTo>
                <a:lnTo>
                  <a:pt x="18041" y="5995"/>
                </a:lnTo>
                <a:lnTo>
                  <a:pt x="21600" y="5995"/>
                </a:lnTo>
                <a:close/>
              </a:path>
            </a:pathLst>
          </a:cu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32790" name="Picture 22">
            <a:extLst>
              <a:ext uri="{FF2B5EF4-FFF2-40B4-BE49-F238E27FC236}">
                <a16:creationId xmlns:a16="http://schemas.microsoft.com/office/drawing/2014/main" id="{CF6C62AA-5431-9C41-E441-E3F6DE6D3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3657600"/>
            <a:ext cx="21050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1" name="Rectangle 3">
            <a:extLst>
              <a:ext uri="{FF2B5EF4-FFF2-40B4-BE49-F238E27FC236}">
                <a16:creationId xmlns:a16="http://schemas.microsoft.com/office/drawing/2014/main" id="{47468D81-547A-CF46-F19F-36822434A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From Personal to Public</a:t>
            </a:r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83B49FF9-1D63-B36E-6026-E02C70CCC3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Michael happens to be the first to arrive</a:t>
            </a:r>
          </a:p>
        </p:txBody>
      </p:sp>
      <p:grpSp>
        <p:nvGrpSpPr>
          <p:cNvPr id="32773" name="Group 5">
            <a:extLst>
              <a:ext uri="{FF2B5EF4-FFF2-40B4-BE49-F238E27FC236}">
                <a16:creationId xmlns:a16="http://schemas.microsoft.com/office/drawing/2014/main" id="{A5D67F95-0E61-F8A3-0D6C-7DB7D765E9A3}"/>
              </a:ext>
            </a:extLst>
          </p:cNvPr>
          <p:cNvGrpSpPr>
            <a:grpSpLocks/>
          </p:cNvGrpSpPr>
          <p:nvPr/>
        </p:nvGrpSpPr>
        <p:grpSpPr bwMode="auto">
          <a:xfrm>
            <a:off x="1751013" y="3705225"/>
            <a:ext cx="814387" cy="2062163"/>
            <a:chOff x="204" y="2125"/>
            <a:chExt cx="469" cy="1294"/>
          </a:xfrm>
        </p:grpSpPr>
        <p:sp>
          <p:nvSpPr>
            <p:cNvPr id="32774" name="Arc 6">
              <a:extLst>
                <a:ext uri="{FF2B5EF4-FFF2-40B4-BE49-F238E27FC236}">
                  <a16:creationId xmlns:a16="http://schemas.microsoft.com/office/drawing/2014/main" id="{F61907DE-8E09-B8F5-FB7E-13C449C23C3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3" y="2395"/>
              <a:ext cx="200" cy="402"/>
            </a:xfrm>
            <a:custGeom>
              <a:avLst/>
              <a:gdLst>
                <a:gd name="G0" fmla="+- 0 0 0"/>
                <a:gd name="G1" fmla="+- 18650 0 0"/>
                <a:gd name="G2" fmla="+- 21600 0 0"/>
                <a:gd name="T0" fmla="*/ 10897 w 19360"/>
                <a:gd name="T1" fmla="*/ 0 h 18650"/>
                <a:gd name="T2" fmla="*/ 19360 w 19360"/>
                <a:gd name="T3" fmla="*/ 9072 h 18650"/>
                <a:gd name="T4" fmla="*/ 0 w 19360"/>
                <a:gd name="T5" fmla="*/ 18650 h 1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60" h="18650" fill="none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</a:path>
                <a:path w="19360" h="18650" stroke="0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  <a:lnTo>
                    <a:pt x="0" y="1865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2775" name="Group 7">
              <a:extLst>
                <a:ext uri="{FF2B5EF4-FFF2-40B4-BE49-F238E27FC236}">
                  <a16:creationId xmlns:a16="http://schemas.microsoft.com/office/drawing/2014/main" id="{9E348986-F19F-59DC-68E6-070C60FB05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2125"/>
              <a:ext cx="469" cy="1294"/>
              <a:chOff x="204" y="2125"/>
              <a:chExt cx="469" cy="1294"/>
            </a:xfrm>
          </p:grpSpPr>
          <p:sp>
            <p:nvSpPr>
              <p:cNvPr id="32776" name="Line 8">
                <a:extLst>
                  <a:ext uri="{FF2B5EF4-FFF2-40B4-BE49-F238E27FC236}">
                    <a16:creationId xmlns:a16="http://schemas.microsoft.com/office/drawing/2014/main" id="{1245E051-32FB-B1AE-C7E1-8E4E553501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" y="2955"/>
                <a:ext cx="96" cy="4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2777" name="Line 9">
                <a:extLst>
                  <a:ext uri="{FF2B5EF4-FFF2-40B4-BE49-F238E27FC236}">
                    <a16:creationId xmlns:a16="http://schemas.microsoft.com/office/drawing/2014/main" id="{13547719-5428-F1EF-6C3B-729CE954A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" y="2474"/>
                <a:ext cx="141" cy="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2778" name="Line 10">
                <a:extLst>
                  <a:ext uri="{FF2B5EF4-FFF2-40B4-BE49-F238E27FC236}">
                    <a16:creationId xmlns:a16="http://schemas.microsoft.com/office/drawing/2014/main" id="{5E9DF912-5AA0-6F95-1AEB-E0978183D2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6" y="2492"/>
                <a:ext cx="107" cy="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2779" name="Line 11">
                <a:extLst>
                  <a:ext uri="{FF2B5EF4-FFF2-40B4-BE49-F238E27FC236}">
                    <a16:creationId xmlns:a16="http://schemas.microsoft.com/office/drawing/2014/main" id="{A3778066-3254-F976-F65A-FDDA3F5E7E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5" y="2464"/>
                <a:ext cx="137" cy="10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2780" name="Oval 12">
                <a:extLst>
                  <a:ext uri="{FF2B5EF4-FFF2-40B4-BE49-F238E27FC236}">
                    <a16:creationId xmlns:a16="http://schemas.microsoft.com/office/drawing/2014/main" id="{87393E5C-005D-DC54-B24F-5104A6DAD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9" y="2125"/>
                <a:ext cx="191" cy="258"/>
              </a:xfrm>
              <a:prstGeom prst="ellipse">
                <a:avLst/>
              </a:prstGeom>
              <a:solidFill>
                <a:srgbClr val="F1B9D6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2781" name="Line 13">
                <a:extLst>
                  <a:ext uri="{FF2B5EF4-FFF2-40B4-BE49-F238E27FC236}">
                    <a16:creationId xmlns:a16="http://schemas.microsoft.com/office/drawing/2014/main" id="{A482A6EF-CB8A-8696-878F-5C40C67F82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4" y="2965"/>
                <a:ext cx="117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2782" name="Line 14">
                <a:extLst>
                  <a:ext uri="{FF2B5EF4-FFF2-40B4-BE49-F238E27FC236}">
                    <a16:creationId xmlns:a16="http://schemas.microsoft.com/office/drawing/2014/main" id="{ABC89D02-1C69-F428-96F3-DAC59C670E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2" y="2605"/>
                <a:ext cx="36" cy="35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2783" name="Line 15">
              <a:extLst>
                <a:ext uri="{FF2B5EF4-FFF2-40B4-BE49-F238E27FC236}">
                  <a16:creationId xmlns:a16="http://schemas.microsoft.com/office/drawing/2014/main" id="{3BD2C2BA-2134-BB6A-90DA-7EB9D1E597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2" y="2565"/>
              <a:ext cx="93" cy="1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2784" name="Oval 16">
            <a:extLst>
              <a:ext uri="{FF2B5EF4-FFF2-40B4-BE49-F238E27FC236}">
                <a16:creationId xmlns:a16="http://schemas.microsoft.com/office/drawing/2014/main" id="{5B8DF201-55DB-5EE5-D5F4-BBB697D54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713" y="5184775"/>
            <a:ext cx="2571750" cy="804863"/>
          </a:xfrm>
          <a:prstGeom prst="ellipse">
            <a:avLst/>
          </a:prstGeom>
          <a:solidFill>
            <a:schemeClr val="bg1"/>
          </a:solidFill>
          <a:ln w="12699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2785" name="Group 17">
            <a:extLst>
              <a:ext uri="{FF2B5EF4-FFF2-40B4-BE49-F238E27FC236}">
                <a16:creationId xmlns:a16="http://schemas.microsoft.com/office/drawing/2014/main" id="{134377C2-BEB5-68DA-7026-C804EA875894}"/>
              </a:ext>
            </a:extLst>
          </p:cNvPr>
          <p:cNvGrpSpPr>
            <a:grpSpLocks/>
          </p:cNvGrpSpPr>
          <p:nvPr/>
        </p:nvGrpSpPr>
        <p:grpSpPr bwMode="auto">
          <a:xfrm rot="2755995">
            <a:off x="2562225" y="4052888"/>
            <a:ext cx="257175" cy="447675"/>
            <a:chOff x="2565" y="3166"/>
            <a:chExt cx="161" cy="258"/>
          </a:xfrm>
        </p:grpSpPr>
        <p:sp>
          <p:nvSpPr>
            <p:cNvPr id="32786" name="Rectangle 18">
              <a:extLst>
                <a:ext uri="{FF2B5EF4-FFF2-40B4-BE49-F238E27FC236}">
                  <a16:creationId xmlns:a16="http://schemas.microsoft.com/office/drawing/2014/main" id="{524F2A00-FDA2-FD78-D855-AB1E5CFB6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" y="3166"/>
              <a:ext cx="161" cy="258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32787" name="Rectangle 19">
              <a:extLst>
                <a:ext uri="{FF2B5EF4-FFF2-40B4-BE49-F238E27FC236}">
                  <a16:creationId xmlns:a16="http://schemas.microsoft.com/office/drawing/2014/main" id="{257A6523-9055-F0ED-8E53-91FF3A571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202"/>
              <a:ext cx="131" cy="147"/>
            </a:xfrm>
            <a:prstGeom prst="rect">
              <a:avLst/>
            </a:prstGeom>
            <a:solidFill>
              <a:schemeClr val="bg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41" name="Picture 49">
            <a:extLst>
              <a:ext uri="{FF2B5EF4-FFF2-40B4-BE49-F238E27FC236}">
                <a16:creationId xmlns:a16="http://schemas.microsoft.com/office/drawing/2014/main" id="{5388B385-6E58-E414-891F-175F644AA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975" y="3657600"/>
            <a:ext cx="210502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40" name="Picture 48">
            <a:extLst>
              <a:ext uri="{FF2B5EF4-FFF2-40B4-BE49-F238E27FC236}">
                <a16:creationId xmlns:a16="http://schemas.microsoft.com/office/drawing/2014/main" id="{0489AAFD-7BE5-754E-48DA-E091E5C284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728788"/>
            <a:ext cx="4206875" cy="300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796" name="Rectangle 4">
            <a:extLst>
              <a:ext uri="{FF2B5EF4-FFF2-40B4-BE49-F238E27FC236}">
                <a16:creationId xmlns:a16="http://schemas.microsoft.com/office/drawing/2014/main" id="{A6F9B58A-79F7-5423-2212-E0229DFE5B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From Personal to Public</a:t>
            </a:r>
          </a:p>
        </p:txBody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3CFB2DAD-787B-0613-5C7D-59C7942F2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Other people arrive and join in</a:t>
            </a:r>
          </a:p>
        </p:txBody>
      </p:sp>
      <p:grpSp>
        <p:nvGrpSpPr>
          <p:cNvPr id="33838" name="Group 46">
            <a:extLst>
              <a:ext uri="{FF2B5EF4-FFF2-40B4-BE49-F238E27FC236}">
                <a16:creationId xmlns:a16="http://schemas.microsoft.com/office/drawing/2014/main" id="{8A93238D-BEA0-EACC-D172-F92D0FCA03FA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3705225"/>
            <a:ext cx="2949575" cy="2949575"/>
            <a:chOff x="593" y="2334"/>
            <a:chExt cx="1858" cy="1858"/>
          </a:xfrm>
        </p:grpSpPr>
        <p:grpSp>
          <p:nvGrpSpPr>
            <p:cNvPr id="33798" name="Group 6">
              <a:extLst>
                <a:ext uri="{FF2B5EF4-FFF2-40B4-BE49-F238E27FC236}">
                  <a16:creationId xmlns:a16="http://schemas.microsoft.com/office/drawing/2014/main" id="{EA83CDA9-6B02-C452-EC5D-674585B6B44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3" y="2334"/>
              <a:ext cx="513" cy="1299"/>
              <a:chOff x="204" y="2125"/>
              <a:chExt cx="469" cy="1294"/>
            </a:xfrm>
          </p:grpSpPr>
          <p:sp>
            <p:nvSpPr>
              <p:cNvPr id="33799" name="Arc 7">
                <a:extLst>
                  <a:ext uri="{FF2B5EF4-FFF2-40B4-BE49-F238E27FC236}">
                    <a16:creationId xmlns:a16="http://schemas.microsoft.com/office/drawing/2014/main" id="{B4C83C97-36EC-0D97-35C2-81A2054D220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3800" name="Group 8">
                <a:extLst>
                  <a:ext uri="{FF2B5EF4-FFF2-40B4-BE49-F238E27FC236}">
                    <a16:creationId xmlns:a16="http://schemas.microsoft.com/office/drawing/2014/main" id="{6689E4DE-F722-A864-9E6C-C08CC02C96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33801" name="Line 9">
                  <a:extLst>
                    <a:ext uri="{FF2B5EF4-FFF2-40B4-BE49-F238E27FC236}">
                      <a16:creationId xmlns:a16="http://schemas.microsoft.com/office/drawing/2014/main" id="{C7BB7B5C-57B9-450D-7222-C70D1A771D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2" name="Line 10">
                  <a:extLst>
                    <a:ext uri="{FF2B5EF4-FFF2-40B4-BE49-F238E27FC236}">
                      <a16:creationId xmlns:a16="http://schemas.microsoft.com/office/drawing/2014/main" id="{DC9072EE-0256-3221-1395-9BE7D2A461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3" name="Line 11">
                  <a:extLst>
                    <a:ext uri="{FF2B5EF4-FFF2-40B4-BE49-F238E27FC236}">
                      <a16:creationId xmlns:a16="http://schemas.microsoft.com/office/drawing/2014/main" id="{017F0C4D-ABFD-249D-554F-C015C0A724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4" name="Line 12">
                  <a:extLst>
                    <a:ext uri="{FF2B5EF4-FFF2-40B4-BE49-F238E27FC236}">
                      <a16:creationId xmlns:a16="http://schemas.microsoft.com/office/drawing/2014/main" id="{14D576D3-B591-D419-531A-EDB139438AC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5" name="Oval 13">
                  <a:extLst>
                    <a:ext uri="{FF2B5EF4-FFF2-40B4-BE49-F238E27FC236}">
                      <a16:creationId xmlns:a16="http://schemas.microsoft.com/office/drawing/2014/main" id="{63620D8D-7ACD-D932-71BC-9BECA8245C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6" name="Line 14">
                  <a:extLst>
                    <a:ext uri="{FF2B5EF4-FFF2-40B4-BE49-F238E27FC236}">
                      <a16:creationId xmlns:a16="http://schemas.microsoft.com/office/drawing/2014/main" id="{D75D5771-F4DB-DDD5-E9B4-CF584687B5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07" name="Line 15">
                  <a:extLst>
                    <a:ext uri="{FF2B5EF4-FFF2-40B4-BE49-F238E27FC236}">
                      <a16:creationId xmlns:a16="http://schemas.microsoft.com/office/drawing/2014/main" id="{C18F1735-78AE-2239-788D-85684F3938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08" name="Line 16">
                <a:extLst>
                  <a:ext uri="{FF2B5EF4-FFF2-40B4-BE49-F238E27FC236}">
                    <a16:creationId xmlns:a16="http://schemas.microsoft.com/office/drawing/2014/main" id="{AB315D9A-BA57-8FD3-5914-5356A0024A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809" name="Oval 17">
              <a:extLst>
                <a:ext uri="{FF2B5EF4-FFF2-40B4-BE49-F238E27FC236}">
                  <a16:creationId xmlns:a16="http://schemas.microsoft.com/office/drawing/2014/main" id="{72961A34-6E41-B0A9-82F6-26B2C95C41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" y="3266"/>
              <a:ext cx="1620" cy="507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3810" name="Group 18">
              <a:extLst>
                <a:ext uri="{FF2B5EF4-FFF2-40B4-BE49-F238E27FC236}">
                  <a16:creationId xmlns:a16="http://schemas.microsoft.com/office/drawing/2014/main" id="{3EFFD972-5CA0-931B-83D2-A0CF8585BC1B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1614" y="2553"/>
              <a:ext cx="162" cy="282"/>
              <a:chOff x="2565" y="3166"/>
              <a:chExt cx="161" cy="258"/>
            </a:xfrm>
          </p:grpSpPr>
          <p:sp>
            <p:nvSpPr>
              <p:cNvPr id="33811" name="Rectangle 19">
                <a:extLst>
                  <a:ext uri="{FF2B5EF4-FFF2-40B4-BE49-F238E27FC236}">
                    <a16:creationId xmlns:a16="http://schemas.microsoft.com/office/drawing/2014/main" id="{C7E8BD1A-F7F3-5E7F-E398-346AF5F062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3812" name="Rectangle 20">
                <a:extLst>
                  <a:ext uri="{FF2B5EF4-FFF2-40B4-BE49-F238E27FC236}">
                    <a16:creationId xmlns:a16="http://schemas.microsoft.com/office/drawing/2014/main" id="{6811C25F-A113-DD5D-4BDC-D52A8E7733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33813" name="Group 21">
              <a:extLst>
                <a:ext uri="{FF2B5EF4-FFF2-40B4-BE49-F238E27FC236}">
                  <a16:creationId xmlns:a16="http://schemas.microsoft.com/office/drawing/2014/main" id="{6AC7F046-75FE-2F7B-DFC1-2067662893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2885"/>
              <a:ext cx="1858" cy="1307"/>
              <a:chOff x="593" y="2885"/>
              <a:chExt cx="1858" cy="1307"/>
            </a:xfrm>
          </p:grpSpPr>
          <p:sp>
            <p:nvSpPr>
              <p:cNvPr id="33814" name="Line 22">
                <a:extLst>
                  <a:ext uri="{FF2B5EF4-FFF2-40B4-BE49-F238E27FC236}">
                    <a16:creationId xmlns:a16="http://schemas.microsoft.com/office/drawing/2014/main" id="{0B6E2B2B-CEE5-12C9-0147-68585F762B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74" y="3712"/>
                <a:ext cx="377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5" name="Line 23">
                <a:extLst>
                  <a:ext uri="{FF2B5EF4-FFF2-40B4-BE49-F238E27FC236}">
                    <a16:creationId xmlns:a16="http://schemas.microsoft.com/office/drawing/2014/main" id="{96BFCA27-0055-D4F1-3183-900E7F6891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4" y="3810"/>
                <a:ext cx="202" cy="35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6" name="Line 24">
                <a:extLst>
                  <a:ext uri="{FF2B5EF4-FFF2-40B4-BE49-F238E27FC236}">
                    <a16:creationId xmlns:a16="http://schemas.microsoft.com/office/drawing/2014/main" id="{F0934FBF-F26A-9123-A2BE-0006F93A5C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3" y="3295"/>
                <a:ext cx="115" cy="22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7" name="Line 25">
                <a:extLst>
                  <a:ext uri="{FF2B5EF4-FFF2-40B4-BE49-F238E27FC236}">
                    <a16:creationId xmlns:a16="http://schemas.microsoft.com/office/drawing/2014/main" id="{1B5EE876-1F32-C9C0-9AAB-B725D99003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3" y="3263"/>
                <a:ext cx="29" cy="25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8" name="Line 26">
                <a:extLst>
                  <a:ext uri="{FF2B5EF4-FFF2-40B4-BE49-F238E27FC236}">
                    <a16:creationId xmlns:a16="http://schemas.microsoft.com/office/drawing/2014/main" id="{7555D671-B4ED-0CAA-E4C9-296CEFD33C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18" y="3264"/>
                <a:ext cx="96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9" name="Arc 27">
                <a:extLst>
                  <a:ext uri="{FF2B5EF4-FFF2-40B4-BE49-F238E27FC236}">
                    <a16:creationId xmlns:a16="http://schemas.microsoft.com/office/drawing/2014/main" id="{D4A7FD7A-DDA3-309C-C1E8-4E0302FDC7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3141"/>
                <a:ext cx="327" cy="247"/>
              </a:xfrm>
              <a:custGeom>
                <a:avLst/>
                <a:gdLst>
                  <a:gd name="G0" fmla="+- 0 0 0"/>
                  <a:gd name="G1" fmla="+- 18923 0 0"/>
                  <a:gd name="G2" fmla="+- 21600 0 0"/>
                  <a:gd name="T0" fmla="*/ 10416 w 20265"/>
                  <a:gd name="T1" fmla="*/ 0 h 18923"/>
                  <a:gd name="T2" fmla="*/ 20265 w 20265"/>
                  <a:gd name="T3" fmla="*/ 11446 h 18923"/>
                  <a:gd name="T4" fmla="*/ 0 w 20265"/>
                  <a:gd name="T5" fmla="*/ 18923 h 18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5" h="18923" fill="none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</a:path>
                  <a:path w="20265" h="18923" stroke="0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  <a:lnTo>
                      <a:pt x="0" y="18923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0" name="Oval 28">
                <a:extLst>
                  <a:ext uri="{FF2B5EF4-FFF2-40B4-BE49-F238E27FC236}">
                    <a16:creationId xmlns:a16="http://schemas.microsoft.com/office/drawing/2014/main" id="{34D49C09-5AE7-E4E5-A113-8C0F28EA01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1" y="3012"/>
                <a:ext cx="165" cy="245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1" name="Line 29">
                <a:extLst>
                  <a:ext uri="{FF2B5EF4-FFF2-40B4-BE49-F238E27FC236}">
                    <a16:creationId xmlns:a16="http://schemas.microsoft.com/office/drawing/2014/main" id="{F035C08C-7C7B-73EC-D9DC-116DDED98A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3289"/>
                <a:ext cx="55" cy="13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2" name="Line 30">
                <a:extLst>
                  <a:ext uri="{FF2B5EF4-FFF2-40B4-BE49-F238E27FC236}">
                    <a16:creationId xmlns:a16="http://schemas.microsoft.com/office/drawing/2014/main" id="{8C17DBBF-91D9-D040-517A-7847F4C7C9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5" y="3425"/>
                <a:ext cx="86" cy="2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3" name="Oval 31">
                <a:extLst>
                  <a:ext uri="{FF2B5EF4-FFF2-40B4-BE49-F238E27FC236}">
                    <a16:creationId xmlns:a16="http://schemas.microsoft.com/office/drawing/2014/main" id="{A67FAF70-ACBD-B442-10C7-F26A318DEA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" y="2885"/>
                <a:ext cx="164" cy="244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4" name="Line 32">
                <a:extLst>
                  <a:ext uri="{FF2B5EF4-FFF2-40B4-BE49-F238E27FC236}">
                    <a16:creationId xmlns:a16="http://schemas.microsoft.com/office/drawing/2014/main" id="{D7042788-014E-DFCB-FA53-4C3444E4D6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" y="3712"/>
                <a:ext cx="376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5" name="Line 33">
                <a:extLst>
                  <a:ext uri="{FF2B5EF4-FFF2-40B4-BE49-F238E27FC236}">
                    <a16:creationId xmlns:a16="http://schemas.microsoft.com/office/drawing/2014/main" id="{E3710938-29FA-9F10-7285-669453220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2" y="3806"/>
                <a:ext cx="259" cy="3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6" name="Line 34">
                <a:extLst>
                  <a:ext uri="{FF2B5EF4-FFF2-40B4-BE49-F238E27FC236}">
                    <a16:creationId xmlns:a16="http://schemas.microsoft.com/office/drawing/2014/main" id="{AB309D23-F09D-CB81-F2CE-EE905587CF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" y="3264"/>
                <a:ext cx="86" cy="28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7" name="Line 35">
                <a:extLst>
                  <a:ext uri="{FF2B5EF4-FFF2-40B4-BE49-F238E27FC236}">
                    <a16:creationId xmlns:a16="http://schemas.microsoft.com/office/drawing/2014/main" id="{DE9B04F8-F6A8-4FAA-D3CC-8C870678E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7" y="3391"/>
                <a:ext cx="28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8" name="Line 36">
                <a:extLst>
                  <a:ext uri="{FF2B5EF4-FFF2-40B4-BE49-F238E27FC236}">
                    <a16:creationId xmlns:a16="http://schemas.microsoft.com/office/drawing/2014/main" id="{7FBA2A94-4013-6B08-1AA7-B7390AF257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" y="3200"/>
                <a:ext cx="86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29" name="Arc 37">
                <a:extLst>
                  <a:ext uri="{FF2B5EF4-FFF2-40B4-BE49-F238E27FC236}">
                    <a16:creationId xmlns:a16="http://schemas.microsoft.com/office/drawing/2014/main" id="{3F4C938E-FBB6-E9AF-DEE2-C8EED0DD94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" y="3112"/>
                <a:ext cx="117" cy="314"/>
              </a:xfrm>
              <a:custGeom>
                <a:avLst/>
                <a:gdLst>
                  <a:gd name="G0" fmla="+- 20301 0 0"/>
                  <a:gd name="G1" fmla="+- 18729 0 0"/>
                  <a:gd name="G2" fmla="+- 21600 0 0"/>
                  <a:gd name="T0" fmla="*/ 0 w 20301"/>
                  <a:gd name="T1" fmla="*/ 11352 h 18729"/>
                  <a:gd name="T2" fmla="*/ 9541 w 20301"/>
                  <a:gd name="T3" fmla="*/ 0 h 18729"/>
                  <a:gd name="T4" fmla="*/ 20301 w 20301"/>
                  <a:gd name="T5" fmla="*/ 18729 h 18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1" h="18729" fill="none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</a:path>
                  <a:path w="20301" h="18729" stroke="0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  <a:lnTo>
                      <a:pt x="20301" y="187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30" name="Line 38">
                <a:extLst>
                  <a:ext uri="{FF2B5EF4-FFF2-40B4-BE49-F238E27FC236}">
                    <a16:creationId xmlns:a16="http://schemas.microsoft.com/office/drawing/2014/main" id="{ADFF7D51-B5F5-39AC-E7BF-EF10BE9346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3292"/>
                <a:ext cx="62" cy="4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31" name="Line 39">
                <a:extLst>
                  <a:ext uri="{FF2B5EF4-FFF2-40B4-BE49-F238E27FC236}">
                    <a16:creationId xmlns:a16="http://schemas.microsoft.com/office/drawing/2014/main" id="{79B4DD8B-98A7-033E-9209-4EF2274C12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7" y="3392"/>
                <a:ext cx="86" cy="9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3832" name="Group 40">
                <a:extLst>
                  <a:ext uri="{FF2B5EF4-FFF2-40B4-BE49-F238E27FC236}">
                    <a16:creationId xmlns:a16="http://schemas.microsoft.com/office/drawing/2014/main" id="{F8B8A067-E211-F5B5-D184-FE68A7382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474805">
                <a:off x="1798" y="3212"/>
                <a:ext cx="176" cy="259"/>
                <a:chOff x="2565" y="3166"/>
                <a:chExt cx="161" cy="258"/>
              </a:xfrm>
            </p:grpSpPr>
            <p:sp>
              <p:nvSpPr>
                <p:cNvPr id="33833" name="Rectangle 41">
                  <a:extLst>
                    <a:ext uri="{FF2B5EF4-FFF2-40B4-BE49-F238E27FC236}">
                      <a16:creationId xmlns:a16="http://schemas.microsoft.com/office/drawing/2014/main" id="{06C80E37-12F5-B482-10A4-2837AFA786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33834" name="Rectangle 42">
                  <a:extLst>
                    <a:ext uri="{FF2B5EF4-FFF2-40B4-BE49-F238E27FC236}">
                      <a16:creationId xmlns:a16="http://schemas.microsoft.com/office/drawing/2014/main" id="{4748AD7F-0100-8BB2-03AF-1392ADA5C2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grpSp>
            <p:nvGrpSpPr>
              <p:cNvPr id="33835" name="Group 43">
                <a:extLst>
                  <a:ext uri="{FF2B5EF4-FFF2-40B4-BE49-F238E27FC236}">
                    <a16:creationId xmlns:a16="http://schemas.microsoft.com/office/drawing/2014/main" id="{D2877319-40FD-5418-47B8-0EB66DBCB5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885" y="3198"/>
                <a:ext cx="162" cy="282"/>
                <a:chOff x="2565" y="3166"/>
                <a:chExt cx="161" cy="258"/>
              </a:xfrm>
            </p:grpSpPr>
            <p:sp>
              <p:nvSpPr>
                <p:cNvPr id="33836" name="Rectangle 44">
                  <a:extLst>
                    <a:ext uri="{FF2B5EF4-FFF2-40B4-BE49-F238E27FC236}">
                      <a16:creationId xmlns:a16="http://schemas.microsoft.com/office/drawing/2014/main" id="{29EA2DCD-71AB-8537-A1AE-1C73D50E67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33837" name="Rectangle 45">
                  <a:extLst>
                    <a:ext uri="{FF2B5EF4-FFF2-40B4-BE49-F238E27FC236}">
                      <a16:creationId xmlns:a16="http://schemas.microsoft.com/office/drawing/2014/main" id="{ED5397F2-CFE6-7C4E-3B87-912BE0CC92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</p:grpSp>
      <p:sp>
        <p:nvSpPr>
          <p:cNvPr id="33843" name="AutoShape 51">
            <a:extLst>
              <a:ext uri="{FF2B5EF4-FFF2-40B4-BE49-F238E27FC236}">
                <a16:creationId xmlns:a16="http://schemas.microsoft.com/office/drawing/2014/main" id="{00559951-8EB3-D02A-8E3B-35FB49D960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697663" y="1711325"/>
            <a:ext cx="1917700" cy="2057400"/>
          </a:xfrm>
          <a:custGeom>
            <a:avLst/>
            <a:gdLst>
              <a:gd name="G0" fmla="+- 12655 0 0"/>
              <a:gd name="G1" fmla="+- 18514 0 0"/>
              <a:gd name="G2" fmla="+- 6171 0 0"/>
              <a:gd name="G3" fmla="*/ 12655 1 2"/>
              <a:gd name="G4" fmla="+- G3 10800 0"/>
              <a:gd name="G5" fmla="+- 21600 12655 18514"/>
              <a:gd name="G6" fmla="+- 18514 6171 0"/>
              <a:gd name="G7" fmla="*/ G6 1 2"/>
              <a:gd name="G8" fmla="*/ 18514 2 1"/>
              <a:gd name="G9" fmla="+- G8 0 21600"/>
              <a:gd name="G10" fmla="+- G5 0 G4"/>
              <a:gd name="G11" fmla="+- 12655 0 G4"/>
              <a:gd name="G12" fmla="*/ G2 G10 G11"/>
              <a:gd name="T0" fmla="*/ 17128 w 21600"/>
              <a:gd name="T1" fmla="*/ 0 h 21600"/>
              <a:gd name="T2" fmla="*/ 12655 w 21600"/>
              <a:gd name="T3" fmla="*/ 6171 h 21600"/>
              <a:gd name="T4" fmla="*/ 6171 w 21600"/>
              <a:gd name="T5" fmla="*/ 12655 h 21600"/>
              <a:gd name="T6" fmla="*/ 0 w 21600"/>
              <a:gd name="T7" fmla="*/ 17128 h 21600"/>
              <a:gd name="T8" fmla="*/ 6171 w 21600"/>
              <a:gd name="T9" fmla="*/ 21600 h 21600"/>
              <a:gd name="T10" fmla="*/ 12343 w 21600"/>
              <a:gd name="T11" fmla="*/ 18514 h 21600"/>
              <a:gd name="T12" fmla="*/ 18514 w 21600"/>
              <a:gd name="T13" fmla="*/ 12343 h 21600"/>
              <a:gd name="T14" fmla="*/ 21600 w 21600"/>
              <a:gd name="T15" fmla="*/ 617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128" y="0"/>
                </a:moveTo>
                <a:lnTo>
                  <a:pt x="12655" y="6171"/>
                </a:lnTo>
                <a:lnTo>
                  <a:pt x="15741" y="6171"/>
                </a:lnTo>
                <a:lnTo>
                  <a:pt x="15741" y="15741"/>
                </a:lnTo>
                <a:lnTo>
                  <a:pt x="6171" y="15741"/>
                </a:lnTo>
                <a:lnTo>
                  <a:pt x="6171" y="12655"/>
                </a:lnTo>
                <a:lnTo>
                  <a:pt x="0" y="17128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Picture 3">
            <a:extLst>
              <a:ext uri="{FF2B5EF4-FFF2-40B4-BE49-F238E27FC236}">
                <a16:creationId xmlns:a16="http://schemas.microsoft.com/office/drawing/2014/main" id="{91E06F18-8A5D-F2F4-059E-7A9B10477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1728788"/>
            <a:ext cx="4206875" cy="3006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20" name="Rectangle 4">
            <a:extLst>
              <a:ext uri="{FF2B5EF4-FFF2-40B4-BE49-F238E27FC236}">
                <a16:creationId xmlns:a16="http://schemas.microsoft.com/office/drawing/2014/main" id="{7BC50916-367A-0C5B-D69B-BF0A5B8875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From Personal to Public</a:t>
            </a:r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65B953FD-C554-11AC-83A2-0E885B842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Other people arrive and join in</a:t>
            </a:r>
          </a:p>
        </p:txBody>
      </p:sp>
      <p:grpSp>
        <p:nvGrpSpPr>
          <p:cNvPr id="34822" name="Group 6">
            <a:extLst>
              <a:ext uri="{FF2B5EF4-FFF2-40B4-BE49-F238E27FC236}">
                <a16:creationId xmlns:a16="http://schemas.microsoft.com/office/drawing/2014/main" id="{BFBD2733-6D9B-1320-69DE-6AF91FC78C80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3705225"/>
            <a:ext cx="2949575" cy="2949575"/>
            <a:chOff x="593" y="2334"/>
            <a:chExt cx="1858" cy="1858"/>
          </a:xfrm>
        </p:grpSpPr>
        <p:grpSp>
          <p:nvGrpSpPr>
            <p:cNvPr id="34823" name="Group 7">
              <a:extLst>
                <a:ext uri="{FF2B5EF4-FFF2-40B4-BE49-F238E27FC236}">
                  <a16:creationId xmlns:a16="http://schemas.microsoft.com/office/drawing/2014/main" id="{DEF1889B-1F99-9FE1-6481-686C0457BE8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3" y="2334"/>
              <a:ext cx="513" cy="1299"/>
              <a:chOff x="204" y="2125"/>
              <a:chExt cx="469" cy="1294"/>
            </a:xfrm>
          </p:grpSpPr>
          <p:sp>
            <p:nvSpPr>
              <p:cNvPr id="34824" name="Arc 8">
                <a:extLst>
                  <a:ext uri="{FF2B5EF4-FFF2-40B4-BE49-F238E27FC236}">
                    <a16:creationId xmlns:a16="http://schemas.microsoft.com/office/drawing/2014/main" id="{D2F1F7F0-A355-571C-2626-7D94D94E0E2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4825" name="Group 9">
                <a:extLst>
                  <a:ext uri="{FF2B5EF4-FFF2-40B4-BE49-F238E27FC236}">
                    <a16:creationId xmlns:a16="http://schemas.microsoft.com/office/drawing/2014/main" id="{D1BC6CD1-7A0D-476D-A4D4-9E3907E97D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34826" name="Line 10">
                  <a:extLst>
                    <a:ext uri="{FF2B5EF4-FFF2-40B4-BE49-F238E27FC236}">
                      <a16:creationId xmlns:a16="http://schemas.microsoft.com/office/drawing/2014/main" id="{C03C94BB-6D66-8ACA-6007-800FF6A63AC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4827" name="Line 11">
                  <a:extLst>
                    <a:ext uri="{FF2B5EF4-FFF2-40B4-BE49-F238E27FC236}">
                      <a16:creationId xmlns:a16="http://schemas.microsoft.com/office/drawing/2014/main" id="{CF5E99CD-6DCE-B9DD-9B93-85C313BC16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4828" name="Line 12">
                  <a:extLst>
                    <a:ext uri="{FF2B5EF4-FFF2-40B4-BE49-F238E27FC236}">
                      <a16:creationId xmlns:a16="http://schemas.microsoft.com/office/drawing/2014/main" id="{6D04A5A9-FE43-A286-275A-05DA247728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4829" name="Line 13">
                  <a:extLst>
                    <a:ext uri="{FF2B5EF4-FFF2-40B4-BE49-F238E27FC236}">
                      <a16:creationId xmlns:a16="http://schemas.microsoft.com/office/drawing/2014/main" id="{4C9BCD62-06F9-F242-8CD7-99766D85F2D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4830" name="Oval 14">
                  <a:extLst>
                    <a:ext uri="{FF2B5EF4-FFF2-40B4-BE49-F238E27FC236}">
                      <a16:creationId xmlns:a16="http://schemas.microsoft.com/office/drawing/2014/main" id="{72737D1A-6AA5-24E4-B289-E87623B92D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4831" name="Line 15">
                  <a:extLst>
                    <a:ext uri="{FF2B5EF4-FFF2-40B4-BE49-F238E27FC236}">
                      <a16:creationId xmlns:a16="http://schemas.microsoft.com/office/drawing/2014/main" id="{B4C0973D-889C-8423-537F-35C4DC8340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4832" name="Line 16">
                  <a:extLst>
                    <a:ext uri="{FF2B5EF4-FFF2-40B4-BE49-F238E27FC236}">
                      <a16:creationId xmlns:a16="http://schemas.microsoft.com/office/drawing/2014/main" id="{0E3B5A77-6C1E-3D6B-1999-ED35725CEB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4833" name="Line 17">
                <a:extLst>
                  <a:ext uri="{FF2B5EF4-FFF2-40B4-BE49-F238E27FC236}">
                    <a16:creationId xmlns:a16="http://schemas.microsoft.com/office/drawing/2014/main" id="{927E27B1-2877-AD85-DA07-2B0FDB9EFE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4834" name="Oval 18">
              <a:extLst>
                <a:ext uri="{FF2B5EF4-FFF2-40B4-BE49-F238E27FC236}">
                  <a16:creationId xmlns:a16="http://schemas.microsoft.com/office/drawing/2014/main" id="{C8BA1A71-06FD-243F-F963-28143B0E5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" y="3266"/>
              <a:ext cx="1620" cy="507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4835" name="Group 19">
              <a:extLst>
                <a:ext uri="{FF2B5EF4-FFF2-40B4-BE49-F238E27FC236}">
                  <a16:creationId xmlns:a16="http://schemas.microsoft.com/office/drawing/2014/main" id="{1DCC4594-0366-41DA-DE6A-1E7E5F4FB853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1614" y="2553"/>
              <a:ext cx="162" cy="282"/>
              <a:chOff x="2565" y="3166"/>
              <a:chExt cx="161" cy="258"/>
            </a:xfrm>
          </p:grpSpPr>
          <p:sp>
            <p:nvSpPr>
              <p:cNvPr id="34836" name="Rectangle 20">
                <a:extLst>
                  <a:ext uri="{FF2B5EF4-FFF2-40B4-BE49-F238E27FC236}">
                    <a16:creationId xmlns:a16="http://schemas.microsoft.com/office/drawing/2014/main" id="{932EF7FE-0EE5-B6EE-9CF6-12F8DC3A1B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4837" name="Rectangle 21">
                <a:extLst>
                  <a:ext uri="{FF2B5EF4-FFF2-40B4-BE49-F238E27FC236}">
                    <a16:creationId xmlns:a16="http://schemas.microsoft.com/office/drawing/2014/main" id="{32E3E210-B754-ACFD-F3EC-B5B3A342D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34838" name="Group 22">
              <a:extLst>
                <a:ext uri="{FF2B5EF4-FFF2-40B4-BE49-F238E27FC236}">
                  <a16:creationId xmlns:a16="http://schemas.microsoft.com/office/drawing/2014/main" id="{6908D4C5-BD0E-2080-500D-670D439B84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2885"/>
              <a:ext cx="1858" cy="1307"/>
              <a:chOff x="593" y="2885"/>
              <a:chExt cx="1858" cy="1307"/>
            </a:xfrm>
          </p:grpSpPr>
          <p:sp>
            <p:nvSpPr>
              <p:cNvPr id="34839" name="Line 23">
                <a:extLst>
                  <a:ext uri="{FF2B5EF4-FFF2-40B4-BE49-F238E27FC236}">
                    <a16:creationId xmlns:a16="http://schemas.microsoft.com/office/drawing/2014/main" id="{DA0F6F40-F007-1F65-8E92-39142BEF5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74" y="3712"/>
                <a:ext cx="377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0" name="Line 24">
                <a:extLst>
                  <a:ext uri="{FF2B5EF4-FFF2-40B4-BE49-F238E27FC236}">
                    <a16:creationId xmlns:a16="http://schemas.microsoft.com/office/drawing/2014/main" id="{969747EF-7BFE-9927-D043-D61859A7F8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4" y="3810"/>
                <a:ext cx="202" cy="35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1" name="Line 25">
                <a:extLst>
                  <a:ext uri="{FF2B5EF4-FFF2-40B4-BE49-F238E27FC236}">
                    <a16:creationId xmlns:a16="http://schemas.microsoft.com/office/drawing/2014/main" id="{8095B409-1B42-6F54-B186-7E27A712D5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3" y="3295"/>
                <a:ext cx="115" cy="22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2" name="Line 26">
                <a:extLst>
                  <a:ext uri="{FF2B5EF4-FFF2-40B4-BE49-F238E27FC236}">
                    <a16:creationId xmlns:a16="http://schemas.microsoft.com/office/drawing/2014/main" id="{13A3F377-A991-A641-C1C4-D85AABAF56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3" y="3263"/>
                <a:ext cx="29" cy="25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3" name="Line 27">
                <a:extLst>
                  <a:ext uri="{FF2B5EF4-FFF2-40B4-BE49-F238E27FC236}">
                    <a16:creationId xmlns:a16="http://schemas.microsoft.com/office/drawing/2014/main" id="{BE21616A-6CA0-C2D7-472B-ECF3EF56A1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18" y="3264"/>
                <a:ext cx="96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4" name="Arc 28">
                <a:extLst>
                  <a:ext uri="{FF2B5EF4-FFF2-40B4-BE49-F238E27FC236}">
                    <a16:creationId xmlns:a16="http://schemas.microsoft.com/office/drawing/2014/main" id="{5021ED81-A18C-54A2-455E-A90D5623DA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3141"/>
                <a:ext cx="327" cy="247"/>
              </a:xfrm>
              <a:custGeom>
                <a:avLst/>
                <a:gdLst>
                  <a:gd name="G0" fmla="+- 0 0 0"/>
                  <a:gd name="G1" fmla="+- 18923 0 0"/>
                  <a:gd name="G2" fmla="+- 21600 0 0"/>
                  <a:gd name="T0" fmla="*/ 10416 w 20265"/>
                  <a:gd name="T1" fmla="*/ 0 h 18923"/>
                  <a:gd name="T2" fmla="*/ 20265 w 20265"/>
                  <a:gd name="T3" fmla="*/ 11446 h 18923"/>
                  <a:gd name="T4" fmla="*/ 0 w 20265"/>
                  <a:gd name="T5" fmla="*/ 18923 h 18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5" h="18923" fill="none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</a:path>
                  <a:path w="20265" h="18923" stroke="0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  <a:lnTo>
                      <a:pt x="0" y="18923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5" name="Oval 29">
                <a:extLst>
                  <a:ext uri="{FF2B5EF4-FFF2-40B4-BE49-F238E27FC236}">
                    <a16:creationId xmlns:a16="http://schemas.microsoft.com/office/drawing/2014/main" id="{55DBEB13-B7C3-1CE9-E2B4-C8F6F2385B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1" y="3012"/>
                <a:ext cx="165" cy="245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6" name="Line 30">
                <a:extLst>
                  <a:ext uri="{FF2B5EF4-FFF2-40B4-BE49-F238E27FC236}">
                    <a16:creationId xmlns:a16="http://schemas.microsoft.com/office/drawing/2014/main" id="{23ECD8A1-B4A6-F8D0-F4B9-D8B5514088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3289"/>
                <a:ext cx="55" cy="13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7" name="Line 31">
                <a:extLst>
                  <a:ext uri="{FF2B5EF4-FFF2-40B4-BE49-F238E27FC236}">
                    <a16:creationId xmlns:a16="http://schemas.microsoft.com/office/drawing/2014/main" id="{59437080-BD43-8FCE-C97D-6E616CA36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5" y="3425"/>
                <a:ext cx="86" cy="2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8" name="Oval 32">
                <a:extLst>
                  <a:ext uri="{FF2B5EF4-FFF2-40B4-BE49-F238E27FC236}">
                    <a16:creationId xmlns:a16="http://schemas.microsoft.com/office/drawing/2014/main" id="{9AD48AD6-4887-923B-66C5-2AFC2BB11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" y="2885"/>
                <a:ext cx="164" cy="244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49" name="Line 33">
                <a:extLst>
                  <a:ext uri="{FF2B5EF4-FFF2-40B4-BE49-F238E27FC236}">
                    <a16:creationId xmlns:a16="http://schemas.microsoft.com/office/drawing/2014/main" id="{459E0438-A12A-A3F7-2BFD-A584C1CB66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" y="3712"/>
                <a:ext cx="376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0" name="Line 34">
                <a:extLst>
                  <a:ext uri="{FF2B5EF4-FFF2-40B4-BE49-F238E27FC236}">
                    <a16:creationId xmlns:a16="http://schemas.microsoft.com/office/drawing/2014/main" id="{1EB3E219-3171-C9D9-CEE9-14DC341F9C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2" y="3806"/>
                <a:ext cx="259" cy="3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1" name="Line 35">
                <a:extLst>
                  <a:ext uri="{FF2B5EF4-FFF2-40B4-BE49-F238E27FC236}">
                    <a16:creationId xmlns:a16="http://schemas.microsoft.com/office/drawing/2014/main" id="{7D4C8DEA-9850-44BD-15A2-A1B8EDC13D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" y="3264"/>
                <a:ext cx="86" cy="28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2" name="Line 36">
                <a:extLst>
                  <a:ext uri="{FF2B5EF4-FFF2-40B4-BE49-F238E27FC236}">
                    <a16:creationId xmlns:a16="http://schemas.microsoft.com/office/drawing/2014/main" id="{DE533B73-B74D-313B-8C97-0935E94051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7" y="3391"/>
                <a:ext cx="28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3" name="Line 37">
                <a:extLst>
                  <a:ext uri="{FF2B5EF4-FFF2-40B4-BE49-F238E27FC236}">
                    <a16:creationId xmlns:a16="http://schemas.microsoft.com/office/drawing/2014/main" id="{5D9FE4C7-BC15-9D92-6870-80D44A2286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" y="3200"/>
                <a:ext cx="86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4" name="Arc 38">
                <a:extLst>
                  <a:ext uri="{FF2B5EF4-FFF2-40B4-BE49-F238E27FC236}">
                    <a16:creationId xmlns:a16="http://schemas.microsoft.com/office/drawing/2014/main" id="{3A500DC1-409E-7977-28AA-DCF44E29E0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" y="3112"/>
                <a:ext cx="117" cy="314"/>
              </a:xfrm>
              <a:custGeom>
                <a:avLst/>
                <a:gdLst>
                  <a:gd name="G0" fmla="+- 20301 0 0"/>
                  <a:gd name="G1" fmla="+- 18729 0 0"/>
                  <a:gd name="G2" fmla="+- 21600 0 0"/>
                  <a:gd name="T0" fmla="*/ 0 w 20301"/>
                  <a:gd name="T1" fmla="*/ 11352 h 18729"/>
                  <a:gd name="T2" fmla="*/ 9541 w 20301"/>
                  <a:gd name="T3" fmla="*/ 0 h 18729"/>
                  <a:gd name="T4" fmla="*/ 20301 w 20301"/>
                  <a:gd name="T5" fmla="*/ 18729 h 18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1" h="18729" fill="none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</a:path>
                  <a:path w="20301" h="18729" stroke="0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  <a:lnTo>
                      <a:pt x="20301" y="187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5" name="Line 39">
                <a:extLst>
                  <a:ext uri="{FF2B5EF4-FFF2-40B4-BE49-F238E27FC236}">
                    <a16:creationId xmlns:a16="http://schemas.microsoft.com/office/drawing/2014/main" id="{5E4ECDEC-3F8F-9CA0-582A-5792866187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3292"/>
                <a:ext cx="62" cy="4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4856" name="Line 40">
                <a:extLst>
                  <a:ext uri="{FF2B5EF4-FFF2-40B4-BE49-F238E27FC236}">
                    <a16:creationId xmlns:a16="http://schemas.microsoft.com/office/drawing/2014/main" id="{B4A72FE5-45F5-CDC6-D853-1B35DE977C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7" y="3392"/>
                <a:ext cx="86" cy="9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4857" name="Group 41">
                <a:extLst>
                  <a:ext uri="{FF2B5EF4-FFF2-40B4-BE49-F238E27FC236}">
                    <a16:creationId xmlns:a16="http://schemas.microsoft.com/office/drawing/2014/main" id="{B43AA24D-15ED-872C-2FAF-385DC583E4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474805">
                <a:off x="1798" y="3212"/>
                <a:ext cx="176" cy="259"/>
                <a:chOff x="2565" y="3166"/>
                <a:chExt cx="161" cy="258"/>
              </a:xfrm>
            </p:grpSpPr>
            <p:sp>
              <p:nvSpPr>
                <p:cNvPr id="34858" name="Rectangle 42">
                  <a:extLst>
                    <a:ext uri="{FF2B5EF4-FFF2-40B4-BE49-F238E27FC236}">
                      <a16:creationId xmlns:a16="http://schemas.microsoft.com/office/drawing/2014/main" id="{30072D94-ED90-6048-F02E-39A11A757B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34859" name="Rectangle 43">
                  <a:extLst>
                    <a:ext uri="{FF2B5EF4-FFF2-40B4-BE49-F238E27FC236}">
                      <a16:creationId xmlns:a16="http://schemas.microsoft.com/office/drawing/2014/main" id="{0A07B91B-7629-96A6-0C60-D394520B9E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grpSp>
            <p:nvGrpSpPr>
              <p:cNvPr id="34860" name="Group 44">
                <a:extLst>
                  <a:ext uri="{FF2B5EF4-FFF2-40B4-BE49-F238E27FC236}">
                    <a16:creationId xmlns:a16="http://schemas.microsoft.com/office/drawing/2014/main" id="{BA3124B6-A5CA-4619-D251-616A92C40B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885" y="3198"/>
                <a:ext cx="162" cy="282"/>
                <a:chOff x="2565" y="3166"/>
                <a:chExt cx="161" cy="258"/>
              </a:xfrm>
            </p:grpSpPr>
            <p:sp>
              <p:nvSpPr>
                <p:cNvPr id="34861" name="Rectangle 45">
                  <a:extLst>
                    <a:ext uri="{FF2B5EF4-FFF2-40B4-BE49-F238E27FC236}">
                      <a16:creationId xmlns:a16="http://schemas.microsoft.com/office/drawing/2014/main" id="{70D5CA7D-0CCF-20B0-86C1-112D40D88E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34862" name="Rectangle 46">
                  <a:extLst>
                    <a:ext uri="{FF2B5EF4-FFF2-40B4-BE49-F238E27FC236}">
                      <a16:creationId xmlns:a16="http://schemas.microsoft.com/office/drawing/2014/main" id="{749280E3-4702-2E83-C825-8B60F1B953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</p:grpSp>
      <p:sp>
        <p:nvSpPr>
          <p:cNvPr id="34863" name="AutoShape 47">
            <a:extLst>
              <a:ext uri="{FF2B5EF4-FFF2-40B4-BE49-F238E27FC236}">
                <a16:creationId xmlns:a16="http://schemas.microsoft.com/office/drawing/2014/main" id="{2389C1E3-A35D-7F7C-8AFF-3354A3F9B1E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697663" y="1711325"/>
            <a:ext cx="1917700" cy="2057400"/>
          </a:xfrm>
          <a:custGeom>
            <a:avLst/>
            <a:gdLst>
              <a:gd name="G0" fmla="+- 12655 0 0"/>
              <a:gd name="G1" fmla="+- 18514 0 0"/>
              <a:gd name="G2" fmla="+- 6171 0 0"/>
              <a:gd name="G3" fmla="*/ 12655 1 2"/>
              <a:gd name="G4" fmla="+- G3 10800 0"/>
              <a:gd name="G5" fmla="+- 21600 12655 18514"/>
              <a:gd name="G6" fmla="+- 18514 6171 0"/>
              <a:gd name="G7" fmla="*/ G6 1 2"/>
              <a:gd name="G8" fmla="*/ 18514 2 1"/>
              <a:gd name="G9" fmla="+- G8 0 21600"/>
              <a:gd name="G10" fmla="+- G5 0 G4"/>
              <a:gd name="G11" fmla="+- 12655 0 G4"/>
              <a:gd name="G12" fmla="*/ G2 G10 G11"/>
              <a:gd name="T0" fmla="*/ 17128 w 21600"/>
              <a:gd name="T1" fmla="*/ 0 h 21600"/>
              <a:gd name="T2" fmla="*/ 12655 w 21600"/>
              <a:gd name="T3" fmla="*/ 6171 h 21600"/>
              <a:gd name="T4" fmla="*/ 6171 w 21600"/>
              <a:gd name="T5" fmla="*/ 12655 h 21600"/>
              <a:gd name="T6" fmla="*/ 0 w 21600"/>
              <a:gd name="T7" fmla="*/ 17128 h 21600"/>
              <a:gd name="T8" fmla="*/ 6171 w 21600"/>
              <a:gd name="T9" fmla="*/ 21600 h 21600"/>
              <a:gd name="T10" fmla="*/ 12343 w 21600"/>
              <a:gd name="T11" fmla="*/ 18514 h 21600"/>
              <a:gd name="T12" fmla="*/ 18514 w 21600"/>
              <a:gd name="T13" fmla="*/ 12343 h 21600"/>
              <a:gd name="T14" fmla="*/ 21600 w 21600"/>
              <a:gd name="T15" fmla="*/ 617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128" y="0"/>
                </a:moveTo>
                <a:lnTo>
                  <a:pt x="12655" y="6171"/>
                </a:lnTo>
                <a:lnTo>
                  <a:pt x="15741" y="6171"/>
                </a:lnTo>
                <a:lnTo>
                  <a:pt x="15741" y="15741"/>
                </a:lnTo>
                <a:lnTo>
                  <a:pt x="6171" y="15741"/>
                </a:lnTo>
                <a:lnTo>
                  <a:pt x="6171" y="12655"/>
                </a:lnTo>
                <a:lnTo>
                  <a:pt x="0" y="17128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pic>
        <p:nvPicPr>
          <p:cNvPr id="34864" name="Picture 48">
            <a:extLst>
              <a:ext uri="{FF2B5EF4-FFF2-40B4-BE49-F238E27FC236}">
                <a16:creationId xmlns:a16="http://schemas.microsoft.com/office/drawing/2014/main" id="{C475D01B-C7F3-B1A5-1C78-300A140AE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3657600"/>
            <a:ext cx="20955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58" name="Picture 118">
            <a:extLst>
              <a:ext uri="{FF2B5EF4-FFF2-40B4-BE49-F238E27FC236}">
                <a16:creationId xmlns:a16="http://schemas.microsoft.com/office/drawing/2014/main" id="{C6BF547C-3D3C-D948-C100-25BFB1856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3" y="1590675"/>
            <a:ext cx="931862" cy="173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55" name="Picture 115">
            <a:extLst>
              <a:ext uri="{FF2B5EF4-FFF2-40B4-BE49-F238E27FC236}">
                <a16:creationId xmlns:a16="http://schemas.microsoft.com/office/drawing/2014/main" id="{779F7369-1601-21A5-E6FD-BE04E1F40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3" y="3584575"/>
            <a:ext cx="2763837" cy="197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4" name="Rectangle 4">
            <a:extLst>
              <a:ext uri="{FF2B5EF4-FFF2-40B4-BE49-F238E27FC236}">
                <a16:creationId xmlns:a16="http://schemas.microsoft.com/office/drawing/2014/main" id="{B82DA194-CEAB-D549-643D-F690DCF5F5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From Personal to Public</a:t>
            </a:r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DCF0A3DD-9505-67AF-1E37-C5823C94A4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People can be located in other rooms / offices</a:t>
            </a:r>
          </a:p>
        </p:txBody>
      </p:sp>
      <p:pic>
        <p:nvPicPr>
          <p:cNvPr id="35843" name="Picture 3">
            <a:extLst>
              <a:ext uri="{FF2B5EF4-FFF2-40B4-BE49-F238E27FC236}">
                <a16:creationId xmlns:a16="http://schemas.microsoft.com/office/drawing/2014/main" id="{8CE3D4EC-545C-660A-E2D0-71AD1500C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0" y="3621088"/>
            <a:ext cx="2763838" cy="197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5846" name="Group 6">
            <a:extLst>
              <a:ext uri="{FF2B5EF4-FFF2-40B4-BE49-F238E27FC236}">
                <a16:creationId xmlns:a16="http://schemas.microsoft.com/office/drawing/2014/main" id="{9CACCE58-725C-3C57-96C5-6AC762B42B91}"/>
              </a:ext>
            </a:extLst>
          </p:cNvPr>
          <p:cNvGrpSpPr>
            <a:grpSpLocks/>
          </p:cNvGrpSpPr>
          <p:nvPr/>
        </p:nvGrpSpPr>
        <p:grpSpPr bwMode="auto">
          <a:xfrm>
            <a:off x="214313" y="4919663"/>
            <a:ext cx="1938337" cy="1938337"/>
            <a:chOff x="593" y="2334"/>
            <a:chExt cx="1858" cy="1858"/>
          </a:xfrm>
        </p:grpSpPr>
        <p:grpSp>
          <p:nvGrpSpPr>
            <p:cNvPr id="35847" name="Group 7">
              <a:extLst>
                <a:ext uri="{FF2B5EF4-FFF2-40B4-BE49-F238E27FC236}">
                  <a16:creationId xmlns:a16="http://schemas.microsoft.com/office/drawing/2014/main" id="{B7713F87-DE05-A0BA-3A3A-5CBDA3432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3" y="2334"/>
              <a:ext cx="513" cy="1299"/>
              <a:chOff x="204" y="2125"/>
              <a:chExt cx="469" cy="1294"/>
            </a:xfrm>
          </p:grpSpPr>
          <p:sp>
            <p:nvSpPr>
              <p:cNvPr id="35848" name="Arc 8">
                <a:extLst>
                  <a:ext uri="{FF2B5EF4-FFF2-40B4-BE49-F238E27FC236}">
                    <a16:creationId xmlns:a16="http://schemas.microsoft.com/office/drawing/2014/main" id="{901ED7CA-7840-7ACB-8034-F2DC9345F61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5849" name="Group 9">
                <a:extLst>
                  <a:ext uri="{FF2B5EF4-FFF2-40B4-BE49-F238E27FC236}">
                    <a16:creationId xmlns:a16="http://schemas.microsoft.com/office/drawing/2014/main" id="{6F5BDFAE-0D99-A1DC-FAD3-5D4503CA34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35850" name="Line 10">
                  <a:extLst>
                    <a:ext uri="{FF2B5EF4-FFF2-40B4-BE49-F238E27FC236}">
                      <a16:creationId xmlns:a16="http://schemas.microsoft.com/office/drawing/2014/main" id="{C7C842E2-D0A2-AA46-4C58-E936F5610B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1" name="Line 11">
                  <a:extLst>
                    <a:ext uri="{FF2B5EF4-FFF2-40B4-BE49-F238E27FC236}">
                      <a16:creationId xmlns:a16="http://schemas.microsoft.com/office/drawing/2014/main" id="{A532E37D-2083-35D6-FD14-4FF063F33D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2" name="Line 12">
                  <a:extLst>
                    <a:ext uri="{FF2B5EF4-FFF2-40B4-BE49-F238E27FC236}">
                      <a16:creationId xmlns:a16="http://schemas.microsoft.com/office/drawing/2014/main" id="{A2A18D60-D63D-5DF8-1208-B46BAC10B19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3" name="Line 13">
                  <a:extLst>
                    <a:ext uri="{FF2B5EF4-FFF2-40B4-BE49-F238E27FC236}">
                      <a16:creationId xmlns:a16="http://schemas.microsoft.com/office/drawing/2014/main" id="{7C45BCE2-3BBE-132D-FD87-DD68F57253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4" name="Oval 14">
                  <a:extLst>
                    <a:ext uri="{FF2B5EF4-FFF2-40B4-BE49-F238E27FC236}">
                      <a16:creationId xmlns:a16="http://schemas.microsoft.com/office/drawing/2014/main" id="{F975E33A-5786-862D-EC95-5EFE6FECF0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5" name="Line 15">
                  <a:extLst>
                    <a:ext uri="{FF2B5EF4-FFF2-40B4-BE49-F238E27FC236}">
                      <a16:creationId xmlns:a16="http://schemas.microsoft.com/office/drawing/2014/main" id="{BE1B92DA-9657-BC0D-AB8D-AB521CDDFE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56" name="Line 16">
                  <a:extLst>
                    <a:ext uri="{FF2B5EF4-FFF2-40B4-BE49-F238E27FC236}">
                      <a16:creationId xmlns:a16="http://schemas.microsoft.com/office/drawing/2014/main" id="{C13AE781-B31E-CD4B-CD1A-D4D306BF3F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5857" name="Line 17">
                <a:extLst>
                  <a:ext uri="{FF2B5EF4-FFF2-40B4-BE49-F238E27FC236}">
                    <a16:creationId xmlns:a16="http://schemas.microsoft.com/office/drawing/2014/main" id="{81C28C11-7A84-8162-A8CE-EFB9357ADA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5858" name="Oval 18">
              <a:extLst>
                <a:ext uri="{FF2B5EF4-FFF2-40B4-BE49-F238E27FC236}">
                  <a16:creationId xmlns:a16="http://schemas.microsoft.com/office/drawing/2014/main" id="{2D884EB3-0829-A86C-5C94-FCB75E2F7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" y="3266"/>
              <a:ext cx="1620" cy="507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5859" name="Group 19">
              <a:extLst>
                <a:ext uri="{FF2B5EF4-FFF2-40B4-BE49-F238E27FC236}">
                  <a16:creationId xmlns:a16="http://schemas.microsoft.com/office/drawing/2014/main" id="{D57BBEDB-35E3-E961-2CB4-56B1B204B626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1614" y="2553"/>
              <a:ext cx="162" cy="282"/>
              <a:chOff x="2565" y="3166"/>
              <a:chExt cx="161" cy="258"/>
            </a:xfrm>
          </p:grpSpPr>
          <p:sp>
            <p:nvSpPr>
              <p:cNvPr id="35860" name="Rectangle 20">
                <a:extLst>
                  <a:ext uri="{FF2B5EF4-FFF2-40B4-BE49-F238E27FC236}">
                    <a16:creationId xmlns:a16="http://schemas.microsoft.com/office/drawing/2014/main" id="{0DD568E2-F2AB-A781-2589-E2196025C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5861" name="Rectangle 21">
                <a:extLst>
                  <a:ext uri="{FF2B5EF4-FFF2-40B4-BE49-F238E27FC236}">
                    <a16:creationId xmlns:a16="http://schemas.microsoft.com/office/drawing/2014/main" id="{8F771E26-B083-2DC2-7D07-10EB13CD84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35862" name="Group 22">
              <a:extLst>
                <a:ext uri="{FF2B5EF4-FFF2-40B4-BE49-F238E27FC236}">
                  <a16:creationId xmlns:a16="http://schemas.microsoft.com/office/drawing/2014/main" id="{F674EB66-2731-F656-99D1-5831EEF3A6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2885"/>
              <a:ext cx="1858" cy="1307"/>
              <a:chOff x="593" y="2885"/>
              <a:chExt cx="1858" cy="1307"/>
            </a:xfrm>
          </p:grpSpPr>
          <p:sp>
            <p:nvSpPr>
              <p:cNvPr id="35863" name="Line 23">
                <a:extLst>
                  <a:ext uri="{FF2B5EF4-FFF2-40B4-BE49-F238E27FC236}">
                    <a16:creationId xmlns:a16="http://schemas.microsoft.com/office/drawing/2014/main" id="{9FD15CA5-3001-D67E-206A-E233D144D3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74" y="3712"/>
                <a:ext cx="377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4" name="Line 24">
                <a:extLst>
                  <a:ext uri="{FF2B5EF4-FFF2-40B4-BE49-F238E27FC236}">
                    <a16:creationId xmlns:a16="http://schemas.microsoft.com/office/drawing/2014/main" id="{3FE3A5C8-2F28-F55B-2129-322C300BF0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4" y="3810"/>
                <a:ext cx="202" cy="35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5" name="Line 25">
                <a:extLst>
                  <a:ext uri="{FF2B5EF4-FFF2-40B4-BE49-F238E27FC236}">
                    <a16:creationId xmlns:a16="http://schemas.microsoft.com/office/drawing/2014/main" id="{6E52721A-0F42-BAE2-7767-18CA4B7F1F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3" y="3295"/>
                <a:ext cx="115" cy="22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6" name="Line 26">
                <a:extLst>
                  <a:ext uri="{FF2B5EF4-FFF2-40B4-BE49-F238E27FC236}">
                    <a16:creationId xmlns:a16="http://schemas.microsoft.com/office/drawing/2014/main" id="{A53E89A0-7166-1DDD-5806-2E5A9CEA4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3" y="3263"/>
                <a:ext cx="29" cy="25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7" name="Line 27">
                <a:extLst>
                  <a:ext uri="{FF2B5EF4-FFF2-40B4-BE49-F238E27FC236}">
                    <a16:creationId xmlns:a16="http://schemas.microsoft.com/office/drawing/2014/main" id="{87CD2C0F-6D51-E375-A198-AC869D09B2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18" y="3264"/>
                <a:ext cx="96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8" name="Arc 28">
                <a:extLst>
                  <a:ext uri="{FF2B5EF4-FFF2-40B4-BE49-F238E27FC236}">
                    <a16:creationId xmlns:a16="http://schemas.microsoft.com/office/drawing/2014/main" id="{13E8D537-3663-CD77-46E6-C693E625B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3141"/>
                <a:ext cx="327" cy="247"/>
              </a:xfrm>
              <a:custGeom>
                <a:avLst/>
                <a:gdLst>
                  <a:gd name="G0" fmla="+- 0 0 0"/>
                  <a:gd name="G1" fmla="+- 18923 0 0"/>
                  <a:gd name="G2" fmla="+- 21600 0 0"/>
                  <a:gd name="T0" fmla="*/ 10416 w 20265"/>
                  <a:gd name="T1" fmla="*/ 0 h 18923"/>
                  <a:gd name="T2" fmla="*/ 20265 w 20265"/>
                  <a:gd name="T3" fmla="*/ 11446 h 18923"/>
                  <a:gd name="T4" fmla="*/ 0 w 20265"/>
                  <a:gd name="T5" fmla="*/ 18923 h 18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5" h="18923" fill="none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</a:path>
                  <a:path w="20265" h="18923" stroke="0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  <a:lnTo>
                      <a:pt x="0" y="18923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69" name="Oval 29">
                <a:extLst>
                  <a:ext uri="{FF2B5EF4-FFF2-40B4-BE49-F238E27FC236}">
                    <a16:creationId xmlns:a16="http://schemas.microsoft.com/office/drawing/2014/main" id="{291E53D8-04C2-5D9B-227B-F3B90C6D30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1" y="3012"/>
                <a:ext cx="165" cy="245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0" name="Line 30">
                <a:extLst>
                  <a:ext uri="{FF2B5EF4-FFF2-40B4-BE49-F238E27FC236}">
                    <a16:creationId xmlns:a16="http://schemas.microsoft.com/office/drawing/2014/main" id="{ACB9E2CA-BB1A-EB7E-A185-97A8A6156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3289"/>
                <a:ext cx="55" cy="13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1" name="Line 31">
                <a:extLst>
                  <a:ext uri="{FF2B5EF4-FFF2-40B4-BE49-F238E27FC236}">
                    <a16:creationId xmlns:a16="http://schemas.microsoft.com/office/drawing/2014/main" id="{E94E7B29-CE86-E13A-9A7B-8FD31C011F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5" y="3425"/>
                <a:ext cx="86" cy="2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2" name="Oval 32">
                <a:extLst>
                  <a:ext uri="{FF2B5EF4-FFF2-40B4-BE49-F238E27FC236}">
                    <a16:creationId xmlns:a16="http://schemas.microsoft.com/office/drawing/2014/main" id="{BBF9E7C0-0BDB-1593-08B2-2F2136B0E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" y="2885"/>
                <a:ext cx="164" cy="244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3" name="Line 33">
                <a:extLst>
                  <a:ext uri="{FF2B5EF4-FFF2-40B4-BE49-F238E27FC236}">
                    <a16:creationId xmlns:a16="http://schemas.microsoft.com/office/drawing/2014/main" id="{C33ED4A8-B1D7-DF7D-5FEB-F6EF0E175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" y="3712"/>
                <a:ext cx="376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4" name="Line 34">
                <a:extLst>
                  <a:ext uri="{FF2B5EF4-FFF2-40B4-BE49-F238E27FC236}">
                    <a16:creationId xmlns:a16="http://schemas.microsoft.com/office/drawing/2014/main" id="{59A44E68-A35C-3C0F-6A7D-E6778AB0C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2" y="3806"/>
                <a:ext cx="259" cy="3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5" name="Line 35">
                <a:extLst>
                  <a:ext uri="{FF2B5EF4-FFF2-40B4-BE49-F238E27FC236}">
                    <a16:creationId xmlns:a16="http://schemas.microsoft.com/office/drawing/2014/main" id="{CCA11D80-81DC-18CF-6DF6-5C47AC9850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" y="3264"/>
                <a:ext cx="86" cy="28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6" name="Line 36">
                <a:extLst>
                  <a:ext uri="{FF2B5EF4-FFF2-40B4-BE49-F238E27FC236}">
                    <a16:creationId xmlns:a16="http://schemas.microsoft.com/office/drawing/2014/main" id="{E89F1CE5-930B-EAA2-D5B7-081040DF73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7" y="3391"/>
                <a:ext cx="28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7" name="Line 37">
                <a:extLst>
                  <a:ext uri="{FF2B5EF4-FFF2-40B4-BE49-F238E27FC236}">
                    <a16:creationId xmlns:a16="http://schemas.microsoft.com/office/drawing/2014/main" id="{B911B8A2-16AF-B8CA-0D1C-28D8BCCA54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" y="3200"/>
                <a:ext cx="86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8" name="Arc 38">
                <a:extLst>
                  <a:ext uri="{FF2B5EF4-FFF2-40B4-BE49-F238E27FC236}">
                    <a16:creationId xmlns:a16="http://schemas.microsoft.com/office/drawing/2014/main" id="{02E5F94A-74ED-3823-628F-B3F85A4563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" y="3112"/>
                <a:ext cx="117" cy="314"/>
              </a:xfrm>
              <a:custGeom>
                <a:avLst/>
                <a:gdLst>
                  <a:gd name="G0" fmla="+- 20301 0 0"/>
                  <a:gd name="G1" fmla="+- 18729 0 0"/>
                  <a:gd name="G2" fmla="+- 21600 0 0"/>
                  <a:gd name="T0" fmla="*/ 0 w 20301"/>
                  <a:gd name="T1" fmla="*/ 11352 h 18729"/>
                  <a:gd name="T2" fmla="*/ 9541 w 20301"/>
                  <a:gd name="T3" fmla="*/ 0 h 18729"/>
                  <a:gd name="T4" fmla="*/ 20301 w 20301"/>
                  <a:gd name="T5" fmla="*/ 18729 h 18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1" h="18729" fill="none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</a:path>
                  <a:path w="20301" h="18729" stroke="0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  <a:lnTo>
                      <a:pt x="20301" y="187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79" name="Line 39">
                <a:extLst>
                  <a:ext uri="{FF2B5EF4-FFF2-40B4-BE49-F238E27FC236}">
                    <a16:creationId xmlns:a16="http://schemas.microsoft.com/office/drawing/2014/main" id="{D57B5056-12D9-8580-F145-F776B7353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3292"/>
                <a:ext cx="62" cy="4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880" name="Line 40">
                <a:extLst>
                  <a:ext uri="{FF2B5EF4-FFF2-40B4-BE49-F238E27FC236}">
                    <a16:creationId xmlns:a16="http://schemas.microsoft.com/office/drawing/2014/main" id="{AAFBA00B-820C-7DCE-9776-4E7B09C564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7" y="3392"/>
                <a:ext cx="86" cy="9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5881" name="Group 41">
                <a:extLst>
                  <a:ext uri="{FF2B5EF4-FFF2-40B4-BE49-F238E27FC236}">
                    <a16:creationId xmlns:a16="http://schemas.microsoft.com/office/drawing/2014/main" id="{B37176DB-509E-0366-C618-7CA89A4396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474805">
                <a:off x="1798" y="3212"/>
                <a:ext cx="176" cy="259"/>
                <a:chOff x="2565" y="3166"/>
                <a:chExt cx="161" cy="258"/>
              </a:xfrm>
            </p:grpSpPr>
            <p:sp>
              <p:nvSpPr>
                <p:cNvPr id="35882" name="Rectangle 42">
                  <a:extLst>
                    <a:ext uri="{FF2B5EF4-FFF2-40B4-BE49-F238E27FC236}">
                      <a16:creationId xmlns:a16="http://schemas.microsoft.com/office/drawing/2014/main" id="{5F169F10-9DDF-5931-5EC1-E3A712810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35883" name="Rectangle 43">
                  <a:extLst>
                    <a:ext uri="{FF2B5EF4-FFF2-40B4-BE49-F238E27FC236}">
                      <a16:creationId xmlns:a16="http://schemas.microsoft.com/office/drawing/2014/main" id="{D8DA9464-D8BA-9AE8-8831-6FB4226369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grpSp>
            <p:nvGrpSpPr>
              <p:cNvPr id="35884" name="Group 44">
                <a:extLst>
                  <a:ext uri="{FF2B5EF4-FFF2-40B4-BE49-F238E27FC236}">
                    <a16:creationId xmlns:a16="http://schemas.microsoft.com/office/drawing/2014/main" id="{CD747E86-750A-360F-A71D-07C0AC00D0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885" y="3198"/>
                <a:ext cx="162" cy="282"/>
                <a:chOff x="2565" y="3166"/>
                <a:chExt cx="161" cy="258"/>
              </a:xfrm>
            </p:grpSpPr>
            <p:sp>
              <p:nvSpPr>
                <p:cNvPr id="35885" name="Rectangle 45">
                  <a:extLst>
                    <a:ext uri="{FF2B5EF4-FFF2-40B4-BE49-F238E27FC236}">
                      <a16:creationId xmlns:a16="http://schemas.microsoft.com/office/drawing/2014/main" id="{485D4B68-4F9D-5C49-6A71-EB6E4BCECA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35886" name="Rectangle 46">
                  <a:extLst>
                    <a:ext uri="{FF2B5EF4-FFF2-40B4-BE49-F238E27FC236}">
                      <a16:creationId xmlns:a16="http://schemas.microsoft.com/office/drawing/2014/main" id="{54475074-9A79-EEA6-B1E3-C52B0F3B3E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35893" name="Group 53">
            <a:extLst>
              <a:ext uri="{FF2B5EF4-FFF2-40B4-BE49-F238E27FC236}">
                <a16:creationId xmlns:a16="http://schemas.microsoft.com/office/drawing/2014/main" id="{76045DC4-21ED-43E8-5509-76B6AB72E521}"/>
              </a:ext>
            </a:extLst>
          </p:cNvPr>
          <p:cNvGrpSpPr>
            <a:grpSpLocks/>
          </p:cNvGrpSpPr>
          <p:nvPr/>
        </p:nvGrpSpPr>
        <p:grpSpPr bwMode="auto">
          <a:xfrm>
            <a:off x="5942013" y="4879975"/>
            <a:ext cx="709612" cy="1419225"/>
            <a:chOff x="2361" y="2278"/>
            <a:chExt cx="394" cy="826"/>
          </a:xfrm>
        </p:grpSpPr>
        <p:grpSp>
          <p:nvGrpSpPr>
            <p:cNvPr id="35894" name="Group 54">
              <a:extLst>
                <a:ext uri="{FF2B5EF4-FFF2-40B4-BE49-F238E27FC236}">
                  <a16:creationId xmlns:a16="http://schemas.microsoft.com/office/drawing/2014/main" id="{451BADE1-E5C3-A1CC-7752-F2D04DE8B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1" y="2278"/>
              <a:ext cx="299" cy="826"/>
              <a:chOff x="204" y="2125"/>
              <a:chExt cx="469" cy="1294"/>
            </a:xfrm>
          </p:grpSpPr>
          <p:sp>
            <p:nvSpPr>
              <p:cNvPr id="35895" name="Arc 55">
                <a:extLst>
                  <a:ext uri="{FF2B5EF4-FFF2-40B4-BE49-F238E27FC236}">
                    <a16:creationId xmlns:a16="http://schemas.microsoft.com/office/drawing/2014/main" id="{EDDCE205-0C0E-80BF-9D7D-1E91B18CA1BD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35896" name="Group 56">
                <a:extLst>
                  <a:ext uri="{FF2B5EF4-FFF2-40B4-BE49-F238E27FC236}">
                    <a16:creationId xmlns:a16="http://schemas.microsoft.com/office/drawing/2014/main" id="{39973BA4-39FF-AB44-FC4D-3D40CA6B745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35897" name="Line 57">
                  <a:extLst>
                    <a:ext uri="{FF2B5EF4-FFF2-40B4-BE49-F238E27FC236}">
                      <a16:creationId xmlns:a16="http://schemas.microsoft.com/office/drawing/2014/main" id="{DB44F2A6-A017-EC99-343A-3D3C1F1723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98" name="Line 58">
                  <a:extLst>
                    <a:ext uri="{FF2B5EF4-FFF2-40B4-BE49-F238E27FC236}">
                      <a16:creationId xmlns:a16="http://schemas.microsoft.com/office/drawing/2014/main" id="{2413DB83-CD5A-66B1-E3E2-CD573FB4FF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899" name="Line 59">
                  <a:extLst>
                    <a:ext uri="{FF2B5EF4-FFF2-40B4-BE49-F238E27FC236}">
                      <a16:creationId xmlns:a16="http://schemas.microsoft.com/office/drawing/2014/main" id="{5873341D-E06B-C9DB-C4ED-E878D552A6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00" name="Line 60">
                  <a:extLst>
                    <a:ext uri="{FF2B5EF4-FFF2-40B4-BE49-F238E27FC236}">
                      <a16:creationId xmlns:a16="http://schemas.microsoft.com/office/drawing/2014/main" id="{6F1B8FC2-F42C-3BD7-B916-4F22AB85249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01" name="Oval 61">
                  <a:extLst>
                    <a:ext uri="{FF2B5EF4-FFF2-40B4-BE49-F238E27FC236}">
                      <a16:creationId xmlns:a16="http://schemas.microsoft.com/office/drawing/2014/main" id="{94129A92-06D0-353E-F6E5-E6E219CE7E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02" name="Line 62">
                  <a:extLst>
                    <a:ext uri="{FF2B5EF4-FFF2-40B4-BE49-F238E27FC236}">
                      <a16:creationId xmlns:a16="http://schemas.microsoft.com/office/drawing/2014/main" id="{61529F27-773D-A16A-34B8-553CF401D7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03" name="Line 63">
                  <a:extLst>
                    <a:ext uri="{FF2B5EF4-FFF2-40B4-BE49-F238E27FC236}">
                      <a16:creationId xmlns:a16="http://schemas.microsoft.com/office/drawing/2014/main" id="{EC3F1474-DFC4-66F6-A364-A1AFF43516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5904" name="Line 64">
                <a:extLst>
                  <a:ext uri="{FF2B5EF4-FFF2-40B4-BE49-F238E27FC236}">
                    <a16:creationId xmlns:a16="http://schemas.microsoft.com/office/drawing/2014/main" id="{C31F74FE-34F8-8E6C-76DE-8933266104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5905" name="Group 65">
              <a:extLst>
                <a:ext uri="{FF2B5EF4-FFF2-40B4-BE49-F238E27FC236}">
                  <a16:creationId xmlns:a16="http://schemas.microsoft.com/office/drawing/2014/main" id="{0C308210-904F-8647-832A-4FB8A844DFE2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2621" y="2431"/>
              <a:ext cx="103" cy="165"/>
              <a:chOff x="2565" y="3166"/>
              <a:chExt cx="161" cy="258"/>
            </a:xfrm>
          </p:grpSpPr>
          <p:sp>
            <p:nvSpPr>
              <p:cNvPr id="35906" name="Rectangle 66">
                <a:extLst>
                  <a:ext uri="{FF2B5EF4-FFF2-40B4-BE49-F238E27FC236}">
                    <a16:creationId xmlns:a16="http://schemas.microsoft.com/office/drawing/2014/main" id="{42280771-712C-0B23-F99E-C55F94B424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5907" name="Rectangle 67">
                <a:extLst>
                  <a:ext uri="{FF2B5EF4-FFF2-40B4-BE49-F238E27FC236}">
                    <a16:creationId xmlns:a16="http://schemas.microsoft.com/office/drawing/2014/main" id="{9D3D65F1-3B3E-7031-8A2B-B467392C5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grpSp>
        <p:nvGrpSpPr>
          <p:cNvPr id="35908" name="Group 68">
            <a:extLst>
              <a:ext uri="{FF2B5EF4-FFF2-40B4-BE49-F238E27FC236}">
                <a16:creationId xmlns:a16="http://schemas.microsoft.com/office/drawing/2014/main" id="{C1F273B5-98E6-1E92-BBA4-82DFB75B3DB4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7486650" y="4852988"/>
            <a:ext cx="538163" cy="1419225"/>
            <a:chOff x="204" y="2125"/>
            <a:chExt cx="469" cy="1294"/>
          </a:xfrm>
        </p:grpSpPr>
        <p:sp>
          <p:nvSpPr>
            <p:cNvPr id="35909" name="Arc 69">
              <a:extLst>
                <a:ext uri="{FF2B5EF4-FFF2-40B4-BE49-F238E27FC236}">
                  <a16:creationId xmlns:a16="http://schemas.microsoft.com/office/drawing/2014/main" id="{ED3CEE3E-D006-8371-934D-71980B77D11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73" y="2395"/>
              <a:ext cx="200" cy="402"/>
            </a:xfrm>
            <a:custGeom>
              <a:avLst/>
              <a:gdLst>
                <a:gd name="G0" fmla="+- 0 0 0"/>
                <a:gd name="G1" fmla="+- 18650 0 0"/>
                <a:gd name="G2" fmla="+- 21600 0 0"/>
                <a:gd name="T0" fmla="*/ 10897 w 19360"/>
                <a:gd name="T1" fmla="*/ 0 h 18650"/>
                <a:gd name="T2" fmla="*/ 19360 w 19360"/>
                <a:gd name="T3" fmla="*/ 9072 h 18650"/>
                <a:gd name="T4" fmla="*/ 0 w 19360"/>
                <a:gd name="T5" fmla="*/ 18650 h 1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360" h="18650" fill="none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</a:path>
                <a:path w="19360" h="18650" stroke="0" extrusionOk="0">
                  <a:moveTo>
                    <a:pt x="10896" y="0"/>
                  </a:moveTo>
                  <a:cubicBezTo>
                    <a:pt x="14544" y="2131"/>
                    <a:pt x="17486" y="5285"/>
                    <a:pt x="19360" y="9071"/>
                  </a:cubicBezTo>
                  <a:lnTo>
                    <a:pt x="0" y="1865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35910" name="Group 70">
              <a:extLst>
                <a:ext uri="{FF2B5EF4-FFF2-40B4-BE49-F238E27FC236}">
                  <a16:creationId xmlns:a16="http://schemas.microsoft.com/office/drawing/2014/main" id="{1397D374-1F3A-A814-B1A2-C2CD54CDC0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" y="2125"/>
              <a:ext cx="469" cy="1294"/>
              <a:chOff x="204" y="2125"/>
              <a:chExt cx="469" cy="1294"/>
            </a:xfrm>
          </p:grpSpPr>
          <p:sp>
            <p:nvSpPr>
              <p:cNvPr id="35911" name="Line 71">
                <a:extLst>
                  <a:ext uri="{FF2B5EF4-FFF2-40B4-BE49-F238E27FC236}">
                    <a16:creationId xmlns:a16="http://schemas.microsoft.com/office/drawing/2014/main" id="{E6B8D92C-CD53-4689-72C2-DB76A2A495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8" y="2955"/>
                <a:ext cx="96" cy="4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912" name="Line 72">
                <a:extLst>
                  <a:ext uri="{FF2B5EF4-FFF2-40B4-BE49-F238E27FC236}">
                    <a16:creationId xmlns:a16="http://schemas.microsoft.com/office/drawing/2014/main" id="{DC3DF724-38A3-7D5F-C8CA-5BADA08276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" y="2474"/>
                <a:ext cx="141" cy="9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913" name="Line 73">
                <a:extLst>
                  <a:ext uri="{FF2B5EF4-FFF2-40B4-BE49-F238E27FC236}">
                    <a16:creationId xmlns:a16="http://schemas.microsoft.com/office/drawing/2014/main" id="{5BD745D9-5EDA-B316-E6BA-F3DBB33ADD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6" y="2492"/>
                <a:ext cx="107" cy="8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914" name="Line 74">
                <a:extLst>
                  <a:ext uri="{FF2B5EF4-FFF2-40B4-BE49-F238E27FC236}">
                    <a16:creationId xmlns:a16="http://schemas.microsoft.com/office/drawing/2014/main" id="{09DA0A0F-D1D4-CAD2-C37D-8968D5FDEF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5" y="2464"/>
                <a:ext cx="137" cy="10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915" name="Oval 75">
                <a:extLst>
                  <a:ext uri="{FF2B5EF4-FFF2-40B4-BE49-F238E27FC236}">
                    <a16:creationId xmlns:a16="http://schemas.microsoft.com/office/drawing/2014/main" id="{85356994-BC68-7B7B-8F44-416E6A771C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379" y="2125"/>
                <a:ext cx="191" cy="258"/>
              </a:xfrm>
              <a:prstGeom prst="ellipse">
                <a:avLst/>
              </a:prstGeom>
              <a:solidFill>
                <a:srgbClr val="F1B9D6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916" name="Line 76">
                <a:extLst>
                  <a:ext uri="{FF2B5EF4-FFF2-40B4-BE49-F238E27FC236}">
                    <a16:creationId xmlns:a16="http://schemas.microsoft.com/office/drawing/2014/main" id="{9CD33C05-CA67-ED70-1B80-1C4B3B1F7E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4" y="2965"/>
                <a:ext cx="117" cy="45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5917" name="Line 77">
                <a:extLst>
                  <a:ext uri="{FF2B5EF4-FFF2-40B4-BE49-F238E27FC236}">
                    <a16:creationId xmlns:a16="http://schemas.microsoft.com/office/drawing/2014/main" id="{59F5DC81-F6E7-CCA4-9460-E136464F93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2" y="2605"/>
                <a:ext cx="36" cy="35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5918" name="Line 78">
              <a:extLst>
                <a:ext uri="{FF2B5EF4-FFF2-40B4-BE49-F238E27FC236}">
                  <a16:creationId xmlns:a16="http://schemas.microsoft.com/office/drawing/2014/main" id="{F81AB11C-A7B5-708C-43E7-04E2E3CB84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62" y="2565"/>
              <a:ext cx="93" cy="17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5919" name="Group 79">
            <a:extLst>
              <a:ext uri="{FF2B5EF4-FFF2-40B4-BE49-F238E27FC236}">
                <a16:creationId xmlns:a16="http://schemas.microsoft.com/office/drawing/2014/main" id="{11DEE037-B530-223E-450A-7C648A853C66}"/>
              </a:ext>
            </a:extLst>
          </p:cNvPr>
          <p:cNvGrpSpPr>
            <a:grpSpLocks/>
          </p:cNvGrpSpPr>
          <p:nvPr/>
        </p:nvGrpSpPr>
        <p:grpSpPr bwMode="auto">
          <a:xfrm rot="18844005" flipH="1">
            <a:off x="7375525" y="5108575"/>
            <a:ext cx="176213" cy="296863"/>
            <a:chOff x="2565" y="3166"/>
            <a:chExt cx="161" cy="258"/>
          </a:xfrm>
        </p:grpSpPr>
        <p:sp>
          <p:nvSpPr>
            <p:cNvPr id="35920" name="Rectangle 80">
              <a:extLst>
                <a:ext uri="{FF2B5EF4-FFF2-40B4-BE49-F238E27FC236}">
                  <a16:creationId xmlns:a16="http://schemas.microsoft.com/office/drawing/2014/main" id="{97A1A7AC-B4DA-6BB0-363B-0B09D27A4E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5" y="3166"/>
              <a:ext cx="161" cy="258"/>
            </a:xfrm>
            <a:prstGeom prst="rect">
              <a:avLst/>
            </a:prstGeom>
            <a:solidFill>
              <a:srgbClr val="50505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35921" name="Rectangle 81">
              <a:extLst>
                <a:ext uri="{FF2B5EF4-FFF2-40B4-BE49-F238E27FC236}">
                  <a16:creationId xmlns:a16="http://schemas.microsoft.com/office/drawing/2014/main" id="{43083E49-9FDA-EBFE-C335-C26046AFFE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3202"/>
              <a:ext cx="131" cy="147"/>
            </a:xfrm>
            <a:prstGeom prst="rect">
              <a:avLst/>
            </a:prstGeom>
            <a:solidFill>
              <a:schemeClr val="bg2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  <p:grpSp>
        <p:nvGrpSpPr>
          <p:cNvPr id="35922" name="Group 82">
            <a:extLst>
              <a:ext uri="{FF2B5EF4-FFF2-40B4-BE49-F238E27FC236}">
                <a16:creationId xmlns:a16="http://schemas.microsoft.com/office/drawing/2014/main" id="{95C5871D-F963-406F-0DEC-DC727A8317A0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1633538"/>
            <a:ext cx="1425575" cy="1193800"/>
            <a:chOff x="4020" y="3032"/>
            <a:chExt cx="1357" cy="1191"/>
          </a:xfrm>
        </p:grpSpPr>
        <p:grpSp>
          <p:nvGrpSpPr>
            <p:cNvPr id="35923" name="Group 83">
              <a:extLst>
                <a:ext uri="{FF2B5EF4-FFF2-40B4-BE49-F238E27FC236}">
                  <a16:creationId xmlns:a16="http://schemas.microsoft.com/office/drawing/2014/main" id="{1BFEFB01-AD4D-9ACB-D52A-96038167CB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20" y="3032"/>
              <a:ext cx="1357" cy="1191"/>
              <a:chOff x="3855" y="3467"/>
              <a:chExt cx="801" cy="703"/>
            </a:xfrm>
          </p:grpSpPr>
          <p:grpSp>
            <p:nvGrpSpPr>
              <p:cNvPr id="35924" name="Group 84">
                <a:extLst>
                  <a:ext uri="{FF2B5EF4-FFF2-40B4-BE49-F238E27FC236}">
                    <a16:creationId xmlns:a16="http://schemas.microsoft.com/office/drawing/2014/main" id="{8E10D140-4726-D82B-D133-C95FEAC90C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558"/>
                <a:ext cx="596" cy="360"/>
                <a:chOff x="3855" y="3558"/>
                <a:chExt cx="596" cy="360"/>
              </a:xfrm>
            </p:grpSpPr>
            <p:grpSp>
              <p:nvGrpSpPr>
                <p:cNvPr id="35925" name="Group 85">
                  <a:extLst>
                    <a:ext uri="{FF2B5EF4-FFF2-40B4-BE49-F238E27FC236}">
                      <a16:creationId xmlns:a16="http://schemas.microsoft.com/office/drawing/2014/main" id="{F0CF3211-4935-45DF-8BCA-99E69C0F53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55" y="3700"/>
                  <a:ext cx="596" cy="218"/>
                  <a:chOff x="3855" y="3700"/>
                  <a:chExt cx="596" cy="218"/>
                </a:xfrm>
              </p:grpSpPr>
              <p:sp>
                <p:nvSpPr>
                  <p:cNvPr id="35926" name="Oval 86">
                    <a:extLst>
                      <a:ext uri="{FF2B5EF4-FFF2-40B4-BE49-F238E27FC236}">
                        <a16:creationId xmlns:a16="http://schemas.microsoft.com/office/drawing/2014/main" id="{D840B5FF-C527-653F-54DF-F752ABA136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55" y="3711"/>
                    <a:ext cx="596" cy="2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5927" name="Oval 87">
                    <a:extLst>
                      <a:ext uri="{FF2B5EF4-FFF2-40B4-BE49-F238E27FC236}">
                        <a16:creationId xmlns:a16="http://schemas.microsoft.com/office/drawing/2014/main" id="{78C7957E-87AF-1571-8014-E05CDAD3AC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55" y="3700"/>
                    <a:ext cx="596" cy="2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5928" name="Group 88">
                  <a:extLst>
                    <a:ext uri="{FF2B5EF4-FFF2-40B4-BE49-F238E27FC236}">
                      <a16:creationId xmlns:a16="http://schemas.microsoft.com/office/drawing/2014/main" id="{FD34D872-794E-13BE-839F-D99AFD2061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67" y="3558"/>
                  <a:ext cx="216" cy="270"/>
                  <a:chOff x="3867" y="3558"/>
                  <a:chExt cx="216" cy="270"/>
                </a:xfrm>
              </p:grpSpPr>
              <p:sp>
                <p:nvSpPr>
                  <p:cNvPr id="35929" name="AutoShape 89">
                    <a:extLst>
                      <a:ext uri="{FF2B5EF4-FFF2-40B4-BE49-F238E27FC236}">
                        <a16:creationId xmlns:a16="http://schemas.microsoft.com/office/drawing/2014/main" id="{068B0EF7-C6D8-0A71-5B4B-26C3D19622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847" y="3610"/>
                    <a:ext cx="238" cy="19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5930" name="Rectangle 90">
                    <a:extLst>
                      <a:ext uri="{FF2B5EF4-FFF2-40B4-BE49-F238E27FC236}">
                        <a16:creationId xmlns:a16="http://schemas.microsoft.com/office/drawing/2014/main" id="{612C7FDB-C7DC-4ABB-040C-C39F536487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4066" y="3558"/>
                    <a:ext cx="17" cy="26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5931" name="Group 91">
                  <a:extLst>
                    <a:ext uri="{FF2B5EF4-FFF2-40B4-BE49-F238E27FC236}">
                      <a16:creationId xmlns:a16="http://schemas.microsoft.com/office/drawing/2014/main" id="{4C50286A-99A0-2128-52DB-C2B272DF5A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7" y="3771"/>
                  <a:ext cx="98" cy="31"/>
                  <a:chOff x="4127" y="3771"/>
                  <a:chExt cx="98" cy="31"/>
                </a:xfrm>
              </p:grpSpPr>
              <p:grpSp>
                <p:nvGrpSpPr>
                  <p:cNvPr id="35932" name="Group 92">
                    <a:extLst>
                      <a:ext uri="{FF2B5EF4-FFF2-40B4-BE49-F238E27FC236}">
                        <a16:creationId xmlns:a16="http://schemas.microsoft.com/office/drawing/2014/main" id="{8BDE7C2A-84D3-C86D-8961-9776D776A7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29" y="3771"/>
                    <a:ext cx="96" cy="31"/>
                    <a:chOff x="4129" y="3771"/>
                    <a:chExt cx="96" cy="31"/>
                  </a:xfrm>
                </p:grpSpPr>
                <p:sp>
                  <p:nvSpPr>
                    <p:cNvPr id="35933" name="Arc 93">
                      <a:extLst>
                        <a:ext uri="{FF2B5EF4-FFF2-40B4-BE49-F238E27FC236}">
                          <a16:creationId xmlns:a16="http://schemas.microsoft.com/office/drawing/2014/main" id="{9B070202-2346-71F8-A7DA-C83FF872F7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29" y="3772"/>
                      <a:ext cx="48" cy="30"/>
                    </a:xfrm>
                    <a:custGeom>
                      <a:avLst/>
                      <a:gdLst>
                        <a:gd name="G0" fmla="+- 21589 0 0"/>
                        <a:gd name="G1" fmla="+- 21596 0 0"/>
                        <a:gd name="G2" fmla="+- 21600 0 0"/>
                        <a:gd name="T0" fmla="*/ 0 w 21589"/>
                        <a:gd name="T1" fmla="*/ 20895 h 21596"/>
                        <a:gd name="T2" fmla="*/ 21151 w 21589"/>
                        <a:gd name="T3" fmla="*/ 0 h 21596"/>
                        <a:gd name="T4" fmla="*/ 21589 w 21589"/>
                        <a:gd name="T5" fmla="*/ 21596 h 215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9" h="21596" fill="none" extrusionOk="0">
                          <a:moveTo>
                            <a:pt x="0" y="20895"/>
                          </a:moveTo>
                          <a:cubicBezTo>
                            <a:pt x="373" y="9414"/>
                            <a:pt x="9666" y="233"/>
                            <a:pt x="21151" y="0"/>
                          </a:cubicBezTo>
                        </a:path>
                        <a:path w="21589" h="21596" stroke="0" extrusionOk="0">
                          <a:moveTo>
                            <a:pt x="0" y="20895"/>
                          </a:moveTo>
                          <a:cubicBezTo>
                            <a:pt x="373" y="9414"/>
                            <a:pt x="9666" y="233"/>
                            <a:pt x="21151" y="0"/>
                          </a:cubicBezTo>
                          <a:lnTo>
                            <a:pt x="21589" y="21596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5934" name="Arc 94">
                      <a:extLst>
                        <a:ext uri="{FF2B5EF4-FFF2-40B4-BE49-F238E27FC236}">
                          <a16:creationId xmlns:a16="http://schemas.microsoft.com/office/drawing/2014/main" id="{196A7775-BA8B-983C-E5D0-17449267796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76" y="3771"/>
                      <a:ext cx="49" cy="31"/>
                    </a:xfrm>
                    <a:custGeom>
                      <a:avLst/>
                      <a:gdLst>
                        <a:gd name="G0" fmla="+- 438 0 0"/>
                        <a:gd name="G1" fmla="+- 21600 0 0"/>
                        <a:gd name="G2" fmla="+- 21600 0 0"/>
                        <a:gd name="T0" fmla="*/ 0 w 22026"/>
                        <a:gd name="T1" fmla="*/ 4 h 21600"/>
                        <a:gd name="T2" fmla="*/ 22026 w 22026"/>
                        <a:gd name="T3" fmla="*/ 20885 h 21600"/>
                        <a:gd name="T4" fmla="*/ 438 w 22026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26" h="21600" fill="none" extrusionOk="0">
                          <a:moveTo>
                            <a:pt x="0" y="4"/>
                          </a:moveTo>
                          <a:cubicBezTo>
                            <a:pt x="145" y="1"/>
                            <a:pt x="291" y="0"/>
                            <a:pt x="438" y="0"/>
                          </a:cubicBezTo>
                          <a:cubicBezTo>
                            <a:pt x="12089" y="0"/>
                            <a:pt x="21640" y="9240"/>
                            <a:pt x="22026" y="20884"/>
                          </a:cubicBezTo>
                        </a:path>
                        <a:path w="22026" h="21600" stroke="0" extrusionOk="0">
                          <a:moveTo>
                            <a:pt x="0" y="4"/>
                          </a:moveTo>
                          <a:cubicBezTo>
                            <a:pt x="145" y="1"/>
                            <a:pt x="291" y="0"/>
                            <a:pt x="438" y="0"/>
                          </a:cubicBezTo>
                          <a:cubicBezTo>
                            <a:pt x="12089" y="0"/>
                            <a:pt x="21640" y="9240"/>
                            <a:pt x="22026" y="20884"/>
                          </a:cubicBezTo>
                          <a:lnTo>
                            <a:pt x="438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5935" name="Line 95">
                    <a:extLst>
                      <a:ext uri="{FF2B5EF4-FFF2-40B4-BE49-F238E27FC236}">
                        <a16:creationId xmlns:a16="http://schemas.microsoft.com/office/drawing/2014/main" id="{F966929E-9AE1-89C4-E173-A4759260A36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7" y="3800"/>
                    <a:ext cx="9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5936" name="Line 96">
                  <a:extLst>
                    <a:ext uri="{FF2B5EF4-FFF2-40B4-BE49-F238E27FC236}">
                      <a16:creationId xmlns:a16="http://schemas.microsoft.com/office/drawing/2014/main" id="{35DE50C1-AF0D-152D-7874-76DF08CBB0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99" y="3792"/>
                  <a:ext cx="29" cy="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5937" name="Group 97">
                <a:extLst>
                  <a:ext uri="{FF2B5EF4-FFF2-40B4-BE49-F238E27FC236}">
                    <a16:creationId xmlns:a16="http://schemas.microsoft.com/office/drawing/2014/main" id="{29D1B52D-7240-5950-5A48-00AFA3EAF6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8" y="3467"/>
                <a:ext cx="468" cy="703"/>
                <a:chOff x="4188" y="3467"/>
                <a:chExt cx="468" cy="703"/>
              </a:xfrm>
            </p:grpSpPr>
            <p:sp>
              <p:nvSpPr>
                <p:cNvPr id="35938" name="Line 98">
                  <a:extLst>
                    <a:ext uri="{FF2B5EF4-FFF2-40B4-BE49-F238E27FC236}">
                      <a16:creationId xmlns:a16="http://schemas.microsoft.com/office/drawing/2014/main" id="{581FA944-E86F-9F18-DD1A-A883865884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99" y="3893"/>
                  <a:ext cx="257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39" name="Line 99">
                  <a:extLst>
                    <a:ext uri="{FF2B5EF4-FFF2-40B4-BE49-F238E27FC236}">
                      <a16:creationId xmlns:a16="http://schemas.microsoft.com/office/drawing/2014/main" id="{077A26EC-91D4-0D88-B7B4-D8E29219E3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3953"/>
                  <a:ext cx="138" cy="21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0" name="Line 100">
                  <a:extLst>
                    <a:ext uri="{FF2B5EF4-FFF2-40B4-BE49-F238E27FC236}">
                      <a16:creationId xmlns:a16="http://schemas.microsoft.com/office/drawing/2014/main" id="{495F5610-D93D-4319-16A7-4EDBC052B1C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01" y="3637"/>
                  <a:ext cx="116" cy="1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1" name="Line 101">
                  <a:extLst>
                    <a:ext uri="{FF2B5EF4-FFF2-40B4-BE49-F238E27FC236}">
                      <a16:creationId xmlns:a16="http://schemas.microsoft.com/office/drawing/2014/main" id="{DE347BC8-B744-E6F3-177D-6647BF208D2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374" y="3721"/>
                  <a:ext cx="25" cy="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2" name="Line 102">
                  <a:extLst>
                    <a:ext uri="{FF2B5EF4-FFF2-40B4-BE49-F238E27FC236}">
                      <a16:creationId xmlns:a16="http://schemas.microsoft.com/office/drawing/2014/main" id="{7B1A68DF-6244-EF7A-C44C-A1E06103208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45" y="3635"/>
                  <a:ext cx="38" cy="9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3" name="Arc 103">
                  <a:extLst>
                    <a:ext uri="{FF2B5EF4-FFF2-40B4-BE49-F238E27FC236}">
                      <a16:creationId xmlns:a16="http://schemas.microsoft.com/office/drawing/2014/main" id="{39F515E0-B908-B29D-4785-9937CEC110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0" y="3544"/>
                  <a:ext cx="222" cy="150"/>
                </a:xfrm>
                <a:custGeom>
                  <a:avLst/>
                  <a:gdLst>
                    <a:gd name="G0" fmla="+- 0 0 0"/>
                    <a:gd name="G1" fmla="+- 18657 0 0"/>
                    <a:gd name="G2" fmla="+- 21600 0 0"/>
                    <a:gd name="T0" fmla="*/ 10885 w 20270"/>
                    <a:gd name="T1" fmla="*/ 0 h 18657"/>
                    <a:gd name="T2" fmla="*/ 20270 w 20270"/>
                    <a:gd name="T3" fmla="*/ 11195 h 18657"/>
                    <a:gd name="T4" fmla="*/ 0 w 20270"/>
                    <a:gd name="T5" fmla="*/ 18657 h 18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70" h="18657" fill="none" extrusionOk="0">
                      <a:moveTo>
                        <a:pt x="10884" y="0"/>
                      </a:moveTo>
                      <a:cubicBezTo>
                        <a:pt x="15218" y="2528"/>
                        <a:pt x="18536" y="6486"/>
                        <a:pt x="20270" y="11194"/>
                      </a:cubicBezTo>
                    </a:path>
                    <a:path w="20270" h="18657" stroke="0" extrusionOk="0">
                      <a:moveTo>
                        <a:pt x="10884" y="0"/>
                      </a:moveTo>
                      <a:cubicBezTo>
                        <a:pt x="15218" y="2528"/>
                        <a:pt x="18536" y="6486"/>
                        <a:pt x="20270" y="11194"/>
                      </a:cubicBezTo>
                      <a:lnTo>
                        <a:pt x="0" y="1865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4" name="Oval 104">
                  <a:extLst>
                    <a:ext uri="{FF2B5EF4-FFF2-40B4-BE49-F238E27FC236}">
                      <a16:creationId xmlns:a16="http://schemas.microsoft.com/office/drawing/2014/main" id="{618E99F6-4830-8870-12D1-21B21D769B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48" y="3467"/>
                  <a:ext cx="103" cy="142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5" name="Line 105">
                  <a:extLst>
                    <a:ext uri="{FF2B5EF4-FFF2-40B4-BE49-F238E27FC236}">
                      <a16:creationId xmlns:a16="http://schemas.microsoft.com/office/drawing/2014/main" id="{DE749BCB-7145-B0EC-8F3F-E75C298E487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60" y="3632"/>
                  <a:ext cx="37" cy="8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6" name="Line 106">
                  <a:extLst>
                    <a:ext uri="{FF2B5EF4-FFF2-40B4-BE49-F238E27FC236}">
                      <a16:creationId xmlns:a16="http://schemas.microsoft.com/office/drawing/2014/main" id="{15A7A18C-6216-0467-5350-FFCD226D626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97" y="3716"/>
                  <a:ext cx="59" cy="17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5947" name="Line 107">
                  <a:extLst>
                    <a:ext uri="{FF2B5EF4-FFF2-40B4-BE49-F238E27FC236}">
                      <a16:creationId xmlns:a16="http://schemas.microsoft.com/office/drawing/2014/main" id="{0709412E-C5FC-FF3E-2050-460EF948AE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88" y="3733"/>
                  <a:ext cx="157" cy="3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35948" name="Group 108">
              <a:extLst>
                <a:ext uri="{FF2B5EF4-FFF2-40B4-BE49-F238E27FC236}">
                  <a16:creationId xmlns:a16="http://schemas.microsoft.com/office/drawing/2014/main" id="{0FA72000-4DDD-473A-E090-F32B32943F66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690" y="3507"/>
              <a:ext cx="161" cy="258"/>
              <a:chOff x="2565" y="3166"/>
              <a:chExt cx="161" cy="258"/>
            </a:xfrm>
          </p:grpSpPr>
          <p:sp>
            <p:nvSpPr>
              <p:cNvPr id="35949" name="Rectangle 109">
                <a:extLst>
                  <a:ext uri="{FF2B5EF4-FFF2-40B4-BE49-F238E27FC236}">
                    <a16:creationId xmlns:a16="http://schemas.microsoft.com/office/drawing/2014/main" id="{4D25ABFD-A4FE-5BFD-657F-BADD1F29D0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5950" name="Rectangle 110">
                <a:extLst>
                  <a:ext uri="{FF2B5EF4-FFF2-40B4-BE49-F238E27FC236}">
                    <a16:creationId xmlns:a16="http://schemas.microsoft.com/office/drawing/2014/main" id="{120741DF-55CC-BCB5-E926-AD1B712A3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35952" name="Line 112">
            <a:extLst>
              <a:ext uri="{FF2B5EF4-FFF2-40B4-BE49-F238E27FC236}">
                <a16:creationId xmlns:a16="http://schemas.microsoft.com/office/drawing/2014/main" id="{DB2DB194-3596-D146-F9A0-C7221B2DB3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532188"/>
            <a:ext cx="0" cy="2370137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35953" name="Line 113">
            <a:extLst>
              <a:ext uri="{FF2B5EF4-FFF2-40B4-BE49-F238E27FC236}">
                <a16:creationId xmlns:a16="http://schemas.microsoft.com/office/drawing/2014/main" id="{F960CC13-582E-3034-4CC3-2F260610861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2941638"/>
            <a:ext cx="4025900" cy="5778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35959" name="Line 119">
            <a:extLst>
              <a:ext uri="{FF2B5EF4-FFF2-40B4-BE49-F238E27FC236}">
                <a16:creationId xmlns:a16="http://schemas.microsoft.com/office/drawing/2014/main" id="{08107A38-B19E-EDA3-FE06-7E3B7896F07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100" y="2954338"/>
            <a:ext cx="4025900" cy="577850"/>
          </a:xfrm>
          <a:prstGeom prst="line">
            <a:avLst/>
          </a:prstGeom>
          <a:noFill/>
          <a:ln w="28575">
            <a:solidFill>
              <a:schemeClr val="hlink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1" name="Picture 51">
            <a:extLst>
              <a:ext uri="{FF2B5EF4-FFF2-40B4-BE49-F238E27FC236}">
                <a16:creationId xmlns:a16="http://schemas.microsoft.com/office/drawing/2014/main" id="{CD424E1B-8357-F92A-9941-4FBBB3BA6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3657600"/>
            <a:ext cx="20955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8" name="Picture 48">
            <a:extLst>
              <a:ext uri="{FF2B5EF4-FFF2-40B4-BE49-F238E27FC236}">
                <a16:creationId xmlns:a16="http://schemas.microsoft.com/office/drawing/2014/main" id="{24D2F9A8-5CC5-AAE6-A3D7-9DDFFB7D79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7650" y="2249488"/>
            <a:ext cx="4090988" cy="298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4" name="Rectangle 4">
            <a:extLst>
              <a:ext uri="{FF2B5EF4-FFF2-40B4-BE49-F238E27FC236}">
                <a16:creationId xmlns:a16="http://schemas.microsoft.com/office/drawing/2014/main" id="{BDAEC8E6-DED0-7475-84C4-9C3A420C97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Public Arena</a:t>
            </a:r>
          </a:p>
        </p:txBody>
      </p:sp>
      <p:sp>
        <p:nvSpPr>
          <p:cNvPr id="40965" name="Rectangle 5">
            <a:extLst>
              <a:ext uri="{FF2B5EF4-FFF2-40B4-BE49-F238E27FC236}">
                <a16:creationId xmlns:a16="http://schemas.microsoft.com/office/drawing/2014/main" id="{AE9C434B-1A9C-51EE-071D-A0A5425DD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888" y="1143000"/>
            <a:ext cx="8178800" cy="5334000"/>
          </a:xfrm>
        </p:spPr>
        <p:txBody>
          <a:bodyPr/>
          <a:lstStyle/>
          <a:p>
            <a:r>
              <a:rPr lang="en-US" altLang="LID4096"/>
              <a:t>Anyone can add notes, modify annotations</a:t>
            </a:r>
          </a:p>
          <a:p>
            <a:pPr lvl="1"/>
            <a:r>
              <a:rPr lang="en-US" altLang="LID4096"/>
              <a:t>modify notes </a:t>
            </a:r>
            <a:r>
              <a:rPr lang="en-US" altLang="LID4096" i="1"/>
              <a:t>only on</a:t>
            </a:r>
            <a:r>
              <a:rPr lang="en-US" altLang="LID4096"/>
              <a:t> public displays</a:t>
            </a:r>
          </a:p>
        </p:txBody>
      </p:sp>
      <p:grpSp>
        <p:nvGrpSpPr>
          <p:cNvPr id="40966" name="Group 6">
            <a:extLst>
              <a:ext uri="{FF2B5EF4-FFF2-40B4-BE49-F238E27FC236}">
                <a16:creationId xmlns:a16="http://schemas.microsoft.com/office/drawing/2014/main" id="{8EC17F5F-08F7-C544-B08A-4B750E8A9D9D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3705225"/>
            <a:ext cx="2949575" cy="2949575"/>
            <a:chOff x="593" y="2334"/>
            <a:chExt cx="1858" cy="1858"/>
          </a:xfrm>
        </p:grpSpPr>
        <p:grpSp>
          <p:nvGrpSpPr>
            <p:cNvPr id="40967" name="Group 7">
              <a:extLst>
                <a:ext uri="{FF2B5EF4-FFF2-40B4-BE49-F238E27FC236}">
                  <a16:creationId xmlns:a16="http://schemas.microsoft.com/office/drawing/2014/main" id="{B495C9D8-8348-A4C5-A967-931EFA5A1E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3" y="2334"/>
              <a:ext cx="513" cy="1299"/>
              <a:chOff x="204" y="2125"/>
              <a:chExt cx="469" cy="1294"/>
            </a:xfrm>
          </p:grpSpPr>
          <p:sp>
            <p:nvSpPr>
              <p:cNvPr id="40968" name="Arc 8">
                <a:extLst>
                  <a:ext uri="{FF2B5EF4-FFF2-40B4-BE49-F238E27FC236}">
                    <a16:creationId xmlns:a16="http://schemas.microsoft.com/office/drawing/2014/main" id="{E8D69500-3EFF-03AA-8196-E91F3E44EA0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40969" name="Group 9">
                <a:extLst>
                  <a:ext uri="{FF2B5EF4-FFF2-40B4-BE49-F238E27FC236}">
                    <a16:creationId xmlns:a16="http://schemas.microsoft.com/office/drawing/2014/main" id="{0B675213-8BB6-49CF-9207-E652AC2572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40970" name="Line 10">
                  <a:extLst>
                    <a:ext uri="{FF2B5EF4-FFF2-40B4-BE49-F238E27FC236}">
                      <a16:creationId xmlns:a16="http://schemas.microsoft.com/office/drawing/2014/main" id="{63CF4D75-C411-1FCE-A467-577A27EE62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0971" name="Line 11">
                  <a:extLst>
                    <a:ext uri="{FF2B5EF4-FFF2-40B4-BE49-F238E27FC236}">
                      <a16:creationId xmlns:a16="http://schemas.microsoft.com/office/drawing/2014/main" id="{D304A518-BB0B-9C4D-FD86-898AE2709C8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0972" name="Line 12">
                  <a:extLst>
                    <a:ext uri="{FF2B5EF4-FFF2-40B4-BE49-F238E27FC236}">
                      <a16:creationId xmlns:a16="http://schemas.microsoft.com/office/drawing/2014/main" id="{11C4F52C-DDC5-74CC-A49E-11EA52AE93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0973" name="Line 13">
                  <a:extLst>
                    <a:ext uri="{FF2B5EF4-FFF2-40B4-BE49-F238E27FC236}">
                      <a16:creationId xmlns:a16="http://schemas.microsoft.com/office/drawing/2014/main" id="{BD59EE64-0E3C-D0AB-129B-6B5B11E0BA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0974" name="Oval 14">
                  <a:extLst>
                    <a:ext uri="{FF2B5EF4-FFF2-40B4-BE49-F238E27FC236}">
                      <a16:creationId xmlns:a16="http://schemas.microsoft.com/office/drawing/2014/main" id="{11D9FFE3-3445-BB75-75EE-2DC9649ECF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0975" name="Line 15">
                  <a:extLst>
                    <a:ext uri="{FF2B5EF4-FFF2-40B4-BE49-F238E27FC236}">
                      <a16:creationId xmlns:a16="http://schemas.microsoft.com/office/drawing/2014/main" id="{8150504B-C7CA-28B0-BFAB-044D3C58DD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0976" name="Line 16">
                  <a:extLst>
                    <a:ext uri="{FF2B5EF4-FFF2-40B4-BE49-F238E27FC236}">
                      <a16:creationId xmlns:a16="http://schemas.microsoft.com/office/drawing/2014/main" id="{FD586555-FD97-B520-CEFF-EC553A484BB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0977" name="Line 17">
                <a:extLst>
                  <a:ext uri="{FF2B5EF4-FFF2-40B4-BE49-F238E27FC236}">
                    <a16:creationId xmlns:a16="http://schemas.microsoft.com/office/drawing/2014/main" id="{840BFD31-746F-AABE-36EA-0C497FC895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0978" name="Oval 18">
              <a:extLst>
                <a:ext uri="{FF2B5EF4-FFF2-40B4-BE49-F238E27FC236}">
                  <a16:creationId xmlns:a16="http://schemas.microsoft.com/office/drawing/2014/main" id="{03600A7D-8FBF-CA7A-0113-08D31FDA7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" y="3266"/>
              <a:ext cx="1620" cy="507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0979" name="Group 19">
              <a:extLst>
                <a:ext uri="{FF2B5EF4-FFF2-40B4-BE49-F238E27FC236}">
                  <a16:creationId xmlns:a16="http://schemas.microsoft.com/office/drawing/2014/main" id="{3970308D-1177-C91A-A96F-076B267CAAEF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1614" y="2553"/>
              <a:ext cx="162" cy="282"/>
              <a:chOff x="2565" y="3166"/>
              <a:chExt cx="161" cy="258"/>
            </a:xfrm>
          </p:grpSpPr>
          <p:sp>
            <p:nvSpPr>
              <p:cNvPr id="40980" name="Rectangle 20">
                <a:extLst>
                  <a:ext uri="{FF2B5EF4-FFF2-40B4-BE49-F238E27FC236}">
                    <a16:creationId xmlns:a16="http://schemas.microsoft.com/office/drawing/2014/main" id="{265BFBB3-23EB-72AF-6629-ADCFA8F134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0981" name="Rectangle 21">
                <a:extLst>
                  <a:ext uri="{FF2B5EF4-FFF2-40B4-BE49-F238E27FC236}">
                    <a16:creationId xmlns:a16="http://schemas.microsoft.com/office/drawing/2014/main" id="{08233920-53E3-677A-0AA8-1ADFE3535A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40982" name="Group 22">
              <a:extLst>
                <a:ext uri="{FF2B5EF4-FFF2-40B4-BE49-F238E27FC236}">
                  <a16:creationId xmlns:a16="http://schemas.microsoft.com/office/drawing/2014/main" id="{E7691AEA-0572-9DCD-6525-2BFBBB5FEC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2885"/>
              <a:ext cx="1858" cy="1307"/>
              <a:chOff x="593" y="2885"/>
              <a:chExt cx="1858" cy="1307"/>
            </a:xfrm>
          </p:grpSpPr>
          <p:sp>
            <p:nvSpPr>
              <p:cNvPr id="40983" name="Line 23">
                <a:extLst>
                  <a:ext uri="{FF2B5EF4-FFF2-40B4-BE49-F238E27FC236}">
                    <a16:creationId xmlns:a16="http://schemas.microsoft.com/office/drawing/2014/main" id="{33FE385A-2E5F-99D9-8FFF-3B6B04561F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74" y="3712"/>
                <a:ext cx="377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84" name="Line 24">
                <a:extLst>
                  <a:ext uri="{FF2B5EF4-FFF2-40B4-BE49-F238E27FC236}">
                    <a16:creationId xmlns:a16="http://schemas.microsoft.com/office/drawing/2014/main" id="{60456245-5721-3A06-798A-2F136494E9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4" y="3810"/>
                <a:ext cx="202" cy="35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85" name="Line 25">
                <a:extLst>
                  <a:ext uri="{FF2B5EF4-FFF2-40B4-BE49-F238E27FC236}">
                    <a16:creationId xmlns:a16="http://schemas.microsoft.com/office/drawing/2014/main" id="{E6897ACC-F75A-3F02-4847-3B7A3ADF2F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3" y="3295"/>
                <a:ext cx="115" cy="22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86" name="Line 26">
                <a:extLst>
                  <a:ext uri="{FF2B5EF4-FFF2-40B4-BE49-F238E27FC236}">
                    <a16:creationId xmlns:a16="http://schemas.microsoft.com/office/drawing/2014/main" id="{BDCB480E-1A21-A167-2437-547F1F116F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3" y="3263"/>
                <a:ext cx="29" cy="25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87" name="Line 27">
                <a:extLst>
                  <a:ext uri="{FF2B5EF4-FFF2-40B4-BE49-F238E27FC236}">
                    <a16:creationId xmlns:a16="http://schemas.microsoft.com/office/drawing/2014/main" id="{81843E5D-9D70-237D-D642-DC9C5D8CBD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18" y="3264"/>
                <a:ext cx="96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88" name="Arc 28">
                <a:extLst>
                  <a:ext uri="{FF2B5EF4-FFF2-40B4-BE49-F238E27FC236}">
                    <a16:creationId xmlns:a16="http://schemas.microsoft.com/office/drawing/2014/main" id="{29E4E08C-64A7-B0B3-94BC-52755AFD09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3141"/>
                <a:ext cx="327" cy="247"/>
              </a:xfrm>
              <a:custGeom>
                <a:avLst/>
                <a:gdLst>
                  <a:gd name="G0" fmla="+- 0 0 0"/>
                  <a:gd name="G1" fmla="+- 18923 0 0"/>
                  <a:gd name="G2" fmla="+- 21600 0 0"/>
                  <a:gd name="T0" fmla="*/ 10416 w 20265"/>
                  <a:gd name="T1" fmla="*/ 0 h 18923"/>
                  <a:gd name="T2" fmla="*/ 20265 w 20265"/>
                  <a:gd name="T3" fmla="*/ 11446 h 18923"/>
                  <a:gd name="T4" fmla="*/ 0 w 20265"/>
                  <a:gd name="T5" fmla="*/ 18923 h 18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5" h="18923" fill="none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</a:path>
                  <a:path w="20265" h="18923" stroke="0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  <a:lnTo>
                      <a:pt x="0" y="18923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89" name="Oval 29">
                <a:extLst>
                  <a:ext uri="{FF2B5EF4-FFF2-40B4-BE49-F238E27FC236}">
                    <a16:creationId xmlns:a16="http://schemas.microsoft.com/office/drawing/2014/main" id="{D12D13E2-C890-9362-983D-69D276AF4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1" y="3012"/>
                <a:ext cx="165" cy="245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0" name="Line 30">
                <a:extLst>
                  <a:ext uri="{FF2B5EF4-FFF2-40B4-BE49-F238E27FC236}">
                    <a16:creationId xmlns:a16="http://schemas.microsoft.com/office/drawing/2014/main" id="{43512AC0-A4B0-0AED-C23D-1B9F2B651D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3289"/>
                <a:ext cx="55" cy="13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1" name="Line 31">
                <a:extLst>
                  <a:ext uri="{FF2B5EF4-FFF2-40B4-BE49-F238E27FC236}">
                    <a16:creationId xmlns:a16="http://schemas.microsoft.com/office/drawing/2014/main" id="{2CA7B138-904B-1C50-9C3E-8E322152D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5" y="3425"/>
                <a:ext cx="86" cy="2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2" name="Oval 32">
                <a:extLst>
                  <a:ext uri="{FF2B5EF4-FFF2-40B4-BE49-F238E27FC236}">
                    <a16:creationId xmlns:a16="http://schemas.microsoft.com/office/drawing/2014/main" id="{30E1E66D-194D-D163-07B8-4D162F28F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" y="2885"/>
                <a:ext cx="164" cy="244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3" name="Line 33">
                <a:extLst>
                  <a:ext uri="{FF2B5EF4-FFF2-40B4-BE49-F238E27FC236}">
                    <a16:creationId xmlns:a16="http://schemas.microsoft.com/office/drawing/2014/main" id="{2401D1E4-EA75-B2DB-10DE-D5E4D94C30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" y="3712"/>
                <a:ext cx="376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4" name="Line 34">
                <a:extLst>
                  <a:ext uri="{FF2B5EF4-FFF2-40B4-BE49-F238E27FC236}">
                    <a16:creationId xmlns:a16="http://schemas.microsoft.com/office/drawing/2014/main" id="{04FCE281-57CD-BD90-FF8F-33B40BC3CE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2" y="3806"/>
                <a:ext cx="259" cy="3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5" name="Line 35">
                <a:extLst>
                  <a:ext uri="{FF2B5EF4-FFF2-40B4-BE49-F238E27FC236}">
                    <a16:creationId xmlns:a16="http://schemas.microsoft.com/office/drawing/2014/main" id="{FBE7CF46-070D-B2E6-7F19-C812D3EEE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" y="3264"/>
                <a:ext cx="86" cy="28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6" name="Line 36">
                <a:extLst>
                  <a:ext uri="{FF2B5EF4-FFF2-40B4-BE49-F238E27FC236}">
                    <a16:creationId xmlns:a16="http://schemas.microsoft.com/office/drawing/2014/main" id="{6023FAF8-C819-CCD1-C36C-259955FE9B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7" y="3391"/>
                <a:ext cx="28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7" name="Line 37">
                <a:extLst>
                  <a:ext uri="{FF2B5EF4-FFF2-40B4-BE49-F238E27FC236}">
                    <a16:creationId xmlns:a16="http://schemas.microsoft.com/office/drawing/2014/main" id="{23CE96E0-68C4-097E-A921-3EA343EEC7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" y="3200"/>
                <a:ext cx="86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8" name="Arc 38">
                <a:extLst>
                  <a:ext uri="{FF2B5EF4-FFF2-40B4-BE49-F238E27FC236}">
                    <a16:creationId xmlns:a16="http://schemas.microsoft.com/office/drawing/2014/main" id="{5BAE5E74-016F-B3DF-5529-FECE82A78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" y="3112"/>
                <a:ext cx="117" cy="314"/>
              </a:xfrm>
              <a:custGeom>
                <a:avLst/>
                <a:gdLst>
                  <a:gd name="G0" fmla="+- 20301 0 0"/>
                  <a:gd name="G1" fmla="+- 18729 0 0"/>
                  <a:gd name="G2" fmla="+- 21600 0 0"/>
                  <a:gd name="T0" fmla="*/ 0 w 20301"/>
                  <a:gd name="T1" fmla="*/ 11352 h 18729"/>
                  <a:gd name="T2" fmla="*/ 9541 w 20301"/>
                  <a:gd name="T3" fmla="*/ 0 h 18729"/>
                  <a:gd name="T4" fmla="*/ 20301 w 20301"/>
                  <a:gd name="T5" fmla="*/ 18729 h 18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1" h="18729" fill="none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</a:path>
                  <a:path w="20301" h="18729" stroke="0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  <a:lnTo>
                      <a:pt x="20301" y="187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0999" name="Line 39">
                <a:extLst>
                  <a:ext uri="{FF2B5EF4-FFF2-40B4-BE49-F238E27FC236}">
                    <a16:creationId xmlns:a16="http://schemas.microsoft.com/office/drawing/2014/main" id="{6C1C55BD-1364-083B-4DFE-2CF62B2DB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3292"/>
                <a:ext cx="62" cy="4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000" name="Line 40">
                <a:extLst>
                  <a:ext uri="{FF2B5EF4-FFF2-40B4-BE49-F238E27FC236}">
                    <a16:creationId xmlns:a16="http://schemas.microsoft.com/office/drawing/2014/main" id="{78F02DB7-8ADF-CEA8-797B-2E81873F0C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7" y="3392"/>
                <a:ext cx="86" cy="9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41001" name="Group 41">
                <a:extLst>
                  <a:ext uri="{FF2B5EF4-FFF2-40B4-BE49-F238E27FC236}">
                    <a16:creationId xmlns:a16="http://schemas.microsoft.com/office/drawing/2014/main" id="{1401C175-FB05-E25A-9BAE-CC8A39D8DCF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474805">
                <a:off x="1798" y="3212"/>
                <a:ext cx="176" cy="259"/>
                <a:chOff x="2565" y="3166"/>
                <a:chExt cx="161" cy="258"/>
              </a:xfrm>
            </p:grpSpPr>
            <p:sp>
              <p:nvSpPr>
                <p:cNvPr id="41002" name="Rectangle 42">
                  <a:extLst>
                    <a:ext uri="{FF2B5EF4-FFF2-40B4-BE49-F238E27FC236}">
                      <a16:creationId xmlns:a16="http://schemas.microsoft.com/office/drawing/2014/main" id="{3476C11C-D72C-A384-E538-B7002E3B4F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1003" name="Rectangle 43">
                  <a:extLst>
                    <a:ext uri="{FF2B5EF4-FFF2-40B4-BE49-F238E27FC236}">
                      <a16:creationId xmlns:a16="http://schemas.microsoft.com/office/drawing/2014/main" id="{51A6EEEC-D196-49CD-8E60-1089D7EB12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grpSp>
            <p:nvGrpSpPr>
              <p:cNvPr id="41004" name="Group 44">
                <a:extLst>
                  <a:ext uri="{FF2B5EF4-FFF2-40B4-BE49-F238E27FC236}">
                    <a16:creationId xmlns:a16="http://schemas.microsoft.com/office/drawing/2014/main" id="{0F377D42-07C1-A6BD-9AC5-EC7268387E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885" y="3198"/>
                <a:ext cx="162" cy="282"/>
                <a:chOff x="2565" y="3166"/>
                <a:chExt cx="161" cy="258"/>
              </a:xfrm>
            </p:grpSpPr>
            <p:sp>
              <p:nvSpPr>
                <p:cNvPr id="41005" name="Rectangle 45">
                  <a:extLst>
                    <a:ext uri="{FF2B5EF4-FFF2-40B4-BE49-F238E27FC236}">
                      <a16:creationId xmlns:a16="http://schemas.microsoft.com/office/drawing/2014/main" id="{DE0FCB53-55F6-98BC-307B-79D2A5711F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1006" name="Rectangle 46">
                  <a:extLst>
                    <a:ext uri="{FF2B5EF4-FFF2-40B4-BE49-F238E27FC236}">
                      <a16:creationId xmlns:a16="http://schemas.microsoft.com/office/drawing/2014/main" id="{8E1A0B86-8B31-4FDA-E314-E75C5D5EF0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</p:grpSp>
      <p:sp>
        <p:nvSpPr>
          <p:cNvPr id="41007" name="AutoShape 47">
            <a:extLst>
              <a:ext uri="{FF2B5EF4-FFF2-40B4-BE49-F238E27FC236}">
                <a16:creationId xmlns:a16="http://schemas.microsoft.com/office/drawing/2014/main" id="{FC93E82F-468C-3D3D-2EC8-36C625568E0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743700" y="2114550"/>
            <a:ext cx="1917700" cy="2057400"/>
          </a:xfrm>
          <a:custGeom>
            <a:avLst/>
            <a:gdLst>
              <a:gd name="G0" fmla="+- 12655 0 0"/>
              <a:gd name="G1" fmla="+- 18514 0 0"/>
              <a:gd name="G2" fmla="+- 6171 0 0"/>
              <a:gd name="G3" fmla="*/ 12655 1 2"/>
              <a:gd name="G4" fmla="+- G3 10800 0"/>
              <a:gd name="G5" fmla="+- 21600 12655 18514"/>
              <a:gd name="G6" fmla="+- 18514 6171 0"/>
              <a:gd name="G7" fmla="*/ G6 1 2"/>
              <a:gd name="G8" fmla="*/ 18514 2 1"/>
              <a:gd name="G9" fmla="+- G8 0 21600"/>
              <a:gd name="G10" fmla="+- G5 0 G4"/>
              <a:gd name="G11" fmla="+- 12655 0 G4"/>
              <a:gd name="G12" fmla="*/ G2 G10 G11"/>
              <a:gd name="T0" fmla="*/ 17128 w 21600"/>
              <a:gd name="T1" fmla="*/ 0 h 21600"/>
              <a:gd name="T2" fmla="*/ 12655 w 21600"/>
              <a:gd name="T3" fmla="*/ 6171 h 21600"/>
              <a:gd name="T4" fmla="*/ 6171 w 21600"/>
              <a:gd name="T5" fmla="*/ 12655 h 21600"/>
              <a:gd name="T6" fmla="*/ 0 w 21600"/>
              <a:gd name="T7" fmla="*/ 17128 h 21600"/>
              <a:gd name="T8" fmla="*/ 6171 w 21600"/>
              <a:gd name="T9" fmla="*/ 21600 h 21600"/>
              <a:gd name="T10" fmla="*/ 12343 w 21600"/>
              <a:gd name="T11" fmla="*/ 18514 h 21600"/>
              <a:gd name="T12" fmla="*/ 18514 w 21600"/>
              <a:gd name="T13" fmla="*/ 12343 h 21600"/>
              <a:gd name="T14" fmla="*/ 21600 w 21600"/>
              <a:gd name="T15" fmla="*/ 617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128" y="0"/>
                </a:moveTo>
                <a:lnTo>
                  <a:pt x="12655" y="6171"/>
                </a:lnTo>
                <a:lnTo>
                  <a:pt x="15741" y="6171"/>
                </a:lnTo>
                <a:lnTo>
                  <a:pt x="15741" y="15741"/>
                </a:lnTo>
                <a:lnTo>
                  <a:pt x="6171" y="15741"/>
                </a:lnTo>
                <a:lnTo>
                  <a:pt x="6171" y="12655"/>
                </a:lnTo>
                <a:lnTo>
                  <a:pt x="0" y="17128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1009" name="Oval 49">
            <a:extLst>
              <a:ext uri="{FF2B5EF4-FFF2-40B4-BE49-F238E27FC236}">
                <a16:creationId xmlns:a16="http://schemas.microsoft.com/office/drawing/2014/main" id="{B9AEBF22-2EDF-01A6-C8A9-7E61424A1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867275"/>
            <a:ext cx="2105025" cy="439738"/>
          </a:xfrm>
          <a:prstGeom prst="ellipse">
            <a:avLst/>
          </a:prstGeom>
          <a:noFill/>
          <a:ln w="38100">
            <a:solidFill>
              <a:srgbClr val="FDC96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1012" name="Oval 52">
            <a:extLst>
              <a:ext uri="{FF2B5EF4-FFF2-40B4-BE49-F238E27FC236}">
                <a16:creationId xmlns:a16="http://schemas.microsoft.com/office/drawing/2014/main" id="{D7112ED7-C6F4-C522-5543-767CE4D33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2350" y="4587875"/>
            <a:ext cx="1585913" cy="225425"/>
          </a:xfrm>
          <a:prstGeom prst="ellipse">
            <a:avLst/>
          </a:prstGeom>
          <a:noFill/>
          <a:ln w="38100">
            <a:solidFill>
              <a:srgbClr val="FDC96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1013" name="Line 53">
            <a:extLst>
              <a:ext uri="{FF2B5EF4-FFF2-40B4-BE49-F238E27FC236}">
                <a16:creationId xmlns:a16="http://schemas.microsoft.com/office/drawing/2014/main" id="{7160751E-6997-5B48-F1B6-2556C036FE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70663" y="4710113"/>
            <a:ext cx="803275" cy="290512"/>
          </a:xfrm>
          <a:prstGeom prst="line">
            <a:avLst/>
          </a:prstGeom>
          <a:noFill/>
          <a:ln w="38100">
            <a:solidFill>
              <a:srgbClr val="FDC96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36" name="Picture 52">
            <a:extLst>
              <a:ext uri="{FF2B5EF4-FFF2-40B4-BE49-F238E27FC236}">
                <a16:creationId xmlns:a16="http://schemas.microsoft.com/office/drawing/2014/main" id="{CF741A65-F207-4623-C4B6-0579E116E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3638550"/>
            <a:ext cx="2085975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7" name="Picture 3">
            <a:extLst>
              <a:ext uri="{FF2B5EF4-FFF2-40B4-BE49-F238E27FC236}">
                <a16:creationId xmlns:a16="http://schemas.microsoft.com/office/drawing/2014/main" id="{63FA7532-8F4C-D4A0-49FE-3A5624C93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175" y="2249488"/>
            <a:ext cx="4090988" cy="298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988" name="Rectangle 4">
            <a:extLst>
              <a:ext uri="{FF2B5EF4-FFF2-40B4-BE49-F238E27FC236}">
                <a16:creationId xmlns:a16="http://schemas.microsoft.com/office/drawing/2014/main" id="{8E097C0D-C962-8D48-3898-3C82772408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Public Arena</a:t>
            </a:r>
          </a:p>
        </p:txBody>
      </p:sp>
      <p:sp>
        <p:nvSpPr>
          <p:cNvPr id="41989" name="Rectangle 5">
            <a:extLst>
              <a:ext uri="{FF2B5EF4-FFF2-40B4-BE49-F238E27FC236}">
                <a16:creationId xmlns:a16="http://schemas.microsoft.com/office/drawing/2014/main" id="{A8316A29-98DC-DE9A-29F5-A850BD9BF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888" y="1143000"/>
            <a:ext cx="8178800" cy="5334000"/>
          </a:xfrm>
        </p:spPr>
        <p:txBody>
          <a:bodyPr/>
          <a:lstStyle/>
          <a:p>
            <a:r>
              <a:rPr lang="en-US" altLang="LID4096"/>
              <a:t>Anyone can add notes, modify annotations</a:t>
            </a:r>
          </a:p>
          <a:p>
            <a:pPr lvl="1"/>
            <a:r>
              <a:rPr lang="en-US" altLang="LID4096"/>
              <a:t>modify notes </a:t>
            </a:r>
            <a:r>
              <a:rPr lang="en-US" altLang="LID4096" i="1"/>
              <a:t>only on </a:t>
            </a:r>
            <a:r>
              <a:rPr lang="en-US" altLang="LID4096"/>
              <a:t>public displays</a:t>
            </a:r>
          </a:p>
        </p:txBody>
      </p:sp>
      <p:grpSp>
        <p:nvGrpSpPr>
          <p:cNvPr id="41990" name="Group 6">
            <a:extLst>
              <a:ext uri="{FF2B5EF4-FFF2-40B4-BE49-F238E27FC236}">
                <a16:creationId xmlns:a16="http://schemas.microsoft.com/office/drawing/2014/main" id="{18E451FA-B6C2-80D8-0D5B-0D0E46B781BD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3705225"/>
            <a:ext cx="2949575" cy="2949575"/>
            <a:chOff x="593" y="2334"/>
            <a:chExt cx="1858" cy="1858"/>
          </a:xfrm>
        </p:grpSpPr>
        <p:grpSp>
          <p:nvGrpSpPr>
            <p:cNvPr id="41991" name="Group 7">
              <a:extLst>
                <a:ext uri="{FF2B5EF4-FFF2-40B4-BE49-F238E27FC236}">
                  <a16:creationId xmlns:a16="http://schemas.microsoft.com/office/drawing/2014/main" id="{BB693299-36F6-C5BD-4D47-3DF1148FC9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03" y="2334"/>
              <a:ext cx="513" cy="1299"/>
              <a:chOff x="204" y="2125"/>
              <a:chExt cx="469" cy="1294"/>
            </a:xfrm>
          </p:grpSpPr>
          <p:sp>
            <p:nvSpPr>
              <p:cNvPr id="41992" name="Arc 8">
                <a:extLst>
                  <a:ext uri="{FF2B5EF4-FFF2-40B4-BE49-F238E27FC236}">
                    <a16:creationId xmlns:a16="http://schemas.microsoft.com/office/drawing/2014/main" id="{1C3D37A0-E993-0F75-C9ED-9CA1BC7D327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41993" name="Group 9">
                <a:extLst>
                  <a:ext uri="{FF2B5EF4-FFF2-40B4-BE49-F238E27FC236}">
                    <a16:creationId xmlns:a16="http://schemas.microsoft.com/office/drawing/2014/main" id="{EA3AC1E5-7A2F-D274-137C-2A29E32AA9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41994" name="Line 10">
                  <a:extLst>
                    <a:ext uri="{FF2B5EF4-FFF2-40B4-BE49-F238E27FC236}">
                      <a16:creationId xmlns:a16="http://schemas.microsoft.com/office/drawing/2014/main" id="{1BAE872D-54B8-0BC3-6CFC-94F0A2D9B3F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995" name="Line 11">
                  <a:extLst>
                    <a:ext uri="{FF2B5EF4-FFF2-40B4-BE49-F238E27FC236}">
                      <a16:creationId xmlns:a16="http://schemas.microsoft.com/office/drawing/2014/main" id="{A9A2D6E1-9337-9DA7-4CDE-57283F8FEC7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996" name="Line 12">
                  <a:extLst>
                    <a:ext uri="{FF2B5EF4-FFF2-40B4-BE49-F238E27FC236}">
                      <a16:creationId xmlns:a16="http://schemas.microsoft.com/office/drawing/2014/main" id="{9F1F16C1-647B-EE91-1DD8-D0C86581455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997" name="Line 13">
                  <a:extLst>
                    <a:ext uri="{FF2B5EF4-FFF2-40B4-BE49-F238E27FC236}">
                      <a16:creationId xmlns:a16="http://schemas.microsoft.com/office/drawing/2014/main" id="{B2683E34-7259-D3A1-3AB7-9F9467B2EED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998" name="Oval 14">
                  <a:extLst>
                    <a:ext uri="{FF2B5EF4-FFF2-40B4-BE49-F238E27FC236}">
                      <a16:creationId xmlns:a16="http://schemas.microsoft.com/office/drawing/2014/main" id="{6F42A016-99C0-10E5-215C-27344CB536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1999" name="Line 15">
                  <a:extLst>
                    <a:ext uri="{FF2B5EF4-FFF2-40B4-BE49-F238E27FC236}">
                      <a16:creationId xmlns:a16="http://schemas.microsoft.com/office/drawing/2014/main" id="{DC9FCA7C-3E17-DC75-4561-C6EC0CF31D2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2000" name="Line 16">
                  <a:extLst>
                    <a:ext uri="{FF2B5EF4-FFF2-40B4-BE49-F238E27FC236}">
                      <a16:creationId xmlns:a16="http://schemas.microsoft.com/office/drawing/2014/main" id="{403B56FF-40BD-D70E-1259-8A937A6B74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2001" name="Line 17">
                <a:extLst>
                  <a:ext uri="{FF2B5EF4-FFF2-40B4-BE49-F238E27FC236}">
                    <a16:creationId xmlns:a16="http://schemas.microsoft.com/office/drawing/2014/main" id="{E1F653EC-1EDF-A9E5-8EBB-367C94B0F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2002" name="Oval 18">
              <a:extLst>
                <a:ext uri="{FF2B5EF4-FFF2-40B4-BE49-F238E27FC236}">
                  <a16:creationId xmlns:a16="http://schemas.microsoft.com/office/drawing/2014/main" id="{ABEEFB15-89DD-355D-F388-1DEA21C719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1" y="3266"/>
              <a:ext cx="1620" cy="507"/>
            </a:xfrm>
            <a:prstGeom prst="ellipse">
              <a:avLst/>
            </a:prstGeom>
            <a:solidFill>
              <a:schemeClr val="bg1"/>
            </a:solidFill>
            <a:ln w="12699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2003" name="Group 19">
              <a:extLst>
                <a:ext uri="{FF2B5EF4-FFF2-40B4-BE49-F238E27FC236}">
                  <a16:creationId xmlns:a16="http://schemas.microsoft.com/office/drawing/2014/main" id="{CD1DDCA1-8401-EF65-E7D5-F7762D9DF8F2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1614" y="2553"/>
              <a:ext cx="162" cy="282"/>
              <a:chOff x="2565" y="3166"/>
              <a:chExt cx="161" cy="258"/>
            </a:xfrm>
          </p:grpSpPr>
          <p:sp>
            <p:nvSpPr>
              <p:cNvPr id="42004" name="Rectangle 20">
                <a:extLst>
                  <a:ext uri="{FF2B5EF4-FFF2-40B4-BE49-F238E27FC236}">
                    <a16:creationId xmlns:a16="http://schemas.microsoft.com/office/drawing/2014/main" id="{356D36A5-0B06-A09B-EFBF-627B1B4DE7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2005" name="Rectangle 21">
                <a:extLst>
                  <a:ext uri="{FF2B5EF4-FFF2-40B4-BE49-F238E27FC236}">
                    <a16:creationId xmlns:a16="http://schemas.microsoft.com/office/drawing/2014/main" id="{F6894F77-CBB5-4F7C-B072-7B9E913CC9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42006" name="Group 22">
              <a:extLst>
                <a:ext uri="{FF2B5EF4-FFF2-40B4-BE49-F238E27FC236}">
                  <a16:creationId xmlns:a16="http://schemas.microsoft.com/office/drawing/2014/main" id="{B4618BDE-3F2C-11DE-1888-51A1C9AB119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3" y="2885"/>
              <a:ext cx="1858" cy="1307"/>
              <a:chOff x="593" y="2885"/>
              <a:chExt cx="1858" cy="1307"/>
            </a:xfrm>
          </p:grpSpPr>
          <p:sp>
            <p:nvSpPr>
              <p:cNvPr id="42007" name="Line 23">
                <a:extLst>
                  <a:ext uri="{FF2B5EF4-FFF2-40B4-BE49-F238E27FC236}">
                    <a16:creationId xmlns:a16="http://schemas.microsoft.com/office/drawing/2014/main" id="{5678C023-B7DA-A817-76A1-BC7D89882B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74" y="3712"/>
                <a:ext cx="377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08" name="Line 24">
                <a:extLst>
                  <a:ext uri="{FF2B5EF4-FFF2-40B4-BE49-F238E27FC236}">
                    <a16:creationId xmlns:a16="http://schemas.microsoft.com/office/drawing/2014/main" id="{4D1CB151-CC60-D228-B376-736CB00D0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74" y="3810"/>
                <a:ext cx="202" cy="35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09" name="Line 25">
                <a:extLst>
                  <a:ext uri="{FF2B5EF4-FFF2-40B4-BE49-F238E27FC236}">
                    <a16:creationId xmlns:a16="http://schemas.microsoft.com/office/drawing/2014/main" id="{C2C360E2-DF74-2A94-80CA-81F0F66A5C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3" y="3295"/>
                <a:ext cx="115" cy="224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0" name="Line 26">
                <a:extLst>
                  <a:ext uri="{FF2B5EF4-FFF2-40B4-BE49-F238E27FC236}">
                    <a16:creationId xmlns:a16="http://schemas.microsoft.com/office/drawing/2014/main" id="{F5D51746-742E-AD71-55BC-B8295D9E95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103" y="3263"/>
                <a:ext cx="29" cy="25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1" name="Line 27">
                <a:extLst>
                  <a:ext uri="{FF2B5EF4-FFF2-40B4-BE49-F238E27FC236}">
                    <a16:creationId xmlns:a16="http://schemas.microsoft.com/office/drawing/2014/main" id="{C439DE89-B4B6-1585-CD26-392FFE9E91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18" y="3264"/>
                <a:ext cx="96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2" name="Arc 28">
                <a:extLst>
                  <a:ext uri="{FF2B5EF4-FFF2-40B4-BE49-F238E27FC236}">
                    <a16:creationId xmlns:a16="http://schemas.microsoft.com/office/drawing/2014/main" id="{69FE11F3-452B-A392-7660-7CF87124D1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6" y="3141"/>
                <a:ext cx="327" cy="247"/>
              </a:xfrm>
              <a:custGeom>
                <a:avLst/>
                <a:gdLst>
                  <a:gd name="G0" fmla="+- 0 0 0"/>
                  <a:gd name="G1" fmla="+- 18923 0 0"/>
                  <a:gd name="G2" fmla="+- 21600 0 0"/>
                  <a:gd name="T0" fmla="*/ 10416 w 20265"/>
                  <a:gd name="T1" fmla="*/ 0 h 18923"/>
                  <a:gd name="T2" fmla="*/ 20265 w 20265"/>
                  <a:gd name="T3" fmla="*/ 11446 h 18923"/>
                  <a:gd name="T4" fmla="*/ 0 w 20265"/>
                  <a:gd name="T5" fmla="*/ 18923 h 189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65" h="18923" fill="none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</a:path>
                  <a:path w="20265" h="18923" stroke="0" extrusionOk="0">
                    <a:moveTo>
                      <a:pt x="10415" y="0"/>
                    </a:moveTo>
                    <a:cubicBezTo>
                      <a:pt x="14968" y="2506"/>
                      <a:pt x="18465" y="6570"/>
                      <a:pt x="20264" y="11446"/>
                    </a:cubicBezTo>
                    <a:lnTo>
                      <a:pt x="0" y="18923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3" name="Oval 29">
                <a:extLst>
                  <a:ext uri="{FF2B5EF4-FFF2-40B4-BE49-F238E27FC236}">
                    <a16:creationId xmlns:a16="http://schemas.microsoft.com/office/drawing/2014/main" id="{7E0F0726-569B-6ECA-485B-B573181D6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1" y="3012"/>
                <a:ext cx="165" cy="245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4" name="Line 30">
                <a:extLst>
                  <a:ext uri="{FF2B5EF4-FFF2-40B4-BE49-F238E27FC236}">
                    <a16:creationId xmlns:a16="http://schemas.microsoft.com/office/drawing/2014/main" id="{89CBD916-77D4-288B-D6DC-D7802D8CB8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0" y="3289"/>
                <a:ext cx="55" cy="13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5" name="Line 31">
                <a:extLst>
                  <a:ext uri="{FF2B5EF4-FFF2-40B4-BE49-F238E27FC236}">
                    <a16:creationId xmlns:a16="http://schemas.microsoft.com/office/drawing/2014/main" id="{7E94EE62-3AF0-61EA-0CF1-D40B835E08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65" y="3425"/>
                <a:ext cx="86" cy="2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6" name="Oval 32">
                <a:extLst>
                  <a:ext uri="{FF2B5EF4-FFF2-40B4-BE49-F238E27FC236}">
                    <a16:creationId xmlns:a16="http://schemas.microsoft.com/office/drawing/2014/main" id="{27E8FB2B-3CB3-8079-B35B-F59EDA5D1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5" y="2885"/>
                <a:ext cx="164" cy="244"/>
              </a:xfrm>
              <a:prstGeom prst="ellipse">
                <a:avLst/>
              </a:prstGeom>
              <a:solidFill>
                <a:srgbClr val="CCCCFF"/>
              </a:solidFill>
              <a:ln w="25399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7" name="Line 33">
                <a:extLst>
                  <a:ext uri="{FF2B5EF4-FFF2-40B4-BE49-F238E27FC236}">
                    <a16:creationId xmlns:a16="http://schemas.microsoft.com/office/drawing/2014/main" id="{3F8E43F3-BBB6-FF69-AB64-8580F11244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3" y="3712"/>
                <a:ext cx="376" cy="9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8" name="Line 34">
                <a:extLst>
                  <a:ext uri="{FF2B5EF4-FFF2-40B4-BE49-F238E27FC236}">
                    <a16:creationId xmlns:a16="http://schemas.microsoft.com/office/drawing/2014/main" id="{A12A406D-455A-C94A-7071-FEEE931573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72" y="3806"/>
                <a:ext cx="259" cy="386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19" name="Line 35">
                <a:extLst>
                  <a:ext uri="{FF2B5EF4-FFF2-40B4-BE49-F238E27FC236}">
                    <a16:creationId xmlns:a16="http://schemas.microsoft.com/office/drawing/2014/main" id="{31131DEE-DAF8-BB7C-12F3-CF8807F46B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09" y="3264"/>
                <a:ext cx="86" cy="288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20" name="Line 36">
                <a:extLst>
                  <a:ext uri="{FF2B5EF4-FFF2-40B4-BE49-F238E27FC236}">
                    <a16:creationId xmlns:a16="http://schemas.microsoft.com/office/drawing/2014/main" id="{3CDDD989-9F9B-2CE1-A879-778EEE9E3F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7" y="3391"/>
                <a:ext cx="28" cy="160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21" name="Line 37">
                <a:extLst>
                  <a:ext uri="{FF2B5EF4-FFF2-40B4-BE49-F238E27FC236}">
                    <a16:creationId xmlns:a16="http://schemas.microsoft.com/office/drawing/2014/main" id="{6472F430-42F1-B45D-0530-DF100DAC9C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7" y="3200"/>
                <a:ext cx="86" cy="191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22" name="Arc 38">
                <a:extLst>
                  <a:ext uri="{FF2B5EF4-FFF2-40B4-BE49-F238E27FC236}">
                    <a16:creationId xmlns:a16="http://schemas.microsoft.com/office/drawing/2014/main" id="{BD1133DC-35D8-8E9A-2C5B-8AABED552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2" y="3112"/>
                <a:ext cx="117" cy="314"/>
              </a:xfrm>
              <a:custGeom>
                <a:avLst/>
                <a:gdLst>
                  <a:gd name="G0" fmla="+- 20301 0 0"/>
                  <a:gd name="G1" fmla="+- 18729 0 0"/>
                  <a:gd name="G2" fmla="+- 21600 0 0"/>
                  <a:gd name="T0" fmla="*/ 0 w 20301"/>
                  <a:gd name="T1" fmla="*/ 11352 h 18729"/>
                  <a:gd name="T2" fmla="*/ 9541 w 20301"/>
                  <a:gd name="T3" fmla="*/ 0 h 18729"/>
                  <a:gd name="T4" fmla="*/ 20301 w 20301"/>
                  <a:gd name="T5" fmla="*/ 18729 h 187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1" h="18729" fill="none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</a:path>
                  <a:path w="20301" h="18729" stroke="0" extrusionOk="0">
                    <a:moveTo>
                      <a:pt x="-1" y="11351"/>
                    </a:moveTo>
                    <a:cubicBezTo>
                      <a:pt x="1740" y="6560"/>
                      <a:pt x="5120" y="2539"/>
                      <a:pt x="9540" y="-1"/>
                    </a:cubicBezTo>
                    <a:lnTo>
                      <a:pt x="20301" y="18729"/>
                    </a:lnTo>
                    <a:close/>
                  </a:path>
                </a:pathLst>
              </a:custGeom>
              <a:noFill/>
              <a:ln w="25399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23" name="Line 39">
                <a:extLst>
                  <a:ext uri="{FF2B5EF4-FFF2-40B4-BE49-F238E27FC236}">
                    <a16:creationId xmlns:a16="http://schemas.microsoft.com/office/drawing/2014/main" id="{E3B957DC-A40C-EC9E-8A68-28B0E4F735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93" y="3292"/>
                <a:ext cx="62" cy="419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2024" name="Line 40">
                <a:extLst>
                  <a:ext uri="{FF2B5EF4-FFF2-40B4-BE49-F238E27FC236}">
                    <a16:creationId xmlns:a16="http://schemas.microsoft.com/office/drawing/2014/main" id="{B7855E4E-8B39-A2E2-F87C-B93A03BBA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7" y="3392"/>
                <a:ext cx="86" cy="95"/>
              </a:xfrm>
              <a:prstGeom prst="line">
                <a:avLst/>
              </a:prstGeom>
              <a:noFill/>
              <a:ln w="253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42025" name="Group 41">
                <a:extLst>
                  <a:ext uri="{FF2B5EF4-FFF2-40B4-BE49-F238E27FC236}">
                    <a16:creationId xmlns:a16="http://schemas.microsoft.com/office/drawing/2014/main" id="{9CC52C6D-A6E7-E6B0-C7D3-957E49C36F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1474805">
                <a:off x="1798" y="3212"/>
                <a:ext cx="176" cy="259"/>
                <a:chOff x="2565" y="3166"/>
                <a:chExt cx="161" cy="258"/>
              </a:xfrm>
            </p:grpSpPr>
            <p:sp>
              <p:nvSpPr>
                <p:cNvPr id="42026" name="Rectangle 42">
                  <a:extLst>
                    <a:ext uri="{FF2B5EF4-FFF2-40B4-BE49-F238E27FC236}">
                      <a16:creationId xmlns:a16="http://schemas.microsoft.com/office/drawing/2014/main" id="{EDB67E10-CE0D-4FC5-B83D-AC39BE7740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2027" name="Rectangle 43">
                  <a:extLst>
                    <a:ext uri="{FF2B5EF4-FFF2-40B4-BE49-F238E27FC236}">
                      <a16:creationId xmlns:a16="http://schemas.microsoft.com/office/drawing/2014/main" id="{55087499-CD2B-F70D-208A-44D3EC578A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grpSp>
            <p:nvGrpSpPr>
              <p:cNvPr id="42028" name="Group 44">
                <a:extLst>
                  <a:ext uri="{FF2B5EF4-FFF2-40B4-BE49-F238E27FC236}">
                    <a16:creationId xmlns:a16="http://schemas.microsoft.com/office/drawing/2014/main" id="{C7702AC1-4BEC-4A50-A9D9-B58F961372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885" y="3198"/>
                <a:ext cx="162" cy="282"/>
                <a:chOff x="2565" y="3166"/>
                <a:chExt cx="161" cy="258"/>
              </a:xfrm>
            </p:grpSpPr>
            <p:sp>
              <p:nvSpPr>
                <p:cNvPr id="42029" name="Rectangle 45">
                  <a:extLst>
                    <a:ext uri="{FF2B5EF4-FFF2-40B4-BE49-F238E27FC236}">
                      <a16:creationId xmlns:a16="http://schemas.microsoft.com/office/drawing/2014/main" id="{3DDF27FE-7052-7AD1-AB03-8C0EC88FE6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2030" name="Rectangle 46">
                  <a:extLst>
                    <a:ext uri="{FF2B5EF4-FFF2-40B4-BE49-F238E27FC236}">
                      <a16:creationId xmlns:a16="http://schemas.microsoft.com/office/drawing/2014/main" id="{A797C62B-5C4E-5319-B284-C1CEE2127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</p:grpSp>
      <p:sp>
        <p:nvSpPr>
          <p:cNvPr id="42033" name="Oval 49">
            <a:extLst>
              <a:ext uri="{FF2B5EF4-FFF2-40B4-BE49-F238E27FC236}">
                <a16:creationId xmlns:a16="http://schemas.microsoft.com/office/drawing/2014/main" id="{913F7FB7-4301-4A8B-9B77-6A49C0CEC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3248025"/>
            <a:ext cx="1781175" cy="574675"/>
          </a:xfrm>
          <a:prstGeom prst="ellipse">
            <a:avLst/>
          </a:prstGeom>
          <a:noFill/>
          <a:ln w="38100">
            <a:solidFill>
              <a:srgbClr val="FDC96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2034" name="Oval 50">
            <a:extLst>
              <a:ext uri="{FF2B5EF4-FFF2-40B4-BE49-F238E27FC236}">
                <a16:creationId xmlns:a16="http://schemas.microsoft.com/office/drawing/2014/main" id="{7D96A244-EB36-6C87-8B93-2336344DC7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3463" y="4379913"/>
            <a:ext cx="1585912" cy="328612"/>
          </a:xfrm>
          <a:prstGeom prst="ellipse">
            <a:avLst/>
          </a:prstGeom>
          <a:noFill/>
          <a:ln w="38100">
            <a:solidFill>
              <a:srgbClr val="FDC96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2035" name="Line 51">
            <a:extLst>
              <a:ext uri="{FF2B5EF4-FFF2-40B4-BE49-F238E27FC236}">
                <a16:creationId xmlns:a16="http://schemas.microsoft.com/office/drawing/2014/main" id="{2501E2F9-0FAA-F547-CF0D-ED1E3DD66ED7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6963" y="3586163"/>
            <a:ext cx="1206500" cy="898525"/>
          </a:xfrm>
          <a:prstGeom prst="line">
            <a:avLst/>
          </a:prstGeom>
          <a:noFill/>
          <a:ln w="38100">
            <a:solidFill>
              <a:srgbClr val="FDC96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  <p:sp>
        <p:nvSpPr>
          <p:cNvPr id="42037" name="AutoShape 53">
            <a:extLst>
              <a:ext uri="{FF2B5EF4-FFF2-40B4-BE49-F238E27FC236}">
                <a16:creationId xmlns:a16="http://schemas.microsoft.com/office/drawing/2014/main" id="{5E9CF4B9-6204-DBFB-33AB-90D7EEEB974D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6743700" y="2114550"/>
            <a:ext cx="1917700" cy="2057400"/>
          </a:xfrm>
          <a:custGeom>
            <a:avLst/>
            <a:gdLst>
              <a:gd name="G0" fmla="+- 12655 0 0"/>
              <a:gd name="G1" fmla="+- 18514 0 0"/>
              <a:gd name="G2" fmla="+- 6171 0 0"/>
              <a:gd name="G3" fmla="*/ 12655 1 2"/>
              <a:gd name="G4" fmla="+- G3 10800 0"/>
              <a:gd name="G5" fmla="+- 21600 12655 18514"/>
              <a:gd name="G6" fmla="+- 18514 6171 0"/>
              <a:gd name="G7" fmla="*/ G6 1 2"/>
              <a:gd name="G8" fmla="*/ 18514 2 1"/>
              <a:gd name="G9" fmla="+- G8 0 21600"/>
              <a:gd name="G10" fmla="+- G5 0 G4"/>
              <a:gd name="G11" fmla="+- 12655 0 G4"/>
              <a:gd name="G12" fmla="*/ G2 G10 G11"/>
              <a:gd name="T0" fmla="*/ 17128 w 21600"/>
              <a:gd name="T1" fmla="*/ 0 h 21600"/>
              <a:gd name="T2" fmla="*/ 12655 w 21600"/>
              <a:gd name="T3" fmla="*/ 6171 h 21600"/>
              <a:gd name="T4" fmla="*/ 6171 w 21600"/>
              <a:gd name="T5" fmla="*/ 12655 h 21600"/>
              <a:gd name="T6" fmla="*/ 0 w 21600"/>
              <a:gd name="T7" fmla="*/ 17128 h 21600"/>
              <a:gd name="T8" fmla="*/ 6171 w 21600"/>
              <a:gd name="T9" fmla="*/ 21600 h 21600"/>
              <a:gd name="T10" fmla="*/ 12343 w 21600"/>
              <a:gd name="T11" fmla="*/ 18514 h 21600"/>
              <a:gd name="T12" fmla="*/ 18514 w 21600"/>
              <a:gd name="T13" fmla="*/ 12343 h 21600"/>
              <a:gd name="T14" fmla="*/ 21600 w 21600"/>
              <a:gd name="T15" fmla="*/ 6171 h 21600"/>
              <a:gd name="T16" fmla="*/ 17694720 60000 65536"/>
              <a:gd name="T17" fmla="*/ 11796480 60000 65536"/>
              <a:gd name="T18" fmla="*/ 17694720 60000 65536"/>
              <a:gd name="T19" fmla="*/ 11796480 60000 65536"/>
              <a:gd name="T20" fmla="*/ 5898240 60000 65536"/>
              <a:gd name="T21" fmla="*/ 5898240 60000 65536"/>
              <a:gd name="T22" fmla="*/ 0 60000 65536"/>
              <a:gd name="T23" fmla="*/ 0 60000 65536"/>
              <a:gd name="T24" fmla="*/ G12 w 21600"/>
              <a:gd name="T25" fmla="*/ G5 h 21600"/>
              <a:gd name="T26" fmla="*/ G1 w 21600"/>
              <a:gd name="T27" fmla="*/ G1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17128" y="0"/>
                </a:moveTo>
                <a:lnTo>
                  <a:pt x="12655" y="6171"/>
                </a:lnTo>
                <a:lnTo>
                  <a:pt x="15741" y="6171"/>
                </a:lnTo>
                <a:lnTo>
                  <a:pt x="15741" y="15741"/>
                </a:lnTo>
                <a:lnTo>
                  <a:pt x="6171" y="15741"/>
                </a:lnTo>
                <a:lnTo>
                  <a:pt x="6171" y="12655"/>
                </a:lnTo>
                <a:lnTo>
                  <a:pt x="0" y="17128"/>
                </a:lnTo>
                <a:lnTo>
                  <a:pt x="6171" y="21600"/>
                </a:lnTo>
                <a:lnTo>
                  <a:pt x="6171" y="18514"/>
                </a:lnTo>
                <a:lnTo>
                  <a:pt x="18514" y="18514"/>
                </a:lnTo>
                <a:lnTo>
                  <a:pt x="18514" y="6171"/>
                </a:lnTo>
                <a:lnTo>
                  <a:pt x="21600" y="6171"/>
                </a:lnTo>
                <a:close/>
              </a:path>
            </a:pathLst>
          </a:custGeom>
          <a:solidFill>
            <a:srgbClr val="FDC961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  <p:transition>
    <p:dissolv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0E1B9E3D-468E-976A-F6A1-53A901591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188" y="1025525"/>
            <a:ext cx="3060700" cy="5710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Rectangle 4">
            <a:extLst>
              <a:ext uri="{FF2B5EF4-FFF2-40B4-BE49-F238E27FC236}">
                <a16:creationId xmlns:a16="http://schemas.microsoft.com/office/drawing/2014/main" id="{41F33B0D-4056-55B2-2428-C1A5C3826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Public Arena</a:t>
            </a:r>
          </a:p>
        </p:txBody>
      </p:sp>
      <p:grpSp>
        <p:nvGrpSpPr>
          <p:cNvPr id="36941" name="Group 77">
            <a:extLst>
              <a:ext uri="{FF2B5EF4-FFF2-40B4-BE49-F238E27FC236}">
                <a16:creationId xmlns:a16="http://schemas.microsoft.com/office/drawing/2014/main" id="{A4CCBCF5-1E4D-964C-B051-E18FD60CF02A}"/>
              </a:ext>
            </a:extLst>
          </p:cNvPr>
          <p:cNvGrpSpPr>
            <a:grpSpLocks/>
          </p:cNvGrpSpPr>
          <p:nvPr/>
        </p:nvGrpSpPr>
        <p:grpSpPr bwMode="auto">
          <a:xfrm>
            <a:off x="5949950" y="4000500"/>
            <a:ext cx="2673350" cy="2238375"/>
            <a:chOff x="4020" y="3032"/>
            <a:chExt cx="1357" cy="1191"/>
          </a:xfrm>
        </p:grpSpPr>
        <p:grpSp>
          <p:nvGrpSpPr>
            <p:cNvPr id="36942" name="Group 78">
              <a:extLst>
                <a:ext uri="{FF2B5EF4-FFF2-40B4-BE49-F238E27FC236}">
                  <a16:creationId xmlns:a16="http://schemas.microsoft.com/office/drawing/2014/main" id="{777CA80E-5CB3-DBFC-5B33-DFF254C9A2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20" y="3032"/>
              <a:ext cx="1357" cy="1191"/>
              <a:chOff x="3855" y="3467"/>
              <a:chExt cx="801" cy="703"/>
            </a:xfrm>
          </p:grpSpPr>
          <p:grpSp>
            <p:nvGrpSpPr>
              <p:cNvPr id="36943" name="Group 79">
                <a:extLst>
                  <a:ext uri="{FF2B5EF4-FFF2-40B4-BE49-F238E27FC236}">
                    <a16:creationId xmlns:a16="http://schemas.microsoft.com/office/drawing/2014/main" id="{9190F166-D4CA-0A34-7279-3322A12019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558"/>
                <a:ext cx="596" cy="360"/>
                <a:chOff x="3855" y="3558"/>
                <a:chExt cx="596" cy="360"/>
              </a:xfrm>
            </p:grpSpPr>
            <p:grpSp>
              <p:nvGrpSpPr>
                <p:cNvPr id="36944" name="Group 80">
                  <a:extLst>
                    <a:ext uri="{FF2B5EF4-FFF2-40B4-BE49-F238E27FC236}">
                      <a16:creationId xmlns:a16="http://schemas.microsoft.com/office/drawing/2014/main" id="{A964FD76-2E53-E3C6-CC64-DE00B8BF9B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55" y="3700"/>
                  <a:ext cx="596" cy="218"/>
                  <a:chOff x="3855" y="3700"/>
                  <a:chExt cx="596" cy="218"/>
                </a:xfrm>
              </p:grpSpPr>
              <p:sp>
                <p:nvSpPr>
                  <p:cNvPr id="36945" name="Oval 81">
                    <a:extLst>
                      <a:ext uri="{FF2B5EF4-FFF2-40B4-BE49-F238E27FC236}">
                        <a16:creationId xmlns:a16="http://schemas.microsoft.com/office/drawing/2014/main" id="{07C7CC39-89EE-54F5-DBB0-82CFBD489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55" y="3711"/>
                    <a:ext cx="596" cy="2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6946" name="Oval 82">
                    <a:extLst>
                      <a:ext uri="{FF2B5EF4-FFF2-40B4-BE49-F238E27FC236}">
                        <a16:creationId xmlns:a16="http://schemas.microsoft.com/office/drawing/2014/main" id="{DDCFD4A6-021E-C4E8-43B7-9BB38BBB0D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55" y="3700"/>
                    <a:ext cx="596" cy="2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6947" name="Group 83">
                  <a:extLst>
                    <a:ext uri="{FF2B5EF4-FFF2-40B4-BE49-F238E27FC236}">
                      <a16:creationId xmlns:a16="http://schemas.microsoft.com/office/drawing/2014/main" id="{E66A95C4-9579-9E1D-2095-9759E04A47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67" y="3558"/>
                  <a:ext cx="216" cy="270"/>
                  <a:chOff x="3867" y="3558"/>
                  <a:chExt cx="216" cy="270"/>
                </a:xfrm>
              </p:grpSpPr>
              <p:sp>
                <p:nvSpPr>
                  <p:cNvPr id="36948" name="AutoShape 84">
                    <a:extLst>
                      <a:ext uri="{FF2B5EF4-FFF2-40B4-BE49-F238E27FC236}">
                        <a16:creationId xmlns:a16="http://schemas.microsoft.com/office/drawing/2014/main" id="{9C20E69D-4BE5-BE55-8F51-FF23BB805D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847" y="3610"/>
                    <a:ext cx="238" cy="19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6949" name="Rectangle 85">
                    <a:extLst>
                      <a:ext uri="{FF2B5EF4-FFF2-40B4-BE49-F238E27FC236}">
                        <a16:creationId xmlns:a16="http://schemas.microsoft.com/office/drawing/2014/main" id="{BC20CB7B-3830-8A0C-B784-2AC23BB323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4066" y="3558"/>
                    <a:ext cx="17" cy="26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6950" name="Group 86">
                  <a:extLst>
                    <a:ext uri="{FF2B5EF4-FFF2-40B4-BE49-F238E27FC236}">
                      <a16:creationId xmlns:a16="http://schemas.microsoft.com/office/drawing/2014/main" id="{B26F4DDB-805C-B9BF-E3A9-07D8519D4E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7" y="3771"/>
                  <a:ext cx="98" cy="31"/>
                  <a:chOff x="4127" y="3771"/>
                  <a:chExt cx="98" cy="31"/>
                </a:xfrm>
              </p:grpSpPr>
              <p:grpSp>
                <p:nvGrpSpPr>
                  <p:cNvPr id="36951" name="Group 87">
                    <a:extLst>
                      <a:ext uri="{FF2B5EF4-FFF2-40B4-BE49-F238E27FC236}">
                        <a16:creationId xmlns:a16="http://schemas.microsoft.com/office/drawing/2014/main" id="{CFB8466F-FEFD-20AA-760A-D61D082C6F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29" y="3771"/>
                    <a:ext cx="96" cy="31"/>
                    <a:chOff x="4129" y="3771"/>
                    <a:chExt cx="96" cy="31"/>
                  </a:xfrm>
                </p:grpSpPr>
                <p:sp>
                  <p:nvSpPr>
                    <p:cNvPr id="36952" name="Arc 88">
                      <a:extLst>
                        <a:ext uri="{FF2B5EF4-FFF2-40B4-BE49-F238E27FC236}">
                          <a16:creationId xmlns:a16="http://schemas.microsoft.com/office/drawing/2014/main" id="{16482811-7807-27E8-7460-1D3ED3B0524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29" y="3772"/>
                      <a:ext cx="48" cy="30"/>
                    </a:xfrm>
                    <a:custGeom>
                      <a:avLst/>
                      <a:gdLst>
                        <a:gd name="G0" fmla="+- 21589 0 0"/>
                        <a:gd name="G1" fmla="+- 21596 0 0"/>
                        <a:gd name="G2" fmla="+- 21600 0 0"/>
                        <a:gd name="T0" fmla="*/ 0 w 21589"/>
                        <a:gd name="T1" fmla="*/ 20895 h 21596"/>
                        <a:gd name="T2" fmla="*/ 21151 w 21589"/>
                        <a:gd name="T3" fmla="*/ 0 h 21596"/>
                        <a:gd name="T4" fmla="*/ 21589 w 21589"/>
                        <a:gd name="T5" fmla="*/ 21596 h 215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9" h="21596" fill="none" extrusionOk="0">
                          <a:moveTo>
                            <a:pt x="0" y="20895"/>
                          </a:moveTo>
                          <a:cubicBezTo>
                            <a:pt x="373" y="9414"/>
                            <a:pt x="9666" y="233"/>
                            <a:pt x="21151" y="0"/>
                          </a:cubicBezTo>
                        </a:path>
                        <a:path w="21589" h="21596" stroke="0" extrusionOk="0">
                          <a:moveTo>
                            <a:pt x="0" y="20895"/>
                          </a:moveTo>
                          <a:cubicBezTo>
                            <a:pt x="373" y="9414"/>
                            <a:pt x="9666" y="233"/>
                            <a:pt x="21151" y="0"/>
                          </a:cubicBezTo>
                          <a:lnTo>
                            <a:pt x="21589" y="21596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6953" name="Arc 89">
                      <a:extLst>
                        <a:ext uri="{FF2B5EF4-FFF2-40B4-BE49-F238E27FC236}">
                          <a16:creationId xmlns:a16="http://schemas.microsoft.com/office/drawing/2014/main" id="{B00E766B-FDF9-4C78-3130-0CB6024BF7F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76" y="3771"/>
                      <a:ext cx="49" cy="31"/>
                    </a:xfrm>
                    <a:custGeom>
                      <a:avLst/>
                      <a:gdLst>
                        <a:gd name="G0" fmla="+- 438 0 0"/>
                        <a:gd name="G1" fmla="+- 21600 0 0"/>
                        <a:gd name="G2" fmla="+- 21600 0 0"/>
                        <a:gd name="T0" fmla="*/ 0 w 22026"/>
                        <a:gd name="T1" fmla="*/ 4 h 21600"/>
                        <a:gd name="T2" fmla="*/ 22026 w 22026"/>
                        <a:gd name="T3" fmla="*/ 20885 h 21600"/>
                        <a:gd name="T4" fmla="*/ 438 w 22026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26" h="21600" fill="none" extrusionOk="0">
                          <a:moveTo>
                            <a:pt x="0" y="4"/>
                          </a:moveTo>
                          <a:cubicBezTo>
                            <a:pt x="145" y="1"/>
                            <a:pt x="291" y="0"/>
                            <a:pt x="438" y="0"/>
                          </a:cubicBezTo>
                          <a:cubicBezTo>
                            <a:pt x="12089" y="0"/>
                            <a:pt x="21640" y="9240"/>
                            <a:pt x="22026" y="20884"/>
                          </a:cubicBezTo>
                        </a:path>
                        <a:path w="22026" h="21600" stroke="0" extrusionOk="0">
                          <a:moveTo>
                            <a:pt x="0" y="4"/>
                          </a:moveTo>
                          <a:cubicBezTo>
                            <a:pt x="145" y="1"/>
                            <a:pt x="291" y="0"/>
                            <a:pt x="438" y="0"/>
                          </a:cubicBezTo>
                          <a:cubicBezTo>
                            <a:pt x="12089" y="0"/>
                            <a:pt x="21640" y="9240"/>
                            <a:pt x="22026" y="20884"/>
                          </a:cubicBezTo>
                          <a:lnTo>
                            <a:pt x="438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6954" name="Line 90">
                    <a:extLst>
                      <a:ext uri="{FF2B5EF4-FFF2-40B4-BE49-F238E27FC236}">
                        <a16:creationId xmlns:a16="http://schemas.microsoft.com/office/drawing/2014/main" id="{D0511554-E707-98CF-9247-1D8C56ADB9FB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7" y="3800"/>
                    <a:ext cx="9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6955" name="Line 91">
                  <a:extLst>
                    <a:ext uri="{FF2B5EF4-FFF2-40B4-BE49-F238E27FC236}">
                      <a16:creationId xmlns:a16="http://schemas.microsoft.com/office/drawing/2014/main" id="{A65173EF-6BD6-049D-365F-B8B3703FED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99" y="3792"/>
                  <a:ext cx="29" cy="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6956" name="Group 92">
                <a:extLst>
                  <a:ext uri="{FF2B5EF4-FFF2-40B4-BE49-F238E27FC236}">
                    <a16:creationId xmlns:a16="http://schemas.microsoft.com/office/drawing/2014/main" id="{8A670CBD-B97C-4F5A-C44B-2F18464599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8" y="3467"/>
                <a:ext cx="468" cy="703"/>
                <a:chOff x="4188" y="3467"/>
                <a:chExt cx="468" cy="703"/>
              </a:xfrm>
            </p:grpSpPr>
            <p:sp>
              <p:nvSpPr>
                <p:cNvPr id="36957" name="Line 93">
                  <a:extLst>
                    <a:ext uri="{FF2B5EF4-FFF2-40B4-BE49-F238E27FC236}">
                      <a16:creationId xmlns:a16="http://schemas.microsoft.com/office/drawing/2014/main" id="{0BF2E297-ABC2-41F4-851E-E7D74785D22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99" y="3893"/>
                  <a:ext cx="257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58" name="Line 94">
                  <a:extLst>
                    <a:ext uri="{FF2B5EF4-FFF2-40B4-BE49-F238E27FC236}">
                      <a16:creationId xmlns:a16="http://schemas.microsoft.com/office/drawing/2014/main" id="{4B0AF566-7970-B2D1-94F5-E13FECC251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3953"/>
                  <a:ext cx="138" cy="21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59" name="Line 95">
                  <a:extLst>
                    <a:ext uri="{FF2B5EF4-FFF2-40B4-BE49-F238E27FC236}">
                      <a16:creationId xmlns:a16="http://schemas.microsoft.com/office/drawing/2014/main" id="{3C3388BE-C2FE-D00A-7181-B1855D3DB9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01" y="3637"/>
                  <a:ext cx="116" cy="1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0" name="Line 96">
                  <a:extLst>
                    <a:ext uri="{FF2B5EF4-FFF2-40B4-BE49-F238E27FC236}">
                      <a16:creationId xmlns:a16="http://schemas.microsoft.com/office/drawing/2014/main" id="{126BA4FC-6806-E1A2-061A-4985172EB7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374" y="3721"/>
                  <a:ext cx="25" cy="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1" name="Line 97">
                  <a:extLst>
                    <a:ext uri="{FF2B5EF4-FFF2-40B4-BE49-F238E27FC236}">
                      <a16:creationId xmlns:a16="http://schemas.microsoft.com/office/drawing/2014/main" id="{9583F91B-FD8F-9023-14B0-77C1B5297B5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45" y="3635"/>
                  <a:ext cx="38" cy="9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2" name="Arc 98">
                  <a:extLst>
                    <a:ext uri="{FF2B5EF4-FFF2-40B4-BE49-F238E27FC236}">
                      <a16:creationId xmlns:a16="http://schemas.microsoft.com/office/drawing/2014/main" id="{D17472A4-CD58-FC87-320D-2280F7D5DF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0" y="3544"/>
                  <a:ext cx="222" cy="150"/>
                </a:xfrm>
                <a:custGeom>
                  <a:avLst/>
                  <a:gdLst>
                    <a:gd name="G0" fmla="+- 0 0 0"/>
                    <a:gd name="G1" fmla="+- 18657 0 0"/>
                    <a:gd name="G2" fmla="+- 21600 0 0"/>
                    <a:gd name="T0" fmla="*/ 10885 w 20270"/>
                    <a:gd name="T1" fmla="*/ 0 h 18657"/>
                    <a:gd name="T2" fmla="*/ 20270 w 20270"/>
                    <a:gd name="T3" fmla="*/ 11195 h 18657"/>
                    <a:gd name="T4" fmla="*/ 0 w 20270"/>
                    <a:gd name="T5" fmla="*/ 18657 h 18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70" h="18657" fill="none" extrusionOk="0">
                      <a:moveTo>
                        <a:pt x="10884" y="0"/>
                      </a:moveTo>
                      <a:cubicBezTo>
                        <a:pt x="15218" y="2528"/>
                        <a:pt x="18536" y="6486"/>
                        <a:pt x="20270" y="11194"/>
                      </a:cubicBezTo>
                    </a:path>
                    <a:path w="20270" h="18657" stroke="0" extrusionOk="0">
                      <a:moveTo>
                        <a:pt x="10884" y="0"/>
                      </a:moveTo>
                      <a:cubicBezTo>
                        <a:pt x="15218" y="2528"/>
                        <a:pt x="18536" y="6486"/>
                        <a:pt x="20270" y="11194"/>
                      </a:cubicBezTo>
                      <a:lnTo>
                        <a:pt x="0" y="1865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3" name="Oval 99">
                  <a:extLst>
                    <a:ext uri="{FF2B5EF4-FFF2-40B4-BE49-F238E27FC236}">
                      <a16:creationId xmlns:a16="http://schemas.microsoft.com/office/drawing/2014/main" id="{08A410DE-D441-F974-FA1F-26E7BA9DC3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48" y="3467"/>
                  <a:ext cx="103" cy="142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4" name="Line 100">
                  <a:extLst>
                    <a:ext uri="{FF2B5EF4-FFF2-40B4-BE49-F238E27FC236}">
                      <a16:creationId xmlns:a16="http://schemas.microsoft.com/office/drawing/2014/main" id="{3FA81B60-19CA-37EA-A876-13EECF7340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60" y="3632"/>
                  <a:ext cx="37" cy="8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5" name="Line 101">
                  <a:extLst>
                    <a:ext uri="{FF2B5EF4-FFF2-40B4-BE49-F238E27FC236}">
                      <a16:creationId xmlns:a16="http://schemas.microsoft.com/office/drawing/2014/main" id="{AF51C830-AE7A-ED68-A3EB-B68BA4C45B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97" y="3716"/>
                  <a:ext cx="59" cy="17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6966" name="Line 102">
                  <a:extLst>
                    <a:ext uri="{FF2B5EF4-FFF2-40B4-BE49-F238E27FC236}">
                      <a16:creationId xmlns:a16="http://schemas.microsoft.com/office/drawing/2014/main" id="{E4B8A990-7D45-747C-0B6E-71535AAAE7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88" y="3733"/>
                  <a:ext cx="157" cy="3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36967" name="Group 103">
              <a:extLst>
                <a:ext uri="{FF2B5EF4-FFF2-40B4-BE49-F238E27FC236}">
                  <a16:creationId xmlns:a16="http://schemas.microsoft.com/office/drawing/2014/main" id="{1BB365D3-B5C6-5F4C-9E4D-E276FA30995E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690" y="3507"/>
              <a:ext cx="161" cy="258"/>
              <a:chOff x="2565" y="3166"/>
              <a:chExt cx="161" cy="258"/>
            </a:xfrm>
          </p:grpSpPr>
          <p:sp>
            <p:nvSpPr>
              <p:cNvPr id="36968" name="Rectangle 104">
                <a:extLst>
                  <a:ext uri="{FF2B5EF4-FFF2-40B4-BE49-F238E27FC236}">
                    <a16:creationId xmlns:a16="http://schemas.microsoft.com/office/drawing/2014/main" id="{04B1C6F9-CBF8-8609-DF5F-08A9AEA142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6969" name="Rectangle 105">
                <a:extLst>
                  <a:ext uri="{FF2B5EF4-FFF2-40B4-BE49-F238E27FC236}">
                    <a16:creationId xmlns:a16="http://schemas.microsoft.com/office/drawing/2014/main" id="{F4A81407-1B02-27E7-CC01-4B1DEFD95F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36973" name="Line 109">
            <a:extLst>
              <a:ext uri="{FF2B5EF4-FFF2-40B4-BE49-F238E27FC236}">
                <a16:creationId xmlns:a16="http://schemas.microsoft.com/office/drawing/2014/main" id="{D84E10F9-F592-DDA2-6E28-E81E94528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4445000"/>
            <a:ext cx="255588" cy="255588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>
            <a:spAutoFit/>
          </a:bodyPr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>
            <a:extLst>
              <a:ext uri="{FF2B5EF4-FFF2-40B4-BE49-F238E27FC236}">
                <a16:creationId xmlns:a16="http://schemas.microsoft.com/office/drawing/2014/main" id="{787D79D5-FED6-1A3A-B263-8CA119DA1D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Public Arena</a:t>
            </a:r>
          </a:p>
        </p:txBody>
      </p:sp>
      <p:grpSp>
        <p:nvGrpSpPr>
          <p:cNvPr id="39940" name="Group 4">
            <a:extLst>
              <a:ext uri="{FF2B5EF4-FFF2-40B4-BE49-F238E27FC236}">
                <a16:creationId xmlns:a16="http://schemas.microsoft.com/office/drawing/2014/main" id="{006ED20E-397D-EF33-E115-6B2BBFEC125A}"/>
              </a:ext>
            </a:extLst>
          </p:cNvPr>
          <p:cNvGrpSpPr>
            <a:grpSpLocks/>
          </p:cNvGrpSpPr>
          <p:nvPr/>
        </p:nvGrpSpPr>
        <p:grpSpPr bwMode="auto">
          <a:xfrm>
            <a:off x="5949950" y="4000500"/>
            <a:ext cx="2673350" cy="2238375"/>
            <a:chOff x="4020" y="3032"/>
            <a:chExt cx="1357" cy="1191"/>
          </a:xfrm>
        </p:grpSpPr>
        <p:grpSp>
          <p:nvGrpSpPr>
            <p:cNvPr id="39941" name="Group 5">
              <a:extLst>
                <a:ext uri="{FF2B5EF4-FFF2-40B4-BE49-F238E27FC236}">
                  <a16:creationId xmlns:a16="http://schemas.microsoft.com/office/drawing/2014/main" id="{6FDF3870-DFB9-34AA-0A0C-D1B970D58E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20" y="3032"/>
              <a:ext cx="1357" cy="1191"/>
              <a:chOff x="3855" y="3467"/>
              <a:chExt cx="801" cy="703"/>
            </a:xfrm>
          </p:grpSpPr>
          <p:grpSp>
            <p:nvGrpSpPr>
              <p:cNvPr id="39942" name="Group 6">
                <a:extLst>
                  <a:ext uri="{FF2B5EF4-FFF2-40B4-BE49-F238E27FC236}">
                    <a16:creationId xmlns:a16="http://schemas.microsoft.com/office/drawing/2014/main" id="{B0C689EC-68DB-E5E4-8E35-127B781560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558"/>
                <a:ext cx="596" cy="360"/>
                <a:chOff x="3855" y="3558"/>
                <a:chExt cx="596" cy="360"/>
              </a:xfrm>
            </p:grpSpPr>
            <p:grpSp>
              <p:nvGrpSpPr>
                <p:cNvPr id="39943" name="Group 7">
                  <a:extLst>
                    <a:ext uri="{FF2B5EF4-FFF2-40B4-BE49-F238E27FC236}">
                      <a16:creationId xmlns:a16="http://schemas.microsoft.com/office/drawing/2014/main" id="{3D91890E-123B-D2B5-D1E4-B72229A408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55" y="3700"/>
                  <a:ext cx="596" cy="218"/>
                  <a:chOff x="3855" y="3700"/>
                  <a:chExt cx="596" cy="218"/>
                </a:xfrm>
              </p:grpSpPr>
              <p:sp>
                <p:nvSpPr>
                  <p:cNvPr id="39944" name="Oval 8">
                    <a:extLst>
                      <a:ext uri="{FF2B5EF4-FFF2-40B4-BE49-F238E27FC236}">
                        <a16:creationId xmlns:a16="http://schemas.microsoft.com/office/drawing/2014/main" id="{1AA468AA-49D6-8863-C8C4-EB9D8BE6E7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55" y="3711"/>
                    <a:ext cx="596" cy="2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945" name="Oval 9">
                    <a:extLst>
                      <a:ext uri="{FF2B5EF4-FFF2-40B4-BE49-F238E27FC236}">
                        <a16:creationId xmlns:a16="http://schemas.microsoft.com/office/drawing/2014/main" id="{671234BF-DF25-9661-54D2-893EB2E890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55" y="3700"/>
                    <a:ext cx="596" cy="207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946" name="Group 10">
                  <a:extLst>
                    <a:ext uri="{FF2B5EF4-FFF2-40B4-BE49-F238E27FC236}">
                      <a16:creationId xmlns:a16="http://schemas.microsoft.com/office/drawing/2014/main" id="{8B706D2D-C79D-C325-43DB-D97D9D73AA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867" y="3558"/>
                  <a:ext cx="216" cy="270"/>
                  <a:chOff x="3867" y="3558"/>
                  <a:chExt cx="216" cy="270"/>
                </a:xfrm>
              </p:grpSpPr>
              <p:sp>
                <p:nvSpPr>
                  <p:cNvPr id="39947" name="AutoShape 11">
                    <a:extLst>
                      <a:ext uri="{FF2B5EF4-FFF2-40B4-BE49-F238E27FC236}">
                        <a16:creationId xmlns:a16="http://schemas.microsoft.com/office/drawing/2014/main" id="{B5B18D9D-4DB0-7BCC-2941-B6CB250D33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847" y="3610"/>
                    <a:ext cx="238" cy="198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9948" name="Rectangle 12">
                    <a:extLst>
                      <a:ext uri="{FF2B5EF4-FFF2-40B4-BE49-F238E27FC236}">
                        <a16:creationId xmlns:a16="http://schemas.microsoft.com/office/drawing/2014/main" id="{5843660F-DBB2-65E6-4830-4B49411E0A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4066" y="3558"/>
                    <a:ext cx="17" cy="264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9949" name="Group 13">
                  <a:extLst>
                    <a:ext uri="{FF2B5EF4-FFF2-40B4-BE49-F238E27FC236}">
                      <a16:creationId xmlns:a16="http://schemas.microsoft.com/office/drawing/2014/main" id="{338F9C5F-4B6E-6F62-4ACF-FB29A87AE9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7" y="3771"/>
                  <a:ext cx="98" cy="31"/>
                  <a:chOff x="4127" y="3771"/>
                  <a:chExt cx="98" cy="31"/>
                </a:xfrm>
              </p:grpSpPr>
              <p:grpSp>
                <p:nvGrpSpPr>
                  <p:cNvPr id="39950" name="Group 14">
                    <a:extLst>
                      <a:ext uri="{FF2B5EF4-FFF2-40B4-BE49-F238E27FC236}">
                        <a16:creationId xmlns:a16="http://schemas.microsoft.com/office/drawing/2014/main" id="{5D332213-CDDC-F6FE-3670-D7F3F14A011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129" y="3771"/>
                    <a:ext cx="96" cy="31"/>
                    <a:chOff x="4129" y="3771"/>
                    <a:chExt cx="96" cy="31"/>
                  </a:xfrm>
                </p:grpSpPr>
                <p:sp>
                  <p:nvSpPr>
                    <p:cNvPr id="39951" name="Arc 15">
                      <a:extLst>
                        <a:ext uri="{FF2B5EF4-FFF2-40B4-BE49-F238E27FC236}">
                          <a16:creationId xmlns:a16="http://schemas.microsoft.com/office/drawing/2014/main" id="{BBCC0019-E6DB-E04E-CAEF-FDFA7CE291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29" y="3772"/>
                      <a:ext cx="48" cy="30"/>
                    </a:xfrm>
                    <a:custGeom>
                      <a:avLst/>
                      <a:gdLst>
                        <a:gd name="G0" fmla="+- 21589 0 0"/>
                        <a:gd name="G1" fmla="+- 21596 0 0"/>
                        <a:gd name="G2" fmla="+- 21600 0 0"/>
                        <a:gd name="T0" fmla="*/ 0 w 21589"/>
                        <a:gd name="T1" fmla="*/ 20895 h 21596"/>
                        <a:gd name="T2" fmla="*/ 21151 w 21589"/>
                        <a:gd name="T3" fmla="*/ 0 h 21596"/>
                        <a:gd name="T4" fmla="*/ 21589 w 21589"/>
                        <a:gd name="T5" fmla="*/ 21596 h 2159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589" h="21596" fill="none" extrusionOk="0">
                          <a:moveTo>
                            <a:pt x="0" y="20895"/>
                          </a:moveTo>
                          <a:cubicBezTo>
                            <a:pt x="373" y="9414"/>
                            <a:pt x="9666" y="233"/>
                            <a:pt x="21151" y="0"/>
                          </a:cubicBezTo>
                        </a:path>
                        <a:path w="21589" h="21596" stroke="0" extrusionOk="0">
                          <a:moveTo>
                            <a:pt x="0" y="20895"/>
                          </a:moveTo>
                          <a:cubicBezTo>
                            <a:pt x="373" y="9414"/>
                            <a:pt x="9666" y="233"/>
                            <a:pt x="21151" y="0"/>
                          </a:cubicBezTo>
                          <a:lnTo>
                            <a:pt x="21589" y="21596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9952" name="Arc 16">
                      <a:extLst>
                        <a:ext uri="{FF2B5EF4-FFF2-40B4-BE49-F238E27FC236}">
                          <a16:creationId xmlns:a16="http://schemas.microsoft.com/office/drawing/2014/main" id="{8B332BA1-A68C-2B17-BAAF-1A97F534E4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176" y="3771"/>
                      <a:ext cx="49" cy="31"/>
                    </a:xfrm>
                    <a:custGeom>
                      <a:avLst/>
                      <a:gdLst>
                        <a:gd name="G0" fmla="+- 438 0 0"/>
                        <a:gd name="G1" fmla="+- 21600 0 0"/>
                        <a:gd name="G2" fmla="+- 21600 0 0"/>
                        <a:gd name="T0" fmla="*/ 0 w 22026"/>
                        <a:gd name="T1" fmla="*/ 4 h 21600"/>
                        <a:gd name="T2" fmla="*/ 22026 w 22026"/>
                        <a:gd name="T3" fmla="*/ 20885 h 21600"/>
                        <a:gd name="T4" fmla="*/ 438 w 22026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2026" h="21600" fill="none" extrusionOk="0">
                          <a:moveTo>
                            <a:pt x="0" y="4"/>
                          </a:moveTo>
                          <a:cubicBezTo>
                            <a:pt x="145" y="1"/>
                            <a:pt x="291" y="0"/>
                            <a:pt x="438" y="0"/>
                          </a:cubicBezTo>
                          <a:cubicBezTo>
                            <a:pt x="12089" y="0"/>
                            <a:pt x="21640" y="9240"/>
                            <a:pt x="22026" y="20884"/>
                          </a:cubicBezTo>
                        </a:path>
                        <a:path w="22026" h="21600" stroke="0" extrusionOk="0">
                          <a:moveTo>
                            <a:pt x="0" y="4"/>
                          </a:moveTo>
                          <a:cubicBezTo>
                            <a:pt x="145" y="1"/>
                            <a:pt x="291" y="0"/>
                            <a:pt x="438" y="0"/>
                          </a:cubicBezTo>
                          <a:cubicBezTo>
                            <a:pt x="12089" y="0"/>
                            <a:pt x="21640" y="9240"/>
                            <a:pt x="22026" y="20884"/>
                          </a:cubicBezTo>
                          <a:lnTo>
                            <a:pt x="438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9953" name="Line 17">
                    <a:extLst>
                      <a:ext uri="{FF2B5EF4-FFF2-40B4-BE49-F238E27FC236}">
                        <a16:creationId xmlns:a16="http://schemas.microsoft.com/office/drawing/2014/main" id="{F9A42DD2-70FF-0F03-864A-46F9E8D819F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127" y="3800"/>
                    <a:ext cx="9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9954" name="Line 18">
                  <a:extLst>
                    <a:ext uri="{FF2B5EF4-FFF2-40B4-BE49-F238E27FC236}">
                      <a16:creationId xmlns:a16="http://schemas.microsoft.com/office/drawing/2014/main" id="{36DFB3D0-4E66-7179-1609-010AF01512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099" y="3792"/>
                  <a:ext cx="29" cy="3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9955" name="Group 19">
                <a:extLst>
                  <a:ext uri="{FF2B5EF4-FFF2-40B4-BE49-F238E27FC236}">
                    <a16:creationId xmlns:a16="http://schemas.microsoft.com/office/drawing/2014/main" id="{684CC64E-B304-BA03-B2C3-D894DD235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88" y="3467"/>
                <a:ext cx="468" cy="703"/>
                <a:chOff x="4188" y="3467"/>
                <a:chExt cx="468" cy="703"/>
              </a:xfrm>
            </p:grpSpPr>
            <p:sp>
              <p:nvSpPr>
                <p:cNvPr id="39956" name="Line 20">
                  <a:extLst>
                    <a:ext uri="{FF2B5EF4-FFF2-40B4-BE49-F238E27FC236}">
                      <a16:creationId xmlns:a16="http://schemas.microsoft.com/office/drawing/2014/main" id="{FF6A6949-169F-ED28-B12E-01BA8E8857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99" y="3893"/>
                  <a:ext cx="257" cy="6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57" name="Line 21">
                  <a:extLst>
                    <a:ext uri="{FF2B5EF4-FFF2-40B4-BE49-F238E27FC236}">
                      <a16:creationId xmlns:a16="http://schemas.microsoft.com/office/drawing/2014/main" id="{5DB81D47-023A-EB95-2737-6A096B64E0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99" y="3953"/>
                  <a:ext cx="138" cy="21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58" name="Line 22">
                  <a:extLst>
                    <a:ext uri="{FF2B5EF4-FFF2-40B4-BE49-F238E27FC236}">
                      <a16:creationId xmlns:a16="http://schemas.microsoft.com/office/drawing/2014/main" id="{3B854BAE-FAE4-33A4-7EE2-B542E807D18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01" y="3637"/>
                  <a:ext cx="116" cy="18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59" name="Line 23">
                  <a:extLst>
                    <a:ext uri="{FF2B5EF4-FFF2-40B4-BE49-F238E27FC236}">
                      <a16:creationId xmlns:a16="http://schemas.microsoft.com/office/drawing/2014/main" id="{60B41179-5E86-8F36-010C-75A9FACDCF1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374" y="3721"/>
                  <a:ext cx="25" cy="9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60" name="Line 24">
                  <a:extLst>
                    <a:ext uri="{FF2B5EF4-FFF2-40B4-BE49-F238E27FC236}">
                      <a16:creationId xmlns:a16="http://schemas.microsoft.com/office/drawing/2014/main" id="{42DD9543-8A96-8027-A06F-3AA8A8420A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345" y="3635"/>
                  <a:ext cx="38" cy="9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61" name="Arc 25">
                  <a:extLst>
                    <a:ext uri="{FF2B5EF4-FFF2-40B4-BE49-F238E27FC236}">
                      <a16:creationId xmlns:a16="http://schemas.microsoft.com/office/drawing/2014/main" id="{A384AFEE-427B-5C9E-9442-50B3DC9A6B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40" y="3544"/>
                  <a:ext cx="222" cy="150"/>
                </a:xfrm>
                <a:custGeom>
                  <a:avLst/>
                  <a:gdLst>
                    <a:gd name="G0" fmla="+- 0 0 0"/>
                    <a:gd name="G1" fmla="+- 18657 0 0"/>
                    <a:gd name="G2" fmla="+- 21600 0 0"/>
                    <a:gd name="T0" fmla="*/ 10885 w 20270"/>
                    <a:gd name="T1" fmla="*/ 0 h 18657"/>
                    <a:gd name="T2" fmla="*/ 20270 w 20270"/>
                    <a:gd name="T3" fmla="*/ 11195 h 18657"/>
                    <a:gd name="T4" fmla="*/ 0 w 20270"/>
                    <a:gd name="T5" fmla="*/ 18657 h 186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270" h="18657" fill="none" extrusionOk="0">
                      <a:moveTo>
                        <a:pt x="10884" y="0"/>
                      </a:moveTo>
                      <a:cubicBezTo>
                        <a:pt x="15218" y="2528"/>
                        <a:pt x="18536" y="6486"/>
                        <a:pt x="20270" y="11194"/>
                      </a:cubicBezTo>
                    </a:path>
                    <a:path w="20270" h="18657" stroke="0" extrusionOk="0">
                      <a:moveTo>
                        <a:pt x="10884" y="0"/>
                      </a:moveTo>
                      <a:cubicBezTo>
                        <a:pt x="15218" y="2528"/>
                        <a:pt x="18536" y="6486"/>
                        <a:pt x="20270" y="11194"/>
                      </a:cubicBezTo>
                      <a:lnTo>
                        <a:pt x="0" y="18657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62" name="Oval 26">
                  <a:extLst>
                    <a:ext uri="{FF2B5EF4-FFF2-40B4-BE49-F238E27FC236}">
                      <a16:creationId xmlns:a16="http://schemas.microsoft.com/office/drawing/2014/main" id="{EF5D9B26-B8C6-808F-44EF-5AAF20E5A0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48" y="3467"/>
                  <a:ext cx="103" cy="142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63" name="Line 27">
                  <a:extLst>
                    <a:ext uri="{FF2B5EF4-FFF2-40B4-BE49-F238E27FC236}">
                      <a16:creationId xmlns:a16="http://schemas.microsoft.com/office/drawing/2014/main" id="{9CEF5FB2-AD4E-9463-EAA5-C377CD9D5F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60" y="3632"/>
                  <a:ext cx="37" cy="8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64" name="Line 28">
                  <a:extLst>
                    <a:ext uri="{FF2B5EF4-FFF2-40B4-BE49-F238E27FC236}">
                      <a16:creationId xmlns:a16="http://schemas.microsoft.com/office/drawing/2014/main" id="{E1330BFD-1117-2E4F-54A1-C77B4FEC88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97" y="3716"/>
                  <a:ext cx="59" cy="17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9965" name="Line 29">
                  <a:extLst>
                    <a:ext uri="{FF2B5EF4-FFF2-40B4-BE49-F238E27FC236}">
                      <a16:creationId xmlns:a16="http://schemas.microsoft.com/office/drawing/2014/main" id="{AF717EA4-1F14-4404-389B-D966415D40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188" y="3733"/>
                  <a:ext cx="157" cy="3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39966" name="Group 30">
              <a:extLst>
                <a:ext uri="{FF2B5EF4-FFF2-40B4-BE49-F238E27FC236}">
                  <a16:creationId xmlns:a16="http://schemas.microsoft.com/office/drawing/2014/main" id="{AE5ADC09-507D-C2BA-5187-D7503208328F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690" y="3507"/>
              <a:ext cx="161" cy="258"/>
              <a:chOff x="2565" y="3166"/>
              <a:chExt cx="161" cy="258"/>
            </a:xfrm>
          </p:grpSpPr>
          <p:sp>
            <p:nvSpPr>
              <p:cNvPr id="39967" name="Rectangle 31">
                <a:extLst>
                  <a:ext uri="{FF2B5EF4-FFF2-40B4-BE49-F238E27FC236}">
                    <a16:creationId xmlns:a16="http://schemas.microsoft.com/office/drawing/2014/main" id="{E7AD03B2-D496-49D1-2EAC-168CAEE6BD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39968" name="Rectangle 32">
                <a:extLst>
                  <a:ext uri="{FF2B5EF4-FFF2-40B4-BE49-F238E27FC236}">
                    <a16:creationId xmlns:a16="http://schemas.microsoft.com/office/drawing/2014/main" id="{113D4E8E-0AC2-1230-8F3E-87171ECB53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grpSp>
        <p:nvGrpSpPr>
          <p:cNvPr id="39974" name="Group 38">
            <a:extLst>
              <a:ext uri="{FF2B5EF4-FFF2-40B4-BE49-F238E27FC236}">
                <a16:creationId xmlns:a16="http://schemas.microsoft.com/office/drawing/2014/main" id="{88A15212-F1DE-C14B-EE71-A65521749420}"/>
              </a:ext>
            </a:extLst>
          </p:cNvPr>
          <p:cNvGrpSpPr>
            <a:grpSpLocks/>
          </p:cNvGrpSpPr>
          <p:nvPr/>
        </p:nvGrpSpPr>
        <p:grpSpPr bwMode="auto">
          <a:xfrm>
            <a:off x="2759075" y="1014413"/>
            <a:ext cx="3054350" cy="5715000"/>
            <a:chOff x="1738" y="639"/>
            <a:chExt cx="1924" cy="3600"/>
          </a:xfrm>
        </p:grpSpPr>
        <p:pic>
          <p:nvPicPr>
            <p:cNvPr id="39970" name="Picture 34">
              <a:extLst>
                <a:ext uri="{FF2B5EF4-FFF2-40B4-BE49-F238E27FC236}">
                  <a16:creationId xmlns:a16="http://schemas.microsoft.com/office/drawing/2014/main" id="{51A0B97B-896A-CE5B-29F7-6C4BF8FC5F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8" y="639"/>
              <a:ext cx="1924" cy="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9971" name="Line 35">
              <a:extLst>
                <a:ext uri="{FF2B5EF4-FFF2-40B4-BE49-F238E27FC236}">
                  <a16:creationId xmlns:a16="http://schemas.microsoft.com/office/drawing/2014/main" id="{08A92D61-D11F-8971-D481-FE36BAEE49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1399"/>
              <a:ext cx="161" cy="161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sp>
          <p:nvSpPr>
            <p:cNvPr id="39973" name="AutoShape 37">
              <a:extLst>
                <a:ext uri="{FF2B5EF4-FFF2-40B4-BE49-F238E27FC236}">
                  <a16:creationId xmlns:a16="http://schemas.microsoft.com/office/drawing/2014/main" id="{F52F5E4A-B236-9A76-A5EC-D02E2BC8AD92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3052" y="1188"/>
              <a:ext cx="258" cy="1793"/>
            </a:xfrm>
            <a:prstGeom prst="curvedRightArrow">
              <a:avLst>
                <a:gd name="adj1" fmla="val 138992"/>
                <a:gd name="adj2" fmla="val 277984"/>
                <a:gd name="adj3" fmla="val 33333"/>
              </a:avLst>
            </a:prstGeom>
            <a:solidFill>
              <a:srgbClr val="FDC961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</p:grpSp>
    </p:spTree>
  </p:cSld>
  <p:clrMapOvr>
    <a:masterClrMapping/>
  </p:clrMapOvr>
  <p:transition>
    <p:dissolv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59" name="Picture 51">
            <a:extLst>
              <a:ext uri="{FF2B5EF4-FFF2-40B4-BE49-F238E27FC236}">
                <a16:creationId xmlns:a16="http://schemas.microsoft.com/office/drawing/2014/main" id="{19965C5B-E116-E4CA-ED42-5F95E8877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16150"/>
            <a:ext cx="4087813" cy="2954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012" name="Rectangle 4">
            <a:extLst>
              <a:ext uri="{FF2B5EF4-FFF2-40B4-BE49-F238E27FC236}">
                <a16:creationId xmlns:a16="http://schemas.microsoft.com/office/drawing/2014/main" id="{74441B24-0B35-996A-98F5-2424AB36C1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	Between Meetings</a:t>
            </a:r>
          </a:p>
        </p:txBody>
      </p:sp>
      <p:sp>
        <p:nvSpPr>
          <p:cNvPr id="43013" name="Rectangle 5">
            <a:extLst>
              <a:ext uri="{FF2B5EF4-FFF2-40B4-BE49-F238E27FC236}">
                <a16:creationId xmlns:a16="http://schemas.microsoft.com/office/drawing/2014/main" id="{6F201B51-68CC-A142-4C6C-436A8CB93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888" y="1143000"/>
            <a:ext cx="8178800" cy="5334000"/>
          </a:xfrm>
        </p:spPr>
        <p:txBody>
          <a:bodyPr/>
          <a:lstStyle/>
          <a:p>
            <a:r>
              <a:rPr lang="en-US" altLang="LID4096"/>
              <a:t>Disconnected and occasionally connected work</a:t>
            </a:r>
          </a:p>
        </p:txBody>
      </p:sp>
      <p:grpSp>
        <p:nvGrpSpPr>
          <p:cNvPr id="43109" name="Group 101">
            <a:extLst>
              <a:ext uri="{FF2B5EF4-FFF2-40B4-BE49-F238E27FC236}">
                <a16:creationId xmlns:a16="http://schemas.microsoft.com/office/drawing/2014/main" id="{B57FA613-9152-3138-53D0-80BBBADEB5D6}"/>
              </a:ext>
            </a:extLst>
          </p:cNvPr>
          <p:cNvGrpSpPr>
            <a:grpSpLocks/>
          </p:cNvGrpSpPr>
          <p:nvPr/>
        </p:nvGrpSpPr>
        <p:grpSpPr bwMode="auto">
          <a:xfrm>
            <a:off x="5376863" y="4987925"/>
            <a:ext cx="3595687" cy="1673225"/>
            <a:chOff x="142" y="1632"/>
            <a:chExt cx="5510" cy="2564"/>
          </a:xfrm>
        </p:grpSpPr>
        <p:sp>
          <p:nvSpPr>
            <p:cNvPr id="43061" name="Line 53">
              <a:extLst>
                <a:ext uri="{FF2B5EF4-FFF2-40B4-BE49-F238E27FC236}">
                  <a16:creationId xmlns:a16="http://schemas.microsoft.com/office/drawing/2014/main" id="{FE1958D8-C968-72DD-4839-23CB205456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66" y="1632"/>
              <a:ext cx="1" cy="25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43062" name="Group 54">
              <a:extLst>
                <a:ext uri="{FF2B5EF4-FFF2-40B4-BE49-F238E27FC236}">
                  <a16:creationId xmlns:a16="http://schemas.microsoft.com/office/drawing/2014/main" id="{08FDA75E-ACD3-F84E-E242-EC9FA5F5A5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89" y="2546"/>
              <a:ext cx="1163" cy="1447"/>
              <a:chOff x="4728" y="2875"/>
              <a:chExt cx="924" cy="1118"/>
            </a:xfrm>
          </p:grpSpPr>
          <p:grpSp>
            <p:nvGrpSpPr>
              <p:cNvPr id="43063" name="Group 55">
                <a:extLst>
                  <a:ext uri="{FF2B5EF4-FFF2-40B4-BE49-F238E27FC236}">
                    <a16:creationId xmlns:a16="http://schemas.microsoft.com/office/drawing/2014/main" id="{878C8C31-AADD-59FA-A38A-84FD1AA1E3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5255" y="2875"/>
                <a:ext cx="397" cy="1096"/>
                <a:chOff x="204" y="2125"/>
                <a:chExt cx="469" cy="1294"/>
              </a:xfrm>
            </p:grpSpPr>
            <p:sp>
              <p:nvSpPr>
                <p:cNvPr id="43064" name="Arc 56">
                  <a:extLst>
                    <a:ext uri="{FF2B5EF4-FFF2-40B4-BE49-F238E27FC236}">
                      <a16:creationId xmlns:a16="http://schemas.microsoft.com/office/drawing/2014/main" id="{81ADFD1B-1E08-3925-F716-B542E964D8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flipH="1">
                  <a:off x="373" y="2395"/>
                  <a:ext cx="200" cy="402"/>
                </a:xfrm>
                <a:custGeom>
                  <a:avLst/>
                  <a:gdLst>
                    <a:gd name="G0" fmla="+- 0 0 0"/>
                    <a:gd name="G1" fmla="+- 18650 0 0"/>
                    <a:gd name="G2" fmla="+- 21600 0 0"/>
                    <a:gd name="T0" fmla="*/ 10897 w 19360"/>
                    <a:gd name="T1" fmla="*/ 0 h 18650"/>
                    <a:gd name="T2" fmla="*/ 19360 w 19360"/>
                    <a:gd name="T3" fmla="*/ 9072 h 18650"/>
                    <a:gd name="T4" fmla="*/ 0 w 19360"/>
                    <a:gd name="T5" fmla="*/ 18650 h 186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360" h="18650" fill="none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</a:path>
                    <a:path w="19360" h="18650" stroke="0" extrusionOk="0">
                      <a:moveTo>
                        <a:pt x="10896" y="0"/>
                      </a:moveTo>
                      <a:cubicBezTo>
                        <a:pt x="14544" y="2131"/>
                        <a:pt x="17486" y="5285"/>
                        <a:pt x="19360" y="9071"/>
                      </a:cubicBezTo>
                      <a:lnTo>
                        <a:pt x="0" y="1865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grpSp>
              <p:nvGrpSpPr>
                <p:cNvPr id="43065" name="Group 57">
                  <a:extLst>
                    <a:ext uri="{FF2B5EF4-FFF2-40B4-BE49-F238E27FC236}">
                      <a16:creationId xmlns:a16="http://schemas.microsoft.com/office/drawing/2014/main" id="{2F0A87D1-27AA-AC56-1B88-4D82B5CDF6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04" y="2125"/>
                  <a:ext cx="469" cy="1294"/>
                  <a:chOff x="204" y="2125"/>
                  <a:chExt cx="469" cy="1294"/>
                </a:xfrm>
              </p:grpSpPr>
              <p:sp>
                <p:nvSpPr>
                  <p:cNvPr id="43066" name="Line 58">
                    <a:extLst>
                      <a:ext uri="{FF2B5EF4-FFF2-40B4-BE49-F238E27FC236}">
                        <a16:creationId xmlns:a16="http://schemas.microsoft.com/office/drawing/2014/main" id="{7CB9C153-23D0-8E65-6423-CC9DB2C02A36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38" y="2955"/>
                    <a:ext cx="96" cy="44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067" name="Line 59">
                    <a:extLst>
                      <a:ext uri="{FF2B5EF4-FFF2-40B4-BE49-F238E27FC236}">
                        <a16:creationId xmlns:a16="http://schemas.microsoft.com/office/drawing/2014/main" id="{70915BAD-8B76-4E69-91DB-17DAECE5B5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434" y="2474"/>
                    <a:ext cx="141" cy="9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068" name="Line 60">
                    <a:extLst>
                      <a:ext uri="{FF2B5EF4-FFF2-40B4-BE49-F238E27FC236}">
                        <a16:creationId xmlns:a16="http://schemas.microsoft.com/office/drawing/2014/main" id="{5884C1F4-5CE0-A9E1-74FC-6DB535E84F6F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66" y="2492"/>
                    <a:ext cx="107" cy="8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069" name="Line 61">
                    <a:extLst>
                      <a:ext uri="{FF2B5EF4-FFF2-40B4-BE49-F238E27FC236}">
                        <a16:creationId xmlns:a16="http://schemas.microsoft.com/office/drawing/2014/main" id="{D96C337D-9066-2BE5-4150-B7A81C54BB0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5" y="2464"/>
                    <a:ext cx="137" cy="101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070" name="Oval 62">
                    <a:extLst>
                      <a:ext uri="{FF2B5EF4-FFF2-40B4-BE49-F238E27FC236}">
                        <a16:creationId xmlns:a16="http://schemas.microsoft.com/office/drawing/2014/main" id="{802EE88F-3822-D27D-9062-D473E98F36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379" y="2125"/>
                    <a:ext cx="191" cy="258"/>
                  </a:xfrm>
                  <a:prstGeom prst="ellipse">
                    <a:avLst/>
                  </a:prstGeom>
                  <a:solidFill>
                    <a:srgbClr val="F1B9D6"/>
                  </a:solidFill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071" name="Line 63">
                    <a:extLst>
                      <a:ext uri="{FF2B5EF4-FFF2-40B4-BE49-F238E27FC236}">
                        <a16:creationId xmlns:a16="http://schemas.microsoft.com/office/drawing/2014/main" id="{1755980E-0F95-335F-12A0-77459373B24C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04" y="2965"/>
                    <a:ext cx="117" cy="454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43072" name="Line 64">
                    <a:extLst>
                      <a:ext uri="{FF2B5EF4-FFF2-40B4-BE49-F238E27FC236}">
                        <a16:creationId xmlns:a16="http://schemas.microsoft.com/office/drawing/2014/main" id="{D78323D9-B633-9240-8324-1F6D3392B307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2" y="2605"/>
                    <a:ext cx="36" cy="355"/>
                  </a:xfrm>
                  <a:prstGeom prst="line">
                    <a:avLst/>
                  </a:prstGeom>
                  <a:noFill/>
                  <a:ln w="254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43073" name="Line 65">
                  <a:extLst>
                    <a:ext uri="{FF2B5EF4-FFF2-40B4-BE49-F238E27FC236}">
                      <a16:creationId xmlns:a16="http://schemas.microsoft.com/office/drawing/2014/main" id="{695ED5BA-4656-58B9-DFAC-C0BF6041E4A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262" y="2565"/>
                  <a:ext cx="93" cy="17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3074" name="Group 66">
                <a:extLst>
                  <a:ext uri="{FF2B5EF4-FFF2-40B4-BE49-F238E27FC236}">
                    <a16:creationId xmlns:a16="http://schemas.microsoft.com/office/drawing/2014/main" id="{4EE296A2-C804-606C-7690-A08627E598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844005" flipH="1">
                <a:off x="5170" y="3078"/>
                <a:ext cx="137" cy="219"/>
                <a:chOff x="2565" y="3166"/>
                <a:chExt cx="161" cy="258"/>
              </a:xfrm>
            </p:grpSpPr>
            <p:sp>
              <p:nvSpPr>
                <p:cNvPr id="43075" name="Rectangle 67">
                  <a:extLst>
                    <a:ext uri="{FF2B5EF4-FFF2-40B4-BE49-F238E27FC236}">
                      <a16:creationId xmlns:a16="http://schemas.microsoft.com/office/drawing/2014/main" id="{A9EEDBBD-69C8-EB45-EED1-395D84ACE8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3076" name="Rectangle 68">
                  <a:extLst>
                    <a:ext uri="{FF2B5EF4-FFF2-40B4-BE49-F238E27FC236}">
                      <a16:creationId xmlns:a16="http://schemas.microsoft.com/office/drawing/2014/main" id="{60DC248F-BCD5-37E9-0A95-8B81604EB6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sp>
            <p:nvSpPr>
              <p:cNvPr id="43077" name="Rectangle 69">
                <a:extLst>
                  <a:ext uri="{FF2B5EF4-FFF2-40B4-BE49-F238E27FC236}">
                    <a16:creationId xmlns:a16="http://schemas.microsoft.com/office/drawing/2014/main" id="{D0E69B73-E7D5-BDF9-7198-2F28FB773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8" y="3393"/>
                <a:ext cx="465" cy="600"/>
              </a:xfrm>
              <a:prstGeom prst="rect">
                <a:avLst/>
              </a:prstGeom>
              <a:solidFill>
                <a:srgbClr val="FDC961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  <p:sp>
          <p:nvSpPr>
            <p:cNvPr id="43078" name="Line 70">
              <a:extLst>
                <a:ext uri="{FF2B5EF4-FFF2-40B4-BE49-F238E27FC236}">
                  <a16:creationId xmlns:a16="http://schemas.microsoft.com/office/drawing/2014/main" id="{676FE3AD-C91A-84B2-3388-F3B9BAC837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2" y="1664"/>
              <a:ext cx="1" cy="253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prstDash val="dash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 anchor="ctr">
              <a:spAutoFit/>
            </a:bodyPr>
            <a:lstStyle/>
            <a:p>
              <a:endParaRPr lang="LID4096"/>
            </a:p>
          </p:txBody>
        </p:sp>
        <p:grpSp>
          <p:nvGrpSpPr>
            <p:cNvPr id="43079" name="Group 71">
              <a:extLst>
                <a:ext uri="{FF2B5EF4-FFF2-40B4-BE49-F238E27FC236}">
                  <a16:creationId xmlns:a16="http://schemas.microsoft.com/office/drawing/2014/main" id="{3DD6188D-CDD5-8305-CC87-B361F33A4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2" y="3155"/>
              <a:ext cx="1793" cy="863"/>
              <a:chOff x="381" y="3419"/>
              <a:chExt cx="1432" cy="644"/>
            </a:xfrm>
          </p:grpSpPr>
          <p:grpSp>
            <p:nvGrpSpPr>
              <p:cNvPr id="43080" name="Group 72">
                <a:extLst>
                  <a:ext uri="{FF2B5EF4-FFF2-40B4-BE49-F238E27FC236}">
                    <a16:creationId xmlns:a16="http://schemas.microsoft.com/office/drawing/2014/main" id="{28AD96A0-10F9-66AE-675C-2D6F28C688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1" y="3670"/>
                <a:ext cx="1426" cy="393"/>
                <a:chOff x="1277" y="2787"/>
                <a:chExt cx="2839" cy="902"/>
              </a:xfrm>
            </p:grpSpPr>
            <p:sp>
              <p:nvSpPr>
                <p:cNvPr id="43081" name="Rectangle 73">
                  <a:extLst>
                    <a:ext uri="{FF2B5EF4-FFF2-40B4-BE49-F238E27FC236}">
                      <a16:creationId xmlns:a16="http://schemas.microsoft.com/office/drawing/2014/main" id="{E7E41298-93A9-3F5D-85E9-384D94E1E4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84" y="2787"/>
                  <a:ext cx="2832" cy="677"/>
                </a:xfrm>
                <a:prstGeom prst="rect">
                  <a:avLst/>
                </a:prstGeom>
                <a:solidFill>
                  <a:srgbClr val="CFC94B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3082" name="Rectangle 74">
                  <a:extLst>
                    <a:ext uri="{FF2B5EF4-FFF2-40B4-BE49-F238E27FC236}">
                      <a16:creationId xmlns:a16="http://schemas.microsoft.com/office/drawing/2014/main" id="{0AD06670-1424-5C89-7928-46737768BE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277" y="3464"/>
                  <a:ext cx="272" cy="225"/>
                </a:xfrm>
                <a:prstGeom prst="rect">
                  <a:avLst/>
                </a:prstGeom>
                <a:solidFill>
                  <a:srgbClr val="CFC94B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3083" name="Rectangle 75">
                  <a:extLst>
                    <a:ext uri="{FF2B5EF4-FFF2-40B4-BE49-F238E27FC236}">
                      <a16:creationId xmlns:a16="http://schemas.microsoft.com/office/drawing/2014/main" id="{6E736E1D-F44B-C80B-2D54-01BF36A4DE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8" y="3456"/>
                  <a:ext cx="272" cy="225"/>
                </a:xfrm>
                <a:prstGeom prst="rect">
                  <a:avLst/>
                </a:prstGeom>
                <a:solidFill>
                  <a:srgbClr val="CFC94B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  <p:sp>
            <p:nvSpPr>
              <p:cNvPr id="43084" name="Oval 76">
                <a:extLst>
                  <a:ext uri="{FF2B5EF4-FFF2-40B4-BE49-F238E27FC236}">
                    <a16:creationId xmlns:a16="http://schemas.microsoft.com/office/drawing/2014/main" id="{D22CEF7F-9E9A-C607-7D67-280E25514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290666">
                <a:off x="1567" y="3354"/>
                <a:ext cx="136" cy="265"/>
              </a:xfrm>
              <a:prstGeom prst="ellips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3085" name="Line 77">
                <a:extLst>
                  <a:ext uri="{FF2B5EF4-FFF2-40B4-BE49-F238E27FC236}">
                    <a16:creationId xmlns:a16="http://schemas.microsoft.com/office/drawing/2014/main" id="{E95B11AE-9DDC-BED2-14D1-279374B807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81" y="3567"/>
                <a:ext cx="142" cy="38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3086" name="Line 78">
                <a:extLst>
                  <a:ext uri="{FF2B5EF4-FFF2-40B4-BE49-F238E27FC236}">
                    <a16:creationId xmlns:a16="http://schemas.microsoft.com/office/drawing/2014/main" id="{466B5342-A418-639E-3C05-D2BB6D5B61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91" y="3502"/>
                <a:ext cx="64" cy="71"/>
              </a:xfrm>
              <a:prstGeom prst="line">
                <a:avLst/>
              </a:prstGeom>
              <a:noFill/>
              <a:ln w="12699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3087" name="Freeform 79">
                <a:extLst>
                  <a:ext uri="{FF2B5EF4-FFF2-40B4-BE49-F238E27FC236}">
                    <a16:creationId xmlns:a16="http://schemas.microsoft.com/office/drawing/2014/main" id="{3F9AADB0-1143-4DDD-E97B-7C77FE0E02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" y="3546"/>
                <a:ext cx="974" cy="142"/>
              </a:xfrm>
              <a:custGeom>
                <a:avLst/>
                <a:gdLst>
                  <a:gd name="T0" fmla="*/ 26 w 974"/>
                  <a:gd name="T1" fmla="*/ 118 h 142"/>
                  <a:gd name="T2" fmla="*/ 368 w 974"/>
                  <a:gd name="T3" fmla="*/ 92 h 142"/>
                  <a:gd name="T4" fmla="*/ 613 w 974"/>
                  <a:gd name="T5" fmla="*/ 118 h 142"/>
                  <a:gd name="T6" fmla="*/ 774 w 974"/>
                  <a:gd name="T7" fmla="*/ 137 h 142"/>
                  <a:gd name="T8" fmla="*/ 858 w 974"/>
                  <a:gd name="T9" fmla="*/ 130 h 142"/>
                  <a:gd name="T10" fmla="*/ 871 w 974"/>
                  <a:gd name="T11" fmla="*/ 111 h 142"/>
                  <a:gd name="T12" fmla="*/ 910 w 974"/>
                  <a:gd name="T13" fmla="*/ 105 h 142"/>
                  <a:gd name="T14" fmla="*/ 974 w 974"/>
                  <a:gd name="T15" fmla="*/ 98 h 142"/>
                  <a:gd name="T16" fmla="*/ 903 w 974"/>
                  <a:gd name="T17" fmla="*/ 66 h 142"/>
                  <a:gd name="T18" fmla="*/ 871 w 974"/>
                  <a:gd name="T19" fmla="*/ 34 h 142"/>
                  <a:gd name="T20" fmla="*/ 793 w 974"/>
                  <a:gd name="T21" fmla="*/ 14 h 142"/>
                  <a:gd name="T22" fmla="*/ 555 w 974"/>
                  <a:gd name="T23" fmla="*/ 21 h 142"/>
                  <a:gd name="T24" fmla="*/ 516 w 974"/>
                  <a:gd name="T25" fmla="*/ 8 h 142"/>
                  <a:gd name="T26" fmla="*/ 451 w 974"/>
                  <a:gd name="T27" fmla="*/ 40 h 142"/>
                  <a:gd name="T28" fmla="*/ 406 w 974"/>
                  <a:gd name="T29" fmla="*/ 47 h 142"/>
                  <a:gd name="T30" fmla="*/ 316 w 974"/>
                  <a:gd name="T31" fmla="*/ 34 h 142"/>
                  <a:gd name="T32" fmla="*/ 26 w 974"/>
                  <a:gd name="T33" fmla="*/ 53 h 142"/>
                  <a:gd name="T34" fmla="*/ 0 w 974"/>
                  <a:gd name="T35" fmla="*/ 85 h 142"/>
                  <a:gd name="T36" fmla="*/ 6 w 974"/>
                  <a:gd name="T37" fmla="*/ 105 h 142"/>
                  <a:gd name="T38" fmla="*/ 26 w 974"/>
                  <a:gd name="T39" fmla="*/ 11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974" h="142">
                    <a:moveTo>
                      <a:pt x="26" y="118"/>
                    </a:moveTo>
                    <a:cubicBezTo>
                      <a:pt x="141" y="113"/>
                      <a:pt x="254" y="110"/>
                      <a:pt x="368" y="92"/>
                    </a:cubicBezTo>
                    <a:cubicBezTo>
                      <a:pt x="476" y="100"/>
                      <a:pt x="522" y="106"/>
                      <a:pt x="613" y="118"/>
                    </a:cubicBezTo>
                    <a:cubicBezTo>
                      <a:pt x="690" y="142"/>
                      <a:pt x="638" y="129"/>
                      <a:pt x="774" y="137"/>
                    </a:cubicBezTo>
                    <a:cubicBezTo>
                      <a:pt x="802" y="135"/>
                      <a:pt x="831" y="137"/>
                      <a:pt x="858" y="130"/>
                    </a:cubicBezTo>
                    <a:cubicBezTo>
                      <a:pt x="865" y="128"/>
                      <a:pt x="864" y="114"/>
                      <a:pt x="871" y="111"/>
                    </a:cubicBezTo>
                    <a:cubicBezTo>
                      <a:pt x="883" y="105"/>
                      <a:pt x="897" y="107"/>
                      <a:pt x="910" y="105"/>
                    </a:cubicBezTo>
                    <a:cubicBezTo>
                      <a:pt x="948" y="112"/>
                      <a:pt x="953" y="130"/>
                      <a:pt x="974" y="98"/>
                    </a:cubicBezTo>
                    <a:cubicBezTo>
                      <a:pt x="954" y="68"/>
                      <a:pt x="940" y="72"/>
                      <a:pt x="903" y="66"/>
                    </a:cubicBezTo>
                    <a:cubicBezTo>
                      <a:pt x="891" y="57"/>
                      <a:pt x="884" y="42"/>
                      <a:pt x="871" y="34"/>
                    </a:cubicBezTo>
                    <a:cubicBezTo>
                      <a:pt x="853" y="23"/>
                      <a:pt x="813" y="18"/>
                      <a:pt x="793" y="14"/>
                    </a:cubicBezTo>
                    <a:cubicBezTo>
                      <a:pt x="687" y="20"/>
                      <a:pt x="658" y="27"/>
                      <a:pt x="555" y="21"/>
                    </a:cubicBezTo>
                    <a:cubicBezTo>
                      <a:pt x="542" y="17"/>
                      <a:pt x="529" y="12"/>
                      <a:pt x="516" y="8"/>
                    </a:cubicBezTo>
                    <a:cubicBezTo>
                      <a:pt x="493" y="0"/>
                      <a:pt x="475" y="36"/>
                      <a:pt x="451" y="40"/>
                    </a:cubicBezTo>
                    <a:cubicBezTo>
                      <a:pt x="436" y="42"/>
                      <a:pt x="421" y="45"/>
                      <a:pt x="406" y="47"/>
                    </a:cubicBezTo>
                    <a:cubicBezTo>
                      <a:pt x="373" y="35"/>
                      <a:pt x="350" y="25"/>
                      <a:pt x="316" y="34"/>
                    </a:cubicBezTo>
                    <a:cubicBezTo>
                      <a:pt x="219" y="25"/>
                      <a:pt x="123" y="40"/>
                      <a:pt x="26" y="53"/>
                    </a:cubicBezTo>
                    <a:cubicBezTo>
                      <a:pt x="3" y="60"/>
                      <a:pt x="0" y="54"/>
                      <a:pt x="0" y="85"/>
                    </a:cubicBezTo>
                    <a:cubicBezTo>
                      <a:pt x="0" y="92"/>
                      <a:pt x="2" y="100"/>
                      <a:pt x="6" y="105"/>
                    </a:cubicBezTo>
                    <a:cubicBezTo>
                      <a:pt x="11" y="111"/>
                      <a:pt x="26" y="118"/>
                      <a:pt x="26" y="118"/>
                    </a:cubicBezTo>
                    <a:close/>
                  </a:path>
                </a:pathLst>
              </a:custGeom>
              <a:solidFill>
                <a:srgbClr val="FDC961"/>
              </a:solidFill>
              <a:ln w="12699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3088" name="Freeform 80">
                <a:extLst>
                  <a:ext uri="{FF2B5EF4-FFF2-40B4-BE49-F238E27FC236}">
                    <a16:creationId xmlns:a16="http://schemas.microsoft.com/office/drawing/2014/main" id="{6F716F6A-13B8-E0D1-A27C-216E0A99B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4" y="3509"/>
                <a:ext cx="209" cy="148"/>
              </a:xfrm>
              <a:custGeom>
                <a:avLst/>
                <a:gdLst>
                  <a:gd name="T0" fmla="*/ 145 w 209"/>
                  <a:gd name="T1" fmla="*/ 0 h 148"/>
                  <a:gd name="T2" fmla="*/ 132 w 209"/>
                  <a:gd name="T3" fmla="*/ 45 h 148"/>
                  <a:gd name="T4" fmla="*/ 9 w 209"/>
                  <a:gd name="T5" fmla="*/ 64 h 148"/>
                  <a:gd name="T6" fmla="*/ 35 w 209"/>
                  <a:gd name="T7" fmla="*/ 135 h 148"/>
                  <a:gd name="T8" fmla="*/ 209 w 209"/>
                  <a:gd name="T9" fmla="*/ 64 h 148"/>
                  <a:gd name="T10" fmla="*/ 190 w 209"/>
                  <a:gd name="T11" fmla="*/ 45 h 148"/>
                  <a:gd name="T12" fmla="*/ 171 w 209"/>
                  <a:gd name="T13" fmla="*/ 38 h 148"/>
                  <a:gd name="T14" fmla="*/ 145 w 209"/>
                  <a:gd name="T15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9" h="148">
                    <a:moveTo>
                      <a:pt x="145" y="0"/>
                    </a:moveTo>
                    <a:cubicBezTo>
                      <a:pt x="140" y="15"/>
                      <a:pt x="146" y="38"/>
                      <a:pt x="132" y="45"/>
                    </a:cubicBezTo>
                    <a:cubicBezTo>
                      <a:pt x="110" y="56"/>
                      <a:pt x="41" y="55"/>
                      <a:pt x="9" y="64"/>
                    </a:cubicBezTo>
                    <a:cubicBezTo>
                      <a:pt x="0" y="93"/>
                      <a:pt x="4" y="125"/>
                      <a:pt x="35" y="135"/>
                    </a:cubicBezTo>
                    <a:cubicBezTo>
                      <a:pt x="150" y="129"/>
                      <a:pt x="158" y="148"/>
                      <a:pt x="209" y="64"/>
                    </a:cubicBezTo>
                    <a:cubicBezTo>
                      <a:pt x="203" y="58"/>
                      <a:pt x="197" y="50"/>
                      <a:pt x="190" y="45"/>
                    </a:cubicBezTo>
                    <a:cubicBezTo>
                      <a:pt x="184" y="41"/>
                      <a:pt x="176" y="42"/>
                      <a:pt x="171" y="38"/>
                    </a:cubicBezTo>
                    <a:cubicBezTo>
                      <a:pt x="159" y="28"/>
                      <a:pt x="154" y="13"/>
                      <a:pt x="145" y="0"/>
                    </a:cubicBezTo>
                    <a:close/>
                  </a:path>
                </a:pathLst>
              </a:custGeom>
              <a:solidFill>
                <a:srgbClr val="FDC961"/>
              </a:solidFill>
              <a:ln w="12699" cap="flat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grpSp>
            <p:nvGrpSpPr>
              <p:cNvPr id="43089" name="Group 81">
                <a:extLst>
                  <a:ext uri="{FF2B5EF4-FFF2-40B4-BE49-F238E27FC236}">
                    <a16:creationId xmlns:a16="http://schemas.microsoft.com/office/drawing/2014/main" id="{94E1D1FB-AED9-CCAC-3176-FF0D8C7074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8844005" flipH="1">
                <a:off x="1253" y="3386"/>
                <a:ext cx="137" cy="219"/>
                <a:chOff x="2565" y="3166"/>
                <a:chExt cx="161" cy="258"/>
              </a:xfrm>
            </p:grpSpPr>
            <p:sp>
              <p:nvSpPr>
                <p:cNvPr id="43090" name="Rectangle 82">
                  <a:extLst>
                    <a:ext uri="{FF2B5EF4-FFF2-40B4-BE49-F238E27FC236}">
                      <a16:creationId xmlns:a16="http://schemas.microsoft.com/office/drawing/2014/main" id="{4667CA56-99A3-D655-4221-659201456F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3091" name="Rectangle 83">
                  <a:extLst>
                    <a:ext uri="{FF2B5EF4-FFF2-40B4-BE49-F238E27FC236}">
                      <a16:creationId xmlns:a16="http://schemas.microsoft.com/office/drawing/2014/main" id="{C3D10B9F-96AA-2FC3-55A6-AAB6BB0B74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  <p:grpSp>
          <p:nvGrpSpPr>
            <p:cNvPr id="43092" name="Group 84">
              <a:extLst>
                <a:ext uri="{FF2B5EF4-FFF2-40B4-BE49-F238E27FC236}">
                  <a16:creationId xmlns:a16="http://schemas.microsoft.com/office/drawing/2014/main" id="{F0C2FA5E-53F9-70DD-B91D-A1795A5361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2" y="2635"/>
              <a:ext cx="1313" cy="1439"/>
              <a:chOff x="2996" y="3055"/>
              <a:chExt cx="907" cy="1078"/>
            </a:xfrm>
          </p:grpSpPr>
          <p:grpSp>
            <p:nvGrpSpPr>
              <p:cNvPr id="43093" name="Group 85">
                <a:extLst>
                  <a:ext uri="{FF2B5EF4-FFF2-40B4-BE49-F238E27FC236}">
                    <a16:creationId xmlns:a16="http://schemas.microsoft.com/office/drawing/2014/main" id="{6F224954-20AB-0C59-527C-C097E27E22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01" y="3453"/>
                <a:ext cx="802" cy="295"/>
                <a:chOff x="3097" y="3146"/>
                <a:chExt cx="802" cy="295"/>
              </a:xfrm>
            </p:grpSpPr>
            <p:sp>
              <p:nvSpPr>
                <p:cNvPr id="43094" name="Oval 86">
                  <a:extLst>
                    <a:ext uri="{FF2B5EF4-FFF2-40B4-BE49-F238E27FC236}">
                      <a16:creationId xmlns:a16="http://schemas.microsoft.com/office/drawing/2014/main" id="{6C4F3DEC-0CAA-FDF6-F79E-3BC219CC45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62"/>
                  <a:ext cx="802" cy="279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095" name="Oval 87">
                  <a:extLst>
                    <a:ext uri="{FF2B5EF4-FFF2-40B4-BE49-F238E27FC236}">
                      <a16:creationId xmlns:a16="http://schemas.microsoft.com/office/drawing/2014/main" id="{20DAB272-DAD4-FDCF-6144-9DB264F50A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7" y="3146"/>
                  <a:ext cx="802" cy="280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3096" name="Group 88">
                <a:extLst>
                  <a:ext uri="{FF2B5EF4-FFF2-40B4-BE49-F238E27FC236}">
                    <a16:creationId xmlns:a16="http://schemas.microsoft.com/office/drawing/2014/main" id="{494EA7EC-44DD-08D1-5785-42E97BE5CB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96" y="3055"/>
                <a:ext cx="583" cy="1078"/>
                <a:chOff x="2992" y="2748"/>
                <a:chExt cx="583" cy="1078"/>
              </a:xfrm>
            </p:grpSpPr>
            <p:sp>
              <p:nvSpPr>
                <p:cNvPr id="43097" name="Oval 89">
                  <a:extLst>
                    <a:ext uri="{FF2B5EF4-FFF2-40B4-BE49-F238E27FC236}">
                      <a16:creationId xmlns:a16="http://schemas.microsoft.com/office/drawing/2014/main" id="{4DA2F8BC-238A-2D2F-E67D-A30F826708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9" y="2748"/>
                  <a:ext cx="143" cy="196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098" name="Line 90">
                  <a:extLst>
                    <a:ext uri="{FF2B5EF4-FFF2-40B4-BE49-F238E27FC236}">
                      <a16:creationId xmlns:a16="http://schemas.microsoft.com/office/drawing/2014/main" id="{961D05AC-91ED-6879-95B5-0AEAD0B30AC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92" y="3428"/>
                  <a:ext cx="344" cy="8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099" name="Line 91">
                  <a:extLst>
                    <a:ext uri="{FF2B5EF4-FFF2-40B4-BE49-F238E27FC236}">
                      <a16:creationId xmlns:a16="http://schemas.microsoft.com/office/drawing/2014/main" id="{9905254E-5630-B6DE-123F-9318D8EF45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37" y="3505"/>
                  <a:ext cx="238" cy="32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00" name="Line 92">
                  <a:extLst>
                    <a:ext uri="{FF2B5EF4-FFF2-40B4-BE49-F238E27FC236}">
                      <a16:creationId xmlns:a16="http://schemas.microsoft.com/office/drawing/2014/main" id="{93DDE0BA-F32A-26A2-A3F7-246566FC9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098" y="3058"/>
                  <a:ext cx="79" cy="23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01" name="Line 93">
                  <a:extLst>
                    <a:ext uri="{FF2B5EF4-FFF2-40B4-BE49-F238E27FC236}">
                      <a16:creationId xmlns:a16="http://schemas.microsoft.com/office/drawing/2014/main" id="{79A21090-C868-C52B-D044-380D76D5285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7" y="3296"/>
                  <a:ext cx="201" cy="37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02" name="Line 94">
                  <a:extLst>
                    <a:ext uri="{FF2B5EF4-FFF2-40B4-BE49-F238E27FC236}">
                      <a16:creationId xmlns:a16="http://schemas.microsoft.com/office/drawing/2014/main" id="{AB38497F-B25A-EC65-21F8-46B61F0DFE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77" y="3005"/>
                  <a:ext cx="80" cy="15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03" name="Arc 95">
                  <a:extLst>
                    <a:ext uri="{FF2B5EF4-FFF2-40B4-BE49-F238E27FC236}">
                      <a16:creationId xmlns:a16="http://schemas.microsoft.com/office/drawing/2014/main" id="{E736DEFC-AA2B-DA08-FB65-323453696D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6" y="2930"/>
                  <a:ext cx="106" cy="261"/>
                </a:xfrm>
                <a:custGeom>
                  <a:avLst/>
                  <a:gdLst>
                    <a:gd name="G0" fmla="+- 20321 0 0"/>
                    <a:gd name="G1" fmla="+- 18883 0 0"/>
                    <a:gd name="G2" fmla="+- 21600 0 0"/>
                    <a:gd name="T0" fmla="*/ 0 w 20321"/>
                    <a:gd name="T1" fmla="*/ 11562 h 18883"/>
                    <a:gd name="T2" fmla="*/ 9832 w 20321"/>
                    <a:gd name="T3" fmla="*/ 0 h 18883"/>
                    <a:gd name="T4" fmla="*/ 20321 w 20321"/>
                    <a:gd name="T5" fmla="*/ 18883 h 188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21" h="18883" fill="none" extrusionOk="0">
                      <a:moveTo>
                        <a:pt x="-1" y="11561"/>
                      </a:moveTo>
                      <a:cubicBezTo>
                        <a:pt x="1770" y="6645"/>
                        <a:pt x="5264" y="2538"/>
                        <a:pt x="9832" y="0"/>
                      </a:cubicBezTo>
                    </a:path>
                    <a:path w="20321" h="18883" stroke="0" extrusionOk="0">
                      <a:moveTo>
                        <a:pt x="-1" y="11561"/>
                      </a:moveTo>
                      <a:cubicBezTo>
                        <a:pt x="1770" y="6645"/>
                        <a:pt x="5264" y="2538"/>
                        <a:pt x="9832" y="0"/>
                      </a:cubicBezTo>
                      <a:lnTo>
                        <a:pt x="20321" y="18883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04" name="Line 96">
                  <a:extLst>
                    <a:ext uri="{FF2B5EF4-FFF2-40B4-BE49-F238E27FC236}">
                      <a16:creationId xmlns:a16="http://schemas.microsoft.com/office/drawing/2014/main" id="{42B75A98-1B1B-2A93-D8DB-2E186ABEA8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992" y="3080"/>
                  <a:ext cx="59" cy="34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05" name="Line 97">
                  <a:extLst>
                    <a:ext uri="{FF2B5EF4-FFF2-40B4-BE49-F238E27FC236}">
                      <a16:creationId xmlns:a16="http://schemas.microsoft.com/office/drawing/2014/main" id="{F133D03D-0572-46FE-0174-3895E2C594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77" y="3164"/>
                  <a:ext cx="80" cy="7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43106" name="Group 98">
                <a:extLst>
                  <a:ext uri="{FF2B5EF4-FFF2-40B4-BE49-F238E27FC236}">
                    <a16:creationId xmlns:a16="http://schemas.microsoft.com/office/drawing/2014/main" id="{2469B845-F941-BE9B-CCE1-EFC05F8002A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2755995">
                <a:off x="3327" y="3437"/>
                <a:ext cx="137" cy="219"/>
                <a:chOff x="2565" y="3166"/>
                <a:chExt cx="161" cy="258"/>
              </a:xfrm>
            </p:grpSpPr>
            <p:sp>
              <p:nvSpPr>
                <p:cNvPr id="43107" name="Rectangle 99">
                  <a:extLst>
                    <a:ext uri="{FF2B5EF4-FFF2-40B4-BE49-F238E27FC236}">
                      <a16:creationId xmlns:a16="http://schemas.microsoft.com/office/drawing/2014/main" id="{93172F24-BBFF-5303-BFE5-C1FF16B534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5" y="3166"/>
                  <a:ext cx="161" cy="258"/>
                </a:xfrm>
                <a:prstGeom prst="rect">
                  <a:avLst/>
                </a:prstGeom>
                <a:solidFill>
                  <a:srgbClr val="50505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  <p:sp>
              <p:nvSpPr>
                <p:cNvPr id="43108" name="Rectangle 100">
                  <a:extLst>
                    <a:ext uri="{FF2B5EF4-FFF2-40B4-BE49-F238E27FC236}">
                      <a16:creationId xmlns:a16="http://schemas.microsoft.com/office/drawing/2014/main" id="{85B0CCB0-4D3F-E957-D6C7-F13363DF83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6" y="3202"/>
                  <a:ext cx="131" cy="147"/>
                </a:xfrm>
                <a:prstGeom prst="rect">
                  <a:avLst/>
                </a:prstGeom>
                <a:solidFill>
                  <a:schemeClr val="bg2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 anchor="ctr">
                  <a:spAutoFit/>
                </a:bodyPr>
                <a:lstStyle/>
                <a:p>
                  <a:endParaRPr lang="LID4096"/>
                </a:p>
              </p:txBody>
            </p:sp>
          </p:grpSp>
        </p:grpSp>
      </p:grpSp>
      <p:grpSp>
        <p:nvGrpSpPr>
          <p:cNvPr id="43111" name="Group 103">
            <a:extLst>
              <a:ext uri="{FF2B5EF4-FFF2-40B4-BE49-F238E27FC236}">
                <a16:creationId xmlns:a16="http://schemas.microsoft.com/office/drawing/2014/main" id="{61B66651-F4A3-54FA-1505-0C956019BBF3}"/>
              </a:ext>
            </a:extLst>
          </p:cNvPr>
          <p:cNvGrpSpPr>
            <a:grpSpLocks/>
          </p:cNvGrpSpPr>
          <p:nvPr/>
        </p:nvGrpSpPr>
        <p:grpSpPr bwMode="auto">
          <a:xfrm>
            <a:off x="935038" y="4048125"/>
            <a:ext cx="1163637" cy="2062163"/>
            <a:chOff x="692" y="2612"/>
            <a:chExt cx="733" cy="1299"/>
          </a:xfrm>
        </p:grpSpPr>
        <p:grpSp>
          <p:nvGrpSpPr>
            <p:cNvPr id="43112" name="Group 104">
              <a:extLst>
                <a:ext uri="{FF2B5EF4-FFF2-40B4-BE49-F238E27FC236}">
                  <a16:creationId xmlns:a16="http://schemas.microsoft.com/office/drawing/2014/main" id="{F517F8B6-86D7-88EA-61F9-A1CA04417B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92" y="2612"/>
              <a:ext cx="513" cy="1299"/>
              <a:chOff x="204" y="2125"/>
              <a:chExt cx="469" cy="1294"/>
            </a:xfrm>
          </p:grpSpPr>
          <p:sp>
            <p:nvSpPr>
              <p:cNvPr id="43113" name="Arc 105">
                <a:extLst>
                  <a:ext uri="{FF2B5EF4-FFF2-40B4-BE49-F238E27FC236}">
                    <a16:creationId xmlns:a16="http://schemas.microsoft.com/office/drawing/2014/main" id="{AB58AE36-A581-8684-D59C-6169AF2FDE3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373" y="2395"/>
                <a:ext cx="200" cy="402"/>
              </a:xfrm>
              <a:custGeom>
                <a:avLst/>
                <a:gdLst>
                  <a:gd name="G0" fmla="+- 0 0 0"/>
                  <a:gd name="G1" fmla="+- 18650 0 0"/>
                  <a:gd name="G2" fmla="+- 21600 0 0"/>
                  <a:gd name="T0" fmla="*/ 10897 w 19360"/>
                  <a:gd name="T1" fmla="*/ 0 h 18650"/>
                  <a:gd name="T2" fmla="*/ 19360 w 19360"/>
                  <a:gd name="T3" fmla="*/ 9072 h 18650"/>
                  <a:gd name="T4" fmla="*/ 0 w 19360"/>
                  <a:gd name="T5" fmla="*/ 18650 h 18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60" h="18650" fill="none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</a:path>
                  <a:path w="19360" h="18650" stroke="0" extrusionOk="0">
                    <a:moveTo>
                      <a:pt x="10896" y="0"/>
                    </a:moveTo>
                    <a:cubicBezTo>
                      <a:pt x="14544" y="2131"/>
                      <a:pt x="17486" y="5285"/>
                      <a:pt x="19360" y="9071"/>
                    </a:cubicBezTo>
                    <a:lnTo>
                      <a:pt x="0" y="1865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43114" name="Group 106">
                <a:extLst>
                  <a:ext uri="{FF2B5EF4-FFF2-40B4-BE49-F238E27FC236}">
                    <a16:creationId xmlns:a16="http://schemas.microsoft.com/office/drawing/2014/main" id="{6E417C85-73A2-00E6-176A-E043FA76DF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" y="2125"/>
                <a:ext cx="469" cy="1294"/>
                <a:chOff x="204" y="2125"/>
                <a:chExt cx="469" cy="1294"/>
              </a:xfrm>
            </p:grpSpPr>
            <p:sp>
              <p:nvSpPr>
                <p:cNvPr id="43115" name="Line 107">
                  <a:extLst>
                    <a:ext uri="{FF2B5EF4-FFF2-40B4-BE49-F238E27FC236}">
                      <a16:creationId xmlns:a16="http://schemas.microsoft.com/office/drawing/2014/main" id="{8FCA89B3-A3DF-D7EA-85D0-8196D8874C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38" y="2955"/>
                  <a:ext cx="96" cy="44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16" name="Line 108">
                  <a:extLst>
                    <a:ext uri="{FF2B5EF4-FFF2-40B4-BE49-F238E27FC236}">
                      <a16:creationId xmlns:a16="http://schemas.microsoft.com/office/drawing/2014/main" id="{D640A68E-EE44-AC47-EF90-7E0D1E911F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4" y="2474"/>
                  <a:ext cx="141" cy="9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17" name="Line 109">
                  <a:extLst>
                    <a:ext uri="{FF2B5EF4-FFF2-40B4-BE49-F238E27FC236}">
                      <a16:creationId xmlns:a16="http://schemas.microsoft.com/office/drawing/2014/main" id="{3EE160D0-0D89-8BFF-E5EB-5D5C462A05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66" y="2492"/>
                  <a:ext cx="107" cy="8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18" name="Line 110">
                  <a:extLst>
                    <a:ext uri="{FF2B5EF4-FFF2-40B4-BE49-F238E27FC236}">
                      <a16:creationId xmlns:a16="http://schemas.microsoft.com/office/drawing/2014/main" id="{8E300B7F-924E-F63B-7ADD-006FA3F0685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75" y="2464"/>
                  <a:ext cx="137" cy="101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19" name="Oval 111">
                  <a:extLst>
                    <a:ext uri="{FF2B5EF4-FFF2-40B4-BE49-F238E27FC236}">
                      <a16:creationId xmlns:a16="http://schemas.microsoft.com/office/drawing/2014/main" id="{AC2E0E8B-ECF5-465C-225F-0C7FCD6AE7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>
                  <a:off x="379" y="2125"/>
                  <a:ext cx="191" cy="258"/>
                </a:xfrm>
                <a:prstGeom prst="ellipse">
                  <a:avLst/>
                </a:prstGeom>
                <a:solidFill>
                  <a:srgbClr val="F1B9D6"/>
                </a:solidFill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20" name="Line 112">
                  <a:extLst>
                    <a:ext uri="{FF2B5EF4-FFF2-40B4-BE49-F238E27FC236}">
                      <a16:creationId xmlns:a16="http://schemas.microsoft.com/office/drawing/2014/main" id="{6E021EEA-8A2B-8373-EA96-0E2E539DF5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204" y="2965"/>
                  <a:ext cx="117" cy="45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43121" name="Line 113">
                  <a:extLst>
                    <a:ext uri="{FF2B5EF4-FFF2-40B4-BE49-F238E27FC236}">
                      <a16:creationId xmlns:a16="http://schemas.microsoft.com/office/drawing/2014/main" id="{01C6E1C4-7D80-6027-61B3-FD89A52B9A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32" y="2605"/>
                  <a:ext cx="36" cy="35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43122" name="Line 114">
                <a:extLst>
                  <a:ext uri="{FF2B5EF4-FFF2-40B4-BE49-F238E27FC236}">
                    <a16:creationId xmlns:a16="http://schemas.microsoft.com/office/drawing/2014/main" id="{57C38C35-663A-E4D8-60E5-BF7E59728A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62" y="2565"/>
                <a:ext cx="93" cy="17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3123" name="Group 115">
              <a:extLst>
                <a:ext uri="{FF2B5EF4-FFF2-40B4-BE49-F238E27FC236}">
                  <a16:creationId xmlns:a16="http://schemas.microsoft.com/office/drawing/2014/main" id="{6CA5C9DE-69C7-AF31-F741-229718DBCE71}"/>
                </a:ext>
              </a:extLst>
            </p:cNvPr>
            <p:cNvGrpSpPr>
              <a:grpSpLocks/>
            </p:cNvGrpSpPr>
            <p:nvPr/>
          </p:nvGrpSpPr>
          <p:grpSpPr bwMode="auto">
            <a:xfrm rot="2755995">
              <a:off x="1203" y="2831"/>
              <a:ext cx="162" cy="282"/>
              <a:chOff x="2565" y="3166"/>
              <a:chExt cx="161" cy="258"/>
            </a:xfrm>
          </p:grpSpPr>
          <p:sp>
            <p:nvSpPr>
              <p:cNvPr id="43124" name="Rectangle 116">
                <a:extLst>
                  <a:ext uri="{FF2B5EF4-FFF2-40B4-BE49-F238E27FC236}">
                    <a16:creationId xmlns:a16="http://schemas.microsoft.com/office/drawing/2014/main" id="{3842F8C9-8CBC-0DC7-EEB7-9F7D587E4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5" y="3166"/>
                <a:ext cx="161" cy="258"/>
              </a:xfrm>
              <a:prstGeom prst="rect">
                <a:avLst/>
              </a:prstGeom>
              <a:solidFill>
                <a:srgbClr val="50505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  <p:sp>
            <p:nvSpPr>
              <p:cNvPr id="43125" name="Rectangle 117">
                <a:extLst>
                  <a:ext uri="{FF2B5EF4-FFF2-40B4-BE49-F238E27FC236}">
                    <a16:creationId xmlns:a16="http://schemas.microsoft.com/office/drawing/2014/main" id="{F94BD672-7963-F531-F12D-2C5DE59F0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76" y="3202"/>
                <a:ext cx="131" cy="147"/>
              </a:xfrm>
              <a:prstGeom prst="rect">
                <a:avLst/>
              </a:prstGeom>
              <a:solidFill>
                <a:schemeClr val="bg2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 anchor="ctr">
                <a:spAutoFit/>
              </a:bodyPr>
              <a:lstStyle/>
              <a:p>
                <a:endParaRPr lang="LID4096"/>
              </a:p>
            </p:txBody>
          </p:sp>
        </p:grpSp>
      </p:grpSp>
      <p:sp>
        <p:nvSpPr>
          <p:cNvPr id="43110" name="Oval 102">
            <a:extLst>
              <a:ext uri="{FF2B5EF4-FFF2-40B4-BE49-F238E27FC236}">
                <a16:creationId xmlns:a16="http://schemas.microsoft.com/office/drawing/2014/main" id="{43873AF7-58FF-6242-659E-276076D33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275" y="5302250"/>
            <a:ext cx="2571750" cy="804863"/>
          </a:xfrm>
          <a:prstGeom prst="ellipse">
            <a:avLst/>
          </a:prstGeom>
          <a:solidFill>
            <a:schemeClr val="bg1"/>
          </a:solidFill>
          <a:ln w="12699">
            <a:solidFill>
              <a:schemeClr val="tx1"/>
            </a:solidFill>
            <a:round/>
            <a:headEnd/>
            <a:tailEnd/>
          </a:ln>
          <a:effectLst>
            <a:outerShdw dist="38100" dir="54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7CF7C41-2EF0-EF1B-91DB-2BD668FD86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A20BE6C-A0F4-468C-AE48-5B0F645B62D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400"/>
              <a:t>Should the PDA, SDG, W/S be equal partners?</a:t>
            </a: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11045133-2C69-A1C6-986A-B11DB9703EA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lvl="1"/>
            <a:r>
              <a:rPr lang="en-US" altLang="LID4096" sz="2200"/>
              <a:t>PDA not just an input device!</a:t>
            </a:r>
            <a:br>
              <a:rPr lang="en-US" altLang="LID4096" sz="2200"/>
            </a:br>
            <a:endParaRPr lang="en-US" altLang="LID4096" sz="2200"/>
          </a:p>
          <a:p>
            <a:pPr lvl="1"/>
            <a:r>
              <a:rPr lang="en-US" altLang="LID4096" sz="2200"/>
              <a:t>PDA: personal and part public</a:t>
            </a:r>
          </a:p>
          <a:p>
            <a:pPr lvl="1"/>
            <a:r>
              <a:rPr lang="en-US" altLang="LID4096" sz="2200"/>
              <a:t>SDG: public only</a:t>
            </a:r>
          </a:p>
          <a:p>
            <a:pPr lvl="1"/>
            <a:r>
              <a:rPr lang="en-US" altLang="LID4096" sz="2200"/>
              <a:t>W/S:  personal and public</a:t>
            </a:r>
          </a:p>
          <a:p>
            <a:pPr algn="ctr"/>
            <a:endParaRPr lang="en-US" altLang="LID4096" sz="2400"/>
          </a:p>
          <a:p>
            <a:endParaRPr lang="en-US" altLang="LID4096" sz="24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447B1ED2-297B-5414-7993-0DB066738F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38B20A32-D5FE-12C5-56FB-A19DA187F48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4335463" cy="5334000"/>
          </a:xfrm>
        </p:spPr>
        <p:txBody>
          <a:bodyPr/>
          <a:lstStyle/>
          <a:p>
            <a:r>
              <a:rPr lang="en-US" altLang="LID4096" sz="2400"/>
              <a:t>Should each device be treated as a different entity enabling different acts?</a:t>
            </a:r>
            <a:br>
              <a:rPr lang="en-US" altLang="LID4096" sz="2400"/>
            </a:br>
            <a:endParaRPr lang="en-US" altLang="LID4096" sz="2400"/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PDA, SDG, W/S as equal partners?</a:t>
            </a:r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D3227242-1FD5-0880-CDE0-D67D3390942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143000"/>
            <a:ext cx="4229100" cy="5334000"/>
          </a:xfrm>
        </p:spPr>
        <p:txBody>
          <a:bodyPr/>
          <a:lstStyle/>
          <a:p>
            <a:pPr lvl="1"/>
            <a:r>
              <a:rPr lang="en-US" altLang="LID4096" sz="2200"/>
              <a:t>Powers differ!</a:t>
            </a:r>
          </a:p>
          <a:p>
            <a:pPr lvl="2"/>
            <a:r>
              <a:rPr lang="en-US" altLang="LID4096" sz="2000"/>
              <a:t>only large devices given spatial manipulation capabilities  </a:t>
            </a:r>
          </a:p>
          <a:p>
            <a:pPr lvl="2"/>
            <a:r>
              <a:rPr lang="en-US" altLang="LID4096" sz="2000"/>
              <a:t>but information is lost</a:t>
            </a:r>
          </a:p>
          <a:p>
            <a:pPr lvl="3"/>
            <a:r>
              <a:rPr lang="en-US" altLang="LID4096" sz="2000"/>
              <a:t>spacial layout (PDAs)</a:t>
            </a:r>
          </a:p>
          <a:p>
            <a:pPr lvl="3"/>
            <a:r>
              <a:rPr lang="en-US" altLang="LID4096" sz="2000"/>
              <a:t>order (SDG, W/S)</a:t>
            </a:r>
            <a:br>
              <a:rPr lang="en-US" altLang="LID4096" sz="2000"/>
            </a:br>
            <a:endParaRPr lang="en-US" altLang="LID4096" sz="2000"/>
          </a:p>
          <a:p>
            <a:pPr lvl="1"/>
            <a:r>
              <a:rPr lang="en-US" altLang="LID4096" sz="2200"/>
              <a:t>Interaction techniques differ</a:t>
            </a:r>
          </a:p>
          <a:p>
            <a:pPr lvl="2"/>
            <a:r>
              <a:rPr lang="en-US" altLang="LID4096" sz="2000"/>
              <a:t>moving to public:</a:t>
            </a:r>
          </a:p>
          <a:p>
            <a:pPr lvl="3"/>
            <a:r>
              <a:rPr lang="en-US" altLang="LID4096" sz="2000"/>
              <a:t>checkmark (PDA)</a:t>
            </a:r>
          </a:p>
          <a:p>
            <a:pPr lvl="3"/>
            <a:r>
              <a:rPr lang="en-US" altLang="LID4096" sz="2000"/>
              <a:t>drag 'n drop (W/S)</a:t>
            </a:r>
          </a:p>
          <a:p>
            <a:pPr lvl="3"/>
            <a:r>
              <a:rPr lang="en-US" altLang="LID4096" sz="2000"/>
              <a:t>none (SDG)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27CA5EB7-49D7-5D19-C8D3-265B344E4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053B80B1-2E98-4E84-C30E-DE82A52E971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LID4096" sz="2400"/>
              <a:t>Should people take explicit action to publicize notes?</a:t>
            </a:r>
            <a:br>
              <a:rPr lang="en-US" altLang="LID4096" sz="2400"/>
            </a:br>
            <a:endParaRPr lang="en-US" altLang="LID4096" sz="2400"/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PDA, SDG, W/S as equal partners?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Different entities, different acts?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76393459-46D6-AE70-7D59-F577F4C7960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143000"/>
            <a:ext cx="4229100" cy="5334000"/>
          </a:xfrm>
        </p:spPr>
        <p:txBody>
          <a:bodyPr/>
          <a:lstStyle/>
          <a:p>
            <a:pPr lvl="1"/>
            <a:r>
              <a:rPr lang="en-US" altLang="LID4096" sz="2200"/>
              <a:t>If all notes automatically publicized, then </a:t>
            </a:r>
          </a:p>
          <a:p>
            <a:pPr lvl="2"/>
            <a:r>
              <a:rPr lang="en-US" altLang="LID4096" sz="2000"/>
              <a:t>information becomes all or nothing </a:t>
            </a:r>
          </a:p>
          <a:p>
            <a:pPr lvl="2"/>
            <a:r>
              <a:rPr lang="en-US" altLang="LID4096" sz="2000"/>
              <a:t>people will not put down 'risky' information</a:t>
            </a:r>
            <a:br>
              <a:rPr lang="en-US" altLang="LID4096" sz="2000"/>
            </a:br>
            <a:endParaRPr lang="en-US" altLang="LID4096" sz="2000"/>
          </a:p>
          <a:p>
            <a:pPr lvl="1"/>
            <a:r>
              <a:rPr lang="en-US" altLang="LID4096" sz="2200"/>
              <a:t>acts as a scratch space</a:t>
            </a:r>
            <a:br>
              <a:rPr lang="en-US" altLang="LID4096" sz="2200"/>
            </a:br>
            <a:endParaRPr lang="en-US" altLang="LID4096" sz="2200"/>
          </a:p>
          <a:p>
            <a:pPr lvl="1"/>
            <a:r>
              <a:rPr lang="en-US" altLang="LID4096" sz="2200"/>
              <a:t>other action possibilities:</a:t>
            </a:r>
          </a:p>
          <a:p>
            <a:pPr lvl="2"/>
            <a:r>
              <a:rPr lang="en-US" altLang="LID4096" sz="2000"/>
              <a:t>pick 'n drop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6D63EFE1-E826-7FC7-46E3-02122A905B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BF408CD-7FA4-0520-685F-8513E9B2D01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4114800" cy="5334000"/>
          </a:xfrm>
        </p:spPr>
        <p:txBody>
          <a:bodyPr/>
          <a:lstStyle/>
          <a:p>
            <a:r>
              <a:rPr lang="en-US" altLang="LID4096" sz="2400"/>
              <a:t>Should the system explicitly distinguish between personal and public information?</a:t>
            </a:r>
            <a:br>
              <a:rPr lang="en-US" altLang="LID4096" sz="2400"/>
            </a:br>
            <a:endParaRPr lang="en-US" altLang="LID4096" sz="2400"/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PDA, SDG, W/S as equal partners?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Different entities, different acts?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Explicit action to publicize notes?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DC03117A-14F4-C759-AD5F-7BBFD114D8C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143000"/>
            <a:ext cx="4229100" cy="5334000"/>
          </a:xfrm>
        </p:spPr>
        <p:txBody>
          <a:bodyPr/>
          <a:lstStyle/>
          <a:p>
            <a:pPr lvl="1"/>
            <a:r>
              <a:rPr lang="en-US" altLang="LID4096" sz="2200"/>
              <a:t>semantically different </a:t>
            </a:r>
            <a:br>
              <a:rPr lang="en-US" altLang="LID4096" sz="2200"/>
            </a:br>
            <a:endParaRPr lang="en-US" altLang="LID4096" sz="2200"/>
          </a:p>
          <a:p>
            <a:pPr lvl="1"/>
            <a:r>
              <a:rPr lang="en-US" altLang="LID4096" sz="2200"/>
              <a:t>personal and public notes are visually separated on PDA, W/S</a:t>
            </a:r>
            <a:br>
              <a:rPr lang="en-US" altLang="LID4096" sz="2200"/>
            </a:br>
            <a:endParaRPr lang="en-US" altLang="LID4096" sz="2200"/>
          </a:p>
          <a:p>
            <a:pPr lvl="1"/>
            <a:r>
              <a:rPr lang="en-US" altLang="LID4096" sz="2200"/>
              <a:t>cannot edit and manipulate notes in the same way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AB487D78-8647-1761-4432-D0AEB6AB79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57A4E2FD-FDB2-B45B-287E-4044E2A3E0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4284663" cy="5334000"/>
          </a:xfrm>
        </p:spPr>
        <p:txBody>
          <a:bodyPr/>
          <a:lstStyle/>
          <a:p>
            <a:r>
              <a:rPr lang="en-US" altLang="LID4096" sz="2400"/>
              <a:t>Should the flow from personal to public be one way?</a:t>
            </a:r>
            <a:br>
              <a:rPr lang="en-US" altLang="LID4096" sz="2400"/>
            </a:br>
            <a:endParaRPr lang="en-US" altLang="LID4096" sz="2400"/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PDA, SDG, W/S as equal partners?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Different entities, different acts?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Explicit action to publicize notes?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Distinguish personal/public information?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4F4642ED-7D8E-6C94-74B4-0656EDD6AF3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143000"/>
            <a:ext cx="4229100" cy="5334000"/>
          </a:xfrm>
        </p:spPr>
        <p:txBody>
          <a:bodyPr/>
          <a:lstStyle/>
          <a:p>
            <a:pPr lvl="1"/>
            <a:r>
              <a:rPr lang="en-US" altLang="LID4096" sz="2200"/>
              <a:t>unlike real life, in groupware it is not clear what is an original and what is a copy</a:t>
            </a:r>
            <a:br>
              <a:rPr lang="en-US" altLang="LID4096" sz="2200"/>
            </a:br>
            <a:endParaRPr lang="en-US" altLang="LID4096" sz="2200"/>
          </a:p>
          <a:p>
            <a:pPr lvl="1"/>
            <a:r>
              <a:rPr lang="en-US" altLang="LID4096" sz="2200"/>
              <a:t>leads to synchronicity problems when disconnected</a:t>
            </a:r>
            <a:br>
              <a:rPr lang="en-US" altLang="LID4096" sz="2200"/>
            </a:br>
            <a:endParaRPr lang="en-US" altLang="LID4096" sz="2200"/>
          </a:p>
          <a:p>
            <a:pPr lvl="1"/>
            <a:r>
              <a:rPr lang="en-US" altLang="LID4096" sz="2200"/>
              <a:t>SharedNotes:</a:t>
            </a:r>
          </a:p>
          <a:p>
            <a:pPr lvl="2"/>
            <a:r>
              <a:rPr lang="en-US" altLang="LID4096" sz="2000"/>
              <a:t>only original notes, no copies </a:t>
            </a:r>
          </a:p>
          <a:p>
            <a:pPr lvl="2"/>
            <a:r>
              <a:rPr lang="en-US" altLang="LID4096" sz="2000"/>
              <a:t>people can view the public copy</a:t>
            </a:r>
          </a:p>
          <a:p>
            <a:pPr lvl="2"/>
            <a:r>
              <a:rPr lang="en-US" altLang="LID4096" sz="2000"/>
              <a:t>weird!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2934FB30-E334-8B0E-7BAF-41BC39C9FB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3C40CD61-3BD7-3D1D-592C-BCD47E4897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4264025" cy="5334000"/>
          </a:xfrm>
        </p:spPr>
        <p:txBody>
          <a:bodyPr/>
          <a:lstStyle/>
          <a:p>
            <a:r>
              <a:rPr lang="en-US" altLang="LID4096" sz="2400"/>
              <a:t>Should the system have personal aspects of public information?</a:t>
            </a:r>
            <a:br>
              <a:rPr lang="en-US" altLang="LID4096" sz="2400"/>
            </a:br>
            <a:endParaRPr lang="en-US" altLang="LID4096" sz="2400"/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PDA, SDG, W/S as equal partners?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Different entities, different acts?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Explicit action to publicize notes?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Distinguish personal/public information? 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One-way flow from personal to public?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BE42AE38-2252-EF61-0C23-1E9DA2657DF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143000"/>
            <a:ext cx="4229100" cy="5334000"/>
          </a:xfrm>
        </p:spPr>
        <p:txBody>
          <a:bodyPr/>
          <a:lstStyle/>
          <a:p>
            <a:pPr lvl="1"/>
            <a:r>
              <a:rPr lang="en-US" altLang="LID4096" sz="2200"/>
              <a:t>Note text: </a:t>
            </a:r>
          </a:p>
          <a:p>
            <a:pPr lvl="2"/>
            <a:r>
              <a:rPr lang="en-US" altLang="LID4096" sz="2000"/>
              <a:t>completely public</a:t>
            </a:r>
          </a:p>
          <a:p>
            <a:pPr lvl="2"/>
            <a:r>
              <a:rPr lang="en-US" altLang="LID4096" sz="2000"/>
              <a:t>loses sense of identity</a:t>
            </a:r>
            <a:br>
              <a:rPr lang="en-US" altLang="LID4096" sz="2000"/>
            </a:br>
            <a:endParaRPr lang="en-US" altLang="LID4096" sz="2000"/>
          </a:p>
          <a:p>
            <a:pPr lvl="1"/>
            <a:r>
              <a:rPr lang="en-US" altLang="LID4096" sz="2200"/>
              <a:t>Annotations and rankings: </a:t>
            </a:r>
          </a:p>
          <a:p>
            <a:pPr lvl="2"/>
            <a:r>
              <a:rPr lang="en-US" altLang="LID4096" sz="2000"/>
              <a:t>personal, identity</a:t>
            </a:r>
            <a:br>
              <a:rPr lang="en-US" altLang="LID4096" sz="2000"/>
            </a:br>
            <a:endParaRPr lang="en-US" altLang="LID4096" sz="2000"/>
          </a:p>
          <a:p>
            <a:pPr lvl="1"/>
            <a:r>
              <a:rPr lang="en-US" altLang="LID4096" sz="2200"/>
              <a:t>Average ranking: </a:t>
            </a:r>
          </a:p>
          <a:p>
            <a:pPr lvl="2"/>
            <a:r>
              <a:rPr lang="en-US" altLang="LID4096" sz="2000"/>
              <a:t>influenced by personal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711BE6F1-D62F-2A3C-94BB-BDF2962259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Pushing the design space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CAD5B679-7116-5306-AF80-D20C55D8BFD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4254500" cy="5334000"/>
          </a:xfrm>
        </p:spPr>
        <p:txBody>
          <a:bodyPr/>
          <a:lstStyle/>
          <a:p>
            <a:r>
              <a:rPr lang="en-US" altLang="LID4096" sz="2400"/>
              <a:t>Where should the 'master' public information reside?</a:t>
            </a:r>
            <a:br>
              <a:rPr lang="en-US" altLang="LID4096" sz="2400"/>
            </a:br>
            <a:endParaRPr lang="en-US" altLang="LID4096" sz="2400"/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PDA, SDG, W/S as equal partners?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Different entities, different acts?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Explicit action to publicize notes?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Distinguish personal/public information? 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One-way flow from personal to public?</a:t>
            </a:r>
          </a:p>
          <a:p>
            <a:pPr lvl="1"/>
            <a:r>
              <a:rPr lang="en-US" altLang="LID4096" sz="1800">
                <a:solidFill>
                  <a:schemeClr val="bg2"/>
                </a:solidFill>
              </a:rPr>
              <a:t>Personal aspects of public information</a:t>
            </a:r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62393F07-8050-64A6-A6BC-82C8422977B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22800" y="1143000"/>
            <a:ext cx="4229100" cy="5334000"/>
          </a:xfrm>
        </p:spPr>
        <p:txBody>
          <a:bodyPr/>
          <a:lstStyle/>
          <a:p>
            <a:pPr lvl="1"/>
            <a:r>
              <a:rPr lang="en-US" altLang="LID4096" sz="2200"/>
              <a:t>The big problem:</a:t>
            </a:r>
          </a:p>
          <a:p>
            <a:pPr lvl="2"/>
            <a:r>
              <a:rPr lang="en-US" altLang="LID4096" sz="2000"/>
              <a:t>disconnected computing</a:t>
            </a:r>
            <a:br>
              <a:rPr lang="en-US" altLang="LID4096" sz="2000"/>
            </a:br>
            <a:endParaRPr lang="en-US" altLang="LID4096" sz="2000"/>
          </a:p>
          <a:p>
            <a:pPr lvl="1"/>
            <a:r>
              <a:rPr lang="en-US" altLang="LID4096" sz="2200"/>
              <a:t>Now: </a:t>
            </a:r>
          </a:p>
          <a:p>
            <a:pPr lvl="2"/>
            <a:r>
              <a:rPr lang="en-US" altLang="LID4096" sz="2000"/>
              <a:t>lives in central repository</a:t>
            </a:r>
          </a:p>
          <a:p>
            <a:pPr lvl="2"/>
            <a:r>
              <a:rPr lang="en-US" altLang="LID4096" sz="2000"/>
              <a:t>assumes public displays always linked to it</a:t>
            </a:r>
            <a:br>
              <a:rPr lang="en-US" altLang="LID4096" sz="2000"/>
            </a:br>
            <a:endParaRPr lang="en-US" altLang="LID4096" sz="2000"/>
          </a:p>
          <a:p>
            <a:pPr lvl="1"/>
            <a:r>
              <a:rPr lang="en-US" altLang="LID4096" sz="2200"/>
              <a:t>Instead</a:t>
            </a:r>
          </a:p>
          <a:p>
            <a:pPr lvl="2"/>
            <a:r>
              <a:rPr lang="en-US" altLang="LID4096" sz="2000"/>
              <a:t>distributed information?</a:t>
            </a:r>
          </a:p>
          <a:p>
            <a:pPr lvl="2"/>
            <a:r>
              <a:rPr lang="en-US" altLang="LID4096" sz="2000"/>
              <a:t>no master repository?</a:t>
            </a:r>
          </a:p>
          <a:p>
            <a:pPr lvl="2"/>
            <a:endParaRPr lang="en-US" altLang="LID4096" sz="2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B2C218E5-7D47-1BAF-0CF3-687EF8956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Theme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5715A9DB-DEBF-D4E0-A843-2AEC276095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Computer devices should allow people to move from personal, individual work to public, group work and back again.</a:t>
            </a:r>
          </a:p>
          <a:p>
            <a:r>
              <a:rPr lang="en-US" altLang="LID4096"/>
              <a:t>How do we</a:t>
            </a:r>
          </a:p>
          <a:p>
            <a:pPr lvl="1"/>
            <a:r>
              <a:rPr lang="en-US" altLang="LID4096"/>
              <a:t>integrate handheld, SDG and workstation groupware </a:t>
            </a:r>
          </a:p>
          <a:p>
            <a:pPr lvl="1"/>
            <a:r>
              <a:rPr lang="en-US" altLang="LID4096"/>
              <a:t>distinguish personal &amp; public information &amp; manipulation</a:t>
            </a:r>
          </a:p>
          <a:p>
            <a:pPr lvl="1"/>
            <a:r>
              <a:rPr lang="en-US" altLang="LID4096"/>
              <a:t>handle problems endemic to disconnected groupware</a:t>
            </a:r>
          </a:p>
          <a:p>
            <a:pPr lvl="1"/>
            <a:r>
              <a:rPr lang="en-US" altLang="LID4096"/>
              <a:t>give people a natural way of thinking about these things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ul's Standard Talk Template.pot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Saul's Standard Talk Template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2075" tIns="46038" rIns="92075" bIns="4603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Saul's Standard Talk Template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ul's Standard Talk Template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ul's Standard Talk Template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ul's Standard Talk Template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ul's Standard Talk Template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ul's Standard Talk Template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ul's Standard Talk Template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E:\@Talks\Templates\Saul's Standard Talk Template.pot</Template>
  <TotalTime>864</TotalTime>
  <Words>1266</Words>
  <Application>Microsoft Office PowerPoint</Application>
  <PresentationFormat>On-screen Show (4:3)</PresentationFormat>
  <Paragraphs>231</Paragraphs>
  <Slides>36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Times New Roman</vt:lpstr>
      <vt:lpstr>Arial</vt:lpstr>
      <vt:lpstr>Brush Script MT</vt:lpstr>
      <vt:lpstr>Comic Sans MS</vt:lpstr>
      <vt:lpstr>Saul's Standard Talk Template.pot</vt:lpstr>
      <vt:lpstr>Moving Between  Personal Devices and Public Displays</vt:lpstr>
      <vt:lpstr>Theme</vt:lpstr>
      <vt:lpstr>PDAs as Handheld CSCW</vt:lpstr>
      <vt:lpstr>PDAs as Handheld CSCW</vt:lpstr>
      <vt:lpstr>PDAs as Handheld CSCW</vt:lpstr>
      <vt:lpstr>PDAs as Handheld CSCW</vt:lpstr>
      <vt:lpstr>PDAs as Handheld CSCW</vt:lpstr>
      <vt:lpstr>PDAs as Handheld CSCW</vt:lpstr>
      <vt:lpstr>PDAs as Handheld CSCW</vt:lpstr>
      <vt:lpstr>Personal and Public Artifacts</vt:lpstr>
      <vt:lpstr>Scenario</vt:lpstr>
      <vt:lpstr>Personal Work</vt:lpstr>
      <vt:lpstr>Personal Work</vt:lpstr>
      <vt:lpstr>Personal Work</vt:lpstr>
      <vt:lpstr>Personal Work</vt:lpstr>
      <vt:lpstr>Personal Work</vt:lpstr>
      <vt:lpstr>Personal Work</vt:lpstr>
      <vt:lpstr>From Personal to Public</vt:lpstr>
      <vt:lpstr>From Personal to Public</vt:lpstr>
      <vt:lpstr>From Personal to Public</vt:lpstr>
      <vt:lpstr>From Personal to Public</vt:lpstr>
      <vt:lpstr>From Personal to Public</vt:lpstr>
      <vt:lpstr>From Personal to Public</vt:lpstr>
      <vt:lpstr>The Public Arena</vt:lpstr>
      <vt:lpstr>The Public Arena</vt:lpstr>
      <vt:lpstr>The Public Arena</vt:lpstr>
      <vt:lpstr>The Public Arena</vt:lpstr>
      <vt:lpstr> Between Meetings</vt:lpstr>
      <vt:lpstr>Pushing the design space</vt:lpstr>
      <vt:lpstr>Pushing the design space</vt:lpstr>
      <vt:lpstr>Pushing the design space</vt:lpstr>
      <vt:lpstr>Pushing the design space</vt:lpstr>
      <vt:lpstr>Pushing the design space</vt:lpstr>
      <vt:lpstr>Pushing the design space</vt:lpstr>
      <vt:lpstr>Pushing the design space</vt:lpstr>
      <vt:lpstr>Theme</vt:lpstr>
    </vt:vector>
  </TitlesOfParts>
  <Company>UofC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63</cp:revision>
  <cp:lastPrinted>1998-11-13T23:07:43Z</cp:lastPrinted>
  <dcterms:created xsi:type="dcterms:W3CDTF">1998-11-07T23:41:31Z</dcterms:created>
  <dcterms:modified xsi:type="dcterms:W3CDTF">2026-10-05T03:00:00Z</dcterms:modified>
</cp:coreProperties>
</file>