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7" r:id="rId2"/>
    <p:sldId id="258" r:id="rId3"/>
    <p:sldId id="307" r:id="rId4"/>
    <p:sldId id="286" r:id="rId5"/>
    <p:sldId id="310" r:id="rId6"/>
    <p:sldId id="287" r:id="rId7"/>
    <p:sldId id="308" r:id="rId8"/>
    <p:sldId id="288" r:id="rId9"/>
    <p:sldId id="282" r:id="rId10"/>
    <p:sldId id="289" r:id="rId11"/>
    <p:sldId id="290" r:id="rId12"/>
    <p:sldId id="279" r:id="rId13"/>
    <p:sldId id="291" r:id="rId14"/>
    <p:sldId id="280" r:id="rId15"/>
    <p:sldId id="281" r:id="rId16"/>
    <p:sldId id="314" r:id="rId17"/>
    <p:sldId id="312" r:id="rId18"/>
    <p:sldId id="322" r:id="rId19"/>
    <p:sldId id="313" r:id="rId20"/>
    <p:sldId id="315" r:id="rId21"/>
    <p:sldId id="273" r:id="rId22"/>
    <p:sldId id="296" r:id="rId23"/>
    <p:sldId id="316" r:id="rId24"/>
    <p:sldId id="306" r:id="rId25"/>
    <p:sldId id="317" r:id="rId26"/>
    <p:sldId id="274" r:id="rId27"/>
    <p:sldId id="319" r:id="rId28"/>
    <p:sldId id="269" r:id="rId29"/>
    <p:sldId id="300" r:id="rId30"/>
    <p:sldId id="275" r:id="rId31"/>
    <p:sldId id="320" r:id="rId32"/>
    <p:sldId id="277" r:id="rId33"/>
    <p:sldId id="272" r:id="rId34"/>
    <p:sldId id="294" r:id="rId35"/>
    <p:sldId id="302" r:id="rId36"/>
    <p:sldId id="303" r:id="rId37"/>
    <p:sldId id="304" r:id="rId38"/>
  </p:sldIdLst>
  <p:sldSz cx="9144000" cy="6858000" type="screen4x3"/>
  <p:notesSz cx="6991350" cy="92821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B1B2"/>
    <a:srgbClr val="C6C2C3"/>
    <a:srgbClr val="FFFFFF"/>
    <a:srgbClr val="E0EC14"/>
    <a:srgbClr val="D3D0D0"/>
    <a:srgbClr val="88888C"/>
    <a:srgbClr val="666633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864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1689" y="-61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6C60711-EBEE-7F8B-1EF3-B65DE45A37C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-1588"/>
            <a:ext cx="303053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949325">
              <a:defRPr sz="1000" i="1"/>
            </a:lvl1pPr>
          </a:lstStyle>
          <a:p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B342E24F-8268-025F-8654-02EDD802486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0813" y="-1588"/>
            <a:ext cx="3030537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949325">
              <a:defRPr sz="1000" i="1"/>
            </a:lvl1pPr>
          </a:lstStyle>
          <a:p>
            <a:endParaRPr lang="en-US" altLang="LID4096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F2ED01D-D9BE-B115-9E45-6406BDD864A3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82688" y="703263"/>
            <a:ext cx="4625975" cy="34655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C592EEC4-3416-AD0B-CEE6-AF6AF5463A2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08488"/>
            <a:ext cx="5124450" cy="417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62" tIns="47625" rIns="93662" bIns="476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D9636533-BCA5-FE92-03B6-034A5DEEB83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6975"/>
            <a:ext cx="303053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949325">
              <a:defRPr sz="1000" i="1"/>
            </a:lvl1pPr>
          </a:lstStyle>
          <a:p>
            <a:endParaRPr lang="en-US" altLang="LID4096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0B8974C5-CE9B-5396-E65A-EB613F9402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0813" y="8816975"/>
            <a:ext cx="3030537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949325">
              <a:defRPr sz="1000" i="1"/>
            </a:lvl1pPr>
          </a:lstStyle>
          <a:p>
            <a:fld id="{F34F8E95-B427-4F3D-ACD1-DC0B32435E1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65138" algn="l" defTabSz="9493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31863" algn="l" defTabSz="9493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97000" algn="l" defTabSz="9493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60550" algn="l" defTabSz="9493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B660E15-60C9-3162-7B3E-2BC4589052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E1C6E6-2E1A-482F-8879-B0BAF171A27E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B2FD0A26-ECFA-A0CB-04B6-AE264EF72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9225" y="-1588"/>
            <a:ext cx="3030538" cy="463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A3EF0A5-BA8D-B767-EA47-4543E6866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9225" y="8815388"/>
            <a:ext cx="30305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 defTabSz="949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49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49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49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0550" defTabSz="9493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17750" defTabSz="949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4950" defTabSz="949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2150" defTabSz="949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89350" defTabSz="949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LID4096" sz="1000" i="1"/>
              <a:t>1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1B1BB595-8BD8-B491-36CB-1D41E120F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8815388"/>
            <a:ext cx="3032126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D34B312C-3B5E-3E6C-B64A-35CA470A7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-1588"/>
            <a:ext cx="3032126" cy="463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ED4A43C2-AE44-89FD-4893-4529C28126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06900"/>
            <a:ext cx="5124450" cy="4176713"/>
          </a:xfrm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56E352F8-46D8-7227-F7C6-FACF1FA72FE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F4FA056-2930-5238-0563-1F36BEC9D4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2884A4-EEB2-4211-9922-23BF896060A6}" type="slidenum">
              <a:rPr lang="en-US" altLang="LID4096"/>
              <a:pPr/>
              <a:t>2</a:t>
            </a:fld>
            <a:endParaRPr lang="en-US" altLang="LID4096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E0DF0D0B-BB8C-3F9C-2057-1FE0952571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ADD16AD-B135-FC42-B1C7-7F4477875FE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EA107-971E-911B-C6D1-BF65DAE664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B604B2-31E8-4098-4D08-3FFAD183E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476EC-0638-79C7-480B-3CC5A51A7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810A8-A7A9-CAEA-34C1-A42F56D3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08CDD-EA94-CA43-3F8D-29BC8EE22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298F1-E1F8-4C51-85D8-F7D09434B9E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651376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06B5-75A6-2701-966A-008CCEB7C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1B184-FC71-03BF-0092-EE4A7F6FA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58391-D59B-675D-8CB6-FB6862A5F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BB722-1AB4-6AD7-5864-EF41F64F7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10222-B3ED-4BD9-5314-954C2E638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2B3CD-A27B-4845-865E-853DA51B6700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43732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2F66E-8157-5A67-0A57-6A034E4EC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D738BB-C840-F40D-9678-6C1D63DC9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4918A-D495-8EAD-3001-B1279E9B6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EC476-3827-1591-9CE1-3574A5639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2B0A4-AB2B-F008-5EC5-D1D263AF6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87EFB-82A1-469A-8D89-4B97E28AD248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424898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037B0-B81E-6EAD-9F6C-3D1674623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FE85F-5C03-5EFA-5E10-B8644B5ED9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2B0755-B576-D8FD-912A-683CC7CD94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F7F438-7946-C218-C344-6B88965E2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8DF084-2D25-5AE1-C7C2-623C64BEC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73F68-B572-732C-02CB-6CC7744C0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FDCDF4-095C-45C5-8542-47FC3E1A972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56667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B3262-91D7-078B-DCF9-983AD8CF1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540B6-AF2E-A93E-0534-5A7C95B42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72184E-8930-3CF4-C72E-A35D944D8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A33A71-E406-C43C-3DBA-7386F53A4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07BC9C-889E-431E-8BD2-86481BC414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07E851-C6FA-1B78-FED2-55F1642B3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C3AE08-9C8E-67E0-E688-ECF8B6057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73EB34-9B93-3CDB-3541-36EDDF9F0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DCF3D5-4CE6-437E-BCA3-A2BA0BF3BC0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12690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B1B5D-1B16-B47B-76F7-D21B11889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F67338-9372-EEFD-1753-7FE1E2EFC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87365D-DB4E-5362-FB50-B4ED2D73F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723E21-466A-A400-6198-0A3ECFA4E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D62F9-70AE-4B1A-8E47-D300F8328C0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426821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16E9B2-2297-7BD5-9C30-9888E32CD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54472A-81B4-39D6-1798-79B6AF51C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B0192-F406-FB3E-6C77-81FF761CA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170D6-68C6-4CE7-BAA5-B8A94E15165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189965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FC632-3047-E90E-229A-2E3414058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9B0F1-8CCB-D7FF-7BAF-EC0638B7E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22942-893E-A7D2-00C8-6C6CAA303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44D0A3-28E0-1ECC-BA67-42B8ECA63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DC9EF9-1A3B-57A1-6D72-662919B5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D465C-1869-3164-4BCC-28695245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B7EACC-5DDD-4EB9-ACCD-1651D5F3216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0988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4C4E6-9DC7-2F7D-9C8F-E1C2EE5B4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5C82CC-4720-8FEE-B3A9-8709003835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63EE3-0191-E10D-7108-387029B03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9C9111-22EE-3B6B-40CE-5974CCD1C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E8361-2E3C-7855-A9EF-6903A034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AE34E-3E3A-9694-3B30-D358CEFE2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B0D5F-2B3E-43F4-AD14-8F9FEF1EC750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941633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6DFE0-A232-1B50-F9E7-B1AAD4FF0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939D0E-A39E-54AD-DCB4-31561F2345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D3C00-5801-7989-EAD3-AF2716C03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7F3FE-C0A3-661F-86C4-9B66E06FC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93622-140A-6C13-AE65-DC2FE1CC0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2ADFAC-532E-426E-AF99-190757046608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475767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6D5C01-9C7A-578E-DF74-FE8314C0B9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247650"/>
            <a:ext cx="1943100" cy="5695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710B45-A81B-3037-92CD-6ACB76539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247650"/>
            <a:ext cx="5676900" cy="5695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1060E-D5FD-16BB-E43E-FF4D2BDA0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24713-5C2B-32D2-D01D-7B2EF7A4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286E8-1EEE-33FE-4EA2-0FF5FD612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953DC0-71C5-4522-A14B-BB45496E7B2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461182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A7A5311-30E1-06A9-992D-C3178B215D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3263" y="6248400"/>
            <a:ext cx="1898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LID4096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5C56117-656E-0AD5-9F0D-2133EAC2133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65475" y="6248400"/>
            <a:ext cx="2813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LID4096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28CB5C2-258A-59F3-A8EF-9F459EA81C1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42088" y="6248400"/>
            <a:ext cx="1898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B21083-2011-4642-B20C-2B6282D17220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7BEDC55-6D0C-9679-4F01-9118553D9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476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B0277D5-9D46-8E1F-3976-4098DA7711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n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Monotype Sorts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18.wmf"/><Relationship Id="rId7" Type="http://schemas.openxmlformats.org/officeDocument/2006/relationships/image" Target="../media/image20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7" Type="http://schemas.openxmlformats.org/officeDocument/2006/relationships/image" Target="../media/image35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9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18.wmf"/><Relationship Id="rId7" Type="http://schemas.openxmlformats.org/officeDocument/2006/relationships/oleObject" Target="../embeddings/oleObject14.bin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6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90C2D79-D89C-BE7A-D211-8CFBADBD912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04850" y="1447800"/>
            <a:ext cx="7735888" cy="1143000"/>
          </a:xfrm>
          <a:noFill/>
          <a:ln/>
        </p:spPr>
        <p:txBody>
          <a:bodyPr anchor="ctr"/>
          <a:lstStyle/>
          <a:p>
            <a:r>
              <a:rPr lang="en-US" altLang="LID4096" sz="4800"/>
              <a:t>Semantic Telepointers</a:t>
            </a:r>
            <a:br>
              <a:rPr lang="en-US" altLang="LID4096" sz="4800"/>
            </a:br>
            <a:r>
              <a:rPr lang="en-US" altLang="LID4096" sz="4800"/>
              <a:t>for</a:t>
            </a:r>
            <a:br>
              <a:rPr lang="en-US" altLang="LID4096" sz="4800"/>
            </a:br>
            <a:r>
              <a:rPr lang="en-US" altLang="LID4096" sz="4800"/>
              <a:t>Groupware </a:t>
            </a:r>
            <a:br>
              <a:rPr lang="en-US" altLang="LID4096" sz="4800"/>
            </a:br>
            <a:endParaRPr lang="en-US" altLang="LID4096" sz="480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8661AD9-12DC-A7D3-490B-EBE86112E23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84338" y="4191000"/>
            <a:ext cx="5908675" cy="1752600"/>
          </a:xfrm>
          <a:noFill/>
          <a:ln/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r>
              <a:rPr lang="en-US" altLang="LID4096" sz="3600" b="0"/>
              <a:t>Saul Greenberg</a:t>
            </a:r>
          </a:p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r>
              <a:rPr lang="en-US" altLang="LID4096" sz="3600" b="0"/>
              <a:t>Carl Gutwin</a:t>
            </a:r>
          </a:p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r>
              <a:rPr lang="en-US" altLang="LID4096" sz="3600" b="0"/>
              <a:t>Mark Roseman</a:t>
            </a:r>
            <a:br>
              <a:rPr lang="en-US" altLang="LID4096" sz="3600" b="0"/>
            </a:br>
            <a:br>
              <a:rPr lang="en-US" altLang="LID4096" sz="2800" b="0" i="1"/>
            </a:br>
            <a:r>
              <a:rPr lang="en-US" altLang="LID4096" sz="2800" b="0" i="1"/>
              <a:t>Department of Computer Science</a:t>
            </a:r>
          </a:p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r>
              <a:rPr lang="en-US" altLang="LID4096" sz="2800" b="0" i="1"/>
              <a:t>University of Calgary, Canada</a:t>
            </a:r>
          </a:p>
        </p:txBody>
      </p:sp>
      <p:graphicFrame>
        <p:nvGraphicFramePr>
          <p:cNvPr id="4100" name="Object 4">
            <a:extLst>
              <a:ext uri="{FF2B5EF4-FFF2-40B4-BE49-F238E27FC236}">
                <a16:creationId xmlns:a16="http://schemas.microsoft.com/office/drawing/2014/main" id="{F2F04F9C-88D0-47B5-CAB4-67E92E4D2EFB}"/>
              </a:ext>
            </a:extLst>
          </p:cNvPr>
          <p:cNvGraphicFramePr>
            <a:graphicFrameLocks/>
          </p:cNvGraphicFramePr>
          <p:nvPr/>
        </p:nvGraphicFramePr>
        <p:xfrm>
          <a:off x="265113" y="3055938"/>
          <a:ext cx="1912937" cy="148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Art" r:id="rId3" imgW="6076800" imgH="4713120" progId="MS_ClipArt_Gallery.2">
                  <p:embed/>
                </p:oleObj>
              </mc:Choice>
              <mc:Fallback>
                <p:oleObj name="ClipArt" r:id="rId3" imgW="6076800" imgH="4713120" progId="MS_ClipArt_Gallery.2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3055938"/>
                        <a:ext cx="1912937" cy="1484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5">
            <a:extLst>
              <a:ext uri="{FF2B5EF4-FFF2-40B4-BE49-F238E27FC236}">
                <a16:creationId xmlns:a16="http://schemas.microsoft.com/office/drawing/2014/main" id="{DF2FAC1D-3FBA-1F5B-77BA-C9136B5E9201}"/>
              </a:ext>
            </a:extLst>
          </p:cNvPr>
          <p:cNvGraphicFramePr>
            <a:graphicFrameLocks/>
          </p:cNvGraphicFramePr>
          <p:nvPr/>
        </p:nvGraphicFramePr>
        <p:xfrm>
          <a:off x="6994525" y="3143250"/>
          <a:ext cx="1806575" cy="150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Art" r:id="rId5" imgW="6145200" imgH="5125680" progId="MS_ClipArt_Gallery.2">
                  <p:embed/>
                </p:oleObj>
              </mc:Choice>
              <mc:Fallback>
                <p:oleObj name="ClipArt" r:id="rId5" imgW="6145200" imgH="5125680" progId="MS_ClipArt_Gallery.2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4525" y="3143250"/>
                        <a:ext cx="1806575" cy="1506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06" name="Group 10">
            <a:extLst>
              <a:ext uri="{FF2B5EF4-FFF2-40B4-BE49-F238E27FC236}">
                <a16:creationId xmlns:a16="http://schemas.microsoft.com/office/drawing/2014/main" id="{4615C692-A65D-F141-4A95-ACB37AA93A36}"/>
              </a:ext>
            </a:extLst>
          </p:cNvPr>
          <p:cNvGrpSpPr>
            <a:grpSpLocks/>
          </p:cNvGrpSpPr>
          <p:nvPr/>
        </p:nvGrpSpPr>
        <p:grpSpPr bwMode="auto">
          <a:xfrm>
            <a:off x="2171700" y="3067050"/>
            <a:ext cx="4878388" cy="534988"/>
            <a:chOff x="1368" y="1932"/>
            <a:chExt cx="3073" cy="337"/>
          </a:xfrm>
        </p:grpSpPr>
        <p:sp>
          <p:nvSpPr>
            <p:cNvPr id="4102" name="Freeform 6">
              <a:extLst>
                <a:ext uri="{FF2B5EF4-FFF2-40B4-BE49-F238E27FC236}">
                  <a16:creationId xmlns:a16="http://schemas.microsoft.com/office/drawing/2014/main" id="{D7DB65F7-28AA-5BC2-D675-8BFD3FD71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" y="2046"/>
              <a:ext cx="571" cy="118"/>
            </a:xfrm>
            <a:custGeom>
              <a:avLst/>
              <a:gdLst>
                <a:gd name="T0" fmla="*/ 0 w 571"/>
                <a:gd name="T1" fmla="*/ 55 h 118"/>
                <a:gd name="T2" fmla="*/ 5 w 571"/>
                <a:gd name="T3" fmla="*/ 45 h 118"/>
                <a:gd name="T4" fmla="*/ 17 w 571"/>
                <a:gd name="T5" fmla="*/ 35 h 118"/>
                <a:gd name="T6" fmla="*/ 25 w 571"/>
                <a:gd name="T7" fmla="*/ 28 h 118"/>
                <a:gd name="T8" fmla="*/ 39 w 571"/>
                <a:gd name="T9" fmla="*/ 25 h 118"/>
                <a:gd name="T10" fmla="*/ 53 w 571"/>
                <a:gd name="T11" fmla="*/ 22 h 118"/>
                <a:gd name="T12" fmla="*/ 67 w 571"/>
                <a:gd name="T13" fmla="*/ 22 h 118"/>
                <a:gd name="T14" fmla="*/ 85 w 571"/>
                <a:gd name="T15" fmla="*/ 23 h 118"/>
                <a:gd name="T16" fmla="*/ 100 w 571"/>
                <a:gd name="T17" fmla="*/ 26 h 118"/>
                <a:gd name="T18" fmla="*/ 108 w 571"/>
                <a:gd name="T19" fmla="*/ 30 h 118"/>
                <a:gd name="T20" fmla="*/ 114 w 571"/>
                <a:gd name="T21" fmla="*/ 36 h 118"/>
                <a:gd name="T22" fmla="*/ 144 w 571"/>
                <a:gd name="T23" fmla="*/ 72 h 118"/>
                <a:gd name="T24" fmla="*/ 152 w 571"/>
                <a:gd name="T25" fmla="*/ 77 h 118"/>
                <a:gd name="T26" fmla="*/ 158 w 571"/>
                <a:gd name="T27" fmla="*/ 81 h 118"/>
                <a:gd name="T28" fmla="*/ 176 w 571"/>
                <a:gd name="T29" fmla="*/ 83 h 118"/>
                <a:gd name="T30" fmla="*/ 193 w 571"/>
                <a:gd name="T31" fmla="*/ 84 h 118"/>
                <a:gd name="T32" fmla="*/ 209 w 571"/>
                <a:gd name="T33" fmla="*/ 82 h 118"/>
                <a:gd name="T34" fmla="*/ 219 w 571"/>
                <a:gd name="T35" fmla="*/ 78 h 118"/>
                <a:gd name="T36" fmla="*/ 225 w 571"/>
                <a:gd name="T37" fmla="*/ 72 h 118"/>
                <a:gd name="T38" fmla="*/ 265 w 571"/>
                <a:gd name="T39" fmla="*/ 18 h 118"/>
                <a:gd name="T40" fmla="*/ 271 w 571"/>
                <a:gd name="T41" fmla="*/ 11 h 118"/>
                <a:gd name="T42" fmla="*/ 279 w 571"/>
                <a:gd name="T43" fmla="*/ 6 h 118"/>
                <a:gd name="T44" fmla="*/ 288 w 571"/>
                <a:gd name="T45" fmla="*/ 2 h 118"/>
                <a:gd name="T46" fmla="*/ 300 w 571"/>
                <a:gd name="T47" fmla="*/ 0 h 118"/>
                <a:gd name="T48" fmla="*/ 316 w 571"/>
                <a:gd name="T49" fmla="*/ 0 h 118"/>
                <a:gd name="T50" fmla="*/ 336 w 571"/>
                <a:gd name="T51" fmla="*/ 0 h 118"/>
                <a:gd name="T52" fmla="*/ 350 w 571"/>
                <a:gd name="T53" fmla="*/ 5 h 118"/>
                <a:gd name="T54" fmla="*/ 358 w 571"/>
                <a:gd name="T55" fmla="*/ 9 h 118"/>
                <a:gd name="T56" fmla="*/ 364 w 571"/>
                <a:gd name="T57" fmla="*/ 14 h 118"/>
                <a:gd name="T58" fmla="*/ 425 w 571"/>
                <a:gd name="T59" fmla="*/ 100 h 118"/>
                <a:gd name="T60" fmla="*/ 431 w 571"/>
                <a:gd name="T61" fmla="*/ 107 h 118"/>
                <a:gd name="T62" fmla="*/ 443 w 571"/>
                <a:gd name="T63" fmla="*/ 113 h 118"/>
                <a:gd name="T64" fmla="*/ 455 w 571"/>
                <a:gd name="T65" fmla="*/ 115 h 118"/>
                <a:gd name="T66" fmla="*/ 476 w 571"/>
                <a:gd name="T67" fmla="*/ 117 h 118"/>
                <a:gd name="T68" fmla="*/ 494 w 571"/>
                <a:gd name="T69" fmla="*/ 113 h 118"/>
                <a:gd name="T70" fmla="*/ 504 w 571"/>
                <a:gd name="T71" fmla="*/ 108 h 118"/>
                <a:gd name="T72" fmla="*/ 512 w 571"/>
                <a:gd name="T73" fmla="*/ 100 h 118"/>
                <a:gd name="T74" fmla="*/ 570 w 571"/>
                <a:gd name="T75" fmla="*/ 2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1" h="118">
                  <a:moveTo>
                    <a:pt x="0" y="55"/>
                  </a:moveTo>
                  <a:lnTo>
                    <a:pt x="5" y="45"/>
                  </a:lnTo>
                  <a:lnTo>
                    <a:pt x="17" y="35"/>
                  </a:lnTo>
                  <a:lnTo>
                    <a:pt x="25" y="28"/>
                  </a:lnTo>
                  <a:lnTo>
                    <a:pt x="39" y="25"/>
                  </a:lnTo>
                  <a:lnTo>
                    <a:pt x="53" y="22"/>
                  </a:lnTo>
                  <a:lnTo>
                    <a:pt x="67" y="22"/>
                  </a:lnTo>
                  <a:lnTo>
                    <a:pt x="85" y="23"/>
                  </a:lnTo>
                  <a:lnTo>
                    <a:pt x="100" y="26"/>
                  </a:lnTo>
                  <a:lnTo>
                    <a:pt x="108" y="30"/>
                  </a:lnTo>
                  <a:lnTo>
                    <a:pt x="114" y="36"/>
                  </a:lnTo>
                  <a:lnTo>
                    <a:pt x="144" y="72"/>
                  </a:lnTo>
                  <a:lnTo>
                    <a:pt x="152" y="77"/>
                  </a:lnTo>
                  <a:lnTo>
                    <a:pt x="158" y="81"/>
                  </a:lnTo>
                  <a:lnTo>
                    <a:pt x="176" y="83"/>
                  </a:lnTo>
                  <a:lnTo>
                    <a:pt x="193" y="84"/>
                  </a:lnTo>
                  <a:lnTo>
                    <a:pt x="209" y="82"/>
                  </a:lnTo>
                  <a:lnTo>
                    <a:pt x="219" y="78"/>
                  </a:lnTo>
                  <a:lnTo>
                    <a:pt x="225" y="72"/>
                  </a:lnTo>
                  <a:lnTo>
                    <a:pt x="265" y="18"/>
                  </a:lnTo>
                  <a:lnTo>
                    <a:pt x="271" y="11"/>
                  </a:lnTo>
                  <a:lnTo>
                    <a:pt x="279" y="6"/>
                  </a:lnTo>
                  <a:lnTo>
                    <a:pt x="288" y="2"/>
                  </a:lnTo>
                  <a:lnTo>
                    <a:pt x="300" y="0"/>
                  </a:lnTo>
                  <a:lnTo>
                    <a:pt x="316" y="0"/>
                  </a:lnTo>
                  <a:lnTo>
                    <a:pt x="336" y="0"/>
                  </a:lnTo>
                  <a:lnTo>
                    <a:pt x="350" y="5"/>
                  </a:lnTo>
                  <a:lnTo>
                    <a:pt x="358" y="9"/>
                  </a:lnTo>
                  <a:lnTo>
                    <a:pt x="364" y="14"/>
                  </a:lnTo>
                  <a:lnTo>
                    <a:pt x="425" y="100"/>
                  </a:lnTo>
                  <a:lnTo>
                    <a:pt x="431" y="107"/>
                  </a:lnTo>
                  <a:lnTo>
                    <a:pt x="443" y="113"/>
                  </a:lnTo>
                  <a:lnTo>
                    <a:pt x="455" y="115"/>
                  </a:lnTo>
                  <a:lnTo>
                    <a:pt x="476" y="117"/>
                  </a:lnTo>
                  <a:lnTo>
                    <a:pt x="494" y="113"/>
                  </a:lnTo>
                  <a:lnTo>
                    <a:pt x="504" y="108"/>
                  </a:lnTo>
                  <a:lnTo>
                    <a:pt x="512" y="100"/>
                  </a:lnTo>
                  <a:lnTo>
                    <a:pt x="570" y="23"/>
                  </a:lnTo>
                </a:path>
              </a:pathLst>
            </a:custGeom>
            <a:noFill/>
            <a:ln w="12700" cap="rnd" cmpd="sng">
              <a:solidFill>
                <a:srgbClr val="FF404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4103" name="Freeform 7">
              <a:extLst>
                <a:ext uri="{FF2B5EF4-FFF2-40B4-BE49-F238E27FC236}">
                  <a16:creationId xmlns:a16="http://schemas.microsoft.com/office/drawing/2014/main" id="{515260F5-4B47-16DB-98AA-D0A4EF94D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" y="1932"/>
              <a:ext cx="972" cy="337"/>
            </a:xfrm>
            <a:custGeom>
              <a:avLst/>
              <a:gdLst>
                <a:gd name="T0" fmla="*/ 0 w 972"/>
                <a:gd name="T1" fmla="*/ 136 h 337"/>
                <a:gd name="T2" fmla="*/ 49 w 972"/>
                <a:gd name="T3" fmla="*/ 73 h 337"/>
                <a:gd name="T4" fmla="*/ 55 w 972"/>
                <a:gd name="T5" fmla="*/ 68 h 337"/>
                <a:gd name="T6" fmla="*/ 73 w 972"/>
                <a:gd name="T7" fmla="*/ 66 h 337"/>
                <a:gd name="T8" fmla="*/ 84 w 972"/>
                <a:gd name="T9" fmla="*/ 65 h 337"/>
                <a:gd name="T10" fmla="*/ 108 w 972"/>
                <a:gd name="T11" fmla="*/ 66 h 337"/>
                <a:gd name="T12" fmla="*/ 118 w 972"/>
                <a:gd name="T13" fmla="*/ 69 h 337"/>
                <a:gd name="T14" fmla="*/ 124 w 972"/>
                <a:gd name="T15" fmla="*/ 73 h 337"/>
                <a:gd name="T16" fmla="*/ 242 w 972"/>
                <a:gd name="T17" fmla="*/ 256 h 337"/>
                <a:gd name="T18" fmla="*/ 254 w 972"/>
                <a:gd name="T19" fmla="*/ 265 h 337"/>
                <a:gd name="T20" fmla="*/ 264 w 972"/>
                <a:gd name="T21" fmla="*/ 269 h 337"/>
                <a:gd name="T22" fmla="*/ 284 w 972"/>
                <a:gd name="T23" fmla="*/ 270 h 337"/>
                <a:gd name="T24" fmla="*/ 298 w 972"/>
                <a:gd name="T25" fmla="*/ 272 h 337"/>
                <a:gd name="T26" fmla="*/ 317 w 972"/>
                <a:gd name="T27" fmla="*/ 270 h 337"/>
                <a:gd name="T28" fmla="*/ 333 w 972"/>
                <a:gd name="T29" fmla="*/ 266 h 337"/>
                <a:gd name="T30" fmla="*/ 345 w 972"/>
                <a:gd name="T31" fmla="*/ 256 h 337"/>
                <a:gd name="T32" fmla="*/ 461 w 972"/>
                <a:gd name="T33" fmla="*/ 45 h 337"/>
                <a:gd name="T34" fmla="*/ 467 w 972"/>
                <a:gd name="T35" fmla="*/ 34 h 337"/>
                <a:gd name="T36" fmla="*/ 475 w 972"/>
                <a:gd name="T37" fmla="*/ 31 h 337"/>
                <a:gd name="T38" fmla="*/ 483 w 972"/>
                <a:gd name="T39" fmla="*/ 28 h 337"/>
                <a:gd name="T40" fmla="*/ 497 w 972"/>
                <a:gd name="T41" fmla="*/ 26 h 337"/>
                <a:gd name="T42" fmla="*/ 513 w 972"/>
                <a:gd name="T43" fmla="*/ 25 h 337"/>
                <a:gd name="T44" fmla="*/ 532 w 972"/>
                <a:gd name="T45" fmla="*/ 27 h 337"/>
                <a:gd name="T46" fmla="*/ 546 w 972"/>
                <a:gd name="T47" fmla="*/ 29 h 337"/>
                <a:gd name="T48" fmla="*/ 556 w 972"/>
                <a:gd name="T49" fmla="*/ 31 h 337"/>
                <a:gd name="T50" fmla="*/ 564 w 972"/>
                <a:gd name="T51" fmla="*/ 34 h 337"/>
                <a:gd name="T52" fmla="*/ 572 w 972"/>
                <a:gd name="T53" fmla="*/ 43 h 337"/>
                <a:gd name="T54" fmla="*/ 676 w 972"/>
                <a:gd name="T55" fmla="*/ 314 h 337"/>
                <a:gd name="T56" fmla="*/ 684 w 972"/>
                <a:gd name="T57" fmla="*/ 326 h 337"/>
                <a:gd name="T58" fmla="*/ 694 w 972"/>
                <a:gd name="T59" fmla="*/ 331 h 337"/>
                <a:gd name="T60" fmla="*/ 712 w 972"/>
                <a:gd name="T61" fmla="*/ 334 h 337"/>
                <a:gd name="T62" fmla="*/ 732 w 972"/>
                <a:gd name="T63" fmla="*/ 336 h 337"/>
                <a:gd name="T64" fmla="*/ 749 w 972"/>
                <a:gd name="T65" fmla="*/ 334 h 337"/>
                <a:gd name="T66" fmla="*/ 759 w 972"/>
                <a:gd name="T67" fmla="*/ 331 h 337"/>
                <a:gd name="T68" fmla="*/ 765 w 972"/>
                <a:gd name="T69" fmla="*/ 327 h 337"/>
                <a:gd name="T70" fmla="*/ 771 w 972"/>
                <a:gd name="T71" fmla="*/ 315 h 337"/>
                <a:gd name="T72" fmla="*/ 909 w 972"/>
                <a:gd name="T73" fmla="*/ 19 h 337"/>
                <a:gd name="T74" fmla="*/ 915 w 972"/>
                <a:gd name="T75" fmla="*/ 13 h 337"/>
                <a:gd name="T76" fmla="*/ 925 w 972"/>
                <a:gd name="T77" fmla="*/ 7 h 337"/>
                <a:gd name="T78" fmla="*/ 935 w 972"/>
                <a:gd name="T79" fmla="*/ 3 h 337"/>
                <a:gd name="T80" fmla="*/ 947 w 972"/>
                <a:gd name="T81" fmla="*/ 1 h 337"/>
                <a:gd name="T82" fmla="*/ 959 w 972"/>
                <a:gd name="T83" fmla="*/ 0 h 337"/>
                <a:gd name="T84" fmla="*/ 971 w 972"/>
                <a:gd name="T85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72" h="337">
                  <a:moveTo>
                    <a:pt x="0" y="136"/>
                  </a:moveTo>
                  <a:lnTo>
                    <a:pt x="49" y="73"/>
                  </a:lnTo>
                  <a:lnTo>
                    <a:pt x="55" y="68"/>
                  </a:lnTo>
                  <a:lnTo>
                    <a:pt x="73" y="66"/>
                  </a:lnTo>
                  <a:lnTo>
                    <a:pt x="84" y="65"/>
                  </a:lnTo>
                  <a:lnTo>
                    <a:pt x="108" y="66"/>
                  </a:lnTo>
                  <a:lnTo>
                    <a:pt x="118" y="69"/>
                  </a:lnTo>
                  <a:lnTo>
                    <a:pt x="124" y="73"/>
                  </a:lnTo>
                  <a:lnTo>
                    <a:pt x="242" y="256"/>
                  </a:lnTo>
                  <a:lnTo>
                    <a:pt x="254" y="265"/>
                  </a:lnTo>
                  <a:lnTo>
                    <a:pt x="264" y="269"/>
                  </a:lnTo>
                  <a:lnTo>
                    <a:pt x="284" y="270"/>
                  </a:lnTo>
                  <a:lnTo>
                    <a:pt x="298" y="272"/>
                  </a:lnTo>
                  <a:lnTo>
                    <a:pt x="317" y="270"/>
                  </a:lnTo>
                  <a:lnTo>
                    <a:pt x="333" y="266"/>
                  </a:lnTo>
                  <a:lnTo>
                    <a:pt x="345" y="256"/>
                  </a:lnTo>
                  <a:lnTo>
                    <a:pt x="461" y="45"/>
                  </a:lnTo>
                  <a:lnTo>
                    <a:pt x="467" y="34"/>
                  </a:lnTo>
                  <a:lnTo>
                    <a:pt x="475" y="31"/>
                  </a:lnTo>
                  <a:lnTo>
                    <a:pt x="483" y="28"/>
                  </a:lnTo>
                  <a:lnTo>
                    <a:pt x="497" y="26"/>
                  </a:lnTo>
                  <a:lnTo>
                    <a:pt x="513" y="25"/>
                  </a:lnTo>
                  <a:lnTo>
                    <a:pt x="532" y="27"/>
                  </a:lnTo>
                  <a:lnTo>
                    <a:pt x="546" y="29"/>
                  </a:lnTo>
                  <a:lnTo>
                    <a:pt x="556" y="31"/>
                  </a:lnTo>
                  <a:lnTo>
                    <a:pt x="564" y="34"/>
                  </a:lnTo>
                  <a:lnTo>
                    <a:pt x="572" y="43"/>
                  </a:lnTo>
                  <a:lnTo>
                    <a:pt x="676" y="314"/>
                  </a:lnTo>
                  <a:lnTo>
                    <a:pt x="684" y="326"/>
                  </a:lnTo>
                  <a:lnTo>
                    <a:pt x="694" y="331"/>
                  </a:lnTo>
                  <a:lnTo>
                    <a:pt x="712" y="334"/>
                  </a:lnTo>
                  <a:lnTo>
                    <a:pt x="732" y="336"/>
                  </a:lnTo>
                  <a:lnTo>
                    <a:pt x="749" y="334"/>
                  </a:lnTo>
                  <a:lnTo>
                    <a:pt x="759" y="331"/>
                  </a:lnTo>
                  <a:lnTo>
                    <a:pt x="765" y="327"/>
                  </a:lnTo>
                  <a:lnTo>
                    <a:pt x="771" y="315"/>
                  </a:lnTo>
                  <a:lnTo>
                    <a:pt x="909" y="19"/>
                  </a:lnTo>
                  <a:lnTo>
                    <a:pt x="915" y="13"/>
                  </a:lnTo>
                  <a:lnTo>
                    <a:pt x="925" y="7"/>
                  </a:lnTo>
                  <a:lnTo>
                    <a:pt x="935" y="3"/>
                  </a:lnTo>
                  <a:lnTo>
                    <a:pt x="947" y="1"/>
                  </a:lnTo>
                  <a:lnTo>
                    <a:pt x="959" y="0"/>
                  </a:lnTo>
                  <a:lnTo>
                    <a:pt x="971" y="0"/>
                  </a:lnTo>
                </a:path>
              </a:pathLst>
            </a:custGeom>
            <a:noFill/>
            <a:ln w="12700" cap="rnd" cmpd="sng">
              <a:solidFill>
                <a:srgbClr val="FF404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4104" name="Freeform 8">
              <a:extLst>
                <a:ext uri="{FF2B5EF4-FFF2-40B4-BE49-F238E27FC236}">
                  <a16:creationId xmlns:a16="http://schemas.microsoft.com/office/drawing/2014/main" id="{5695DF7B-7C71-7DCE-0486-CD3080F1A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" y="2046"/>
              <a:ext cx="571" cy="118"/>
            </a:xfrm>
            <a:custGeom>
              <a:avLst/>
              <a:gdLst>
                <a:gd name="T0" fmla="*/ 570 w 571"/>
                <a:gd name="T1" fmla="*/ 55 h 118"/>
                <a:gd name="T2" fmla="*/ 564 w 571"/>
                <a:gd name="T3" fmla="*/ 45 h 118"/>
                <a:gd name="T4" fmla="*/ 552 w 571"/>
                <a:gd name="T5" fmla="*/ 35 h 118"/>
                <a:gd name="T6" fmla="*/ 544 w 571"/>
                <a:gd name="T7" fmla="*/ 28 h 118"/>
                <a:gd name="T8" fmla="*/ 532 w 571"/>
                <a:gd name="T9" fmla="*/ 25 h 118"/>
                <a:gd name="T10" fmla="*/ 516 w 571"/>
                <a:gd name="T11" fmla="*/ 22 h 118"/>
                <a:gd name="T12" fmla="*/ 502 w 571"/>
                <a:gd name="T13" fmla="*/ 22 h 118"/>
                <a:gd name="T14" fmla="*/ 484 w 571"/>
                <a:gd name="T15" fmla="*/ 23 h 118"/>
                <a:gd name="T16" fmla="*/ 471 w 571"/>
                <a:gd name="T17" fmla="*/ 26 h 118"/>
                <a:gd name="T18" fmla="*/ 463 w 571"/>
                <a:gd name="T19" fmla="*/ 30 h 118"/>
                <a:gd name="T20" fmla="*/ 455 w 571"/>
                <a:gd name="T21" fmla="*/ 36 h 118"/>
                <a:gd name="T22" fmla="*/ 425 w 571"/>
                <a:gd name="T23" fmla="*/ 72 h 118"/>
                <a:gd name="T24" fmla="*/ 417 w 571"/>
                <a:gd name="T25" fmla="*/ 77 h 118"/>
                <a:gd name="T26" fmla="*/ 411 w 571"/>
                <a:gd name="T27" fmla="*/ 81 h 118"/>
                <a:gd name="T28" fmla="*/ 393 w 571"/>
                <a:gd name="T29" fmla="*/ 83 h 118"/>
                <a:gd name="T30" fmla="*/ 378 w 571"/>
                <a:gd name="T31" fmla="*/ 84 h 118"/>
                <a:gd name="T32" fmla="*/ 360 w 571"/>
                <a:gd name="T33" fmla="*/ 82 h 118"/>
                <a:gd name="T34" fmla="*/ 354 w 571"/>
                <a:gd name="T35" fmla="*/ 78 h 118"/>
                <a:gd name="T36" fmla="*/ 344 w 571"/>
                <a:gd name="T37" fmla="*/ 72 h 118"/>
                <a:gd name="T38" fmla="*/ 304 w 571"/>
                <a:gd name="T39" fmla="*/ 18 h 118"/>
                <a:gd name="T40" fmla="*/ 298 w 571"/>
                <a:gd name="T41" fmla="*/ 11 h 118"/>
                <a:gd name="T42" fmla="*/ 290 w 571"/>
                <a:gd name="T43" fmla="*/ 6 h 118"/>
                <a:gd name="T44" fmla="*/ 281 w 571"/>
                <a:gd name="T45" fmla="*/ 2 h 118"/>
                <a:gd name="T46" fmla="*/ 269 w 571"/>
                <a:gd name="T47" fmla="*/ 0 h 118"/>
                <a:gd name="T48" fmla="*/ 251 w 571"/>
                <a:gd name="T49" fmla="*/ 0 h 118"/>
                <a:gd name="T50" fmla="*/ 233 w 571"/>
                <a:gd name="T51" fmla="*/ 0 h 118"/>
                <a:gd name="T52" fmla="*/ 217 w 571"/>
                <a:gd name="T53" fmla="*/ 5 h 118"/>
                <a:gd name="T54" fmla="*/ 211 w 571"/>
                <a:gd name="T55" fmla="*/ 9 h 118"/>
                <a:gd name="T56" fmla="*/ 205 w 571"/>
                <a:gd name="T57" fmla="*/ 14 h 118"/>
                <a:gd name="T58" fmla="*/ 146 w 571"/>
                <a:gd name="T59" fmla="*/ 100 h 118"/>
                <a:gd name="T60" fmla="*/ 138 w 571"/>
                <a:gd name="T61" fmla="*/ 107 h 118"/>
                <a:gd name="T62" fmla="*/ 128 w 571"/>
                <a:gd name="T63" fmla="*/ 113 h 118"/>
                <a:gd name="T64" fmla="*/ 114 w 571"/>
                <a:gd name="T65" fmla="*/ 115 h 118"/>
                <a:gd name="T66" fmla="*/ 93 w 571"/>
                <a:gd name="T67" fmla="*/ 117 h 118"/>
                <a:gd name="T68" fmla="*/ 75 w 571"/>
                <a:gd name="T69" fmla="*/ 113 h 118"/>
                <a:gd name="T70" fmla="*/ 65 w 571"/>
                <a:gd name="T71" fmla="*/ 108 h 118"/>
                <a:gd name="T72" fmla="*/ 59 w 571"/>
                <a:gd name="T73" fmla="*/ 100 h 118"/>
                <a:gd name="T74" fmla="*/ 0 w 571"/>
                <a:gd name="T75" fmla="*/ 2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1" h="118">
                  <a:moveTo>
                    <a:pt x="570" y="55"/>
                  </a:moveTo>
                  <a:lnTo>
                    <a:pt x="564" y="45"/>
                  </a:lnTo>
                  <a:lnTo>
                    <a:pt x="552" y="35"/>
                  </a:lnTo>
                  <a:lnTo>
                    <a:pt x="544" y="28"/>
                  </a:lnTo>
                  <a:lnTo>
                    <a:pt x="532" y="25"/>
                  </a:lnTo>
                  <a:lnTo>
                    <a:pt x="516" y="22"/>
                  </a:lnTo>
                  <a:lnTo>
                    <a:pt x="502" y="22"/>
                  </a:lnTo>
                  <a:lnTo>
                    <a:pt x="484" y="23"/>
                  </a:lnTo>
                  <a:lnTo>
                    <a:pt x="471" y="26"/>
                  </a:lnTo>
                  <a:lnTo>
                    <a:pt x="463" y="30"/>
                  </a:lnTo>
                  <a:lnTo>
                    <a:pt x="455" y="36"/>
                  </a:lnTo>
                  <a:lnTo>
                    <a:pt x="425" y="72"/>
                  </a:lnTo>
                  <a:lnTo>
                    <a:pt x="417" y="77"/>
                  </a:lnTo>
                  <a:lnTo>
                    <a:pt x="411" y="81"/>
                  </a:lnTo>
                  <a:lnTo>
                    <a:pt x="393" y="83"/>
                  </a:lnTo>
                  <a:lnTo>
                    <a:pt x="378" y="84"/>
                  </a:lnTo>
                  <a:lnTo>
                    <a:pt x="360" y="82"/>
                  </a:lnTo>
                  <a:lnTo>
                    <a:pt x="354" y="78"/>
                  </a:lnTo>
                  <a:lnTo>
                    <a:pt x="344" y="72"/>
                  </a:lnTo>
                  <a:lnTo>
                    <a:pt x="304" y="18"/>
                  </a:lnTo>
                  <a:lnTo>
                    <a:pt x="298" y="11"/>
                  </a:lnTo>
                  <a:lnTo>
                    <a:pt x="290" y="6"/>
                  </a:lnTo>
                  <a:lnTo>
                    <a:pt x="281" y="2"/>
                  </a:lnTo>
                  <a:lnTo>
                    <a:pt x="269" y="0"/>
                  </a:lnTo>
                  <a:lnTo>
                    <a:pt x="251" y="0"/>
                  </a:lnTo>
                  <a:lnTo>
                    <a:pt x="233" y="0"/>
                  </a:lnTo>
                  <a:lnTo>
                    <a:pt x="217" y="5"/>
                  </a:lnTo>
                  <a:lnTo>
                    <a:pt x="211" y="9"/>
                  </a:lnTo>
                  <a:lnTo>
                    <a:pt x="205" y="14"/>
                  </a:lnTo>
                  <a:lnTo>
                    <a:pt x="146" y="100"/>
                  </a:lnTo>
                  <a:lnTo>
                    <a:pt x="138" y="107"/>
                  </a:lnTo>
                  <a:lnTo>
                    <a:pt x="128" y="113"/>
                  </a:lnTo>
                  <a:lnTo>
                    <a:pt x="114" y="115"/>
                  </a:lnTo>
                  <a:lnTo>
                    <a:pt x="93" y="117"/>
                  </a:lnTo>
                  <a:lnTo>
                    <a:pt x="75" y="113"/>
                  </a:lnTo>
                  <a:lnTo>
                    <a:pt x="65" y="108"/>
                  </a:lnTo>
                  <a:lnTo>
                    <a:pt x="59" y="100"/>
                  </a:lnTo>
                  <a:lnTo>
                    <a:pt x="0" y="23"/>
                  </a:lnTo>
                </a:path>
              </a:pathLst>
            </a:custGeom>
            <a:noFill/>
            <a:ln w="12700" cap="rnd" cmpd="sng">
              <a:solidFill>
                <a:srgbClr val="FF404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4105" name="Freeform 9">
              <a:extLst>
                <a:ext uri="{FF2B5EF4-FFF2-40B4-BE49-F238E27FC236}">
                  <a16:creationId xmlns:a16="http://schemas.microsoft.com/office/drawing/2014/main" id="{ED952129-F473-BB97-1C9F-9E85F0449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9" y="1932"/>
              <a:ext cx="975" cy="337"/>
            </a:xfrm>
            <a:custGeom>
              <a:avLst/>
              <a:gdLst>
                <a:gd name="T0" fmla="*/ 974 w 975"/>
                <a:gd name="T1" fmla="*/ 137 h 337"/>
                <a:gd name="T2" fmla="*/ 922 w 975"/>
                <a:gd name="T3" fmla="*/ 73 h 337"/>
                <a:gd name="T4" fmla="*/ 916 w 975"/>
                <a:gd name="T5" fmla="*/ 68 h 337"/>
                <a:gd name="T6" fmla="*/ 900 w 975"/>
                <a:gd name="T7" fmla="*/ 66 h 337"/>
                <a:gd name="T8" fmla="*/ 887 w 975"/>
                <a:gd name="T9" fmla="*/ 65 h 337"/>
                <a:gd name="T10" fmla="*/ 863 w 975"/>
                <a:gd name="T11" fmla="*/ 66 h 337"/>
                <a:gd name="T12" fmla="*/ 853 w 975"/>
                <a:gd name="T13" fmla="*/ 69 h 337"/>
                <a:gd name="T14" fmla="*/ 845 w 975"/>
                <a:gd name="T15" fmla="*/ 73 h 337"/>
                <a:gd name="T16" fmla="*/ 729 w 975"/>
                <a:gd name="T17" fmla="*/ 256 h 337"/>
                <a:gd name="T18" fmla="*/ 717 w 975"/>
                <a:gd name="T19" fmla="*/ 265 h 337"/>
                <a:gd name="T20" fmla="*/ 707 w 975"/>
                <a:gd name="T21" fmla="*/ 269 h 337"/>
                <a:gd name="T22" fmla="*/ 687 w 975"/>
                <a:gd name="T23" fmla="*/ 270 h 337"/>
                <a:gd name="T24" fmla="*/ 673 w 975"/>
                <a:gd name="T25" fmla="*/ 272 h 337"/>
                <a:gd name="T26" fmla="*/ 653 w 975"/>
                <a:gd name="T27" fmla="*/ 270 h 337"/>
                <a:gd name="T28" fmla="*/ 638 w 975"/>
                <a:gd name="T29" fmla="*/ 266 h 337"/>
                <a:gd name="T30" fmla="*/ 628 w 975"/>
                <a:gd name="T31" fmla="*/ 256 h 337"/>
                <a:gd name="T32" fmla="*/ 509 w 975"/>
                <a:gd name="T33" fmla="*/ 45 h 337"/>
                <a:gd name="T34" fmla="*/ 501 w 975"/>
                <a:gd name="T35" fmla="*/ 34 h 337"/>
                <a:gd name="T36" fmla="*/ 497 w 975"/>
                <a:gd name="T37" fmla="*/ 31 h 337"/>
                <a:gd name="T38" fmla="*/ 487 w 975"/>
                <a:gd name="T39" fmla="*/ 28 h 337"/>
                <a:gd name="T40" fmla="*/ 474 w 975"/>
                <a:gd name="T41" fmla="*/ 26 h 337"/>
                <a:gd name="T42" fmla="*/ 460 w 975"/>
                <a:gd name="T43" fmla="*/ 25 h 337"/>
                <a:gd name="T44" fmla="*/ 440 w 975"/>
                <a:gd name="T45" fmla="*/ 27 h 337"/>
                <a:gd name="T46" fmla="*/ 424 w 975"/>
                <a:gd name="T47" fmla="*/ 29 h 337"/>
                <a:gd name="T48" fmla="*/ 414 w 975"/>
                <a:gd name="T49" fmla="*/ 31 h 337"/>
                <a:gd name="T50" fmla="*/ 408 w 975"/>
                <a:gd name="T51" fmla="*/ 34 h 337"/>
                <a:gd name="T52" fmla="*/ 401 w 975"/>
                <a:gd name="T53" fmla="*/ 43 h 337"/>
                <a:gd name="T54" fmla="*/ 294 w 975"/>
                <a:gd name="T55" fmla="*/ 314 h 337"/>
                <a:gd name="T56" fmla="*/ 286 w 975"/>
                <a:gd name="T57" fmla="*/ 326 h 337"/>
                <a:gd name="T58" fmla="*/ 276 w 975"/>
                <a:gd name="T59" fmla="*/ 331 h 337"/>
                <a:gd name="T60" fmla="*/ 258 w 975"/>
                <a:gd name="T61" fmla="*/ 334 h 337"/>
                <a:gd name="T62" fmla="*/ 241 w 975"/>
                <a:gd name="T63" fmla="*/ 336 h 337"/>
                <a:gd name="T64" fmla="*/ 223 w 975"/>
                <a:gd name="T65" fmla="*/ 334 h 337"/>
                <a:gd name="T66" fmla="*/ 213 w 975"/>
                <a:gd name="T67" fmla="*/ 331 h 337"/>
                <a:gd name="T68" fmla="*/ 205 w 975"/>
                <a:gd name="T69" fmla="*/ 327 h 337"/>
                <a:gd name="T70" fmla="*/ 199 w 975"/>
                <a:gd name="T71" fmla="*/ 315 h 337"/>
                <a:gd name="T72" fmla="*/ 61 w 975"/>
                <a:gd name="T73" fmla="*/ 19 h 337"/>
                <a:gd name="T74" fmla="*/ 57 w 975"/>
                <a:gd name="T75" fmla="*/ 13 h 337"/>
                <a:gd name="T76" fmla="*/ 47 w 975"/>
                <a:gd name="T77" fmla="*/ 7 h 337"/>
                <a:gd name="T78" fmla="*/ 35 w 975"/>
                <a:gd name="T79" fmla="*/ 3 h 337"/>
                <a:gd name="T80" fmla="*/ 25 w 975"/>
                <a:gd name="T81" fmla="*/ 1 h 337"/>
                <a:gd name="T82" fmla="*/ 11 w 975"/>
                <a:gd name="T83" fmla="*/ 0 h 337"/>
                <a:gd name="T84" fmla="*/ 0 w 975"/>
                <a:gd name="T85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75" h="337">
                  <a:moveTo>
                    <a:pt x="974" y="137"/>
                  </a:moveTo>
                  <a:lnTo>
                    <a:pt x="922" y="73"/>
                  </a:lnTo>
                  <a:lnTo>
                    <a:pt x="916" y="68"/>
                  </a:lnTo>
                  <a:lnTo>
                    <a:pt x="900" y="66"/>
                  </a:lnTo>
                  <a:lnTo>
                    <a:pt x="887" y="65"/>
                  </a:lnTo>
                  <a:lnTo>
                    <a:pt x="863" y="66"/>
                  </a:lnTo>
                  <a:lnTo>
                    <a:pt x="853" y="69"/>
                  </a:lnTo>
                  <a:lnTo>
                    <a:pt x="845" y="73"/>
                  </a:lnTo>
                  <a:lnTo>
                    <a:pt x="729" y="256"/>
                  </a:lnTo>
                  <a:lnTo>
                    <a:pt x="717" y="265"/>
                  </a:lnTo>
                  <a:lnTo>
                    <a:pt x="707" y="269"/>
                  </a:lnTo>
                  <a:lnTo>
                    <a:pt x="687" y="270"/>
                  </a:lnTo>
                  <a:lnTo>
                    <a:pt x="673" y="272"/>
                  </a:lnTo>
                  <a:lnTo>
                    <a:pt x="653" y="270"/>
                  </a:lnTo>
                  <a:lnTo>
                    <a:pt x="638" y="266"/>
                  </a:lnTo>
                  <a:lnTo>
                    <a:pt x="628" y="256"/>
                  </a:lnTo>
                  <a:lnTo>
                    <a:pt x="509" y="45"/>
                  </a:lnTo>
                  <a:lnTo>
                    <a:pt x="501" y="34"/>
                  </a:lnTo>
                  <a:lnTo>
                    <a:pt x="497" y="31"/>
                  </a:lnTo>
                  <a:lnTo>
                    <a:pt x="487" y="28"/>
                  </a:lnTo>
                  <a:lnTo>
                    <a:pt x="474" y="26"/>
                  </a:lnTo>
                  <a:lnTo>
                    <a:pt x="460" y="25"/>
                  </a:lnTo>
                  <a:lnTo>
                    <a:pt x="440" y="27"/>
                  </a:lnTo>
                  <a:lnTo>
                    <a:pt x="424" y="29"/>
                  </a:lnTo>
                  <a:lnTo>
                    <a:pt x="414" y="31"/>
                  </a:lnTo>
                  <a:lnTo>
                    <a:pt x="408" y="34"/>
                  </a:lnTo>
                  <a:lnTo>
                    <a:pt x="401" y="43"/>
                  </a:lnTo>
                  <a:lnTo>
                    <a:pt x="294" y="314"/>
                  </a:lnTo>
                  <a:lnTo>
                    <a:pt x="286" y="326"/>
                  </a:lnTo>
                  <a:lnTo>
                    <a:pt x="276" y="331"/>
                  </a:lnTo>
                  <a:lnTo>
                    <a:pt x="258" y="334"/>
                  </a:lnTo>
                  <a:lnTo>
                    <a:pt x="241" y="336"/>
                  </a:lnTo>
                  <a:lnTo>
                    <a:pt x="223" y="334"/>
                  </a:lnTo>
                  <a:lnTo>
                    <a:pt x="213" y="331"/>
                  </a:lnTo>
                  <a:lnTo>
                    <a:pt x="205" y="327"/>
                  </a:lnTo>
                  <a:lnTo>
                    <a:pt x="199" y="315"/>
                  </a:lnTo>
                  <a:lnTo>
                    <a:pt x="61" y="19"/>
                  </a:lnTo>
                  <a:lnTo>
                    <a:pt x="57" y="13"/>
                  </a:lnTo>
                  <a:lnTo>
                    <a:pt x="47" y="7"/>
                  </a:lnTo>
                  <a:lnTo>
                    <a:pt x="35" y="3"/>
                  </a:lnTo>
                  <a:lnTo>
                    <a:pt x="25" y="1"/>
                  </a:lnTo>
                  <a:lnTo>
                    <a:pt x="11" y="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FF404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4107" name="Line 11">
            <a:extLst>
              <a:ext uri="{FF2B5EF4-FFF2-40B4-BE49-F238E27FC236}">
                <a16:creationId xmlns:a16="http://schemas.microsoft.com/office/drawing/2014/main" id="{6ADF5F9E-F860-6A3C-35C0-EC137F03D28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57325" y="3419475"/>
            <a:ext cx="123825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08" name="Line 12">
            <a:extLst>
              <a:ext uri="{FF2B5EF4-FFF2-40B4-BE49-F238E27FC236}">
                <a16:creationId xmlns:a16="http://schemas.microsoft.com/office/drawing/2014/main" id="{9789F784-6D42-DE46-C55F-3FDF94EEAF7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1425" y="3409950"/>
            <a:ext cx="123825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833D56-AB6C-88F5-4C0B-E57805AE9AA7}"/>
              </a:ext>
            </a:extLst>
          </p:cNvPr>
          <p:cNvSpPr txBox="1"/>
          <p:nvPr/>
        </p:nvSpPr>
        <p:spPr>
          <a:xfrm>
            <a:off x="179512" y="79315"/>
            <a:ext cx="8299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/>
              <a:t>Note</a:t>
            </a:r>
            <a:r>
              <a:rPr lang="en-CA" sz="2000" dirty="0"/>
              <a:t>: Slide deck does not include system videos shown during the presentation</a:t>
            </a:r>
            <a:endParaRPr lang="LID4096" sz="2000" dirty="0"/>
          </a:p>
        </p:txBody>
      </p:sp>
    </p:spTree>
  </p:cSld>
  <p:clrMapOvr>
    <a:masterClrMapping/>
  </p:clrMapOvr>
  <p:transition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9712552-F028-4133-A1E9-859673E096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D1365A7-BCC3-2F2D-06DF-2E4DC16676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90625" y="2590800"/>
            <a:ext cx="6667500" cy="3429000"/>
          </a:xfrm>
          <a:noFill/>
          <a:ln/>
        </p:spPr>
        <p:txBody>
          <a:bodyPr/>
          <a:lstStyle/>
          <a:p>
            <a:r>
              <a:rPr lang="en-US" altLang="LID4096"/>
              <a:t>embody people’s gestures</a:t>
            </a:r>
          </a:p>
          <a:p>
            <a:pPr>
              <a:lnSpc>
                <a:spcPct val="160000"/>
              </a:lnSpc>
            </a:pPr>
            <a:r>
              <a:rPr lang="en-US" altLang="LID4096"/>
              <a:t>provide opportunities for</a:t>
            </a:r>
          </a:p>
          <a:p>
            <a:pPr lvl="1"/>
            <a:r>
              <a:rPr lang="en-US" altLang="LID4096"/>
              <a:t>supplying awareness information</a:t>
            </a:r>
          </a:p>
          <a:p>
            <a:pPr lvl="1"/>
            <a:r>
              <a:rPr lang="en-US" altLang="LID4096"/>
              <a:t>handling display differences </a:t>
            </a:r>
          </a:p>
          <a:p>
            <a:pPr>
              <a:lnSpc>
                <a:spcPct val="160000"/>
              </a:lnSpc>
            </a:pPr>
            <a:r>
              <a:rPr lang="en-US" altLang="LID4096"/>
              <a:t>raise unresolved issues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7D3F164F-2A97-6AA6-F849-23296A698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" y="1703388"/>
            <a:ext cx="3035300" cy="112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3600" b="1"/>
              <a:t>Telepointers:</a:t>
            </a:r>
            <a:br>
              <a:rPr lang="en-US" altLang="LID4096" sz="3200" b="1"/>
            </a:br>
            <a:endParaRPr lang="en-US" altLang="LID4096" sz="3200" b="1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996A487-2E92-3E91-2E1F-3838DE5E63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Outline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CF32A04-A36A-8480-5180-09E99E5940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Gestures: motivation and history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Awareness of activity </a:t>
            </a:r>
          </a:p>
          <a:p>
            <a:pPr lvl="1"/>
            <a:r>
              <a:rPr lang="en-US" altLang="LID4096"/>
              <a:t>overloaded cursors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Management of display differences</a:t>
            </a:r>
          </a:p>
          <a:p>
            <a:pPr lvl="1"/>
            <a:r>
              <a:rPr lang="en-US" altLang="LID4096"/>
              <a:t>mapping functions	     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CA69F55-64AD-24D6-B341-718D6094D0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Gestures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F862F36-8AA8-E94D-F7B4-20CBEFEBF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Observations of small groups </a:t>
            </a:r>
            <a:r>
              <a:rPr lang="en-US" altLang="LID4096" i="1"/>
              <a:t>(Tang 1989)</a:t>
            </a:r>
            <a:endParaRPr lang="en-US" altLang="LID4096"/>
          </a:p>
          <a:p>
            <a:pPr lvl="1"/>
            <a:r>
              <a:rPr lang="en-US" altLang="LID4096"/>
              <a:t>20%  </a:t>
            </a:r>
            <a:r>
              <a:rPr lang="en-US" altLang="LID4096" b="1" i="1"/>
              <a:t>listing</a:t>
            </a:r>
            <a:r>
              <a:rPr lang="en-US" altLang="LID4096"/>
              <a:t>		of text</a:t>
            </a:r>
          </a:p>
          <a:p>
            <a:pPr lvl="1"/>
            <a:r>
              <a:rPr lang="en-US" altLang="LID4096"/>
              <a:t>45%  </a:t>
            </a:r>
            <a:r>
              <a:rPr lang="en-US" altLang="LID4096" b="1" i="1"/>
              <a:t>drawing</a:t>
            </a:r>
            <a:r>
              <a:rPr lang="en-US" altLang="LID4096"/>
              <a:t>	of images</a:t>
            </a:r>
          </a:p>
          <a:p>
            <a:pPr lvl="1"/>
            <a:r>
              <a:rPr lang="en-US" altLang="LID4096"/>
              <a:t>35%  </a:t>
            </a:r>
            <a:r>
              <a:rPr lang="en-US" altLang="LID4096" b="1" i="1"/>
              <a:t>gesturing</a:t>
            </a:r>
            <a:r>
              <a:rPr lang="en-US" altLang="LID4096"/>
              <a:t>	through hand motions </a:t>
            </a:r>
          </a:p>
        </p:txBody>
      </p:sp>
      <p:grpSp>
        <p:nvGrpSpPr>
          <p:cNvPr id="9268" name="Group 52">
            <a:extLst>
              <a:ext uri="{FF2B5EF4-FFF2-40B4-BE49-F238E27FC236}">
                <a16:creationId xmlns:a16="http://schemas.microsoft.com/office/drawing/2014/main" id="{2756FA45-B7A8-2616-67D9-8B9C0984F383}"/>
              </a:ext>
            </a:extLst>
          </p:cNvPr>
          <p:cNvGrpSpPr>
            <a:grpSpLocks/>
          </p:cNvGrpSpPr>
          <p:nvPr/>
        </p:nvGrpSpPr>
        <p:grpSpPr bwMode="auto">
          <a:xfrm>
            <a:off x="4933950" y="3571875"/>
            <a:ext cx="3884613" cy="2951163"/>
            <a:chOff x="3108" y="2250"/>
            <a:chExt cx="2447" cy="1859"/>
          </a:xfrm>
        </p:grpSpPr>
        <p:grpSp>
          <p:nvGrpSpPr>
            <p:cNvPr id="9257" name="Group 41">
              <a:extLst>
                <a:ext uri="{FF2B5EF4-FFF2-40B4-BE49-F238E27FC236}">
                  <a16:creationId xmlns:a16="http://schemas.microsoft.com/office/drawing/2014/main" id="{08EC957D-820D-ADA0-CB9C-42564489EB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08" y="2798"/>
              <a:ext cx="2050" cy="1311"/>
              <a:chOff x="3108" y="2798"/>
              <a:chExt cx="2050" cy="1311"/>
            </a:xfrm>
          </p:grpSpPr>
          <p:sp>
            <p:nvSpPr>
              <p:cNvPr id="9220" name="Oval 4">
                <a:extLst>
                  <a:ext uri="{FF2B5EF4-FFF2-40B4-BE49-F238E27FC236}">
                    <a16:creationId xmlns:a16="http://schemas.microsoft.com/office/drawing/2014/main" id="{49E38DE9-B0DE-3528-6A67-2CA32E867A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9" y="3202"/>
                <a:ext cx="1788" cy="495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21" name="AutoShape 5">
                <a:extLst>
                  <a:ext uri="{FF2B5EF4-FFF2-40B4-BE49-F238E27FC236}">
                    <a16:creationId xmlns:a16="http://schemas.microsoft.com/office/drawing/2014/main" id="{74A82737-8A6B-0173-D5CF-6EE84EBF1B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560" y="3296"/>
                <a:ext cx="1080" cy="307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22" name="Oval 6">
                <a:extLst>
                  <a:ext uri="{FF2B5EF4-FFF2-40B4-BE49-F238E27FC236}">
                    <a16:creationId xmlns:a16="http://schemas.microsoft.com/office/drawing/2014/main" id="{73D0CFF7-B38B-3B35-D654-2220B186B3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1" y="2798"/>
                <a:ext cx="176" cy="23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23" name="Arc 7">
                <a:extLst>
                  <a:ext uri="{FF2B5EF4-FFF2-40B4-BE49-F238E27FC236}">
                    <a16:creationId xmlns:a16="http://schemas.microsoft.com/office/drawing/2014/main" id="{6CB602C0-055C-DD6C-F87F-4D184E8BDF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6" y="2950"/>
                <a:ext cx="128" cy="62"/>
              </a:xfrm>
              <a:custGeom>
                <a:avLst/>
                <a:gdLst>
                  <a:gd name="G0" fmla="+- 21597 0 0"/>
                  <a:gd name="G1" fmla="+- 21599 0 0"/>
                  <a:gd name="G2" fmla="+- 21600 0 0"/>
                  <a:gd name="T0" fmla="*/ 0 w 21597"/>
                  <a:gd name="T1" fmla="*/ 21253 h 21599"/>
                  <a:gd name="T2" fmla="*/ 21430 w 21597"/>
                  <a:gd name="T3" fmla="*/ 0 h 21599"/>
                  <a:gd name="T4" fmla="*/ 21597 w 21597"/>
                  <a:gd name="T5" fmla="*/ 21599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599" fill="none" extrusionOk="0">
                    <a:moveTo>
                      <a:pt x="-1" y="21252"/>
                    </a:moveTo>
                    <a:cubicBezTo>
                      <a:pt x="187" y="9525"/>
                      <a:pt x="9700" y="90"/>
                      <a:pt x="21429" y="-1"/>
                    </a:cubicBezTo>
                  </a:path>
                  <a:path w="21597" h="21599" stroke="0" extrusionOk="0">
                    <a:moveTo>
                      <a:pt x="-1" y="21252"/>
                    </a:moveTo>
                    <a:cubicBezTo>
                      <a:pt x="187" y="9525"/>
                      <a:pt x="9700" y="90"/>
                      <a:pt x="21429" y="-1"/>
                    </a:cubicBezTo>
                    <a:lnTo>
                      <a:pt x="21597" y="21599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24" name="Arc 8">
                <a:extLst>
                  <a:ext uri="{FF2B5EF4-FFF2-40B4-BE49-F238E27FC236}">
                    <a16:creationId xmlns:a16="http://schemas.microsoft.com/office/drawing/2014/main" id="{85B051D8-4395-57F9-F4EF-7637C615FA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5" y="2949"/>
                <a:ext cx="128" cy="6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97"/>
                  <a:gd name="T1" fmla="*/ 0 h 21600"/>
                  <a:gd name="T2" fmla="*/ 21597 w 21597"/>
                  <a:gd name="T3" fmla="*/ 21254 h 21600"/>
                  <a:gd name="T4" fmla="*/ 0 w 2159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0" y="0"/>
                    </a:moveTo>
                    <a:cubicBezTo>
                      <a:pt x="11794" y="0"/>
                      <a:pt x="21408" y="9461"/>
                      <a:pt x="21597" y="21253"/>
                    </a:cubicBezTo>
                  </a:path>
                  <a:path w="21597" h="21600" stroke="0" extrusionOk="0">
                    <a:moveTo>
                      <a:pt x="0" y="0"/>
                    </a:moveTo>
                    <a:cubicBezTo>
                      <a:pt x="11794" y="0"/>
                      <a:pt x="21408" y="9461"/>
                      <a:pt x="21597" y="21253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25" name="Line 9">
                <a:extLst>
                  <a:ext uri="{FF2B5EF4-FFF2-40B4-BE49-F238E27FC236}">
                    <a16:creationId xmlns:a16="http://schemas.microsoft.com/office/drawing/2014/main" id="{6821022F-4001-D883-1FF1-6853CE65CE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0" y="3010"/>
                <a:ext cx="64" cy="2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26" name="Line 10">
                <a:extLst>
                  <a:ext uri="{FF2B5EF4-FFF2-40B4-BE49-F238E27FC236}">
                    <a16:creationId xmlns:a16="http://schemas.microsoft.com/office/drawing/2014/main" id="{C859D2E4-723E-53B0-F830-08689D1EE8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14" y="3216"/>
                <a:ext cx="172" cy="4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27" name="Line 11">
                <a:extLst>
                  <a:ext uri="{FF2B5EF4-FFF2-40B4-BE49-F238E27FC236}">
                    <a16:creationId xmlns:a16="http://schemas.microsoft.com/office/drawing/2014/main" id="{1357EF58-D127-9019-6776-B9E67882FB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8" y="3012"/>
                <a:ext cx="258" cy="34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28" name="Line 12">
                <a:extLst>
                  <a:ext uri="{FF2B5EF4-FFF2-40B4-BE49-F238E27FC236}">
                    <a16:creationId xmlns:a16="http://schemas.microsoft.com/office/drawing/2014/main" id="{20E70598-BCFA-863D-A44F-B6EFD18CD9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41" y="3637"/>
                <a:ext cx="417" cy="9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29" name="Line 13">
                <a:extLst>
                  <a:ext uri="{FF2B5EF4-FFF2-40B4-BE49-F238E27FC236}">
                    <a16:creationId xmlns:a16="http://schemas.microsoft.com/office/drawing/2014/main" id="{C06A7A22-848A-DA95-3E19-3A70081C7F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41" y="3732"/>
                <a:ext cx="225" cy="3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0" name="Line 14">
                <a:extLst>
                  <a:ext uri="{FF2B5EF4-FFF2-40B4-BE49-F238E27FC236}">
                    <a16:creationId xmlns:a16="http://schemas.microsoft.com/office/drawing/2014/main" id="{1DFCB925-88B4-7F8A-4DBA-69BA56F018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06" y="3229"/>
                <a:ext cx="127" cy="2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1" name="Line 15">
                <a:extLst>
                  <a:ext uri="{FF2B5EF4-FFF2-40B4-BE49-F238E27FC236}">
                    <a16:creationId xmlns:a16="http://schemas.microsoft.com/office/drawing/2014/main" id="{3B8ED94F-43E5-6800-6C57-0BDDD59B2D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74" y="3198"/>
                <a:ext cx="32" cy="2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2" name="Line 16">
                <a:extLst>
                  <a:ext uri="{FF2B5EF4-FFF2-40B4-BE49-F238E27FC236}">
                    <a16:creationId xmlns:a16="http://schemas.microsoft.com/office/drawing/2014/main" id="{8D9B2377-90C8-D908-7045-1A159E03D4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69" y="3198"/>
                <a:ext cx="608" cy="18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3" name="Arc 17">
                <a:extLst>
                  <a:ext uri="{FF2B5EF4-FFF2-40B4-BE49-F238E27FC236}">
                    <a16:creationId xmlns:a16="http://schemas.microsoft.com/office/drawing/2014/main" id="{1720AA10-8294-105C-5ABB-7972B0EB5E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6" y="3078"/>
                <a:ext cx="362" cy="242"/>
              </a:xfrm>
              <a:custGeom>
                <a:avLst/>
                <a:gdLst>
                  <a:gd name="G0" fmla="+- 0 0 0"/>
                  <a:gd name="G1" fmla="+- 18879 0 0"/>
                  <a:gd name="G2" fmla="+- 21600 0 0"/>
                  <a:gd name="T0" fmla="*/ 10496 w 20292"/>
                  <a:gd name="T1" fmla="*/ 0 h 18879"/>
                  <a:gd name="T2" fmla="*/ 20292 w 20292"/>
                  <a:gd name="T3" fmla="*/ 11477 h 18879"/>
                  <a:gd name="T4" fmla="*/ 0 w 20292"/>
                  <a:gd name="T5" fmla="*/ 18879 h 18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2" h="18879" fill="none" extrusionOk="0">
                    <a:moveTo>
                      <a:pt x="10495" y="0"/>
                    </a:moveTo>
                    <a:cubicBezTo>
                      <a:pt x="15034" y="2523"/>
                      <a:pt x="18512" y="6598"/>
                      <a:pt x="20292" y="11476"/>
                    </a:cubicBezTo>
                  </a:path>
                  <a:path w="20292" h="18879" stroke="0" extrusionOk="0">
                    <a:moveTo>
                      <a:pt x="10495" y="0"/>
                    </a:moveTo>
                    <a:cubicBezTo>
                      <a:pt x="15034" y="2523"/>
                      <a:pt x="18512" y="6598"/>
                      <a:pt x="20292" y="11476"/>
                    </a:cubicBezTo>
                    <a:lnTo>
                      <a:pt x="0" y="18879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4" name="Oval 18">
                <a:extLst>
                  <a:ext uri="{FF2B5EF4-FFF2-40B4-BE49-F238E27FC236}">
                    <a16:creationId xmlns:a16="http://schemas.microsoft.com/office/drawing/2014/main" id="{9CC97C54-E979-FEF4-8FAC-54C2C2B91C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4" y="2956"/>
                <a:ext cx="175" cy="23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5" name="Line 19">
                <a:extLst>
                  <a:ext uri="{FF2B5EF4-FFF2-40B4-BE49-F238E27FC236}">
                    <a16:creationId xmlns:a16="http://schemas.microsoft.com/office/drawing/2014/main" id="{CEFB013D-80BE-3BD8-2495-1947FC81CF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1" y="3223"/>
                <a:ext cx="62" cy="13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6" name="Line 20">
                <a:extLst>
                  <a:ext uri="{FF2B5EF4-FFF2-40B4-BE49-F238E27FC236}">
                    <a16:creationId xmlns:a16="http://schemas.microsoft.com/office/drawing/2014/main" id="{2151E86C-A7A5-6D15-A571-C35C81AA35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2" y="3355"/>
                <a:ext cx="96" cy="2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7" name="Oval 21">
                <a:extLst>
                  <a:ext uri="{FF2B5EF4-FFF2-40B4-BE49-F238E27FC236}">
                    <a16:creationId xmlns:a16="http://schemas.microsoft.com/office/drawing/2014/main" id="{20DB1ABD-F77E-E71B-F9E3-CA33B98234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2" y="2830"/>
                <a:ext cx="175" cy="235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8" name="Line 22">
                <a:extLst>
                  <a:ext uri="{FF2B5EF4-FFF2-40B4-BE49-F238E27FC236}">
                    <a16:creationId xmlns:a16="http://schemas.microsoft.com/office/drawing/2014/main" id="{F5526FE2-571F-A5AD-9A94-BBE828B8ED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08" y="3637"/>
                <a:ext cx="417" cy="9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9" name="Line 23">
                <a:extLst>
                  <a:ext uri="{FF2B5EF4-FFF2-40B4-BE49-F238E27FC236}">
                    <a16:creationId xmlns:a16="http://schemas.microsoft.com/office/drawing/2014/main" id="{6B09D166-4E73-0D12-BAB3-C4DACBA2AF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25" y="3729"/>
                <a:ext cx="288" cy="3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40" name="Line 24">
                <a:extLst>
                  <a:ext uri="{FF2B5EF4-FFF2-40B4-BE49-F238E27FC236}">
                    <a16:creationId xmlns:a16="http://schemas.microsoft.com/office/drawing/2014/main" id="{EB032FCF-F212-A100-FADE-EA19F7C5F9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5" y="3198"/>
                <a:ext cx="98" cy="2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41" name="Line 25">
                <a:extLst>
                  <a:ext uri="{FF2B5EF4-FFF2-40B4-BE49-F238E27FC236}">
                    <a16:creationId xmlns:a16="http://schemas.microsoft.com/office/drawing/2014/main" id="{2575F2E8-BC39-371A-9348-7598340F1B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3" y="3325"/>
                <a:ext cx="32" cy="1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42" name="Line 26">
                <a:extLst>
                  <a:ext uri="{FF2B5EF4-FFF2-40B4-BE49-F238E27FC236}">
                    <a16:creationId xmlns:a16="http://schemas.microsoft.com/office/drawing/2014/main" id="{CCB70A29-04D4-7A65-98A2-4CE76C6E16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3" y="3135"/>
                <a:ext cx="153" cy="11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43" name="Arc 27">
                <a:extLst>
                  <a:ext uri="{FF2B5EF4-FFF2-40B4-BE49-F238E27FC236}">
                    <a16:creationId xmlns:a16="http://schemas.microsoft.com/office/drawing/2014/main" id="{61325964-B598-3F65-0DDE-5C8728382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3" y="3048"/>
                <a:ext cx="128" cy="309"/>
              </a:xfrm>
              <a:custGeom>
                <a:avLst/>
                <a:gdLst>
                  <a:gd name="G0" fmla="+- 20309 0 0"/>
                  <a:gd name="G1" fmla="+- 18827 0 0"/>
                  <a:gd name="G2" fmla="+- 21600 0 0"/>
                  <a:gd name="T0" fmla="*/ 0 w 20309"/>
                  <a:gd name="T1" fmla="*/ 11472 h 18827"/>
                  <a:gd name="T2" fmla="*/ 9722 w 20309"/>
                  <a:gd name="T3" fmla="*/ 0 h 18827"/>
                  <a:gd name="T4" fmla="*/ 20309 w 20309"/>
                  <a:gd name="T5" fmla="*/ 18827 h 18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9" h="18827" fill="none" extrusionOk="0">
                    <a:moveTo>
                      <a:pt x="-1" y="11471"/>
                    </a:moveTo>
                    <a:cubicBezTo>
                      <a:pt x="1761" y="6606"/>
                      <a:pt x="5211" y="2535"/>
                      <a:pt x="9721" y="-1"/>
                    </a:cubicBezTo>
                  </a:path>
                  <a:path w="20309" h="18827" stroke="0" extrusionOk="0">
                    <a:moveTo>
                      <a:pt x="-1" y="11471"/>
                    </a:moveTo>
                    <a:cubicBezTo>
                      <a:pt x="1761" y="6606"/>
                      <a:pt x="5211" y="2535"/>
                      <a:pt x="9721" y="-1"/>
                    </a:cubicBezTo>
                    <a:lnTo>
                      <a:pt x="20309" y="1882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44" name="Line 28">
                <a:extLst>
                  <a:ext uri="{FF2B5EF4-FFF2-40B4-BE49-F238E27FC236}">
                    <a16:creationId xmlns:a16="http://schemas.microsoft.com/office/drawing/2014/main" id="{5435CE2F-36A3-6B6F-3C4B-179617F026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08" y="3225"/>
                <a:ext cx="70" cy="41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45" name="Line 29">
                <a:extLst>
                  <a:ext uri="{FF2B5EF4-FFF2-40B4-BE49-F238E27FC236}">
                    <a16:creationId xmlns:a16="http://schemas.microsoft.com/office/drawing/2014/main" id="{B46ADF96-1358-0C68-BA4C-4C43A14FE5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86" y="3240"/>
                <a:ext cx="246" cy="10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46" name="Oval 30">
                <a:extLst>
                  <a:ext uri="{FF2B5EF4-FFF2-40B4-BE49-F238E27FC236}">
                    <a16:creationId xmlns:a16="http://schemas.microsoft.com/office/drawing/2014/main" id="{5CBFA88C-41ED-95AF-6087-FF630F8E8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5" y="3329"/>
                <a:ext cx="88" cy="22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47" name="Oval 31">
                <a:extLst>
                  <a:ext uri="{FF2B5EF4-FFF2-40B4-BE49-F238E27FC236}">
                    <a16:creationId xmlns:a16="http://schemas.microsoft.com/office/drawing/2014/main" id="{A3876A82-566D-9598-824F-A9CB8EE1F1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3" y="3393"/>
                <a:ext cx="129" cy="30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48" name="Oval 32">
                <a:extLst>
                  <a:ext uri="{FF2B5EF4-FFF2-40B4-BE49-F238E27FC236}">
                    <a16:creationId xmlns:a16="http://schemas.microsoft.com/office/drawing/2014/main" id="{A8BFCE34-B9DB-06EC-E8FE-EA20BDD995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9" y="3329"/>
                <a:ext cx="88" cy="22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49" name="Oval 33">
                <a:extLst>
                  <a:ext uri="{FF2B5EF4-FFF2-40B4-BE49-F238E27FC236}">
                    <a16:creationId xmlns:a16="http://schemas.microsoft.com/office/drawing/2014/main" id="{45C5E8D9-4381-14D3-20B0-C77625FE05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7" y="3454"/>
                <a:ext cx="132" cy="31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50" name="Oval 34">
                <a:extLst>
                  <a:ext uri="{FF2B5EF4-FFF2-40B4-BE49-F238E27FC236}">
                    <a16:creationId xmlns:a16="http://schemas.microsoft.com/office/drawing/2014/main" id="{B2034A73-31B3-C735-A663-9C3D270B10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9" y="3516"/>
                <a:ext cx="162" cy="54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51" name="Oval 35">
                <a:extLst>
                  <a:ext uri="{FF2B5EF4-FFF2-40B4-BE49-F238E27FC236}">
                    <a16:creationId xmlns:a16="http://schemas.microsoft.com/office/drawing/2014/main" id="{F58C8A60-17F7-B048-93C2-3ECD581A6F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5" y="3454"/>
                <a:ext cx="149" cy="33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52" name="Line 36">
                <a:extLst>
                  <a:ext uri="{FF2B5EF4-FFF2-40B4-BE49-F238E27FC236}">
                    <a16:creationId xmlns:a16="http://schemas.microsoft.com/office/drawing/2014/main" id="{AF338312-7A1E-8455-5CC5-A69FA4611F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58" y="3353"/>
                <a:ext cx="9" cy="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53" name="Line 37">
                <a:extLst>
                  <a:ext uri="{FF2B5EF4-FFF2-40B4-BE49-F238E27FC236}">
                    <a16:creationId xmlns:a16="http://schemas.microsoft.com/office/drawing/2014/main" id="{B0C8A4FE-6985-D02C-2ADA-B80F3E4076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76" y="3417"/>
                <a:ext cx="218" cy="4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54" name="Line 38">
                <a:extLst>
                  <a:ext uri="{FF2B5EF4-FFF2-40B4-BE49-F238E27FC236}">
                    <a16:creationId xmlns:a16="http://schemas.microsoft.com/office/drawing/2014/main" id="{5A8AE403-3E89-9752-AD4B-8E76CE4267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3" y="3426"/>
                <a:ext cx="36" cy="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55" name="Line 39">
                <a:extLst>
                  <a:ext uri="{FF2B5EF4-FFF2-40B4-BE49-F238E27FC236}">
                    <a16:creationId xmlns:a16="http://schemas.microsoft.com/office/drawing/2014/main" id="{ED00DEF0-8418-2F96-1221-402C22670A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45" y="3355"/>
                <a:ext cx="9" cy="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56" name="Line 40">
                <a:extLst>
                  <a:ext uri="{FF2B5EF4-FFF2-40B4-BE49-F238E27FC236}">
                    <a16:creationId xmlns:a16="http://schemas.microsoft.com/office/drawing/2014/main" id="{E9C8A4D6-9454-FAF6-F4D4-44169E6A43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2" y="3491"/>
                <a:ext cx="133" cy="5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9258" name="Oval 42">
              <a:extLst>
                <a:ext uri="{FF2B5EF4-FFF2-40B4-BE49-F238E27FC236}">
                  <a16:creationId xmlns:a16="http://schemas.microsoft.com/office/drawing/2014/main" id="{A1D3D027-16C2-264E-EBE6-7C130FE5F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8" y="2250"/>
              <a:ext cx="148" cy="2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9259" name="Arc 43">
              <a:extLst>
                <a:ext uri="{FF2B5EF4-FFF2-40B4-BE49-F238E27FC236}">
                  <a16:creationId xmlns:a16="http://schemas.microsoft.com/office/drawing/2014/main" id="{B81BB1DF-1296-F925-E225-3C0BF381D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1" y="2556"/>
              <a:ext cx="82" cy="85"/>
            </a:xfrm>
            <a:custGeom>
              <a:avLst/>
              <a:gdLst>
                <a:gd name="G0" fmla="+- 21600 0 0"/>
                <a:gd name="G1" fmla="+- 21598 0 0"/>
                <a:gd name="G2" fmla="+- 21600 0 0"/>
                <a:gd name="T0" fmla="*/ 0 w 21600"/>
                <a:gd name="T1" fmla="*/ 21598 h 21598"/>
                <a:gd name="T2" fmla="*/ 21337 w 21600"/>
                <a:gd name="T3" fmla="*/ 0 h 21598"/>
                <a:gd name="T4" fmla="*/ 21600 w 21600"/>
                <a:gd name="T5" fmla="*/ 21598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0" y="21597"/>
                  </a:moveTo>
                  <a:cubicBezTo>
                    <a:pt x="0" y="9771"/>
                    <a:pt x="9511" y="143"/>
                    <a:pt x="21336" y="-1"/>
                  </a:cubicBezTo>
                </a:path>
                <a:path w="21600" h="21598" stroke="0" extrusionOk="0">
                  <a:moveTo>
                    <a:pt x="0" y="21597"/>
                  </a:moveTo>
                  <a:cubicBezTo>
                    <a:pt x="0" y="9771"/>
                    <a:pt x="9511" y="143"/>
                    <a:pt x="21336" y="-1"/>
                  </a:cubicBezTo>
                  <a:lnTo>
                    <a:pt x="21600" y="21598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9260" name="Arc 44">
              <a:extLst>
                <a:ext uri="{FF2B5EF4-FFF2-40B4-BE49-F238E27FC236}">
                  <a16:creationId xmlns:a16="http://schemas.microsoft.com/office/drawing/2014/main" id="{C5E7F884-4872-4338-1F4E-2A36964FF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8" y="2532"/>
              <a:ext cx="56" cy="11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9261" name="Line 45">
              <a:extLst>
                <a:ext uri="{FF2B5EF4-FFF2-40B4-BE49-F238E27FC236}">
                  <a16:creationId xmlns:a16="http://schemas.microsoft.com/office/drawing/2014/main" id="{5E1F61AD-2D25-A1C3-69F6-7643D7645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38" y="2605"/>
              <a:ext cx="54" cy="2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9262" name="Line 46">
              <a:extLst>
                <a:ext uri="{FF2B5EF4-FFF2-40B4-BE49-F238E27FC236}">
                  <a16:creationId xmlns:a16="http://schemas.microsoft.com/office/drawing/2014/main" id="{DEF0ECB0-93D0-357A-8D53-B1CADCA0B1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52" y="2808"/>
              <a:ext cx="198" cy="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9263" name="AutoShape 47">
              <a:extLst>
                <a:ext uri="{FF2B5EF4-FFF2-40B4-BE49-F238E27FC236}">
                  <a16:creationId xmlns:a16="http://schemas.microsoft.com/office/drawing/2014/main" id="{FBDECD51-13B8-87E3-67A3-74922C77AE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5101" y="2854"/>
              <a:ext cx="309" cy="119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9264" name="Line 48">
              <a:extLst>
                <a:ext uri="{FF2B5EF4-FFF2-40B4-BE49-F238E27FC236}">
                  <a16:creationId xmlns:a16="http://schemas.microsoft.com/office/drawing/2014/main" id="{C32AC0A0-269D-6539-9B84-E32C006967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22" y="2742"/>
              <a:ext cx="42" cy="1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9265" name="Line 49">
              <a:extLst>
                <a:ext uri="{FF2B5EF4-FFF2-40B4-BE49-F238E27FC236}">
                  <a16:creationId xmlns:a16="http://schemas.microsoft.com/office/drawing/2014/main" id="{C572661C-9451-A616-6A5D-0ACC764F43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9" y="2598"/>
              <a:ext cx="26" cy="26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9266" name="Line 50">
              <a:extLst>
                <a:ext uri="{FF2B5EF4-FFF2-40B4-BE49-F238E27FC236}">
                  <a16:creationId xmlns:a16="http://schemas.microsoft.com/office/drawing/2014/main" id="{8A75B9DC-9043-6870-F2F0-17622E2DBF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50" y="3017"/>
              <a:ext cx="55" cy="72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9267" name="Line 51">
              <a:extLst>
                <a:ext uri="{FF2B5EF4-FFF2-40B4-BE49-F238E27FC236}">
                  <a16:creationId xmlns:a16="http://schemas.microsoft.com/office/drawing/2014/main" id="{ABA37022-5C26-38A5-2C7C-360EDADB56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18" y="2976"/>
              <a:ext cx="6" cy="7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7626CF1-5CC3-C413-2EB8-705A08B94C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Gestures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30B8750-C921-3344-40DC-1B0C87727F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Important for</a:t>
            </a:r>
          </a:p>
          <a:p>
            <a:pPr lvl="1"/>
            <a:r>
              <a:rPr lang="en-US" altLang="LID4096"/>
              <a:t>expressing ideas</a:t>
            </a:r>
          </a:p>
          <a:p>
            <a:pPr lvl="1"/>
            <a:r>
              <a:rPr lang="en-US" altLang="LID4096"/>
              <a:t>mediating interaction</a:t>
            </a:r>
          </a:p>
          <a:p>
            <a:pPr lvl="1"/>
            <a:r>
              <a:rPr lang="en-US" altLang="LID4096"/>
              <a:t>deixis</a:t>
            </a:r>
          </a:p>
        </p:txBody>
      </p:sp>
      <p:grpSp>
        <p:nvGrpSpPr>
          <p:cNvPr id="10292" name="Group 52">
            <a:extLst>
              <a:ext uri="{FF2B5EF4-FFF2-40B4-BE49-F238E27FC236}">
                <a16:creationId xmlns:a16="http://schemas.microsoft.com/office/drawing/2014/main" id="{F6E312D2-1265-026B-FCFF-A5CB23CE744D}"/>
              </a:ext>
            </a:extLst>
          </p:cNvPr>
          <p:cNvGrpSpPr>
            <a:grpSpLocks/>
          </p:cNvGrpSpPr>
          <p:nvPr/>
        </p:nvGrpSpPr>
        <p:grpSpPr bwMode="auto">
          <a:xfrm>
            <a:off x="4933950" y="3571875"/>
            <a:ext cx="3884613" cy="2951163"/>
            <a:chOff x="3108" y="2250"/>
            <a:chExt cx="2447" cy="1859"/>
          </a:xfrm>
        </p:grpSpPr>
        <p:grpSp>
          <p:nvGrpSpPr>
            <p:cNvPr id="10281" name="Group 41">
              <a:extLst>
                <a:ext uri="{FF2B5EF4-FFF2-40B4-BE49-F238E27FC236}">
                  <a16:creationId xmlns:a16="http://schemas.microsoft.com/office/drawing/2014/main" id="{BB5A3972-57DA-A7E6-07D3-E30B22E24E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08" y="2798"/>
              <a:ext cx="2050" cy="1311"/>
              <a:chOff x="3108" y="2798"/>
              <a:chExt cx="2050" cy="1311"/>
            </a:xfrm>
          </p:grpSpPr>
          <p:sp>
            <p:nvSpPr>
              <p:cNvPr id="10244" name="Oval 4">
                <a:extLst>
                  <a:ext uri="{FF2B5EF4-FFF2-40B4-BE49-F238E27FC236}">
                    <a16:creationId xmlns:a16="http://schemas.microsoft.com/office/drawing/2014/main" id="{6597DF38-A378-6FE8-64E1-33325CEA69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9" y="3202"/>
                <a:ext cx="1788" cy="495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45" name="AutoShape 5">
                <a:extLst>
                  <a:ext uri="{FF2B5EF4-FFF2-40B4-BE49-F238E27FC236}">
                    <a16:creationId xmlns:a16="http://schemas.microsoft.com/office/drawing/2014/main" id="{CCF4118A-9521-73CF-5F5E-334B68514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560" y="3296"/>
                <a:ext cx="1080" cy="307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46" name="Oval 6">
                <a:extLst>
                  <a:ext uri="{FF2B5EF4-FFF2-40B4-BE49-F238E27FC236}">
                    <a16:creationId xmlns:a16="http://schemas.microsoft.com/office/drawing/2014/main" id="{63012F3B-37CB-7E6A-DEDA-408462FA0D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1" y="2798"/>
                <a:ext cx="176" cy="23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47" name="Arc 7">
                <a:extLst>
                  <a:ext uri="{FF2B5EF4-FFF2-40B4-BE49-F238E27FC236}">
                    <a16:creationId xmlns:a16="http://schemas.microsoft.com/office/drawing/2014/main" id="{662C8E2C-EFE1-E69B-5134-059F703744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6" y="2950"/>
                <a:ext cx="128" cy="62"/>
              </a:xfrm>
              <a:custGeom>
                <a:avLst/>
                <a:gdLst>
                  <a:gd name="G0" fmla="+- 21597 0 0"/>
                  <a:gd name="G1" fmla="+- 21599 0 0"/>
                  <a:gd name="G2" fmla="+- 21600 0 0"/>
                  <a:gd name="T0" fmla="*/ 0 w 21597"/>
                  <a:gd name="T1" fmla="*/ 21253 h 21599"/>
                  <a:gd name="T2" fmla="*/ 21430 w 21597"/>
                  <a:gd name="T3" fmla="*/ 0 h 21599"/>
                  <a:gd name="T4" fmla="*/ 21597 w 21597"/>
                  <a:gd name="T5" fmla="*/ 21599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599" fill="none" extrusionOk="0">
                    <a:moveTo>
                      <a:pt x="-1" y="21252"/>
                    </a:moveTo>
                    <a:cubicBezTo>
                      <a:pt x="187" y="9525"/>
                      <a:pt x="9700" y="90"/>
                      <a:pt x="21429" y="-1"/>
                    </a:cubicBezTo>
                  </a:path>
                  <a:path w="21597" h="21599" stroke="0" extrusionOk="0">
                    <a:moveTo>
                      <a:pt x="-1" y="21252"/>
                    </a:moveTo>
                    <a:cubicBezTo>
                      <a:pt x="187" y="9525"/>
                      <a:pt x="9700" y="90"/>
                      <a:pt x="21429" y="-1"/>
                    </a:cubicBezTo>
                    <a:lnTo>
                      <a:pt x="21597" y="21599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48" name="Arc 8">
                <a:extLst>
                  <a:ext uri="{FF2B5EF4-FFF2-40B4-BE49-F238E27FC236}">
                    <a16:creationId xmlns:a16="http://schemas.microsoft.com/office/drawing/2014/main" id="{8BE20D04-50CB-E966-88AA-0035B674D0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5" y="2949"/>
                <a:ext cx="128" cy="6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97"/>
                  <a:gd name="T1" fmla="*/ 0 h 21600"/>
                  <a:gd name="T2" fmla="*/ 21597 w 21597"/>
                  <a:gd name="T3" fmla="*/ 21254 h 21600"/>
                  <a:gd name="T4" fmla="*/ 0 w 2159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0" y="0"/>
                    </a:moveTo>
                    <a:cubicBezTo>
                      <a:pt x="11794" y="0"/>
                      <a:pt x="21408" y="9461"/>
                      <a:pt x="21597" y="21253"/>
                    </a:cubicBezTo>
                  </a:path>
                  <a:path w="21597" h="21600" stroke="0" extrusionOk="0">
                    <a:moveTo>
                      <a:pt x="0" y="0"/>
                    </a:moveTo>
                    <a:cubicBezTo>
                      <a:pt x="11794" y="0"/>
                      <a:pt x="21408" y="9461"/>
                      <a:pt x="21597" y="21253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49" name="Line 9">
                <a:extLst>
                  <a:ext uri="{FF2B5EF4-FFF2-40B4-BE49-F238E27FC236}">
                    <a16:creationId xmlns:a16="http://schemas.microsoft.com/office/drawing/2014/main" id="{B9071E93-936D-45C5-0755-087DA393D3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50" y="3010"/>
                <a:ext cx="64" cy="2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50" name="Line 10">
                <a:extLst>
                  <a:ext uri="{FF2B5EF4-FFF2-40B4-BE49-F238E27FC236}">
                    <a16:creationId xmlns:a16="http://schemas.microsoft.com/office/drawing/2014/main" id="{1E1E4FDE-6FDD-B79D-5674-A19713792A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14" y="3216"/>
                <a:ext cx="172" cy="4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51" name="Line 11">
                <a:extLst>
                  <a:ext uri="{FF2B5EF4-FFF2-40B4-BE49-F238E27FC236}">
                    <a16:creationId xmlns:a16="http://schemas.microsoft.com/office/drawing/2014/main" id="{5A0FAB74-AE72-B23D-C69A-73D01219A7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8" y="3012"/>
                <a:ext cx="258" cy="34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52" name="Line 12">
                <a:extLst>
                  <a:ext uri="{FF2B5EF4-FFF2-40B4-BE49-F238E27FC236}">
                    <a16:creationId xmlns:a16="http://schemas.microsoft.com/office/drawing/2014/main" id="{8836CA03-0BD0-5286-2E04-74345CED39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41" y="3637"/>
                <a:ext cx="417" cy="9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53" name="Line 13">
                <a:extLst>
                  <a:ext uri="{FF2B5EF4-FFF2-40B4-BE49-F238E27FC236}">
                    <a16:creationId xmlns:a16="http://schemas.microsoft.com/office/drawing/2014/main" id="{51BBE4A8-3857-15EA-A936-A1E912BF65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41" y="3732"/>
                <a:ext cx="225" cy="3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54" name="Line 14">
                <a:extLst>
                  <a:ext uri="{FF2B5EF4-FFF2-40B4-BE49-F238E27FC236}">
                    <a16:creationId xmlns:a16="http://schemas.microsoft.com/office/drawing/2014/main" id="{4FF28FFE-6F2F-48B3-2658-F24E8BF389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06" y="3229"/>
                <a:ext cx="127" cy="2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55" name="Line 15">
                <a:extLst>
                  <a:ext uri="{FF2B5EF4-FFF2-40B4-BE49-F238E27FC236}">
                    <a16:creationId xmlns:a16="http://schemas.microsoft.com/office/drawing/2014/main" id="{1694C48D-01CB-1DEE-A436-4FC0C00EE0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74" y="3198"/>
                <a:ext cx="32" cy="2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56" name="Line 16">
                <a:extLst>
                  <a:ext uri="{FF2B5EF4-FFF2-40B4-BE49-F238E27FC236}">
                    <a16:creationId xmlns:a16="http://schemas.microsoft.com/office/drawing/2014/main" id="{A5C3A0B4-50AF-5D29-A089-A8AA884C7D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69" y="3198"/>
                <a:ext cx="608" cy="18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57" name="Arc 17">
                <a:extLst>
                  <a:ext uri="{FF2B5EF4-FFF2-40B4-BE49-F238E27FC236}">
                    <a16:creationId xmlns:a16="http://schemas.microsoft.com/office/drawing/2014/main" id="{62B12626-5B92-23C4-A0B7-B5D4E4552C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6" y="3078"/>
                <a:ext cx="362" cy="242"/>
              </a:xfrm>
              <a:custGeom>
                <a:avLst/>
                <a:gdLst>
                  <a:gd name="G0" fmla="+- 0 0 0"/>
                  <a:gd name="G1" fmla="+- 18879 0 0"/>
                  <a:gd name="G2" fmla="+- 21600 0 0"/>
                  <a:gd name="T0" fmla="*/ 10496 w 20292"/>
                  <a:gd name="T1" fmla="*/ 0 h 18879"/>
                  <a:gd name="T2" fmla="*/ 20292 w 20292"/>
                  <a:gd name="T3" fmla="*/ 11477 h 18879"/>
                  <a:gd name="T4" fmla="*/ 0 w 20292"/>
                  <a:gd name="T5" fmla="*/ 18879 h 18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2" h="18879" fill="none" extrusionOk="0">
                    <a:moveTo>
                      <a:pt x="10495" y="0"/>
                    </a:moveTo>
                    <a:cubicBezTo>
                      <a:pt x="15034" y="2523"/>
                      <a:pt x="18512" y="6598"/>
                      <a:pt x="20292" y="11476"/>
                    </a:cubicBezTo>
                  </a:path>
                  <a:path w="20292" h="18879" stroke="0" extrusionOk="0">
                    <a:moveTo>
                      <a:pt x="10495" y="0"/>
                    </a:moveTo>
                    <a:cubicBezTo>
                      <a:pt x="15034" y="2523"/>
                      <a:pt x="18512" y="6598"/>
                      <a:pt x="20292" y="11476"/>
                    </a:cubicBezTo>
                    <a:lnTo>
                      <a:pt x="0" y="18879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58" name="Oval 18">
                <a:extLst>
                  <a:ext uri="{FF2B5EF4-FFF2-40B4-BE49-F238E27FC236}">
                    <a16:creationId xmlns:a16="http://schemas.microsoft.com/office/drawing/2014/main" id="{C222D3F0-FECF-97B9-BA7C-79114D7AB9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4" y="2956"/>
                <a:ext cx="175" cy="23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59" name="Line 19">
                <a:extLst>
                  <a:ext uri="{FF2B5EF4-FFF2-40B4-BE49-F238E27FC236}">
                    <a16:creationId xmlns:a16="http://schemas.microsoft.com/office/drawing/2014/main" id="{13187EA6-E8A9-3AB2-733C-3E548A33C7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01" y="3223"/>
                <a:ext cx="62" cy="13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0" name="Line 20">
                <a:extLst>
                  <a:ext uri="{FF2B5EF4-FFF2-40B4-BE49-F238E27FC236}">
                    <a16:creationId xmlns:a16="http://schemas.microsoft.com/office/drawing/2014/main" id="{E41A782D-A34C-A650-1BCE-CE5FBD0ED8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2" y="3355"/>
                <a:ext cx="96" cy="2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1" name="Oval 21">
                <a:extLst>
                  <a:ext uri="{FF2B5EF4-FFF2-40B4-BE49-F238E27FC236}">
                    <a16:creationId xmlns:a16="http://schemas.microsoft.com/office/drawing/2014/main" id="{B0CB1CAE-A505-6027-0207-0216D2CEC0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2" y="2830"/>
                <a:ext cx="175" cy="235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2" name="Line 22">
                <a:extLst>
                  <a:ext uri="{FF2B5EF4-FFF2-40B4-BE49-F238E27FC236}">
                    <a16:creationId xmlns:a16="http://schemas.microsoft.com/office/drawing/2014/main" id="{2C4BC731-8A0C-DAC6-4187-740A0D6E06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08" y="3637"/>
                <a:ext cx="417" cy="9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3" name="Line 23">
                <a:extLst>
                  <a:ext uri="{FF2B5EF4-FFF2-40B4-BE49-F238E27FC236}">
                    <a16:creationId xmlns:a16="http://schemas.microsoft.com/office/drawing/2014/main" id="{176B3BD0-9AAF-D0B0-77AD-8399796586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25" y="3729"/>
                <a:ext cx="288" cy="3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4" name="Line 24">
                <a:extLst>
                  <a:ext uri="{FF2B5EF4-FFF2-40B4-BE49-F238E27FC236}">
                    <a16:creationId xmlns:a16="http://schemas.microsoft.com/office/drawing/2014/main" id="{C37B5F1A-279F-8B63-F5E0-333BF10595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5" y="3198"/>
                <a:ext cx="98" cy="2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5" name="Line 25">
                <a:extLst>
                  <a:ext uri="{FF2B5EF4-FFF2-40B4-BE49-F238E27FC236}">
                    <a16:creationId xmlns:a16="http://schemas.microsoft.com/office/drawing/2014/main" id="{9C30BAEC-EE5D-6C09-46C8-E178044CA7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3" y="3325"/>
                <a:ext cx="32" cy="1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6" name="Line 26">
                <a:extLst>
                  <a:ext uri="{FF2B5EF4-FFF2-40B4-BE49-F238E27FC236}">
                    <a16:creationId xmlns:a16="http://schemas.microsoft.com/office/drawing/2014/main" id="{3455EE63-AA06-583B-D074-75D3E78FE5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3" y="3135"/>
                <a:ext cx="153" cy="11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7" name="Arc 27">
                <a:extLst>
                  <a:ext uri="{FF2B5EF4-FFF2-40B4-BE49-F238E27FC236}">
                    <a16:creationId xmlns:a16="http://schemas.microsoft.com/office/drawing/2014/main" id="{1B41EE7E-5F3E-2D3A-A720-3225E2A332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3" y="3048"/>
                <a:ext cx="128" cy="309"/>
              </a:xfrm>
              <a:custGeom>
                <a:avLst/>
                <a:gdLst>
                  <a:gd name="G0" fmla="+- 20309 0 0"/>
                  <a:gd name="G1" fmla="+- 18827 0 0"/>
                  <a:gd name="G2" fmla="+- 21600 0 0"/>
                  <a:gd name="T0" fmla="*/ 0 w 20309"/>
                  <a:gd name="T1" fmla="*/ 11472 h 18827"/>
                  <a:gd name="T2" fmla="*/ 9722 w 20309"/>
                  <a:gd name="T3" fmla="*/ 0 h 18827"/>
                  <a:gd name="T4" fmla="*/ 20309 w 20309"/>
                  <a:gd name="T5" fmla="*/ 18827 h 18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9" h="18827" fill="none" extrusionOk="0">
                    <a:moveTo>
                      <a:pt x="-1" y="11471"/>
                    </a:moveTo>
                    <a:cubicBezTo>
                      <a:pt x="1761" y="6606"/>
                      <a:pt x="5211" y="2535"/>
                      <a:pt x="9721" y="-1"/>
                    </a:cubicBezTo>
                  </a:path>
                  <a:path w="20309" h="18827" stroke="0" extrusionOk="0">
                    <a:moveTo>
                      <a:pt x="-1" y="11471"/>
                    </a:moveTo>
                    <a:cubicBezTo>
                      <a:pt x="1761" y="6606"/>
                      <a:pt x="5211" y="2535"/>
                      <a:pt x="9721" y="-1"/>
                    </a:cubicBezTo>
                    <a:lnTo>
                      <a:pt x="20309" y="1882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8" name="Line 28">
                <a:extLst>
                  <a:ext uri="{FF2B5EF4-FFF2-40B4-BE49-F238E27FC236}">
                    <a16:creationId xmlns:a16="http://schemas.microsoft.com/office/drawing/2014/main" id="{44E903F9-9BA2-47E7-A1F5-A95A38060D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08" y="3225"/>
                <a:ext cx="70" cy="41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9" name="Line 29">
                <a:extLst>
                  <a:ext uri="{FF2B5EF4-FFF2-40B4-BE49-F238E27FC236}">
                    <a16:creationId xmlns:a16="http://schemas.microsoft.com/office/drawing/2014/main" id="{72F416D9-2FD1-58D6-3DAF-3C68A5D606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86" y="3240"/>
                <a:ext cx="246" cy="10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70" name="Oval 30">
                <a:extLst>
                  <a:ext uri="{FF2B5EF4-FFF2-40B4-BE49-F238E27FC236}">
                    <a16:creationId xmlns:a16="http://schemas.microsoft.com/office/drawing/2014/main" id="{6560DE71-45C9-3257-949B-32D970C8B9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5" y="3329"/>
                <a:ext cx="88" cy="22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71" name="Oval 31">
                <a:extLst>
                  <a:ext uri="{FF2B5EF4-FFF2-40B4-BE49-F238E27FC236}">
                    <a16:creationId xmlns:a16="http://schemas.microsoft.com/office/drawing/2014/main" id="{9B7F6210-56F5-620C-3D0D-F6EEA8BDC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3" y="3393"/>
                <a:ext cx="129" cy="30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72" name="Oval 32">
                <a:extLst>
                  <a:ext uri="{FF2B5EF4-FFF2-40B4-BE49-F238E27FC236}">
                    <a16:creationId xmlns:a16="http://schemas.microsoft.com/office/drawing/2014/main" id="{361519D2-8E4B-A0E7-7A9D-8739B62D7F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9" y="3329"/>
                <a:ext cx="88" cy="22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73" name="Oval 33">
                <a:extLst>
                  <a:ext uri="{FF2B5EF4-FFF2-40B4-BE49-F238E27FC236}">
                    <a16:creationId xmlns:a16="http://schemas.microsoft.com/office/drawing/2014/main" id="{9223AFA5-2BAA-DA08-80C4-BB4D4576D7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7" y="3454"/>
                <a:ext cx="132" cy="31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74" name="Oval 34">
                <a:extLst>
                  <a:ext uri="{FF2B5EF4-FFF2-40B4-BE49-F238E27FC236}">
                    <a16:creationId xmlns:a16="http://schemas.microsoft.com/office/drawing/2014/main" id="{ADB00E48-7D3F-7FDC-12D2-D403FB3716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9" y="3516"/>
                <a:ext cx="162" cy="54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75" name="Oval 35">
                <a:extLst>
                  <a:ext uri="{FF2B5EF4-FFF2-40B4-BE49-F238E27FC236}">
                    <a16:creationId xmlns:a16="http://schemas.microsoft.com/office/drawing/2014/main" id="{ADA3A2EE-9F7C-86DD-812D-599485A48C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5" y="3454"/>
                <a:ext cx="149" cy="33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76" name="Line 36">
                <a:extLst>
                  <a:ext uri="{FF2B5EF4-FFF2-40B4-BE49-F238E27FC236}">
                    <a16:creationId xmlns:a16="http://schemas.microsoft.com/office/drawing/2014/main" id="{E3005543-87DC-8917-CCB1-242F22C72F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58" y="3353"/>
                <a:ext cx="9" cy="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77" name="Line 37">
                <a:extLst>
                  <a:ext uri="{FF2B5EF4-FFF2-40B4-BE49-F238E27FC236}">
                    <a16:creationId xmlns:a16="http://schemas.microsoft.com/office/drawing/2014/main" id="{27AE6C5C-C1A4-A76D-FCB7-059F3636C9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76" y="3417"/>
                <a:ext cx="218" cy="4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78" name="Line 38">
                <a:extLst>
                  <a:ext uri="{FF2B5EF4-FFF2-40B4-BE49-F238E27FC236}">
                    <a16:creationId xmlns:a16="http://schemas.microsoft.com/office/drawing/2014/main" id="{3D31D837-AEAF-7DC6-795E-F6D2923067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3" y="3426"/>
                <a:ext cx="36" cy="8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79" name="Line 39">
                <a:extLst>
                  <a:ext uri="{FF2B5EF4-FFF2-40B4-BE49-F238E27FC236}">
                    <a16:creationId xmlns:a16="http://schemas.microsoft.com/office/drawing/2014/main" id="{C17D7C10-D63A-0D10-350E-C1AAE9F33E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45" y="3355"/>
                <a:ext cx="9" cy="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80" name="Line 40">
                <a:extLst>
                  <a:ext uri="{FF2B5EF4-FFF2-40B4-BE49-F238E27FC236}">
                    <a16:creationId xmlns:a16="http://schemas.microsoft.com/office/drawing/2014/main" id="{F49AD91E-8CCE-824E-1407-041499979F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2" y="3491"/>
                <a:ext cx="133" cy="5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10282" name="Oval 42">
              <a:extLst>
                <a:ext uri="{FF2B5EF4-FFF2-40B4-BE49-F238E27FC236}">
                  <a16:creationId xmlns:a16="http://schemas.microsoft.com/office/drawing/2014/main" id="{52335945-B931-3D11-803C-58DD7E546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8" y="2250"/>
              <a:ext cx="148" cy="2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0283" name="Arc 43">
              <a:extLst>
                <a:ext uri="{FF2B5EF4-FFF2-40B4-BE49-F238E27FC236}">
                  <a16:creationId xmlns:a16="http://schemas.microsoft.com/office/drawing/2014/main" id="{EDD791FD-A16E-8195-378E-CDA4295FF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1" y="2556"/>
              <a:ext cx="82" cy="85"/>
            </a:xfrm>
            <a:custGeom>
              <a:avLst/>
              <a:gdLst>
                <a:gd name="G0" fmla="+- 21600 0 0"/>
                <a:gd name="G1" fmla="+- 21598 0 0"/>
                <a:gd name="G2" fmla="+- 21600 0 0"/>
                <a:gd name="T0" fmla="*/ 0 w 21600"/>
                <a:gd name="T1" fmla="*/ 21598 h 21598"/>
                <a:gd name="T2" fmla="*/ 21337 w 21600"/>
                <a:gd name="T3" fmla="*/ 0 h 21598"/>
                <a:gd name="T4" fmla="*/ 21600 w 21600"/>
                <a:gd name="T5" fmla="*/ 21598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0" y="21597"/>
                  </a:moveTo>
                  <a:cubicBezTo>
                    <a:pt x="0" y="9771"/>
                    <a:pt x="9511" y="143"/>
                    <a:pt x="21336" y="-1"/>
                  </a:cubicBezTo>
                </a:path>
                <a:path w="21600" h="21598" stroke="0" extrusionOk="0">
                  <a:moveTo>
                    <a:pt x="0" y="21597"/>
                  </a:moveTo>
                  <a:cubicBezTo>
                    <a:pt x="0" y="9771"/>
                    <a:pt x="9511" y="143"/>
                    <a:pt x="21336" y="-1"/>
                  </a:cubicBezTo>
                  <a:lnTo>
                    <a:pt x="21600" y="21598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0284" name="Arc 44">
              <a:extLst>
                <a:ext uri="{FF2B5EF4-FFF2-40B4-BE49-F238E27FC236}">
                  <a16:creationId xmlns:a16="http://schemas.microsoft.com/office/drawing/2014/main" id="{738A93C2-2FBD-07F4-6D22-D41A4871A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8" y="2532"/>
              <a:ext cx="56" cy="11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0285" name="Line 45">
              <a:extLst>
                <a:ext uri="{FF2B5EF4-FFF2-40B4-BE49-F238E27FC236}">
                  <a16:creationId xmlns:a16="http://schemas.microsoft.com/office/drawing/2014/main" id="{AC95E7A6-75C6-4259-A6D6-1F6CC1FF47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38" y="2605"/>
              <a:ext cx="54" cy="2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0286" name="Line 46">
              <a:extLst>
                <a:ext uri="{FF2B5EF4-FFF2-40B4-BE49-F238E27FC236}">
                  <a16:creationId xmlns:a16="http://schemas.microsoft.com/office/drawing/2014/main" id="{BD2CEB63-4817-481D-B65A-A296824B86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52" y="2808"/>
              <a:ext cx="198" cy="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0287" name="AutoShape 47">
              <a:extLst>
                <a:ext uri="{FF2B5EF4-FFF2-40B4-BE49-F238E27FC236}">
                  <a16:creationId xmlns:a16="http://schemas.microsoft.com/office/drawing/2014/main" id="{6ADB1F18-5855-6AB1-169E-113DFE4746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5101" y="2854"/>
              <a:ext cx="309" cy="119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0288" name="Line 48">
              <a:extLst>
                <a:ext uri="{FF2B5EF4-FFF2-40B4-BE49-F238E27FC236}">
                  <a16:creationId xmlns:a16="http://schemas.microsoft.com/office/drawing/2014/main" id="{0F7D3490-B6F4-897B-E4CC-6C0644B02E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22" y="2742"/>
              <a:ext cx="42" cy="1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0289" name="Line 49">
              <a:extLst>
                <a:ext uri="{FF2B5EF4-FFF2-40B4-BE49-F238E27FC236}">
                  <a16:creationId xmlns:a16="http://schemas.microsoft.com/office/drawing/2014/main" id="{A361991D-DD3D-1700-0E9E-FF15AEC9C1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9" y="2598"/>
              <a:ext cx="26" cy="26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0290" name="Line 50">
              <a:extLst>
                <a:ext uri="{FF2B5EF4-FFF2-40B4-BE49-F238E27FC236}">
                  <a16:creationId xmlns:a16="http://schemas.microsoft.com/office/drawing/2014/main" id="{7D3B6485-42DE-C0E6-5259-6112EB8E95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50" y="3017"/>
              <a:ext cx="55" cy="72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0291" name="Line 51">
              <a:extLst>
                <a:ext uri="{FF2B5EF4-FFF2-40B4-BE49-F238E27FC236}">
                  <a16:creationId xmlns:a16="http://schemas.microsoft.com/office/drawing/2014/main" id="{17B4A492-147C-EFB7-B311-5B2880B66B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18" y="2976"/>
              <a:ext cx="6" cy="7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39894EA-59B6-A7B9-BA31-004577EB6C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Gestures in video groupware</a:t>
            </a:r>
            <a:br>
              <a:rPr lang="en-US" altLang="LID4096"/>
            </a:br>
            <a:r>
              <a:rPr lang="en-US" altLang="LID4096" sz="3600" i="1"/>
              <a:t>(Tang, Ishii ~1989)</a:t>
            </a:r>
          </a:p>
        </p:txBody>
      </p:sp>
      <p:pic>
        <p:nvPicPr>
          <p:cNvPr id="11267" name="Picture 3">
            <a:extLst>
              <a:ext uri="{FF2B5EF4-FFF2-40B4-BE49-F238E27FC236}">
                <a16:creationId xmlns:a16="http://schemas.microsoft.com/office/drawing/2014/main" id="{241D1C18-FE98-9D4C-E021-E9229125C42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1790700"/>
            <a:ext cx="6122988" cy="487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48AE08B-BAF7-C8C6-D421-442D5D00F1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0525" y="238125"/>
            <a:ext cx="8410575" cy="1143000"/>
          </a:xfrm>
          <a:noFill/>
          <a:ln/>
        </p:spPr>
        <p:txBody>
          <a:bodyPr/>
          <a:lstStyle/>
          <a:p>
            <a:r>
              <a:rPr lang="en-US" altLang="LID4096"/>
              <a:t>Gestures through cursors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7EB06DC-CBA9-8E74-63B1-078073B116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Surrogate for </a:t>
            </a:r>
          </a:p>
          <a:p>
            <a:pPr lvl="1"/>
            <a:r>
              <a:rPr lang="en-US" altLang="LID4096"/>
              <a:t>hand gestures</a:t>
            </a:r>
          </a:p>
          <a:p>
            <a:pPr lvl="1"/>
            <a:r>
              <a:rPr lang="en-US" altLang="LID4096"/>
              <a:t>gaze direction</a:t>
            </a:r>
            <a:br>
              <a:rPr lang="en-US" altLang="LID4096"/>
            </a:br>
            <a:endParaRPr lang="en-US" altLang="LID4096"/>
          </a:p>
          <a:p>
            <a:pPr>
              <a:buFont typeface="Monotype Sorts" pitchFamily="2" charset="2"/>
              <a:buNone/>
            </a:pPr>
            <a:r>
              <a:rPr lang="en-US" altLang="LID4096"/>
              <a:t>“Telepointers”</a:t>
            </a:r>
          </a:p>
        </p:txBody>
      </p:sp>
      <p:grpSp>
        <p:nvGrpSpPr>
          <p:cNvPr id="12341" name="Group 53">
            <a:extLst>
              <a:ext uri="{FF2B5EF4-FFF2-40B4-BE49-F238E27FC236}">
                <a16:creationId xmlns:a16="http://schemas.microsoft.com/office/drawing/2014/main" id="{5B2CE1D2-8316-BF27-62CC-F31E9E7452B0}"/>
              </a:ext>
            </a:extLst>
          </p:cNvPr>
          <p:cNvGrpSpPr>
            <a:grpSpLocks/>
          </p:cNvGrpSpPr>
          <p:nvPr/>
        </p:nvGrpSpPr>
        <p:grpSpPr bwMode="auto">
          <a:xfrm>
            <a:off x="4200525" y="3095625"/>
            <a:ext cx="4848225" cy="3598863"/>
            <a:chOff x="2646" y="1950"/>
            <a:chExt cx="3054" cy="2267"/>
          </a:xfrm>
        </p:grpSpPr>
        <p:grpSp>
          <p:nvGrpSpPr>
            <p:cNvPr id="12336" name="Group 48">
              <a:extLst>
                <a:ext uri="{FF2B5EF4-FFF2-40B4-BE49-F238E27FC236}">
                  <a16:creationId xmlns:a16="http://schemas.microsoft.com/office/drawing/2014/main" id="{EDC0698B-AF73-558A-00C1-06387832D0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6" y="1950"/>
              <a:ext cx="3054" cy="2267"/>
              <a:chOff x="2646" y="1950"/>
              <a:chExt cx="3054" cy="2267"/>
            </a:xfrm>
          </p:grpSpPr>
          <p:sp>
            <p:nvSpPr>
              <p:cNvPr id="12292" name="AutoShape 4">
                <a:extLst>
                  <a:ext uri="{FF2B5EF4-FFF2-40B4-BE49-F238E27FC236}">
                    <a16:creationId xmlns:a16="http://schemas.microsoft.com/office/drawing/2014/main" id="{B7DF525D-D131-E200-7794-3C5C75916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322" y="2416"/>
                <a:ext cx="1624" cy="550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293" name="Oval 5">
                <a:extLst>
                  <a:ext uri="{FF2B5EF4-FFF2-40B4-BE49-F238E27FC236}">
                    <a16:creationId xmlns:a16="http://schemas.microsoft.com/office/drawing/2014/main" id="{03D87A38-58BE-1DFC-6795-BD519FD0B1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0" y="2475"/>
                <a:ext cx="135" cy="44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294" name="Oval 6">
                <a:extLst>
                  <a:ext uri="{FF2B5EF4-FFF2-40B4-BE49-F238E27FC236}">
                    <a16:creationId xmlns:a16="http://schemas.microsoft.com/office/drawing/2014/main" id="{2D3883B4-09B6-C4C2-E84E-E14ED238EC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2" y="2588"/>
                <a:ext cx="197" cy="59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295" name="Oval 7">
                <a:extLst>
                  <a:ext uri="{FF2B5EF4-FFF2-40B4-BE49-F238E27FC236}">
                    <a16:creationId xmlns:a16="http://schemas.microsoft.com/office/drawing/2014/main" id="{25C9FD0B-1974-E3D2-ED9A-D12A5E82D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6" y="2475"/>
                <a:ext cx="135" cy="44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296" name="Oval 8">
                <a:extLst>
                  <a:ext uri="{FF2B5EF4-FFF2-40B4-BE49-F238E27FC236}">
                    <a16:creationId xmlns:a16="http://schemas.microsoft.com/office/drawing/2014/main" id="{5CC2883C-E5FA-AFE9-0CDE-29022CAD71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7" y="2695"/>
                <a:ext cx="202" cy="62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297" name="Oval 9">
                <a:extLst>
                  <a:ext uri="{FF2B5EF4-FFF2-40B4-BE49-F238E27FC236}">
                    <a16:creationId xmlns:a16="http://schemas.microsoft.com/office/drawing/2014/main" id="{FEA0FDAD-79E0-834E-F925-E7C9D769A5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6" y="2806"/>
                <a:ext cx="247" cy="101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298" name="Oval 10">
                <a:extLst>
                  <a:ext uri="{FF2B5EF4-FFF2-40B4-BE49-F238E27FC236}">
                    <a16:creationId xmlns:a16="http://schemas.microsoft.com/office/drawing/2014/main" id="{B2048106-3549-D1F6-89E5-D829426851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0" y="2695"/>
                <a:ext cx="227" cy="66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299" name="Oval 11">
                <a:extLst>
                  <a:ext uri="{FF2B5EF4-FFF2-40B4-BE49-F238E27FC236}">
                    <a16:creationId xmlns:a16="http://schemas.microsoft.com/office/drawing/2014/main" id="{87854C47-9E76-E1B3-737C-CD8AE27866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59" y="1950"/>
                <a:ext cx="328" cy="399"/>
              </a:xfrm>
              <a:prstGeom prst="ellips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0" name="Line 12">
                <a:extLst>
                  <a:ext uri="{FF2B5EF4-FFF2-40B4-BE49-F238E27FC236}">
                    <a16:creationId xmlns:a16="http://schemas.microsoft.com/office/drawing/2014/main" id="{F113D3F8-1F51-888E-68E4-6CA6B273E2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80" y="3377"/>
                <a:ext cx="820" cy="169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1" name="Line 13">
                <a:extLst>
                  <a:ext uri="{FF2B5EF4-FFF2-40B4-BE49-F238E27FC236}">
                    <a16:creationId xmlns:a16="http://schemas.microsoft.com/office/drawing/2014/main" id="{272E0451-EB85-3453-728C-4D3DDCEBBE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13" y="3541"/>
                <a:ext cx="567" cy="676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2" name="Line 14">
                <a:extLst>
                  <a:ext uri="{FF2B5EF4-FFF2-40B4-BE49-F238E27FC236}">
                    <a16:creationId xmlns:a16="http://schemas.microsoft.com/office/drawing/2014/main" id="{3612CA13-F467-A9B1-0CF6-01A9C24AA3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57" y="2595"/>
                <a:ext cx="193" cy="504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3" name="Line 15">
                <a:extLst>
                  <a:ext uri="{FF2B5EF4-FFF2-40B4-BE49-F238E27FC236}">
                    <a16:creationId xmlns:a16="http://schemas.microsoft.com/office/drawing/2014/main" id="{E360D062-0A68-E1F5-ADAC-4FBFC10254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94" y="2821"/>
                <a:ext cx="63" cy="278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4" name="Line 16">
                <a:extLst>
                  <a:ext uri="{FF2B5EF4-FFF2-40B4-BE49-F238E27FC236}">
                    <a16:creationId xmlns:a16="http://schemas.microsoft.com/office/drawing/2014/main" id="{096FA52A-15D8-9963-FE43-E82B60587B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56" y="2483"/>
                <a:ext cx="301" cy="198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5" name="Arc 17">
                <a:extLst>
                  <a:ext uri="{FF2B5EF4-FFF2-40B4-BE49-F238E27FC236}">
                    <a16:creationId xmlns:a16="http://schemas.microsoft.com/office/drawing/2014/main" id="{65A57B6A-DACE-BC18-9E89-886E866102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3" y="2325"/>
                <a:ext cx="251" cy="553"/>
              </a:xfrm>
              <a:custGeom>
                <a:avLst/>
                <a:gdLst>
                  <a:gd name="G0" fmla="+- 0 0 0"/>
                  <a:gd name="G1" fmla="+- 18917 0 0"/>
                  <a:gd name="G2" fmla="+- 21600 0 0"/>
                  <a:gd name="T0" fmla="*/ 10426 w 20307"/>
                  <a:gd name="T1" fmla="*/ 0 h 18917"/>
                  <a:gd name="T2" fmla="*/ 20307 w 20307"/>
                  <a:gd name="T3" fmla="*/ 11555 h 18917"/>
                  <a:gd name="T4" fmla="*/ 0 w 20307"/>
                  <a:gd name="T5" fmla="*/ 18917 h 18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7" h="18917" fill="none" extrusionOk="0">
                    <a:moveTo>
                      <a:pt x="10426" y="-1"/>
                    </a:moveTo>
                    <a:cubicBezTo>
                      <a:pt x="15011" y="2526"/>
                      <a:pt x="18522" y="6633"/>
                      <a:pt x="20306" y="11555"/>
                    </a:cubicBezTo>
                  </a:path>
                  <a:path w="20307" h="18917" stroke="0" extrusionOk="0">
                    <a:moveTo>
                      <a:pt x="10426" y="-1"/>
                    </a:moveTo>
                    <a:cubicBezTo>
                      <a:pt x="15011" y="2526"/>
                      <a:pt x="18522" y="6633"/>
                      <a:pt x="20306" y="11555"/>
                    </a:cubicBezTo>
                    <a:lnTo>
                      <a:pt x="0" y="18917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6" name="Line 18">
                <a:extLst>
                  <a:ext uri="{FF2B5EF4-FFF2-40B4-BE49-F238E27FC236}">
                    <a16:creationId xmlns:a16="http://schemas.microsoft.com/office/drawing/2014/main" id="{843FAD3F-AA0D-F0A9-A04F-08B0B9B1F1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62" y="2643"/>
                <a:ext cx="138" cy="734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7" name="Line 19">
                <a:extLst>
                  <a:ext uri="{FF2B5EF4-FFF2-40B4-BE49-F238E27FC236}">
                    <a16:creationId xmlns:a16="http://schemas.microsoft.com/office/drawing/2014/main" id="{800F6F06-62B1-4884-55CC-6249DB032F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46" y="2670"/>
                <a:ext cx="322" cy="122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8" name="Line 20">
                <a:extLst>
                  <a:ext uri="{FF2B5EF4-FFF2-40B4-BE49-F238E27FC236}">
                    <a16:creationId xmlns:a16="http://schemas.microsoft.com/office/drawing/2014/main" id="{EBA561AD-9505-D56B-A990-0D3EBEA8CB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0" y="2592"/>
                <a:ext cx="282" cy="282"/>
              </a:xfrm>
              <a:prstGeom prst="line">
                <a:avLst/>
              </a:prstGeom>
              <a:noFill/>
              <a:ln w="127000">
                <a:solidFill>
                  <a:schemeClr val="tx1"/>
                </a:solidFill>
                <a:round/>
                <a:headEnd type="stealth" w="med" len="med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12312" name="Group 24">
                <a:extLst>
                  <a:ext uri="{FF2B5EF4-FFF2-40B4-BE49-F238E27FC236}">
                    <a16:creationId xmlns:a16="http://schemas.microsoft.com/office/drawing/2014/main" id="{EDAFD2CA-677C-08F6-78DD-CA41427D4F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81" y="2419"/>
                <a:ext cx="217" cy="192"/>
                <a:chOff x="4481" y="2419"/>
                <a:chExt cx="217" cy="192"/>
              </a:xfrm>
            </p:grpSpPr>
            <p:sp>
              <p:nvSpPr>
                <p:cNvPr id="12309" name="Arc 21">
                  <a:extLst>
                    <a:ext uri="{FF2B5EF4-FFF2-40B4-BE49-F238E27FC236}">
                      <a16:creationId xmlns:a16="http://schemas.microsoft.com/office/drawing/2014/main" id="{56D64E04-F3E6-D79D-0C5D-E074855DB9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81" y="2497"/>
                  <a:ext cx="133" cy="114"/>
                </a:xfrm>
                <a:custGeom>
                  <a:avLst/>
                  <a:gdLst>
                    <a:gd name="G0" fmla="+- 164 0 0"/>
                    <a:gd name="G1" fmla="+- 21600 0 0"/>
                    <a:gd name="G2" fmla="+- 21600 0 0"/>
                    <a:gd name="T0" fmla="*/ 0 w 21764"/>
                    <a:gd name="T1" fmla="*/ 1 h 21600"/>
                    <a:gd name="T2" fmla="*/ 21764 w 21764"/>
                    <a:gd name="T3" fmla="*/ 21600 h 21600"/>
                    <a:gd name="T4" fmla="*/ 164 w 21764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764" h="21600" fill="none" extrusionOk="0">
                      <a:moveTo>
                        <a:pt x="-1" y="0"/>
                      </a:moveTo>
                      <a:cubicBezTo>
                        <a:pt x="54" y="0"/>
                        <a:pt x="109" y="0"/>
                        <a:pt x="164" y="0"/>
                      </a:cubicBezTo>
                      <a:cubicBezTo>
                        <a:pt x="12093" y="0"/>
                        <a:pt x="21764" y="9670"/>
                        <a:pt x="21764" y="21600"/>
                      </a:cubicBezTo>
                    </a:path>
                    <a:path w="21764" h="21600" stroke="0" extrusionOk="0">
                      <a:moveTo>
                        <a:pt x="-1" y="0"/>
                      </a:moveTo>
                      <a:cubicBezTo>
                        <a:pt x="54" y="0"/>
                        <a:pt x="109" y="0"/>
                        <a:pt x="164" y="0"/>
                      </a:cubicBezTo>
                      <a:cubicBezTo>
                        <a:pt x="12093" y="0"/>
                        <a:pt x="21764" y="9670"/>
                        <a:pt x="21764" y="21600"/>
                      </a:cubicBezTo>
                      <a:lnTo>
                        <a:pt x="164" y="2160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rgbClr val="6666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10" name="Arc 22">
                  <a:extLst>
                    <a:ext uri="{FF2B5EF4-FFF2-40B4-BE49-F238E27FC236}">
                      <a16:creationId xmlns:a16="http://schemas.microsoft.com/office/drawing/2014/main" id="{C7EA0E95-F518-B718-2C83-25412D9B35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23" y="2461"/>
                  <a:ext cx="133" cy="114"/>
                </a:xfrm>
                <a:custGeom>
                  <a:avLst/>
                  <a:gdLst>
                    <a:gd name="G0" fmla="+- 164 0 0"/>
                    <a:gd name="G1" fmla="+- 21600 0 0"/>
                    <a:gd name="G2" fmla="+- 21600 0 0"/>
                    <a:gd name="T0" fmla="*/ 0 w 21764"/>
                    <a:gd name="T1" fmla="*/ 1 h 21600"/>
                    <a:gd name="T2" fmla="*/ 21764 w 21764"/>
                    <a:gd name="T3" fmla="*/ 21600 h 21600"/>
                    <a:gd name="T4" fmla="*/ 164 w 21764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764" h="21600" fill="none" extrusionOk="0">
                      <a:moveTo>
                        <a:pt x="-1" y="0"/>
                      </a:moveTo>
                      <a:cubicBezTo>
                        <a:pt x="54" y="0"/>
                        <a:pt x="109" y="0"/>
                        <a:pt x="164" y="0"/>
                      </a:cubicBezTo>
                      <a:cubicBezTo>
                        <a:pt x="12093" y="0"/>
                        <a:pt x="21764" y="9670"/>
                        <a:pt x="21764" y="21600"/>
                      </a:cubicBezTo>
                    </a:path>
                    <a:path w="21764" h="21600" stroke="0" extrusionOk="0">
                      <a:moveTo>
                        <a:pt x="-1" y="0"/>
                      </a:moveTo>
                      <a:cubicBezTo>
                        <a:pt x="54" y="0"/>
                        <a:pt x="109" y="0"/>
                        <a:pt x="164" y="0"/>
                      </a:cubicBezTo>
                      <a:cubicBezTo>
                        <a:pt x="12093" y="0"/>
                        <a:pt x="21764" y="9670"/>
                        <a:pt x="21764" y="21600"/>
                      </a:cubicBezTo>
                      <a:lnTo>
                        <a:pt x="164" y="2160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rgbClr val="6666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11" name="Arc 23">
                  <a:extLst>
                    <a:ext uri="{FF2B5EF4-FFF2-40B4-BE49-F238E27FC236}">
                      <a16:creationId xmlns:a16="http://schemas.microsoft.com/office/drawing/2014/main" id="{2F41FC7D-B376-DF0C-9F50-5CB83AF444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65" y="2419"/>
                  <a:ext cx="133" cy="114"/>
                </a:xfrm>
                <a:custGeom>
                  <a:avLst/>
                  <a:gdLst>
                    <a:gd name="G0" fmla="+- 164 0 0"/>
                    <a:gd name="G1" fmla="+- 21600 0 0"/>
                    <a:gd name="G2" fmla="+- 21600 0 0"/>
                    <a:gd name="T0" fmla="*/ 0 w 21764"/>
                    <a:gd name="T1" fmla="*/ 1 h 21600"/>
                    <a:gd name="T2" fmla="*/ 21764 w 21764"/>
                    <a:gd name="T3" fmla="*/ 21600 h 21600"/>
                    <a:gd name="T4" fmla="*/ 164 w 21764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764" h="21600" fill="none" extrusionOk="0">
                      <a:moveTo>
                        <a:pt x="-1" y="0"/>
                      </a:moveTo>
                      <a:cubicBezTo>
                        <a:pt x="54" y="0"/>
                        <a:pt x="109" y="0"/>
                        <a:pt x="164" y="0"/>
                      </a:cubicBezTo>
                      <a:cubicBezTo>
                        <a:pt x="12093" y="0"/>
                        <a:pt x="21764" y="9670"/>
                        <a:pt x="21764" y="21600"/>
                      </a:cubicBezTo>
                    </a:path>
                    <a:path w="21764" h="21600" stroke="0" extrusionOk="0">
                      <a:moveTo>
                        <a:pt x="-1" y="0"/>
                      </a:moveTo>
                      <a:cubicBezTo>
                        <a:pt x="54" y="0"/>
                        <a:pt x="109" y="0"/>
                        <a:pt x="164" y="0"/>
                      </a:cubicBezTo>
                      <a:cubicBezTo>
                        <a:pt x="12093" y="0"/>
                        <a:pt x="21764" y="9670"/>
                        <a:pt x="21764" y="21600"/>
                      </a:cubicBezTo>
                      <a:lnTo>
                        <a:pt x="164" y="2160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rgbClr val="6666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2316" name="Group 28">
                <a:extLst>
                  <a:ext uri="{FF2B5EF4-FFF2-40B4-BE49-F238E27FC236}">
                    <a16:creationId xmlns:a16="http://schemas.microsoft.com/office/drawing/2014/main" id="{DBFEC3E6-1B6C-47B1-0180-752306195A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2" y="2695"/>
                <a:ext cx="192" cy="216"/>
                <a:chOff x="4272" y="2695"/>
                <a:chExt cx="192" cy="216"/>
              </a:xfrm>
            </p:grpSpPr>
            <p:sp>
              <p:nvSpPr>
                <p:cNvPr id="12313" name="Arc 25">
                  <a:extLst>
                    <a:ext uri="{FF2B5EF4-FFF2-40B4-BE49-F238E27FC236}">
                      <a16:creationId xmlns:a16="http://schemas.microsoft.com/office/drawing/2014/main" id="{06C5E7C5-F942-89D2-EE12-790CF2A23D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4350" y="2695"/>
                  <a:ext cx="114" cy="1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rgbClr val="6666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14" name="Arc 26">
                  <a:extLst>
                    <a:ext uri="{FF2B5EF4-FFF2-40B4-BE49-F238E27FC236}">
                      <a16:creationId xmlns:a16="http://schemas.microsoft.com/office/drawing/2014/main" id="{60D67847-ED3D-091F-F1DD-2A731050AC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4314" y="2737"/>
                  <a:ext cx="114" cy="1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rgbClr val="6666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15" name="Arc 27">
                  <a:extLst>
                    <a:ext uri="{FF2B5EF4-FFF2-40B4-BE49-F238E27FC236}">
                      <a16:creationId xmlns:a16="http://schemas.microsoft.com/office/drawing/2014/main" id="{83CDD384-B71B-2063-4113-8500A878C6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4272" y="2779"/>
                  <a:ext cx="114" cy="1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rgbClr val="6666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2326" name="Group 38">
                <a:extLst>
                  <a:ext uri="{FF2B5EF4-FFF2-40B4-BE49-F238E27FC236}">
                    <a16:creationId xmlns:a16="http://schemas.microsoft.com/office/drawing/2014/main" id="{9A98ED1D-1C31-F9C6-3585-5C5C7FF1C3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46" y="1968"/>
                <a:ext cx="1116" cy="2163"/>
                <a:chOff x="2646" y="1968"/>
                <a:chExt cx="1116" cy="2163"/>
              </a:xfrm>
            </p:grpSpPr>
            <p:sp>
              <p:nvSpPr>
                <p:cNvPr id="12317" name="Line 29">
                  <a:extLst>
                    <a:ext uri="{FF2B5EF4-FFF2-40B4-BE49-F238E27FC236}">
                      <a16:creationId xmlns:a16="http://schemas.microsoft.com/office/drawing/2014/main" id="{41E63C62-240E-559E-FFCD-BB848568F9E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46" y="3279"/>
                  <a:ext cx="760" cy="183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18" name="Line 30">
                  <a:extLst>
                    <a:ext uri="{FF2B5EF4-FFF2-40B4-BE49-F238E27FC236}">
                      <a16:creationId xmlns:a16="http://schemas.microsoft.com/office/drawing/2014/main" id="{7772A5F7-1F2A-15B6-2183-49334FA30E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96" y="3462"/>
                  <a:ext cx="410" cy="669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19" name="Line 31">
                  <a:extLst>
                    <a:ext uri="{FF2B5EF4-FFF2-40B4-BE49-F238E27FC236}">
                      <a16:creationId xmlns:a16="http://schemas.microsoft.com/office/drawing/2014/main" id="{ADD5E085-C380-7E56-EAA5-C95549FF5D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56" y="2489"/>
                  <a:ext cx="231" cy="427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20" name="Line 32">
                  <a:extLst>
                    <a:ext uri="{FF2B5EF4-FFF2-40B4-BE49-F238E27FC236}">
                      <a16:creationId xmlns:a16="http://schemas.microsoft.com/office/drawing/2014/main" id="{932C1945-7598-98DA-8901-A19CCDFD1E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287" y="2428"/>
                  <a:ext cx="57" cy="488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21" name="Line 33">
                  <a:extLst>
                    <a:ext uri="{FF2B5EF4-FFF2-40B4-BE49-F238E27FC236}">
                      <a16:creationId xmlns:a16="http://schemas.microsoft.com/office/drawing/2014/main" id="{CF426387-F960-16D6-8B13-A98B6C1816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21" y="2428"/>
                  <a:ext cx="241" cy="422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22" name="Arc 34">
                  <a:extLst>
                    <a:ext uri="{FF2B5EF4-FFF2-40B4-BE49-F238E27FC236}">
                      <a16:creationId xmlns:a16="http://schemas.microsoft.com/office/drawing/2014/main" id="{BFA4D3CC-6C8F-389F-BDDD-7BB88163C0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20" y="2195"/>
                  <a:ext cx="659" cy="469"/>
                </a:xfrm>
                <a:custGeom>
                  <a:avLst/>
                  <a:gdLst>
                    <a:gd name="G0" fmla="+- 20312 0 0"/>
                    <a:gd name="G1" fmla="+- 18864 0 0"/>
                    <a:gd name="G2" fmla="+- 21600 0 0"/>
                    <a:gd name="T0" fmla="*/ 0 w 20312"/>
                    <a:gd name="T1" fmla="*/ 11517 h 18864"/>
                    <a:gd name="T2" fmla="*/ 9789 w 20312"/>
                    <a:gd name="T3" fmla="*/ 0 h 18864"/>
                    <a:gd name="T4" fmla="*/ 20312 w 20312"/>
                    <a:gd name="T5" fmla="*/ 18864 h 18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12" h="18864" fill="none" extrusionOk="0">
                      <a:moveTo>
                        <a:pt x="-1" y="11516"/>
                      </a:moveTo>
                      <a:cubicBezTo>
                        <a:pt x="1769" y="6624"/>
                        <a:pt x="5245" y="2535"/>
                        <a:pt x="9789" y="0"/>
                      </a:cubicBezTo>
                    </a:path>
                    <a:path w="20312" h="18864" stroke="0" extrusionOk="0">
                      <a:moveTo>
                        <a:pt x="-1" y="11516"/>
                      </a:moveTo>
                      <a:cubicBezTo>
                        <a:pt x="1769" y="6624"/>
                        <a:pt x="5245" y="2535"/>
                        <a:pt x="9789" y="0"/>
                      </a:cubicBezTo>
                      <a:lnTo>
                        <a:pt x="20312" y="18864"/>
                      </a:lnTo>
                      <a:close/>
                    </a:path>
                  </a:pathLst>
                </a:custGeom>
                <a:noFill/>
                <a:ln w="762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23" name="Oval 35">
                  <a:extLst>
                    <a:ext uri="{FF2B5EF4-FFF2-40B4-BE49-F238E27FC236}">
                      <a16:creationId xmlns:a16="http://schemas.microsoft.com/office/drawing/2014/main" id="{8CFF116E-B2D0-BD18-5F7B-2D6BBDFF5C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54" y="1968"/>
                  <a:ext cx="300" cy="436"/>
                </a:xfrm>
                <a:prstGeom prst="ellips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24" name="Line 36">
                  <a:extLst>
                    <a:ext uri="{FF2B5EF4-FFF2-40B4-BE49-F238E27FC236}">
                      <a16:creationId xmlns:a16="http://schemas.microsoft.com/office/drawing/2014/main" id="{0ECAE95A-A74E-74EB-DBE8-11D247C583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819" y="2477"/>
                  <a:ext cx="113" cy="265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25" name="Line 37">
                  <a:extLst>
                    <a:ext uri="{FF2B5EF4-FFF2-40B4-BE49-F238E27FC236}">
                      <a16:creationId xmlns:a16="http://schemas.microsoft.com/office/drawing/2014/main" id="{0696B4B0-6303-71DD-1DEE-43F68F01E2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646" y="2732"/>
                  <a:ext cx="174" cy="547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2327" name="Line 39">
                <a:extLst>
                  <a:ext uri="{FF2B5EF4-FFF2-40B4-BE49-F238E27FC236}">
                    <a16:creationId xmlns:a16="http://schemas.microsoft.com/office/drawing/2014/main" id="{5990F1A8-ADDF-47E0-B89D-8E9D7DC31F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72" y="2652"/>
                <a:ext cx="282" cy="282"/>
              </a:xfrm>
              <a:prstGeom prst="line">
                <a:avLst/>
              </a:prstGeom>
              <a:noFill/>
              <a:ln w="127000">
                <a:solidFill>
                  <a:schemeClr val="tx1"/>
                </a:solidFill>
                <a:round/>
                <a:headEnd type="stealth" w="med" len="med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12331" name="Group 43">
                <a:extLst>
                  <a:ext uri="{FF2B5EF4-FFF2-40B4-BE49-F238E27FC236}">
                    <a16:creationId xmlns:a16="http://schemas.microsoft.com/office/drawing/2014/main" id="{1E999EA9-6618-7303-570F-D95D872C22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67" y="2479"/>
                <a:ext cx="216" cy="192"/>
                <a:chOff x="3667" y="2479"/>
                <a:chExt cx="216" cy="192"/>
              </a:xfrm>
            </p:grpSpPr>
            <p:sp>
              <p:nvSpPr>
                <p:cNvPr id="12328" name="Arc 40">
                  <a:extLst>
                    <a:ext uri="{FF2B5EF4-FFF2-40B4-BE49-F238E27FC236}">
                      <a16:creationId xmlns:a16="http://schemas.microsoft.com/office/drawing/2014/main" id="{A48ACDED-2D13-8155-5BFA-A508AD136A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51" y="2557"/>
                  <a:ext cx="132" cy="114"/>
                </a:xfrm>
                <a:custGeom>
                  <a:avLst/>
                  <a:gdLst>
                    <a:gd name="G0" fmla="+- 21600 0 0"/>
                    <a:gd name="G1" fmla="+- 21599 0 0"/>
                    <a:gd name="G2" fmla="+- 21600 0 0"/>
                    <a:gd name="T0" fmla="*/ 0 w 21600"/>
                    <a:gd name="T1" fmla="*/ 21599 h 21599"/>
                    <a:gd name="T2" fmla="*/ 21436 w 21600"/>
                    <a:gd name="T3" fmla="*/ 0 h 21599"/>
                    <a:gd name="T4" fmla="*/ 21600 w 21600"/>
                    <a:gd name="T5" fmla="*/ 21599 h 215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599" fill="none" extrusionOk="0">
                      <a:moveTo>
                        <a:pt x="0" y="21598"/>
                      </a:moveTo>
                      <a:cubicBezTo>
                        <a:pt x="0" y="9733"/>
                        <a:pt x="9570" y="89"/>
                        <a:pt x="21435" y="-1"/>
                      </a:cubicBezTo>
                    </a:path>
                    <a:path w="21600" h="21599" stroke="0" extrusionOk="0">
                      <a:moveTo>
                        <a:pt x="0" y="21598"/>
                      </a:moveTo>
                      <a:cubicBezTo>
                        <a:pt x="0" y="9733"/>
                        <a:pt x="9570" y="89"/>
                        <a:pt x="21435" y="-1"/>
                      </a:cubicBezTo>
                      <a:lnTo>
                        <a:pt x="21600" y="21599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rgbClr val="6666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29" name="Arc 41">
                  <a:extLst>
                    <a:ext uri="{FF2B5EF4-FFF2-40B4-BE49-F238E27FC236}">
                      <a16:creationId xmlns:a16="http://schemas.microsoft.com/office/drawing/2014/main" id="{F5D9912C-9A0C-FF4E-7465-F80CC50A15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09" y="2521"/>
                  <a:ext cx="132" cy="114"/>
                </a:xfrm>
                <a:custGeom>
                  <a:avLst/>
                  <a:gdLst>
                    <a:gd name="G0" fmla="+- 21600 0 0"/>
                    <a:gd name="G1" fmla="+- 21599 0 0"/>
                    <a:gd name="G2" fmla="+- 21600 0 0"/>
                    <a:gd name="T0" fmla="*/ 0 w 21600"/>
                    <a:gd name="T1" fmla="*/ 21599 h 21599"/>
                    <a:gd name="T2" fmla="*/ 21436 w 21600"/>
                    <a:gd name="T3" fmla="*/ 0 h 21599"/>
                    <a:gd name="T4" fmla="*/ 21600 w 21600"/>
                    <a:gd name="T5" fmla="*/ 21599 h 215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599" fill="none" extrusionOk="0">
                      <a:moveTo>
                        <a:pt x="0" y="21598"/>
                      </a:moveTo>
                      <a:cubicBezTo>
                        <a:pt x="0" y="9733"/>
                        <a:pt x="9570" y="89"/>
                        <a:pt x="21435" y="-1"/>
                      </a:cubicBezTo>
                    </a:path>
                    <a:path w="21600" h="21599" stroke="0" extrusionOk="0">
                      <a:moveTo>
                        <a:pt x="0" y="21598"/>
                      </a:moveTo>
                      <a:cubicBezTo>
                        <a:pt x="0" y="9733"/>
                        <a:pt x="9570" y="89"/>
                        <a:pt x="21435" y="-1"/>
                      </a:cubicBezTo>
                      <a:lnTo>
                        <a:pt x="21600" y="21599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rgbClr val="6666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30" name="Arc 42">
                  <a:extLst>
                    <a:ext uri="{FF2B5EF4-FFF2-40B4-BE49-F238E27FC236}">
                      <a16:creationId xmlns:a16="http://schemas.microsoft.com/office/drawing/2014/main" id="{E3E72877-4E98-438E-43A1-01AF8293B5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7" y="2479"/>
                  <a:ext cx="132" cy="114"/>
                </a:xfrm>
                <a:custGeom>
                  <a:avLst/>
                  <a:gdLst>
                    <a:gd name="G0" fmla="+- 21600 0 0"/>
                    <a:gd name="G1" fmla="+- 21599 0 0"/>
                    <a:gd name="G2" fmla="+- 21600 0 0"/>
                    <a:gd name="T0" fmla="*/ 0 w 21600"/>
                    <a:gd name="T1" fmla="*/ 21599 h 21599"/>
                    <a:gd name="T2" fmla="*/ 21436 w 21600"/>
                    <a:gd name="T3" fmla="*/ 0 h 21599"/>
                    <a:gd name="T4" fmla="*/ 21600 w 21600"/>
                    <a:gd name="T5" fmla="*/ 21599 h 215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599" fill="none" extrusionOk="0">
                      <a:moveTo>
                        <a:pt x="0" y="21598"/>
                      </a:moveTo>
                      <a:cubicBezTo>
                        <a:pt x="0" y="9733"/>
                        <a:pt x="9570" y="89"/>
                        <a:pt x="21435" y="-1"/>
                      </a:cubicBezTo>
                    </a:path>
                    <a:path w="21600" h="21599" stroke="0" extrusionOk="0">
                      <a:moveTo>
                        <a:pt x="0" y="21598"/>
                      </a:moveTo>
                      <a:cubicBezTo>
                        <a:pt x="0" y="9733"/>
                        <a:pt x="9570" y="89"/>
                        <a:pt x="21435" y="-1"/>
                      </a:cubicBezTo>
                      <a:lnTo>
                        <a:pt x="21600" y="21599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rgbClr val="6666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2335" name="Group 47">
                <a:extLst>
                  <a:ext uri="{FF2B5EF4-FFF2-40B4-BE49-F238E27FC236}">
                    <a16:creationId xmlns:a16="http://schemas.microsoft.com/office/drawing/2014/main" id="{D4115FA6-3544-D79E-A8E1-7B4425BB2C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01" y="2755"/>
                <a:ext cx="192" cy="216"/>
                <a:chOff x="3901" y="2755"/>
                <a:chExt cx="192" cy="216"/>
              </a:xfrm>
            </p:grpSpPr>
            <p:sp>
              <p:nvSpPr>
                <p:cNvPr id="12332" name="Arc 44">
                  <a:extLst>
                    <a:ext uri="{FF2B5EF4-FFF2-40B4-BE49-F238E27FC236}">
                      <a16:creationId xmlns:a16="http://schemas.microsoft.com/office/drawing/2014/main" id="{9E3B94E4-765E-49AA-75A2-F973DA6775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3901" y="2755"/>
                  <a:ext cx="114" cy="132"/>
                </a:xfrm>
                <a:custGeom>
                  <a:avLst/>
                  <a:gdLst>
                    <a:gd name="G0" fmla="+- 21600 0 0"/>
                    <a:gd name="G1" fmla="+- 21599 0 0"/>
                    <a:gd name="G2" fmla="+- 21600 0 0"/>
                    <a:gd name="T0" fmla="*/ 0 w 21600"/>
                    <a:gd name="T1" fmla="*/ 21599 h 21599"/>
                    <a:gd name="T2" fmla="*/ 21411 w 21600"/>
                    <a:gd name="T3" fmla="*/ 0 h 21599"/>
                    <a:gd name="T4" fmla="*/ 21600 w 21600"/>
                    <a:gd name="T5" fmla="*/ 21599 h 215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599" fill="none" extrusionOk="0">
                      <a:moveTo>
                        <a:pt x="0" y="21598"/>
                      </a:moveTo>
                      <a:cubicBezTo>
                        <a:pt x="0" y="9743"/>
                        <a:pt x="9555" y="103"/>
                        <a:pt x="21410" y="-1"/>
                      </a:cubicBezTo>
                    </a:path>
                    <a:path w="21600" h="21599" stroke="0" extrusionOk="0">
                      <a:moveTo>
                        <a:pt x="0" y="21598"/>
                      </a:moveTo>
                      <a:cubicBezTo>
                        <a:pt x="0" y="9743"/>
                        <a:pt x="9555" y="103"/>
                        <a:pt x="21410" y="-1"/>
                      </a:cubicBezTo>
                      <a:lnTo>
                        <a:pt x="21600" y="21599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rgbClr val="6666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33" name="Arc 45">
                  <a:extLst>
                    <a:ext uri="{FF2B5EF4-FFF2-40B4-BE49-F238E27FC236}">
                      <a16:creationId xmlns:a16="http://schemas.microsoft.com/office/drawing/2014/main" id="{ABB5317C-B6C9-0373-5A05-18E03DE907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3937" y="2797"/>
                  <a:ext cx="114" cy="132"/>
                </a:xfrm>
                <a:custGeom>
                  <a:avLst/>
                  <a:gdLst>
                    <a:gd name="G0" fmla="+- 21600 0 0"/>
                    <a:gd name="G1" fmla="+- 21599 0 0"/>
                    <a:gd name="G2" fmla="+- 21600 0 0"/>
                    <a:gd name="T0" fmla="*/ 0 w 21600"/>
                    <a:gd name="T1" fmla="*/ 21599 h 21599"/>
                    <a:gd name="T2" fmla="*/ 21411 w 21600"/>
                    <a:gd name="T3" fmla="*/ 0 h 21599"/>
                    <a:gd name="T4" fmla="*/ 21600 w 21600"/>
                    <a:gd name="T5" fmla="*/ 21599 h 215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599" fill="none" extrusionOk="0">
                      <a:moveTo>
                        <a:pt x="0" y="21598"/>
                      </a:moveTo>
                      <a:cubicBezTo>
                        <a:pt x="0" y="9743"/>
                        <a:pt x="9555" y="103"/>
                        <a:pt x="21410" y="-1"/>
                      </a:cubicBezTo>
                    </a:path>
                    <a:path w="21600" h="21599" stroke="0" extrusionOk="0">
                      <a:moveTo>
                        <a:pt x="0" y="21598"/>
                      </a:moveTo>
                      <a:cubicBezTo>
                        <a:pt x="0" y="9743"/>
                        <a:pt x="9555" y="103"/>
                        <a:pt x="21410" y="-1"/>
                      </a:cubicBezTo>
                      <a:lnTo>
                        <a:pt x="21600" y="21599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rgbClr val="6666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34" name="Arc 46">
                  <a:extLst>
                    <a:ext uri="{FF2B5EF4-FFF2-40B4-BE49-F238E27FC236}">
                      <a16:creationId xmlns:a16="http://schemas.microsoft.com/office/drawing/2014/main" id="{A86CA074-D746-4747-6CC0-FB5DB381B7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3979" y="2839"/>
                  <a:ext cx="114" cy="132"/>
                </a:xfrm>
                <a:custGeom>
                  <a:avLst/>
                  <a:gdLst>
                    <a:gd name="G0" fmla="+- 21600 0 0"/>
                    <a:gd name="G1" fmla="+- 21599 0 0"/>
                    <a:gd name="G2" fmla="+- 21600 0 0"/>
                    <a:gd name="T0" fmla="*/ 0 w 21600"/>
                    <a:gd name="T1" fmla="*/ 21599 h 21599"/>
                    <a:gd name="T2" fmla="*/ 21411 w 21600"/>
                    <a:gd name="T3" fmla="*/ 0 h 21599"/>
                    <a:gd name="T4" fmla="*/ 21600 w 21600"/>
                    <a:gd name="T5" fmla="*/ 21599 h 215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599" fill="none" extrusionOk="0">
                      <a:moveTo>
                        <a:pt x="0" y="21598"/>
                      </a:moveTo>
                      <a:cubicBezTo>
                        <a:pt x="0" y="9743"/>
                        <a:pt x="9555" y="103"/>
                        <a:pt x="21410" y="-1"/>
                      </a:cubicBezTo>
                    </a:path>
                    <a:path w="21600" h="21599" stroke="0" extrusionOk="0">
                      <a:moveTo>
                        <a:pt x="0" y="21598"/>
                      </a:moveTo>
                      <a:cubicBezTo>
                        <a:pt x="0" y="9743"/>
                        <a:pt x="9555" y="103"/>
                        <a:pt x="21410" y="-1"/>
                      </a:cubicBezTo>
                      <a:lnTo>
                        <a:pt x="21600" y="21599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rgbClr val="6666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sp>
          <p:nvSpPr>
            <p:cNvPr id="12337" name="Oval 49">
              <a:extLst>
                <a:ext uri="{FF2B5EF4-FFF2-40B4-BE49-F238E27FC236}">
                  <a16:creationId xmlns:a16="http://schemas.microsoft.com/office/drawing/2014/main" id="{E0406CAC-F4FD-605A-B05C-B2164DE9E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4" y="2116"/>
              <a:ext cx="52" cy="12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38" name="Oval 50">
              <a:extLst>
                <a:ext uri="{FF2B5EF4-FFF2-40B4-BE49-F238E27FC236}">
                  <a16:creationId xmlns:a16="http://schemas.microsoft.com/office/drawing/2014/main" id="{BB2FBAEC-7938-C715-30B9-7503C45373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6" y="2080"/>
              <a:ext cx="52" cy="12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39" name="Oval 51">
              <a:extLst>
                <a:ext uri="{FF2B5EF4-FFF2-40B4-BE49-F238E27FC236}">
                  <a16:creationId xmlns:a16="http://schemas.microsoft.com/office/drawing/2014/main" id="{F25EC8A9-BE03-0E64-74EC-B72AB08F5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0" y="2194"/>
              <a:ext cx="40" cy="3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40" name="Oval 52">
              <a:extLst>
                <a:ext uri="{FF2B5EF4-FFF2-40B4-BE49-F238E27FC236}">
                  <a16:creationId xmlns:a16="http://schemas.microsoft.com/office/drawing/2014/main" id="{E7423ECB-27CF-546C-7113-54C46B837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6" y="2158"/>
              <a:ext cx="40" cy="3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AA765D5-B9EC-9429-6CD8-197E55BE1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750" y="247650"/>
            <a:ext cx="8648700" cy="1143000"/>
          </a:xfrm>
          <a:noFill/>
          <a:ln/>
        </p:spPr>
        <p:txBody>
          <a:bodyPr/>
          <a:lstStyle/>
          <a:p>
            <a:r>
              <a:rPr lang="en-US" altLang="LID4096"/>
              <a:t>Gestures through telepointers</a:t>
            </a:r>
            <a:br>
              <a:rPr lang="en-US" altLang="LID4096"/>
            </a:br>
            <a:r>
              <a:rPr lang="en-US" altLang="LID4096" sz="3600" i="1"/>
              <a:t>(Engelbart, 1968)</a:t>
            </a:r>
          </a:p>
        </p:txBody>
      </p:sp>
      <p:grpSp>
        <p:nvGrpSpPr>
          <p:cNvPr id="13366" name="Group 54">
            <a:extLst>
              <a:ext uri="{FF2B5EF4-FFF2-40B4-BE49-F238E27FC236}">
                <a16:creationId xmlns:a16="http://schemas.microsoft.com/office/drawing/2014/main" id="{B8C2A853-B835-8BBC-7A54-66573707654B}"/>
              </a:ext>
            </a:extLst>
          </p:cNvPr>
          <p:cNvGrpSpPr>
            <a:grpSpLocks/>
          </p:cNvGrpSpPr>
          <p:nvPr/>
        </p:nvGrpSpPr>
        <p:grpSpPr bwMode="auto">
          <a:xfrm>
            <a:off x="2265363" y="4911725"/>
            <a:ext cx="4598987" cy="1946275"/>
            <a:chOff x="1427" y="3094"/>
            <a:chExt cx="2897" cy="1226"/>
          </a:xfrm>
        </p:grpSpPr>
        <p:grpSp>
          <p:nvGrpSpPr>
            <p:cNvPr id="13339" name="Group 27">
              <a:extLst>
                <a:ext uri="{FF2B5EF4-FFF2-40B4-BE49-F238E27FC236}">
                  <a16:creationId xmlns:a16="http://schemas.microsoft.com/office/drawing/2014/main" id="{0943139F-773C-48C8-7225-6402C94245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37" y="3303"/>
              <a:ext cx="1087" cy="959"/>
              <a:chOff x="3237" y="3303"/>
              <a:chExt cx="1087" cy="959"/>
            </a:xfrm>
          </p:grpSpPr>
          <p:grpSp>
            <p:nvGrpSpPr>
              <p:cNvPr id="13327" name="Group 15">
                <a:extLst>
                  <a:ext uri="{FF2B5EF4-FFF2-40B4-BE49-F238E27FC236}">
                    <a16:creationId xmlns:a16="http://schemas.microsoft.com/office/drawing/2014/main" id="{3A88CCE4-F8F5-F621-5E27-348AC774EA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37" y="3429"/>
                <a:ext cx="811" cy="491"/>
                <a:chOff x="3237" y="3429"/>
                <a:chExt cx="811" cy="491"/>
              </a:xfrm>
            </p:grpSpPr>
            <p:grpSp>
              <p:nvGrpSpPr>
                <p:cNvPr id="13317" name="Group 5">
                  <a:extLst>
                    <a:ext uri="{FF2B5EF4-FFF2-40B4-BE49-F238E27FC236}">
                      <a16:creationId xmlns:a16="http://schemas.microsoft.com/office/drawing/2014/main" id="{03820DF4-55BC-EB9C-0AEF-E6F680AE62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7" y="3622"/>
                  <a:ext cx="811" cy="298"/>
                  <a:chOff x="3237" y="3622"/>
                  <a:chExt cx="811" cy="298"/>
                </a:xfrm>
              </p:grpSpPr>
              <p:sp>
                <p:nvSpPr>
                  <p:cNvPr id="13315" name="Oval 3">
                    <a:extLst>
                      <a:ext uri="{FF2B5EF4-FFF2-40B4-BE49-F238E27FC236}">
                        <a16:creationId xmlns:a16="http://schemas.microsoft.com/office/drawing/2014/main" id="{99450502-0D0C-5A35-8992-4BADC2DB3D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37" y="3637"/>
                    <a:ext cx="811" cy="283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3316" name="Oval 4">
                    <a:extLst>
                      <a:ext uri="{FF2B5EF4-FFF2-40B4-BE49-F238E27FC236}">
                        <a16:creationId xmlns:a16="http://schemas.microsoft.com/office/drawing/2014/main" id="{7323FF4B-1377-808B-B01D-BC1ADC193B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37" y="3622"/>
                    <a:ext cx="811" cy="283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3320" name="Group 8">
                  <a:extLst>
                    <a:ext uri="{FF2B5EF4-FFF2-40B4-BE49-F238E27FC236}">
                      <a16:creationId xmlns:a16="http://schemas.microsoft.com/office/drawing/2014/main" id="{25E5BBC4-9F83-E02E-217C-E94DC71E79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55" y="3429"/>
                  <a:ext cx="294" cy="372"/>
                  <a:chOff x="3255" y="3429"/>
                  <a:chExt cx="294" cy="372"/>
                </a:xfrm>
              </p:grpSpPr>
              <p:sp>
                <p:nvSpPr>
                  <p:cNvPr id="13318" name="AutoShape 6">
                    <a:extLst>
                      <a:ext uri="{FF2B5EF4-FFF2-40B4-BE49-F238E27FC236}">
                        <a16:creationId xmlns:a16="http://schemas.microsoft.com/office/drawing/2014/main" id="{A078C2D1-BEBC-190A-AF57-1575A41DE1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3227" y="3501"/>
                    <a:ext cx="328" cy="272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3319" name="Rectangle 7">
                    <a:extLst>
                      <a:ext uri="{FF2B5EF4-FFF2-40B4-BE49-F238E27FC236}">
                        <a16:creationId xmlns:a16="http://schemas.microsoft.com/office/drawing/2014/main" id="{F4B20970-C294-F1C6-FF98-662AE33C41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3525" y="3429"/>
                    <a:ext cx="24" cy="362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3325" name="Group 13">
                  <a:extLst>
                    <a:ext uri="{FF2B5EF4-FFF2-40B4-BE49-F238E27FC236}">
                      <a16:creationId xmlns:a16="http://schemas.microsoft.com/office/drawing/2014/main" id="{103599E5-024E-9351-64B5-56CF8CD20D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06" y="3720"/>
                  <a:ext cx="134" cy="41"/>
                  <a:chOff x="3606" y="3720"/>
                  <a:chExt cx="134" cy="41"/>
                </a:xfrm>
              </p:grpSpPr>
              <p:grpSp>
                <p:nvGrpSpPr>
                  <p:cNvPr id="13323" name="Group 11">
                    <a:extLst>
                      <a:ext uri="{FF2B5EF4-FFF2-40B4-BE49-F238E27FC236}">
                        <a16:creationId xmlns:a16="http://schemas.microsoft.com/office/drawing/2014/main" id="{57584BC6-CE6B-C80F-6285-814329C654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08" y="3720"/>
                    <a:ext cx="132" cy="41"/>
                    <a:chOff x="3608" y="3720"/>
                    <a:chExt cx="132" cy="41"/>
                  </a:xfrm>
                </p:grpSpPr>
                <p:sp>
                  <p:nvSpPr>
                    <p:cNvPr id="13321" name="Arc 9">
                      <a:extLst>
                        <a:ext uri="{FF2B5EF4-FFF2-40B4-BE49-F238E27FC236}">
                          <a16:creationId xmlns:a16="http://schemas.microsoft.com/office/drawing/2014/main" id="{FCE4F405-6359-85EE-4D93-0851364A9CB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608" y="3721"/>
                      <a:ext cx="66" cy="40"/>
                    </a:xfrm>
                    <a:custGeom>
                      <a:avLst/>
                      <a:gdLst>
                        <a:gd name="G0" fmla="+- 21594 0 0"/>
                        <a:gd name="G1" fmla="+- 21598 0 0"/>
                        <a:gd name="G2" fmla="+- 21600 0 0"/>
                        <a:gd name="T0" fmla="*/ 0 w 21594"/>
                        <a:gd name="T1" fmla="*/ 21069 h 21598"/>
                        <a:gd name="T2" fmla="*/ 21273 w 21594"/>
                        <a:gd name="T3" fmla="*/ 0 h 21598"/>
                        <a:gd name="T4" fmla="*/ 21594 w 21594"/>
                        <a:gd name="T5" fmla="*/ 21598 h 215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94" h="21598" fill="none" extrusionOk="0">
                          <a:moveTo>
                            <a:pt x="0" y="21069"/>
                          </a:moveTo>
                          <a:cubicBezTo>
                            <a:pt x="284" y="9473"/>
                            <a:pt x="9675" y="172"/>
                            <a:pt x="21273" y="0"/>
                          </a:cubicBezTo>
                        </a:path>
                        <a:path w="21594" h="21598" stroke="0" extrusionOk="0">
                          <a:moveTo>
                            <a:pt x="0" y="21069"/>
                          </a:moveTo>
                          <a:cubicBezTo>
                            <a:pt x="284" y="9473"/>
                            <a:pt x="9675" y="172"/>
                            <a:pt x="21273" y="0"/>
                          </a:cubicBezTo>
                          <a:lnTo>
                            <a:pt x="21594" y="21598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3322" name="Arc 10">
                      <a:extLst>
                        <a:ext uri="{FF2B5EF4-FFF2-40B4-BE49-F238E27FC236}">
                          <a16:creationId xmlns:a16="http://schemas.microsoft.com/office/drawing/2014/main" id="{CAEB7685-D75D-07E8-6F62-A51597EE3DD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673" y="3720"/>
                      <a:ext cx="67" cy="41"/>
                    </a:xfrm>
                    <a:custGeom>
                      <a:avLst/>
                      <a:gdLst>
                        <a:gd name="G0" fmla="+- 321 0 0"/>
                        <a:gd name="G1" fmla="+- 21600 0 0"/>
                        <a:gd name="G2" fmla="+- 21600 0 0"/>
                        <a:gd name="T0" fmla="*/ 0 w 21914"/>
                        <a:gd name="T1" fmla="*/ 2 h 21600"/>
                        <a:gd name="T2" fmla="*/ 21914 w 21914"/>
                        <a:gd name="T3" fmla="*/ 21063 h 21600"/>
                        <a:gd name="T4" fmla="*/ 321 w 21914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914" h="21600" fill="none" extrusionOk="0">
                          <a:moveTo>
                            <a:pt x="0" y="2"/>
                          </a:moveTo>
                          <a:cubicBezTo>
                            <a:pt x="106" y="0"/>
                            <a:pt x="213" y="0"/>
                            <a:pt x="321" y="0"/>
                          </a:cubicBezTo>
                          <a:cubicBezTo>
                            <a:pt x="12041" y="0"/>
                            <a:pt x="21622" y="9346"/>
                            <a:pt x="21914" y="21062"/>
                          </a:cubicBezTo>
                        </a:path>
                        <a:path w="21914" h="21600" stroke="0" extrusionOk="0">
                          <a:moveTo>
                            <a:pt x="0" y="2"/>
                          </a:moveTo>
                          <a:cubicBezTo>
                            <a:pt x="106" y="0"/>
                            <a:pt x="213" y="0"/>
                            <a:pt x="321" y="0"/>
                          </a:cubicBezTo>
                          <a:cubicBezTo>
                            <a:pt x="12041" y="0"/>
                            <a:pt x="21622" y="9346"/>
                            <a:pt x="21914" y="21062"/>
                          </a:cubicBezTo>
                          <a:lnTo>
                            <a:pt x="321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3324" name="Line 12">
                    <a:extLst>
                      <a:ext uri="{FF2B5EF4-FFF2-40B4-BE49-F238E27FC236}">
                        <a16:creationId xmlns:a16="http://schemas.microsoft.com/office/drawing/2014/main" id="{A461768E-9649-6D22-6EF6-8704911E6EE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606" y="3760"/>
                    <a:ext cx="133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3326" name="Line 14">
                  <a:extLst>
                    <a:ext uri="{FF2B5EF4-FFF2-40B4-BE49-F238E27FC236}">
                      <a16:creationId xmlns:a16="http://schemas.microsoft.com/office/drawing/2014/main" id="{6D65EC00-2E3B-75FF-8B63-1964918379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571" y="3748"/>
                  <a:ext cx="39" cy="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3338" name="Group 26">
                <a:extLst>
                  <a:ext uri="{FF2B5EF4-FFF2-40B4-BE49-F238E27FC236}">
                    <a16:creationId xmlns:a16="http://schemas.microsoft.com/office/drawing/2014/main" id="{BF289EE9-4DE0-3CE7-FDFB-AB08F075BD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91" y="3303"/>
                <a:ext cx="633" cy="959"/>
                <a:chOff x="3691" y="3303"/>
                <a:chExt cx="633" cy="959"/>
              </a:xfrm>
            </p:grpSpPr>
            <p:sp>
              <p:nvSpPr>
                <p:cNvPr id="13328" name="Line 16">
                  <a:extLst>
                    <a:ext uri="{FF2B5EF4-FFF2-40B4-BE49-F238E27FC236}">
                      <a16:creationId xmlns:a16="http://schemas.microsoft.com/office/drawing/2014/main" id="{F53F5213-343E-A38A-9546-A9A50B53FA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976" y="3887"/>
                  <a:ext cx="348" cy="8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29" name="Line 17">
                  <a:extLst>
                    <a:ext uri="{FF2B5EF4-FFF2-40B4-BE49-F238E27FC236}">
                      <a16:creationId xmlns:a16="http://schemas.microsoft.com/office/drawing/2014/main" id="{4794A09A-AFFF-DB20-194E-8A00F288C6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76" y="3967"/>
                  <a:ext cx="188" cy="29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30" name="Line 18">
                  <a:extLst>
                    <a:ext uri="{FF2B5EF4-FFF2-40B4-BE49-F238E27FC236}">
                      <a16:creationId xmlns:a16="http://schemas.microsoft.com/office/drawing/2014/main" id="{EE190F1A-212F-73FA-0805-8E8A9DEF2A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978" y="3537"/>
                  <a:ext cx="159" cy="24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31" name="Line 19">
                  <a:extLst>
                    <a:ext uri="{FF2B5EF4-FFF2-40B4-BE49-F238E27FC236}">
                      <a16:creationId xmlns:a16="http://schemas.microsoft.com/office/drawing/2014/main" id="{2A0BB4C6-4D23-A898-F788-A2EE2B88AA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941" y="3652"/>
                  <a:ext cx="35" cy="12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32" name="Line 20">
                  <a:extLst>
                    <a:ext uri="{FF2B5EF4-FFF2-40B4-BE49-F238E27FC236}">
                      <a16:creationId xmlns:a16="http://schemas.microsoft.com/office/drawing/2014/main" id="{821F8879-9AF2-A20F-6770-B21374214A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905" y="3534"/>
                  <a:ext cx="49" cy="1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33" name="Arc 21">
                  <a:extLst>
                    <a:ext uri="{FF2B5EF4-FFF2-40B4-BE49-F238E27FC236}">
                      <a16:creationId xmlns:a16="http://schemas.microsoft.com/office/drawing/2014/main" id="{29082568-FDA8-0597-0600-EF840A2A3E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96" y="3411"/>
                  <a:ext cx="302" cy="204"/>
                </a:xfrm>
                <a:custGeom>
                  <a:avLst/>
                  <a:gdLst>
                    <a:gd name="G0" fmla="+- 0 0 0"/>
                    <a:gd name="G1" fmla="+- 18667 0 0"/>
                    <a:gd name="G2" fmla="+- 21600 0 0"/>
                    <a:gd name="T0" fmla="*/ 10868 w 20289"/>
                    <a:gd name="T1" fmla="*/ 0 h 18667"/>
                    <a:gd name="T2" fmla="*/ 20289 w 20289"/>
                    <a:gd name="T3" fmla="*/ 11256 h 18667"/>
                    <a:gd name="T4" fmla="*/ 0 w 20289"/>
                    <a:gd name="T5" fmla="*/ 18667 h 186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89" h="18667" fill="none" extrusionOk="0">
                      <a:moveTo>
                        <a:pt x="10867" y="0"/>
                      </a:moveTo>
                      <a:cubicBezTo>
                        <a:pt x="15225" y="2537"/>
                        <a:pt x="18558" y="6519"/>
                        <a:pt x="20288" y="11256"/>
                      </a:cubicBezTo>
                    </a:path>
                    <a:path w="20289" h="18667" stroke="0" extrusionOk="0">
                      <a:moveTo>
                        <a:pt x="10867" y="0"/>
                      </a:moveTo>
                      <a:cubicBezTo>
                        <a:pt x="15225" y="2537"/>
                        <a:pt x="18558" y="6519"/>
                        <a:pt x="20288" y="11256"/>
                      </a:cubicBezTo>
                      <a:lnTo>
                        <a:pt x="0" y="18667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34" name="Oval 22">
                  <a:extLst>
                    <a:ext uri="{FF2B5EF4-FFF2-40B4-BE49-F238E27FC236}">
                      <a16:creationId xmlns:a16="http://schemas.microsoft.com/office/drawing/2014/main" id="{D7990B36-357C-D704-2926-3967F1894B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04" y="3303"/>
                  <a:ext cx="145" cy="200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35" name="Line 23">
                  <a:extLst>
                    <a:ext uri="{FF2B5EF4-FFF2-40B4-BE49-F238E27FC236}">
                      <a16:creationId xmlns:a16="http://schemas.microsoft.com/office/drawing/2014/main" id="{CE738DCE-7C56-9A8B-A1F6-4EF75ECE96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93" y="3531"/>
                  <a:ext cx="52" cy="11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36" name="Line 24">
                  <a:extLst>
                    <a:ext uri="{FF2B5EF4-FFF2-40B4-BE49-F238E27FC236}">
                      <a16:creationId xmlns:a16="http://schemas.microsoft.com/office/drawing/2014/main" id="{378C3A69-1444-8217-7519-26EF124552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44" y="3645"/>
                  <a:ext cx="80" cy="24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37" name="Line 25">
                  <a:extLst>
                    <a:ext uri="{FF2B5EF4-FFF2-40B4-BE49-F238E27FC236}">
                      <a16:creationId xmlns:a16="http://schemas.microsoft.com/office/drawing/2014/main" id="{EB4F9CD4-0A64-3261-7E3D-5E868CA28F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91" y="3669"/>
                  <a:ext cx="214" cy="4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13363" name="Group 51">
              <a:extLst>
                <a:ext uri="{FF2B5EF4-FFF2-40B4-BE49-F238E27FC236}">
                  <a16:creationId xmlns:a16="http://schemas.microsoft.com/office/drawing/2014/main" id="{4659A148-E1AF-1647-5C18-EA4C81DB2E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7" y="3204"/>
              <a:ext cx="917" cy="1093"/>
              <a:chOff x="1427" y="3204"/>
              <a:chExt cx="917" cy="1093"/>
            </a:xfrm>
          </p:grpSpPr>
          <p:grpSp>
            <p:nvGrpSpPr>
              <p:cNvPr id="13352" name="Group 40">
                <a:extLst>
                  <a:ext uri="{FF2B5EF4-FFF2-40B4-BE49-F238E27FC236}">
                    <a16:creationId xmlns:a16="http://schemas.microsoft.com/office/drawing/2014/main" id="{9453EB09-1830-D9B3-B1BD-4367BCAB6C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3" y="3415"/>
                <a:ext cx="811" cy="491"/>
                <a:chOff x="1533" y="3415"/>
                <a:chExt cx="811" cy="491"/>
              </a:xfrm>
            </p:grpSpPr>
            <p:grpSp>
              <p:nvGrpSpPr>
                <p:cNvPr id="13342" name="Group 30">
                  <a:extLst>
                    <a:ext uri="{FF2B5EF4-FFF2-40B4-BE49-F238E27FC236}">
                      <a16:creationId xmlns:a16="http://schemas.microsoft.com/office/drawing/2014/main" id="{421ED015-26A6-F0F3-AE52-1C5468B481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33" y="3609"/>
                  <a:ext cx="811" cy="297"/>
                  <a:chOff x="1533" y="3609"/>
                  <a:chExt cx="811" cy="297"/>
                </a:xfrm>
              </p:grpSpPr>
              <p:sp>
                <p:nvSpPr>
                  <p:cNvPr id="13340" name="Oval 28">
                    <a:extLst>
                      <a:ext uri="{FF2B5EF4-FFF2-40B4-BE49-F238E27FC236}">
                        <a16:creationId xmlns:a16="http://schemas.microsoft.com/office/drawing/2014/main" id="{0D98E5E9-2073-456C-3787-C33E192959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3" y="3623"/>
                    <a:ext cx="811" cy="283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3341" name="Oval 29">
                    <a:extLst>
                      <a:ext uri="{FF2B5EF4-FFF2-40B4-BE49-F238E27FC236}">
                        <a16:creationId xmlns:a16="http://schemas.microsoft.com/office/drawing/2014/main" id="{38B8D2C7-A73A-DDAE-9818-4CE645A899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3" y="3609"/>
                    <a:ext cx="811" cy="283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3345" name="Group 33">
                  <a:extLst>
                    <a:ext uri="{FF2B5EF4-FFF2-40B4-BE49-F238E27FC236}">
                      <a16:creationId xmlns:a16="http://schemas.microsoft.com/office/drawing/2014/main" id="{C581F262-0D4B-06BC-CF36-3FB68E151E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30" y="3415"/>
                  <a:ext cx="297" cy="370"/>
                  <a:chOff x="2030" y="3415"/>
                  <a:chExt cx="297" cy="370"/>
                </a:xfrm>
              </p:grpSpPr>
              <p:sp>
                <p:nvSpPr>
                  <p:cNvPr id="13343" name="AutoShape 31">
                    <a:extLst>
                      <a:ext uri="{FF2B5EF4-FFF2-40B4-BE49-F238E27FC236}">
                        <a16:creationId xmlns:a16="http://schemas.microsoft.com/office/drawing/2014/main" id="{25376C26-96B8-74CB-1728-E9773DDE29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2028" y="3486"/>
                    <a:ext cx="326" cy="272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3344" name="Rectangle 32">
                    <a:extLst>
                      <a:ext uri="{FF2B5EF4-FFF2-40B4-BE49-F238E27FC236}">
                        <a16:creationId xmlns:a16="http://schemas.microsoft.com/office/drawing/2014/main" id="{D7E7E3C1-2DFC-FBAC-7E4D-75EA96B793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2030" y="3415"/>
                    <a:ext cx="27" cy="361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3350" name="Group 38">
                  <a:extLst>
                    <a:ext uri="{FF2B5EF4-FFF2-40B4-BE49-F238E27FC236}">
                      <a16:creationId xmlns:a16="http://schemas.microsoft.com/office/drawing/2014/main" id="{64C07FE7-85CE-E9A3-A0FF-6283DBA67A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38" y="3807"/>
                  <a:ext cx="132" cy="41"/>
                  <a:chOff x="1738" y="3807"/>
                  <a:chExt cx="132" cy="41"/>
                </a:xfrm>
              </p:grpSpPr>
              <p:grpSp>
                <p:nvGrpSpPr>
                  <p:cNvPr id="13348" name="Group 36">
                    <a:extLst>
                      <a:ext uri="{FF2B5EF4-FFF2-40B4-BE49-F238E27FC236}">
                        <a16:creationId xmlns:a16="http://schemas.microsoft.com/office/drawing/2014/main" id="{FD3F6FA8-D700-A7F2-409A-A91691A066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39" y="3807"/>
                    <a:ext cx="131" cy="41"/>
                    <a:chOff x="1739" y="3807"/>
                    <a:chExt cx="131" cy="41"/>
                  </a:xfrm>
                </p:grpSpPr>
                <p:sp>
                  <p:nvSpPr>
                    <p:cNvPr id="13346" name="Arc 34">
                      <a:extLst>
                        <a:ext uri="{FF2B5EF4-FFF2-40B4-BE49-F238E27FC236}">
                          <a16:creationId xmlns:a16="http://schemas.microsoft.com/office/drawing/2014/main" id="{1CFC2214-A9A0-8B40-8DAB-F35174EF205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803" y="3807"/>
                      <a:ext cx="67" cy="41"/>
                    </a:xfrm>
                    <a:custGeom>
                      <a:avLst/>
                      <a:gdLst>
                        <a:gd name="G0" fmla="+- 330 0 0"/>
                        <a:gd name="G1" fmla="+- 21600 0 0"/>
                        <a:gd name="G2" fmla="+- 21600 0 0"/>
                        <a:gd name="T0" fmla="*/ 0 w 21930"/>
                        <a:gd name="T1" fmla="*/ 3 h 21600"/>
                        <a:gd name="T2" fmla="*/ 21930 w 21930"/>
                        <a:gd name="T3" fmla="*/ 21600 h 21600"/>
                        <a:gd name="T4" fmla="*/ 330 w 2193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930" h="21600" fill="none" extrusionOk="0">
                          <a:moveTo>
                            <a:pt x="-1" y="2"/>
                          </a:moveTo>
                          <a:cubicBezTo>
                            <a:pt x="109" y="0"/>
                            <a:pt x="219" y="0"/>
                            <a:pt x="330" y="0"/>
                          </a:cubicBezTo>
                          <a:cubicBezTo>
                            <a:pt x="12259" y="0"/>
                            <a:pt x="21930" y="9670"/>
                            <a:pt x="21930" y="21600"/>
                          </a:cubicBezTo>
                        </a:path>
                        <a:path w="21930" h="21600" stroke="0" extrusionOk="0">
                          <a:moveTo>
                            <a:pt x="-1" y="2"/>
                          </a:moveTo>
                          <a:cubicBezTo>
                            <a:pt x="109" y="0"/>
                            <a:pt x="219" y="0"/>
                            <a:pt x="330" y="0"/>
                          </a:cubicBezTo>
                          <a:cubicBezTo>
                            <a:pt x="12259" y="0"/>
                            <a:pt x="21930" y="9670"/>
                            <a:pt x="21930" y="21600"/>
                          </a:cubicBezTo>
                          <a:lnTo>
                            <a:pt x="330" y="2160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3347" name="Arc 35">
                      <a:extLst>
                        <a:ext uri="{FF2B5EF4-FFF2-40B4-BE49-F238E27FC236}">
                          <a16:creationId xmlns:a16="http://schemas.microsoft.com/office/drawing/2014/main" id="{8F643450-4B73-8C3F-1645-FA22D998C04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739" y="3807"/>
                      <a:ext cx="66" cy="41"/>
                    </a:xfrm>
                    <a:custGeom>
                      <a:avLst/>
                      <a:gdLst>
                        <a:gd name="G0" fmla="+- 21600 0 0"/>
                        <a:gd name="G1" fmla="+- 21597 0 0"/>
                        <a:gd name="G2" fmla="+- 21600 0 0"/>
                        <a:gd name="T0" fmla="*/ 0 w 21600"/>
                        <a:gd name="T1" fmla="*/ 21597 h 21597"/>
                        <a:gd name="T2" fmla="*/ 21270 w 21600"/>
                        <a:gd name="T3" fmla="*/ 0 h 21597"/>
                        <a:gd name="T4" fmla="*/ 21600 w 21600"/>
                        <a:gd name="T5" fmla="*/ 21597 h 215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597" fill="none" extrusionOk="0">
                          <a:moveTo>
                            <a:pt x="0" y="21596"/>
                          </a:moveTo>
                          <a:cubicBezTo>
                            <a:pt x="0" y="9796"/>
                            <a:pt x="9470" y="179"/>
                            <a:pt x="21269" y="-1"/>
                          </a:cubicBezTo>
                        </a:path>
                        <a:path w="21600" h="21597" stroke="0" extrusionOk="0">
                          <a:moveTo>
                            <a:pt x="0" y="21596"/>
                          </a:moveTo>
                          <a:cubicBezTo>
                            <a:pt x="0" y="9796"/>
                            <a:pt x="9470" y="179"/>
                            <a:pt x="21269" y="-1"/>
                          </a:cubicBezTo>
                          <a:lnTo>
                            <a:pt x="21600" y="21597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3349" name="Line 37">
                    <a:extLst>
                      <a:ext uri="{FF2B5EF4-FFF2-40B4-BE49-F238E27FC236}">
                        <a16:creationId xmlns:a16="http://schemas.microsoft.com/office/drawing/2014/main" id="{17477FAC-4E8A-168E-9727-0E7E5DACC2C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38" y="3847"/>
                    <a:ext cx="131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3351" name="Freeform 39">
                  <a:extLst>
                    <a:ext uri="{FF2B5EF4-FFF2-40B4-BE49-F238E27FC236}">
                      <a16:creationId xmlns:a16="http://schemas.microsoft.com/office/drawing/2014/main" id="{C28048AD-29E1-DF29-B563-4590FC0E39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7" y="3768"/>
                  <a:ext cx="368" cy="72"/>
                </a:xfrm>
                <a:custGeom>
                  <a:avLst/>
                  <a:gdLst>
                    <a:gd name="T0" fmla="*/ 0 w 368"/>
                    <a:gd name="T1" fmla="*/ 71 h 72"/>
                    <a:gd name="T2" fmla="*/ 16 w 368"/>
                    <a:gd name="T3" fmla="*/ 67 h 72"/>
                    <a:gd name="T4" fmla="*/ 45 w 368"/>
                    <a:gd name="T5" fmla="*/ 67 h 72"/>
                    <a:gd name="T6" fmla="*/ 62 w 368"/>
                    <a:gd name="T7" fmla="*/ 67 h 72"/>
                    <a:gd name="T8" fmla="*/ 78 w 368"/>
                    <a:gd name="T9" fmla="*/ 71 h 72"/>
                    <a:gd name="T10" fmla="*/ 91 w 368"/>
                    <a:gd name="T11" fmla="*/ 71 h 72"/>
                    <a:gd name="T12" fmla="*/ 112 w 368"/>
                    <a:gd name="T13" fmla="*/ 71 h 72"/>
                    <a:gd name="T14" fmla="*/ 129 w 368"/>
                    <a:gd name="T15" fmla="*/ 71 h 72"/>
                    <a:gd name="T16" fmla="*/ 141 w 368"/>
                    <a:gd name="T17" fmla="*/ 71 h 72"/>
                    <a:gd name="T18" fmla="*/ 158 w 368"/>
                    <a:gd name="T19" fmla="*/ 71 h 72"/>
                    <a:gd name="T20" fmla="*/ 170 w 368"/>
                    <a:gd name="T21" fmla="*/ 71 h 72"/>
                    <a:gd name="T22" fmla="*/ 187 w 368"/>
                    <a:gd name="T23" fmla="*/ 67 h 72"/>
                    <a:gd name="T24" fmla="*/ 200 w 368"/>
                    <a:gd name="T25" fmla="*/ 67 h 72"/>
                    <a:gd name="T26" fmla="*/ 212 w 368"/>
                    <a:gd name="T27" fmla="*/ 62 h 72"/>
                    <a:gd name="T28" fmla="*/ 225 w 368"/>
                    <a:gd name="T29" fmla="*/ 58 h 72"/>
                    <a:gd name="T30" fmla="*/ 237 w 368"/>
                    <a:gd name="T31" fmla="*/ 45 h 72"/>
                    <a:gd name="T32" fmla="*/ 250 w 368"/>
                    <a:gd name="T33" fmla="*/ 33 h 72"/>
                    <a:gd name="T34" fmla="*/ 266 w 368"/>
                    <a:gd name="T35" fmla="*/ 29 h 72"/>
                    <a:gd name="T36" fmla="*/ 279 w 368"/>
                    <a:gd name="T37" fmla="*/ 25 h 72"/>
                    <a:gd name="T38" fmla="*/ 308 w 368"/>
                    <a:gd name="T39" fmla="*/ 16 h 72"/>
                    <a:gd name="T40" fmla="*/ 320 w 368"/>
                    <a:gd name="T41" fmla="*/ 12 h 72"/>
                    <a:gd name="T42" fmla="*/ 333 w 368"/>
                    <a:gd name="T43" fmla="*/ 12 h 72"/>
                    <a:gd name="T44" fmla="*/ 345 w 368"/>
                    <a:gd name="T45" fmla="*/ 8 h 72"/>
                    <a:gd name="T46" fmla="*/ 358 w 368"/>
                    <a:gd name="T47" fmla="*/ 0 h 72"/>
                    <a:gd name="T48" fmla="*/ 367 w 368"/>
                    <a:gd name="T49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68" h="72">
                      <a:moveTo>
                        <a:pt x="0" y="71"/>
                      </a:moveTo>
                      <a:lnTo>
                        <a:pt x="16" y="67"/>
                      </a:lnTo>
                      <a:lnTo>
                        <a:pt x="45" y="67"/>
                      </a:lnTo>
                      <a:lnTo>
                        <a:pt x="62" y="67"/>
                      </a:lnTo>
                      <a:lnTo>
                        <a:pt x="78" y="71"/>
                      </a:lnTo>
                      <a:lnTo>
                        <a:pt x="91" y="71"/>
                      </a:lnTo>
                      <a:lnTo>
                        <a:pt x="112" y="71"/>
                      </a:lnTo>
                      <a:lnTo>
                        <a:pt x="129" y="71"/>
                      </a:lnTo>
                      <a:lnTo>
                        <a:pt x="141" y="71"/>
                      </a:lnTo>
                      <a:lnTo>
                        <a:pt x="158" y="71"/>
                      </a:lnTo>
                      <a:lnTo>
                        <a:pt x="170" y="71"/>
                      </a:lnTo>
                      <a:lnTo>
                        <a:pt x="187" y="67"/>
                      </a:lnTo>
                      <a:lnTo>
                        <a:pt x="200" y="67"/>
                      </a:lnTo>
                      <a:lnTo>
                        <a:pt x="212" y="62"/>
                      </a:lnTo>
                      <a:lnTo>
                        <a:pt x="225" y="58"/>
                      </a:lnTo>
                      <a:lnTo>
                        <a:pt x="237" y="45"/>
                      </a:lnTo>
                      <a:lnTo>
                        <a:pt x="250" y="33"/>
                      </a:lnTo>
                      <a:lnTo>
                        <a:pt x="266" y="29"/>
                      </a:lnTo>
                      <a:lnTo>
                        <a:pt x="279" y="25"/>
                      </a:lnTo>
                      <a:lnTo>
                        <a:pt x="308" y="16"/>
                      </a:lnTo>
                      <a:lnTo>
                        <a:pt x="320" y="12"/>
                      </a:lnTo>
                      <a:lnTo>
                        <a:pt x="333" y="12"/>
                      </a:lnTo>
                      <a:lnTo>
                        <a:pt x="345" y="8"/>
                      </a:lnTo>
                      <a:lnTo>
                        <a:pt x="358" y="0"/>
                      </a:lnTo>
                      <a:lnTo>
                        <a:pt x="367" y="0"/>
                      </a:lnTo>
                    </a:path>
                  </a:pathLst>
                </a:custGeom>
                <a:solidFill>
                  <a:schemeClr val="bg1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grpSp>
            <p:nvGrpSpPr>
              <p:cNvPr id="13362" name="Group 50">
                <a:extLst>
                  <a:ext uri="{FF2B5EF4-FFF2-40B4-BE49-F238E27FC236}">
                    <a16:creationId xmlns:a16="http://schemas.microsoft.com/office/drawing/2014/main" id="{EF5D05DC-1506-118A-690D-B8DF8F5295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27" y="3204"/>
                <a:ext cx="589" cy="1093"/>
                <a:chOff x="1427" y="3204"/>
                <a:chExt cx="589" cy="1093"/>
              </a:xfrm>
            </p:grpSpPr>
            <p:sp>
              <p:nvSpPr>
                <p:cNvPr id="13353" name="Oval 41">
                  <a:extLst>
                    <a:ext uri="{FF2B5EF4-FFF2-40B4-BE49-F238E27FC236}">
                      <a16:creationId xmlns:a16="http://schemas.microsoft.com/office/drawing/2014/main" id="{1FB1B19B-18D3-44DE-FD68-24C8711193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15" y="3204"/>
                  <a:ext cx="144" cy="199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54" name="Line 42">
                  <a:extLst>
                    <a:ext uri="{FF2B5EF4-FFF2-40B4-BE49-F238E27FC236}">
                      <a16:creationId xmlns:a16="http://schemas.microsoft.com/office/drawing/2014/main" id="{AA4973DF-EFC9-CB2D-89F3-DBD3704695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27" y="3893"/>
                  <a:ext cx="348" cy="8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55" name="Line 43">
                  <a:extLst>
                    <a:ext uri="{FF2B5EF4-FFF2-40B4-BE49-F238E27FC236}">
                      <a16:creationId xmlns:a16="http://schemas.microsoft.com/office/drawing/2014/main" id="{BFB7DD78-CE02-5124-10C8-88C082AF41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75" y="3972"/>
                  <a:ext cx="241" cy="32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56" name="Line 44">
                  <a:extLst>
                    <a:ext uri="{FF2B5EF4-FFF2-40B4-BE49-F238E27FC236}">
                      <a16:creationId xmlns:a16="http://schemas.microsoft.com/office/drawing/2014/main" id="{08520810-2046-3831-B3C4-653404BE15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4" y="3517"/>
                  <a:ext cx="80" cy="24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57" name="Line 45">
                  <a:extLst>
                    <a:ext uri="{FF2B5EF4-FFF2-40B4-BE49-F238E27FC236}">
                      <a16:creationId xmlns:a16="http://schemas.microsoft.com/office/drawing/2014/main" id="{83573CFD-9A4C-3255-FCF2-FA7E932D4B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14" y="3760"/>
                  <a:ext cx="202" cy="3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58" name="Line 46">
                  <a:extLst>
                    <a:ext uri="{FF2B5EF4-FFF2-40B4-BE49-F238E27FC236}">
                      <a16:creationId xmlns:a16="http://schemas.microsoft.com/office/drawing/2014/main" id="{5A91740E-0BB2-E5A5-7D57-E1064B0EF6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14" y="3464"/>
                  <a:ext cx="80" cy="16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59" name="Arc 47">
                  <a:extLst>
                    <a:ext uri="{FF2B5EF4-FFF2-40B4-BE49-F238E27FC236}">
                      <a16:creationId xmlns:a16="http://schemas.microsoft.com/office/drawing/2014/main" id="{FB1AC8E0-353D-FF2E-253C-11C7FC471C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2" y="3389"/>
                  <a:ext cx="107" cy="264"/>
                </a:xfrm>
                <a:custGeom>
                  <a:avLst/>
                  <a:gdLst>
                    <a:gd name="G0" fmla="+- 20319 0 0"/>
                    <a:gd name="G1" fmla="+- 18813 0 0"/>
                    <a:gd name="G2" fmla="+- 21600 0 0"/>
                    <a:gd name="T0" fmla="*/ 0 w 20319"/>
                    <a:gd name="T1" fmla="*/ 11484 h 18813"/>
                    <a:gd name="T2" fmla="*/ 9706 w 20319"/>
                    <a:gd name="T3" fmla="*/ 0 h 18813"/>
                    <a:gd name="T4" fmla="*/ 20319 w 20319"/>
                    <a:gd name="T5" fmla="*/ 18813 h 188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19" h="18813" fill="none" extrusionOk="0">
                      <a:moveTo>
                        <a:pt x="0" y="11484"/>
                      </a:moveTo>
                      <a:cubicBezTo>
                        <a:pt x="1755" y="6617"/>
                        <a:pt x="5199" y="2542"/>
                        <a:pt x="9706" y="0"/>
                      </a:cubicBezTo>
                    </a:path>
                    <a:path w="20319" h="18813" stroke="0" extrusionOk="0">
                      <a:moveTo>
                        <a:pt x="0" y="11484"/>
                      </a:moveTo>
                      <a:cubicBezTo>
                        <a:pt x="1755" y="6617"/>
                        <a:pt x="5199" y="2542"/>
                        <a:pt x="9706" y="0"/>
                      </a:cubicBezTo>
                      <a:lnTo>
                        <a:pt x="20319" y="18813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60" name="Line 48">
                  <a:extLst>
                    <a:ext uri="{FF2B5EF4-FFF2-40B4-BE49-F238E27FC236}">
                      <a16:creationId xmlns:a16="http://schemas.microsoft.com/office/drawing/2014/main" id="{BCBEE0F3-608E-5A3D-CD29-3EFFFC9F3D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427" y="3542"/>
                  <a:ext cx="58" cy="35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61" name="Line 49">
                  <a:extLst>
                    <a:ext uri="{FF2B5EF4-FFF2-40B4-BE49-F238E27FC236}">
                      <a16:creationId xmlns:a16="http://schemas.microsoft.com/office/drawing/2014/main" id="{FB403203-7613-D8D9-AB7B-074E255DEC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614" y="3625"/>
                  <a:ext cx="80" cy="8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sp>
          <p:nvSpPr>
            <p:cNvPr id="13364" name="Freeform 52">
              <a:extLst>
                <a:ext uri="{FF2B5EF4-FFF2-40B4-BE49-F238E27FC236}">
                  <a16:creationId xmlns:a16="http://schemas.microsoft.com/office/drawing/2014/main" id="{93C3F089-B342-5EE3-F50A-48F9D83E3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5" y="3094"/>
              <a:ext cx="81" cy="1226"/>
            </a:xfrm>
            <a:custGeom>
              <a:avLst/>
              <a:gdLst>
                <a:gd name="T0" fmla="*/ 30 w 81"/>
                <a:gd name="T1" fmla="*/ 1225 h 1226"/>
                <a:gd name="T2" fmla="*/ 65 w 81"/>
                <a:gd name="T3" fmla="*/ 894 h 1226"/>
                <a:gd name="T4" fmla="*/ 21 w 81"/>
                <a:gd name="T5" fmla="*/ 894 h 1226"/>
                <a:gd name="T6" fmla="*/ 77 w 81"/>
                <a:gd name="T7" fmla="*/ 546 h 1226"/>
                <a:gd name="T8" fmla="*/ 2 w 81"/>
                <a:gd name="T9" fmla="*/ 557 h 1226"/>
                <a:gd name="T10" fmla="*/ 72 w 81"/>
                <a:gd name="T11" fmla="*/ 270 h 1226"/>
                <a:gd name="T12" fmla="*/ 0 w 81"/>
                <a:gd name="T13" fmla="*/ 261 h 1226"/>
                <a:gd name="T14" fmla="*/ 80 w 81"/>
                <a:gd name="T15" fmla="*/ 0 h 1226"/>
                <a:gd name="T16" fmla="*/ 78 w 81"/>
                <a:gd name="T17" fmla="*/ 2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226">
                  <a:moveTo>
                    <a:pt x="30" y="1225"/>
                  </a:moveTo>
                  <a:lnTo>
                    <a:pt x="65" y="894"/>
                  </a:lnTo>
                  <a:lnTo>
                    <a:pt x="21" y="894"/>
                  </a:lnTo>
                  <a:lnTo>
                    <a:pt x="77" y="546"/>
                  </a:lnTo>
                  <a:lnTo>
                    <a:pt x="2" y="557"/>
                  </a:lnTo>
                  <a:lnTo>
                    <a:pt x="72" y="270"/>
                  </a:lnTo>
                  <a:lnTo>
                    <a:pt x="0" y="261"/>
                  </a:lnTo>
                  <a:lnTo>
                    <a:pt x="80" y="0"/>
                  </a:lnTo>
                  <a:lnTo>
                    <a:pt x="78" y="2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65" name="Line 53">
              <a:extLst>
                <a:ext uri="{FF2B5EF4-FFF2-40B4-BE49-F238E27FC236}">
                  <a16:creationId xmlns:a16="http://schemas.microsoft.com/office/drawing/2014/main" id="{913F0305-3CB4-823F-8462-17E981684D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5" y="3664"/>
              <a:ext cx="911" cy="6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13370" name="Group 58">
            <a:extLst>
              <a:ext uri="{FF2B5EF4-FFF2-40B4-BE49-F238E27FC236}">
                <a16:creationId xmlns:a16="http://schemas.microsoft.com/office/drawing/2014/main" id="{3F565963-31C4-138C-7463-F25751625B54}"/>
              </a:ext>
            </a:extLst>
          </p:cNvPr>
          <p:cNvGrpSpPr>
            <a:grpSpLocks/>
          </p:cNvGrpSpPr>
          <p:nvPr/>
        </p:nvGrpSpPr>
        <p:grpSpPr bwMode="auto">
          <a:xfrm>
            <a:off x="2073275" y="1787525"/>
            <a:ext cx="4951413" cy="3025775"/>
            <a:chOff x="1306" y="1126"/>
            <a:chExt cx="3119" cy="1906"/>
          </a:xfrm>
        </p:grpSpPr>
        <p:sp>
          <p:nvSpPr>
            <p:cNvPr id="13367" name="Rectangle 55">
              <a:extLst>
                <a:ext uri="{FF2B5EF4-FFF2-40B4-BE49-F238E27FC236}">
                  <a16:creationId xmlns:a16="http://schemas.microsoft.com/office/drawing/2014/main" id="{2CAED197-4EA1-0CD6-D0C1-4E55C360B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6" y="1126"/>
              <a:ext cx="3119" cy="190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>
                  <a:latin typeface="Courier New" panose="02070309020205020404" pitchFamily="49" charset="0"/>
                </a:rPr>
                <a:t>			Terminal 31</a:t>
              </a:r>
            </a:p>
            <a:p>
              <a:endParaRPr lang="en-US" altLang="LID4096">
                <a:latin typeface="Courier New" panose="02070309020205020404" pitchFamily="49" charset="0"/>
              </a:endParaRPr>
            </a:p>
            <a:p>
              <a:r>
                <a:rPr lang="en-US" altLang="LID4096">
                  <a:latin typeface="Courier New" panose="02070309020205020404" pitchFamily="49" charset="0"/>
                </a:rPr>
                <a:t>1. Overview</a:t>
              </a:r>
            </a:p>
            <a:p>
              <a:r>
                <a:rPr lang="en-US" altLang="LID4096">
                  <a:latin typeface="Courier New" panose="02070309020205020404" pitchFamily="49" charset="0"/>
                </a:rPr>
                <a:t>2. The mouse</a:t>
              </a:r>
            </a:p>
            <a:p>
              <a:r>
                <a:rPr lang="en-US" altLang="LID4096">
                  <a:latin typeface="Courier New" panose="02070309020205020404" pitchFamily="49" charset="0"/>
                </a:rPr>
                <a:t>3. Groupware</a:t>
              </a:r>
            </a:p>
            <a:p>
              <a:r>
                <a:rPr lang="en-US" altLang="LID4096">
                  <a:latin typeface="Courier New" panose="02070309020205020404" pitchFamily="49" charset="0"/>
                </a:rPr>
                <a:t>	-shared terminals</a:t>
              </a:r>
            </a:p>
            <a:p>
              <a:r>
                <a:rPr lang="en-US" altLang="LID4096">
                  <a:latin typeface="Courier New" panose="02070309020205020404" pitchFamily="49" charset="0"/>
                </a:rPr>
                <a:t>	-audio-video</a:t>
              </a:r>
            </a:p>
            <a:p>
              <a:r>
                <a:rPr lang="en-US" altLang="LID4096">
                  <a:latin typeface="Courier New" panose="02070309020205020404" pitchFamily="49" charset="0"/>
                </a:rPr>
                <a:t>	-tracking spot</a:t>
              </a:r>
            </a:p>
          </p:txBody>
        </p:sp>
        <p:sp>
          <p:nvSpPr>
            <p:cNvPr id="13368" name="Oval 56">
              <a:extLst>
                <a:ext uri="{FF2B5EF4-FFF2-40B4-BE49-F238E27FC236}">
                  <a16:creationId xmlns:a16="http://schemas.microsoft.com/office/drawing/2014/main" id="{56B3DBD3-5F84-099F-16C0-B4F5BA36B0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2758"/>
              <a:ext cx="70" cy="8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369" name="Oval 57">
              <a:extLst>
                <a:ext uri="{FF2B5EF4-FFF2-40B4-BE49-F238E27FC236}">
                  <a16:creationId xmlns:a16="http://schemas.microsoft.com/office/drawing/2014/main" id="{3A1D35C5-267C-30EE-94C1-4DF5C337D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8" y="2320"/>
              <a:ext cx="70" cy="8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3371" name="Line 59">
            <a:extLst>
              <a:ext uri="{FF2B5EF4-FFF2-40B4-BE49-F238E27FC236}">
                <a16:creationId xmlns:a16="http://schemas.microsoft.com/office/drawing/2014/main" id="{E4646994-68F0-3AD7-89A2-73C41497C5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57950" y="3733800"/>
            <a:ext cx="1190625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3372" name="Line 60">
            <a:extLst>
              <a:ext uri="{FF2B5EF4-FFF2-40B4-BE49-F238E27FC236}">
                <a16:creationId xmlns:a16="http://schemas.microsoft.com/office/drawing/2014/main" id="{F7A4A0B1-3294-3050-429A-363B0F7BD2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15025" y="3752850"/>
            <a:ext cx="1733550" cy="6477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3373" name="Rectangle 61">
            <a:extLst>
              <a:ext uri="{FF2B5EF4-FFF2-40B4-BE49-F238E27FC236}">
                <a16:creationId xmlns:a16="http://schemas.microsoft.com/office/drawing/2014/main" id="{3E5225A0-FB9D-DA68-CECD-CA60E5B13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8900" y="3336925"/>
            <a:ext cx="12588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/>
              <a:t>tracking </a:t>
            </a:r>
            <a:br>
              <a:rPr lang="en-US" altLang="LID4096"/>
            </a:br>
            <a:r>
              <a:rPr lang="en-US" altLang="LID4096"/>
              <a:t>spots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0F7D96B-D8AF-C10C-3E31-A47BB07FC7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Telepointers today</a:t>
            </a:r>
          </a:p>
        </p:txBody>
      </p:sp>
      <p:pic>
        <p:nvPicPr>
          <p:cNvPr id="14339" name="Picture 3">
            <a:extLst>
              <a:ext uri="{FF2B5EF4-FFF2-40B4-BE49-F238E27FC236}">
                <a16:creationId xmlns:a16="http://schemas.microsoft.com/office/drawing/2014/main" id="{DAAD01EA-D5F7-0995-7D04-42B4545CCF0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28725"/>
            <a:ext cx="3971925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0" name="Freeform 4">
            <a:extLst>
              <a:ext uri="{FF2B5EF4-FFF2-40B4-BE49-F238E27FC236}">
                <a16:creationId xmlns:a16="http://schemas.microsoft.com/office/drawing/2014/main" id="{A0EC4C2D-216D-9A06-5FF4-6C6975F62B72}"/>
              </a:ext>
            </a:extLst>
          </p:cNvPr>
          <p:cNvSpPr>
            <a:spLocks/>
          </p:cNvSpPr>
          <p:nvPr/>
        </p:nvSpPr>
        <p:spPr bwMode="auto">
          <a:xfrm>
            <a:off x="4340225" y="1455738"/>
            <a:ext cx="382588" cy="5073650"/>
          </a:xfrm>
          <a:custGeom>
            <a:avLst/>
            <a:gdLst>
              <a:gd name="T0" fmla="*/ 90 w 241"/>
              <a:gd name="T1" fmla="*/ 3195 h 3196"/>
              <a:gd name="T2" fmla="*/ 195 w 241"/>
              <a:gd name="T3" fmla="*/ 2333 h 3196"/>
              <a:gd name="T4" fmla="*/ 63 w 241"/>
              <a:gd name="T5" fmla="*/ 2333 h 3196"/>
              <a:gd name="T6" fmla="*/ 231 w 241"/>
              <a:gd name="T7" fmla="*/ 1425 h 3196"/>
              <a:gd name="T8" fmla="*/ 6 w 241"/>
              <a:gd name="T9" fmla="*/ 1455 h 3196"/>
              <a:gd name="T10" fmla="*/ 216 w 241"/>
              <a:gd name="T11" fmla="*/ 705 h 3196"/>
              <a:gd name="T12" fmla="*/ 0 w 241"/>
              <a:gd name="T13" fmla="*/ 682 h 3196"/>
              <a:gd name="T14" fmla="*/ 240 w 241"/>
              <a:gd name="T15" fmla="*/ 0 h 3196"/>
              <a:gd name="T16" fmla="*/ 234 w 241"/>
              <a:gd name="T17" fmla="*/ 7 h 3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1" h="3196">
                <a:moveTo>
                  <a:pt x="90" y="3195"/>
                </a:moveTo>
                <a:lnTo>
                  <a:pt x="195" y="2333"/>
                </a:lnTo>
                <a:lnTo>
                  <a:pt x="63" y="2333"/>
                </a:lnTo>
                <a:lnTo>
                  <a:pt x="231" y="1425"/>
                </a:lnTo>
                <a:lnTo>
                  <a:pt x="6" y="1455"/>
                </a:lnTo>
                <a:lnTo>
                  <a:pt x="216" y="705"/>
                </a:lnTo>
                <a:lnTo>
                  <a:pt x="0" y="682"/>
                </a:lnTo>
                <a:lnTo>
                  <a:pt x="240" y="0"/>
                </a:lnTo>
                <a:lnTo>
                  <a:pt x="234" y="7"/>
                </a:lnTo>
              </a:path>
            </a:pathLst>
          </a:custGeom>
          <a:noFill/>
          <a:ln w="508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14365" name="Group 29">
            <a:extLst>
              <a:ext uri="{FF2B5EF4-FFF2-40B4-BE49-F238E27FC236}">
                <a16:creationId xmlns:a16="http://schemas.microsoft.com/office/drawing/2014/main" id="{56CAB14D-68AC-CB77-DA72-8855C5689B06}"/>
              </a:ext>
            </a:extLst>
          </p:cNvPr>
          <p:cNvGrpSpPr>
            <a:grpSpLocks/>
          </p:cNvGrpSpPr>
          <p:nvPr/>
        </p:nvGrpSpPr>
        <p:grpSpPr bwMode="auto">
          <a:xfrm>
            <a:off x="6100763" y="5722938"/>
            <a:ext cx="1271587" cy="1116012"/>
            <a:chOff x="3843" y="3605"/>
            <a:chExt cx="801" cy="703"/>
          </a:xfrm>
        </p:grpSpPr>
        <p:grpSp>
          <p:nvGrpSpPr>
            <p:cNvPr id="14353" name="Group 17">
              <a:extLst>
                <a:ext uri="{FF2B5EF4-FFF2-40B4-BE49-F238E27FC236}">
                  <a16:creationId xmlns:a16="http://schemas.microsoft.com/office/drawing/2014/main" id="{E9FE6374-495E-4919-0F66-ADA389D82B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3" y="3696"/>
              <a:ext cx="596" cy="360"/>
              <a:chOff x="3843" y="3696"/>
              <a:chExt cx="596" cy="360"/>
            </a:xfrm>
          </p:grpSpPr>
          <p:grpSp>
            <p:nvGrpSpPr>
              <p:cNvPr id="14343" name="Group 7">
                <a:extLst>
                  <a:ext uri="{FF2B5EF4-FFF2-40B4-BE49-F238E27FC236}">
                    <a16:creationId xmlns:a16="http://schemas.microsoft.com/office/drawing/2014/main" id="{B8DC979D-88BE-3A21-A16D-41BD5D0A85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43" y="3838"/>
                <a:ext cx="596" cy="218"/>
                <a:chOff x="3843" y="3838"/>
                <a:chExt cx="596" cy="218"/>
              </a:xfrm>
            </p:grpSpPr>
            <p:sp>
              <p:nvSpPr>
                <p:cNvPr id="14341" name="Oval 5">
                  <a:extLst>
                    <a:ext uri="{FF2B5EF4-FFF2-40B4-BE49-F238E27FC236}">
                      <a16:creationId xmlns:a16="http://schemas.microsoft.com/office/drawing/2014/main" id="{6C9A2D5B-2815-C04E-F533-0F20B1D9B9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43" y="3849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4342" name="Oval 6">
                  <a:extLst>
                    <a:ext uri="{FF2B5EF4-FFF2-40B4-BE49-F238E27FC236}">
                      <a16:creationId xmlns:a16="http://schemas.microsoft.com/office/drawing/2014/main" id="{A89D4555-7080-820A-1281-D8FCED09AF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43" y="3838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4346" name="Group 10">
                <a:extLst>
                  <a:ext uri="{FF2B5EF4-FFF2-40B4-BE49-F238E27FC236}">
                    <a16:creationId xmlns:a16="http://schemas.microsoft.com/office/drawing/2014/main" id="{7BA1CA59-7132-6876-F356-F205045932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3696"/>
                <a:ext cx="216" cy="270"/>
                <a:chOff x="3855" y="3696"/>
                <a:chExt cx="216" cy="270"/>
              </a:xfrm>
            </p:grpSpPr>
            <p:sp>
              <p:nvSpPr>
                <p:cNvPr id="14344" name="AutoShape 8">
                  <a:extLst>
                    <a:ext uri="{FF2B5EF4-FFF2-40B4-BE49-F238E27FC236}">
                      <a16:creationId xmlns:a16="http://schemas.microsoft.com/office/drawing/2014/main" id="{EF4B641A-4A25-D709-38E1-A8A4E0FAD8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835" y="3748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4345" name="Rectangle 9">
                  <a:extLst>
                    <a:ext uri="{FF2B5EF4-FFF2-40B4-BE49-F238E27FC236}">
                      <a16:creationId xmlns:a16="http://schemas.microsoft.com/office/drawing/2014/main" id="{7575F3BB-3E0F-2CFB-BC10-028C555BF4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054" y="3696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4351" name="Group 15">
                <a:extLst>
                  <a:ext uri="{FF2B5EF4-FFF2-40B4-BE49-F238E27FC236}">
                    <a16:creationId xmlns:a16="http://schemas.microsoft.com/office/drawing/2014/main" id="{3C55BF8A-3D92-C388-028A-53B361CCAF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15" y="3909"/>
                <a:ext cx="98" cy="31"/>
                <a:chOff x="4115" y="3909"/>
                <a:chExt cx="98" cy="31"/>
              </a:xfrm>
            </p:grpSpPr>
            <p:grpSp>
              <p:nvGrpSpPr>
                <p:cNvPr id="14349" name="Group 13">
                  <a:extLst>
                    <a:ext uri="{FF2B5EF4-FFF2-40B4-BE49-F238E27FC236}">
                      <a16:creationId xmlns:a16="http://schemas.microsoft.com/office/drawing/2014/main" id="{8834C6D8-3812-9B2E-2F57-05F3688DE9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17" y="3909"/>
                  <a:ext cx="96" cy="31"/>
                  <a:chOff x="4117" y="3909"/>
                  <a:chExt cx="96" cy="31"/>
                </a:xfrm>
              </p:grpSpPr>
              <p:sp>
                <p:nvSpPr>
                  <p:cNvPr id="14347" name="Arc 11">
                    <a:extLst>
                      <a:ext uri="{FF2B5EF4-FFF2-40B4-BE49-F238E27FC236}">
                        <a16:creationId xmlns:a16="http://schemas.microsoft.com/office/drawing/2014/main" id="{C82F5736-80E2-0D46-0135-EE345690C3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17" y="3910"/>
                    <a:ext cx="48" cy="30"/>
                  </a:xfrm>
                  <a:custGeom>
                    <a:avLst/>
                    <a:gdLst>
                      <a:gd name="G0" fmla="+- 21589 0 0"/>
                      <a:gd name="G1" fmla="+- 21596 0 0"/>
                      <a:gd name="G2" fmla="+- 21600 0 0"/>
                      <a:gd name="T0" fmla="*/ 0 w 21589"/>
                      <a:gd name="T1" fmla="*/ 20895 h 21596"/>
                      <a:gd name="T2" fmla="*/ 21151 w 21589"/>
                      <a:gd name="T3" fmla="*/ 0 h 21596"/>
                      <a:gd name="T4" fmla="*/ 21589 w 21589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6" fill="none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</a:path>
                      <a:path w="21589" h="21596" stroke="0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  <a:lnTo>
                          <a:pt x="21589" y="21596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348" name="Arc 12">
                    <a:extLst>
                      <a:ext uri="{FF2B5EF4-FFF2-40B4-BE49-F238E27FC236}">
                        <a16:creationId xmlns:a16="http://schemas.microsoft.com/office/drawing/2014/main" id="{230A7AE2-7CE1-4D69-6567-40CE3FDDE2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64" y="3909"/>
                    <a:ext cx="49" cy="31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6"/>
                      <a:gd name="T1" fmla="*/ 4 h 21600"/>
                      <a:gd name="T2" fmla="*/ 22026 w 22026"/>
                      <a:gd name="T3" fmla="*/ 20885 h 21600"/>
                      <a:gd name="T4" fmla="*/ 438 w 2202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6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</a:path>
                      <a:path w="22026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4350" name="Line 14">
                  <a:extLst>
                    <a:ext uri="{FF2B5EF4-FFF2-40B4-BE49-F238E27FC236}">
                      <a16:creationId xmlns:a16="http://schemas.microsoft.com/office/drawing/2014/main" id="{9768B44E-B316-F2C2-9F7B-434C7D5704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15" y="3938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4352" name="Line 16">
                <a:extLst>
                  <a:ext uri="{FF2B5EF4-FFF2-40B4-BE49-F238E27FC236}">
                    <a16:creationId xmlns:a16="http://schemas.microsoft.com/office/drawing/2014/main" id="{31416976-87B8-F690-DD40-6C92B25199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87" y="3930"/>
                <a:ext cx="29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4364" name="Group 28">
              <a:extLst>
                <a:ext uri="{FF2B5EF4-FFF2-40B4-BE49-F238E27FC236}">
                  <a16:creationId xmlns:a16="http://schemas.microsoft.com/office/drawing/2014/main" id="{28BDC26C-F580-3C30-84D3-3E46735849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3605"/>
              <a:ext cx="468" cy="703"/>
              <a:chOff x="4176" y="3605"/>
              <a:chExt cx="468" cy="703"/>
            </a:xfrm>
          </p:grpSpPr>
          <p:sp>
            <p:nvSpPr>
              <p:cNvPr id="14354" name="Line 18">
                <a:extLst>
                  <a:ext uri="{FF2B5EF4-FFF2-40B4-BE49-F238E27FC236}">
                    <a16:creationId xmlns:a16="http://schemas.microsoft.com/office/drawing/2014/main" id="{141289ED-CC6C-BC7E-690F-3E5027FDFB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87" y="4031"/>
                <a:ext cx="257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55" name="Line 19">
                <a:extLst>
                  <a:ext uri="{FF2B5EF4-FFF2-40B4-BE49-F238E27FC236}">
                    <a16:creationId xmlns:a16="http://schemas.microsoft.com/office/drawing/2014/main" id="{9BD7B211-7D6D-BBA5-3D6D-459AD03FDE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87" y="4091"/>
                <a:ext cx="138" cy="2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56" name="Line 20">
                <a:extLst>
                  <a:ext uri="{FF2B5EF4-FFF2-40B4-BE49-F238E27FC236}">
                    <a16:creationId xmlns:a16="http://schemas.microsoft.com/office/drawing/2014/main" id="{0F35EAEE-88FF-9AC9-E43E-5E79553DB9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89" y="3775"/>
                <a:ext cx="116" cy="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57" name="Line 21">
                <a:extLst>
                  <a:ext uri="{FF2B5EF4-FFF2-40B4-BE49-F238E27FC236}">
                    <a16:creationId xmlns:a16="http://schemas.microsoft.com/office/drawing/2014/main" id="{1D204F39-C5BE-437A-B1F1-1D82038E1D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62" y="3859"/>
                <a:ext cx="25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58" name="Line 22">
                <a:extLst>
                  <a:ext uri="{FF2B5EF4-FFF2-40B4-BE49-F238E27FC236}">
                    <a16:creationId xmlns:a16="http://schemas.microsoft.com/office/drawing/2014/main" id="{B8A785F4-3962-BAE3-F59E-8AF9040FFF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33" y="3773"/>
                <a:ext cx="38" cy="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59" name="Arc 23">
                <a:extLst>
                  <a:ext uri="{FF2B5EF4-FFF2-40B4-BE49-F238E27FC236}">
                    <a16:creationId xmlns:a16="http://schemas.microsoft.com/office/drawing/2014/main" id="{59CB73DC-910C-0F2A-400E-D2CF754A3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8" y="3682"/>
                <a:ext cx="222" cy="150"/>
              </a:xfrm>
              <a:custGeom>
                <a:avLst/>
                <a:gdLst>
                  <a:gd name="G0" fmla="+- 0 0 0"/>
                  <a:gd name="G1" fmla="+- 18657 0 0"/>
                  <a:gd name="G2" fmla="+- 21600 0 0"/>
                  <a:gd name="T0" fmla="*/ 10885 w 20270"/>
                  <a:gd name="T1" fmla="*/ 0 h 18657"/>
                  <a:gd name="T2" fmla="*/ 20270 w 20270"/>
                  <a:gd name="T3" fmla="*/ 11195 h 18657"/>
                  <a:gd name="T4" fmla="*/ 0 w 20270"/>
                  <a:gd name="T5" fmla="*/ 18657 h 18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0" h="18657" fill="none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</a:path>
                  <a:path w="20270" h="18657" stroke="0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  <a:lnTo>
                      <a:pt x="0" y="186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60" name="Oval 24">
                <a:extLst>
                  <a:ext uri="{FF2B5EF4-FFF2-40B4-BE49-F238E27FC236}">
                    <a16:creationId xmlns:a16="http://schemas.microsoft.com/office/drawing/2014/main" id="{E2D8BC1D-69BF-4A4B-3C51-9B601A9BA3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6" y="3605"/>
                <a:ext cx="103" cy="14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61" name="Line 25">
                <a:extLst>
                  <a:ext uri="{FF2B5EF4-FFF2-40B4-BE49-F238E27FC236}">
                    <a16:creationId xmlns:a16="http://schemas.microsoft.com/office/drawing/2014/main" id="{C7F270E5-E228-1E2B-C886-66C96A5C49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8" y="3770"/>
                <a:ext cx="37" cy="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62" name="Line 26">
                <a:extLst>
                  <a:ext uri="{FF2B5EF4-FFF2-40B4-BE49-F238E27FC236}">
                    <a16:creationId xmlns:a16="http://schemas.microsoft.com/office/drawing/2014/main" id="{6F27CE0D-DF60-AD55-A762-D4FC12D1D9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5" y="3854"/>
                <a:ext cx="59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63" name="Line 27">
                <a:extLst>
                  <a:ext uri="{FF2B5EF4-FFF2-40B4-BE49-F238E27FC236}">
                    <a16:creationId xmlns:a16="http://schemas.microsoft.com/office/drawing/2014/main" id="{DC74DD2A-B005-5732-D635-86FACE1B84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76" y="3871"/>
                <a:ext cx="157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14389" name="Group 53">
            <a:extLst>
              <a:ext uri="{FF2B5EF4-FFF2-40B4-BE49-F238E27FC236}">
                <a16:creationId xmlns:a16="http://schemas.microsoft.com/office/drawing/2014/main" id="{F7601947-567F-B206-2C57-C4E297144E9D}"/>
              </a:ext>
            </a:extLst>
          </p:cNvPr>
          <p:cNvGrpSpPr>
            <a:grpSpLocks/>
          </p:cNvGrpSpPr>
          <p:nvPr/>
        </p:nvGrpSpPr>
        <p:grpSpPr bwMode="auto">
          <a:xfrm>
            <a:off x="1435100" y="5459413"/>
            <a:ext cx="1073150" cy="1273175"/>
            <a:chOff x="904" y="3439"/>
            <a:chExt cx="676" cy="802"/>
          </a:xfrm>
        </p:grpSpPr>
        <p:grpSp>
          <p:nvGrpSpPr>
            <p:cNvPr id="14378" name="Group 42">
              <a:extLst>
                <a:ext uri="{FF2B5EF4-FFF2-40B4-BE49-F238E27FC236}">
                  <a16:creationId xmlns:a16="http://schemas.microsoft.com/office/drawing/2014/main" id="{7D7935F6-8BE0-F58B-F709-859696F085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3" y="3594"/>
              <a:ext cx="597" cy="359"/>
              <a:chOff x="983" y="3594"/>
              <a:chExt cx="597" cy="359"/>
            </a:xfrm>
          </p:grpSpPr>
          <p:grpSp>
            <p:nvGrpSpPr>
              <p:cNvPr id="14368" name="Group 32">
                <a:extLst>
                  <a:ext uri="{FF2B5EF4-FFF2-40B4-BE49-F238E27FC236}">
                    <a16:creationId xmlns:a16="http://schemas.microsoft.com/office/drawing/2014/main" id="{E66736DB-D8F5-C800-738B-0F001E47CD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3" y="3736"/>
                <a:ext cx="597" cy="217"/>
                <a:chOff x="983" y="3736"/>
                <a:chExt cx="597" cy="217"/>
              </a:xfrm>
            </p:grpSpPr>
            <p:sp>
              <p:nvSpPr>
                <p:cNvPr id="14366" name="Oval 30">
                  <a:extLst>
                    <a:ext uri="{FF2B5EF4-FFF2-40B4-BE49-F238E27FC236}">
                      <a16:creationId xmlns:a16="http://schemas.microsoft.com/office/drawing/2014/main" id="{C55DB317-433D-F411-73F3-77A9AD9CF3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47"/>
                  <a:ext cx="597" cy="20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4367" name="Oval 31">
                  <a:extLst>
                    <a:ext uri="{FF2B5EF4-FFF2-40B4-BE49-F238E27FC236}">
                      <a16:creationId xmlns:a16="http://schemas.microsoft.com/office/drawing/2014/main" id="{4A69D6B9-4467-47A4-F25D-77CA0B8370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36"/>
                  <a:ext cx="597" cy="20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4371" name="Group 35">
                <a:extLst>
                  <a:ext uri="{FF2B5EF4-FFF2-40B4-BE49-F238E27FC236}">
                    <a16:creationId xmlns:a16="http://schemas.microsoft.com/office/drawing/2014/main" id="{F58FA94B-D129-C91C-2DA8-DD9DE7A9B5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51" y="3594"/>
                <a:ext cx="216" cy="270"/>
                <a:chOff x="1351" y="3594"/>
                <a:chExt cx="216" cy="270"/>
              </a:xfrm>
            </p:grpSpPr>
            <p:sp>
              <p:nvSpPr>
                <p:cNvPr id="14369" name="AutoShape 33">
                  <a:extLst>
                    <a:ext uri="{FF2B5EF4-FFF2-40B4-BE49-F238E27FC236}">
                      <a16:creationId xmlns:a16="http://schemas.microsoft.com/office/drawing/2014/main" id="{9EEC40AA-DED9-455D-5883-E5365914D2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349" y="3646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4370" name="Rectangle 34">
                  <a:extLst>
                    <a:ext uri="{FF2B5EF4-FFF2-40B4-BE49-F238E27FC236}">
                      <a16:creationId xmlns:a16="http://schemas.microsoft.com/office/drawing/2014/main" id="{EE7E2B83-7791-9758-2B10-5A592ADB86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351" y="3594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4376" name="Group 40">
                <a:extLst>
                  <a:ext uri="{FF2B5EF4-FFF2-40B4-BE49-F238E27FC236}">
                    <a16:creationId xmlns:a16="http://schemas.microsoft.com/office/drawing/2014/main" id="{69FF372B-B2C1-A3E0-3AFF-6FCABCBEF9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4" y="3882"/>
                <a:ext cx="98" cy="30"/>
                <a:chOff x="1134" y="3882"/>
                <a:chExt cx="98" cy="30"/>
              </a:xfrm>
            </p:grpSpPr>
            <p:grpSp>
              <p:nvGrpSpPr>
                <p:cNvPr id="14374" name="Group 38">
                  <a:extLst>
                    <a:ext uri="{FF2B5EF4-FFF2-40B4-BE49-F238E27FC236}">
                      <a16:creationId xmlns:a16="http://schemas.microsoft.com/office/drawing/2014/main" id="{0690AF0B-2A47-4027-7761-6F069A07BA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36" y="3882"/>
                  <a:ext cx="96" cy="30"/>
                  <a:chOff x="1136" y="3882"/>
                  <a:chExt cx="96" cy="30"/>
                </a:xfrm>
              </p:grpSpPr>
              <p:sp>
                <p:nvSpPr>
                  <p:cNvPr id="14372" name="Arc 36">
                    <a:extLst>
                      <a:ext uri="{FF2B5EF4-FFF2-40B4-BE49-F238E27FC236}">
                        <a16:creationId xmlns:a16="http://schemas.microsoft.com/office/drawing/2014/main" id="{B4C910AA-5382-A61C-E699-F20D718DF3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3" y="3882"/>
                    <a:ext cx="49" cy="30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5"/>
                      <a:gd name="T1" fmla="*/ 4 h 21600"/>
                      <a:gd name="T2" fmla="*/ 22025 w 22025"/>
                      <a:gd name="T3" fmla="*/ 20861 h 21600"/>
                      <a:gd name="T4" fmla="*/ 438 w 22025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5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</a:path>
                      <a:path w="22025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373" name="Arc 37">
                    <a:extLst>
                      <a:ext uri="{FF2B5EF4-FFF2-40B4-BE49-F238E27FC236}">
                        <a16:creationId xmlns:a16="http://schemas.microsoft.com/office/drawing/2014/main" id="{400DA59F-EF9C-5EAB-11F3-8261B7882D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6" y="3883"/>
                    <a:ext cx="48" cy="29"/>
                  </a:xfrm>
                  <a:custGeom>
                    <a:avLst/>
                    <a:gdLst>
                      <a:gd name="G0" fmla="+- 21588 0 0"/>
                      <a:gd name="G1" fmla="+- 21596 0 0"/>
                      <a:gd name="G2" fmla="+- 21600 0 0"/>
                      <a:gd name="T0" fmla="*/ 0 w 21588"/>
                      <a:gd name="T1" fmla="*/ 20872 h 21596"/>
                      <a:gd name="T2" fmla="*/ 21150 w 21588"/>
                      <a:gd name="T3" fmla="*/ 0 h 21596"/>
                      <a:gd name="T4" fmla="*/ 21588 w 21588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8" h="21596" fill="none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</a:path>
                      <a:path w="21588" h="21596" stroke="0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  <a:lnTo>
                          <a:pt x="21588" y="215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4375" name="Line 39">
                  <a:extLst>
                    <a:ext uri="{FF2B5EF4-FFF2-40B4-BE49-F238E27FC236}">
                      <a16:creationId xmlns:a16="http://schemas.microsoft.com/office/drawing/2014/main" id="{A3A42280-0B85-302F-4AE7-D77CB1D0A6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34" y="391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4377" name="Freeform 41">
                <a:extLst>
                  <a:ext uri="{FF2B5EF4-FFF2-40B4-BE49-F238E27FC236}">
                    <a16:creationId xmlns:a16="http://schemas.microsoft.com/office/drawing/2014/main" id="{1BF7C256-8EE9-6BAE-8E92-436E52F08B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9" y="3853"/>
                <a:ext cx="273" cy="53"/>
              </a:xfrm>
              <a:custGeom>
                <a:avLst/>
                <a:gdLst>
                  <a:gd name="T0" fmla="*/ 0 w 273"/>
                  <a:gd name="T1" fmla="*/ 52 h 53"/>
                  <a:gd name="T2" fmla="*/ 12 w 273"/>
                  <a:gd name="T3" fmla="*/ 49 h 53"/>
                  <a:gd name="T4" fmla="*/ 33 w 273"/>
                  <a:gd name="T5" fmla="*/ 49 h 53"/>
                  <a:gd name="T6" fmla="*/ 46 w 273"/>
                  <a:gd name="T7" fmla="*/ 49 h 53"/>
                  <a:gd name="T8" fmla="*/ 58 w 273"/>
                  <a:gd name="T9" fmla="*/ 52 h 53"/>
                  <a:gd name="T10" fmla="*/ 68 w 273"/>
                  <a:gd name="T11" fmla="*/ 52 h 53"/>
                  <a:gd name="T12" fmla="*/ 83 w 273"/>
                  <a:gd name="T13" fmla="*/ 52 h 53"/>
                  <a:gd name="T14" fmla="*/ 95 w 273"/>
                  <a:gd name="T15" fmla="*/ 52 h 53"/>
                  <a:gd name="T16" fmla="*/ 105 w 273"/>
                  <a:gd name="T17" fmla="*/ 52 h 53"/>
                  <a:gd name="T18" fmla="*/ 117 w 273"/>
                  <a:gd name="T19" fmla="*/ 52 h 53"/>
                  <a:gd name="T20" fmla="*/ 126 w 273"/>
                  <a:gd name="T21" fmla="*/ 52 h 53"/>
                  <a:gd name="T22" fmla="*/ 138 w 273"/>
                  <a:gd name="T23" fmla="*/ 49 h 53"/>
                  <a:gd name="T24" fmla="*/ 148 w 273"/>
                  <a:gd name="T25" fmla="*/ 49 h 53"/>
                  <a:gd name="T26" fmla="*/ 157 w 273"/>
                  <a:gd name="T27" fmla="*/ 45 h 53"/>
                  <a:gd name="T28" fmla="*/ 166 w 273"/>
                  <a:gd name="T29" fmla="*/ 42 h 53"/>
                  <a:gd name="T30" fmla="*/ 175 w 273"/>
                  <a:gd name="T31" fmla="*/ 33 h 53"/>
                  <a:gd name="T32" fmla="*/ 185 w 273"/>
                  <a:gd name="T33" fmla="*/ 24 h 53"/>
                  <a:gd name="T34" fmla="*/ 197 w 273"/>
                  <a:gd name="T35" fmla="*/ 21 h 53"/>
                  <a:gd name="T36" fmla="*/ 206 w 273"/>
                  <a:gd name="T37" fmla="*/ 18 h 53"/>
                  <a:gd name="T38" fmla="*/ 228 w 273"/>
                  <a:gd name="T39" fmla="*/ 12 h 53"/>
                  <a:gd name="T40" fmla="*/ 237 w 273"/>
                  <a:gd name="T41" fmla="*/ 9 h 53"/>
                  <a:gd name="T42" fmla="*/ 247 w 273"/>
                  <a:gd name="T43" fmla="*/ 9 h 53"/>
                  <a:gd name="T44" fmla="*/ 256 w 273"/>
                  <a:gd name="T45" fmla="*/ 6 h 53"/>
                  <a:gd name="T46" fmla="*/ 265 w 273"/>
                  <a:gd name="T47" fmla="*/ 0 h 53"/>
                  <a:gd name="T48" fmla="*/ 272 w 273"/>
                  <a:gd name="T4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3" h="53">
                    <a:moveTo>
                      <a:pt x="0" y="52"/>
                    </a:moveTo>
                    <a:lnTo>
                      <a:pt x="12" y="49"/>
                    </a:lnTo>
                    <a:lnTo>
                      <a:pt x="33" y="49"/>
                    </a:lnTo>
                    <a:lnTo>
                      <a:pt x="46" y="49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83" y="52"/>
                    </a:lnTo>
                    <a:lnTo>
                      <a:pt x="95" y="52"/>
                    </a:lnTo>
                    <a:lnTo>
                      <a:pt x="105" y="52"/>
                    </a:lnTo>
                    <a:lnTo>
                      <a:pt x="117" y="52"/>
                    </a:lnTo>
                    <a:lnTo>
                      <a:pt x="126" y="52"/>
                    </a:lnTo>
                    <a:lnTo>
                      <a:pt x="138" y="49"/>
                    </a:lnTo>
                    <a:lnTo>
                      <a:pt x="148" y="49"/>
                    </a:lnTo>
                    <a:lnTo>
                      <a:pt x="157" y="45"/>
                    </a:lnTo>
                    <a:lnTo>
                      <a:pt x="166" y="42"/>
                    </a:lnTo>
                    <a:lnTo>
                      <a:pt x="175" y="33"/>
                    </a:lnTo>
                    <a:lnTo>
                      <a:pt x="185" y="24"/>
                    </a:lnTo>
                    <a:lnTo>
                      <a:pt x="197" y="21"/>
                    </a:lnTo>
                    <a:lnTo>
                      <a:pt x="206" y="18"/>
                    </a:lnTo>
                    <a:lnTo>
                      <a:pt x="228" y="12"/>
                    </a:lnTo>
                    <a:lnTo>
                      <a:pt x="237" y="9"/>
                    </a:lnTo>
                    <a:lnTo>
                      <a:pt x="247" y="9"/>
                    </a:lnTo>
                    <a:lnTo>
                      <a:pt x="256" y="6"/>
                    </a:lnTo>
                    <a:lnTo>
                      <a:pt x="265" y="0"/>
                    </a:lnTo>
                    <a:lnTo>
                      <a:pt x="272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14388" name="Group 52">
              <a:extLst>
                <a:ext uri="{FF2B5EF4-FFF2-40B4-BE49-F238E27FC236}">
                  <a16:creationId xmlns:a16="http://schemas.microsoft.com/office/drawing/2014/main" id="{6A99EB0D-4BB1-4E13-46C0-FA5D145019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4" y="3439"/>
              <a:ext cx="434" cy="802"/>
              <a:chOff x="904" y="3439"/>
              <a:chExt cx="434" cy="802"/>
            </a:xfrm>
          </p:grpSpPr>
          <p:sp>
            <p:nvSpPr>
              <p:cNvPr id="14379" name="Oval 43">
                <a:extLst>
                  <a:ext uri="{FF2B5EF4-FFF2-40B4-BE49-F238E27FC236}">
                    <a16:creationId xmlns:a16="http://schemas.microsoft.com/office/drawing/2014/main" id="{35EF907F-BC21-080B-B684-FD9DEAE2D9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" y="3439"/>
                <a:ext cx="102" cy="14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80" name="Line 44">
                <a:extLst>
                  <a:ext uri="{FF2B5EF4-FFF2-40B4-BE49-F238E27FC236}">
                    <a16:creationId xmlns:a16="http://schemas.microsoft.com/office/drawing/2014/main" id="{FF8E1206-911D-9FE8-E0D8-8E24B20CA8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04" y="3945"/>
                <a:ext cx="257" cy="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81" name="Line 45">
                <a:extLst>
                  <a:ext uri="{FF2B5EF4-FFF2-40B4-BE49-F238E27FC236}">
                    <a16:creationId xmlns:a16="http://schemas.microsoft.com/office/drawing/2014/main" id="{1C8FB628-05B6-91DE-B28F-FA0AFCCB04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61" y="4003"/>
                <a:ext cx="177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82" name="Line 46">
                <a:extLst>
                  <a:ext uri="{FF2B5EF4-FFF2-40B4-BE49-F238E27FC236}">
                    <a16:creationId xmlns:a16="http://schemas.microsoft.com/office/drawing/2014/main" id="{B17A540A-C9CC-2BA3-7236-B5B36B766E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3" y="3668"/>
                <a:ext cx="60" cy="1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83" name="Line 47">
                <a:extLst>
                  <a:ext uri="{FF2B5EF4-FFF2-40B4-BE49-F238E27FC236}">
                    <a16:creationId xmlns:a16="http://schemas.microsoft.com/office/drawing/2014/main" id="{7504005A-4EC1-B4F8-76CB-8E70413594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846"/>
                <a:ext cx="149" cy="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84" name="Line 48">
                <a:extLst>
                  <a:ext uri="{FF2B5EF4-FFF2-40B4-BE49-F238E27FC236}">
                    <a16:creationId xmlns:a16="http://schemas.microsoft.com/office/drawing/2014/main" id="{3C759C87-E6AD-3CAF-B745-D92B9F8163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629"/>
                <a:ext cx="58" cy="1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85" name="Arc 49">
                <a:extLst>
                  <a:ext uri="{FF2B5EF4-FFF2-40B4-BE49-F238E27FC236}">
                    <a16:creationId xmlns:a16="http://schemas.microsoft.com/office/drawing/2014/main" id="{712A72E4-EA5E-981A-A8D9-F2DD0697E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3575"/>
                <a:ext cx="79" cy="193"/>
              </a:xfrm>
              <a:custGeom>
                <a:avLst/>
                <a:gdLst>
                  <a:gd name="G0" fmla="+- 20351 0 0"/>
                  <a:gd name="G1" fmla="+- 18723 0 0"/>
                  <a:gd name="G2" fmla="+- 21600 0 0"/>
                  <a:gd name="T0" fmla="*/ 0 w 20351"/>
                  <a:gd name="T1" fmla="*/ 11484 h 18723"/>
                  <a:gd name="T2" fmla="*/ 9581 w 20351"/>
                  <a:gd name="T3" fmla="*/ 0 h 18723"/>
                  <a:gd name="T4" fmla="*/ 20351 w 20351"/>
                  <a:gd name="T5" fmla="*/ 18723 h 18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51" h="18723" fill="none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</a:path>
                  <a:path w="20351" h="18723" stroke="0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  <a:lnTo>
                      <a:pt x="20351" y="1872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86" name="Line 50">
                <a:extLst>
                  <a:ext uri="{FF2B5EF4-FFF2-40B4-BE49-F238E27FC236}">
                    <a16:creationId xmlns:a16="http://schemas.microsoft.com/office/drawing/2014/main" id="{5D160411-CDF9-D201-6433-89A9581BF9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4" y="3686"/>
                <a:ext cx="44" cy="2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87" name="Line 51">
                <a:extLst>
                  <a:ext uri="{FF2B5EF4-FFF2-40B4-BE49-F238E27FC236}">
                    <a16:creationId xmlns:a16="http://schemas.microsoft.com/office/drawing/2014/main" id="{E084B485-3EF7-2836-3C98-313FD2EA3F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43" y="3747"/>
                <a:ext cx="58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14390" name="Line 54">
            <a:extLst>
              <a:ext uri="{FF2B5EF4-FFF2-40B4-BE49-F238E27FC236}">
                <a16:creationId xmlns:a16="http://schemas.microsoft.com/office/drawing/2014/main" id="{FDB42E20-4266-DADE-D980-F5BF46B6A0D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0150" y="6019800"/>
            <a:ext cx="3702050" cy="0"/>
          </a:xfrm>
          <a:prstGeom prst="line">
            <a:avLst/>
          </a:prstGeom>
          <a:noFill/>
          <a:ln w="25400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14391" name="Picture 55">
            <a:extLst>
              <a:ext uri="{FF2B5EF4-FFF2-40B4-BE49-F238E27FC236}">
                <a16:creationId xmlns:a16="http://schemas.microsoft.com/office/drawing/2014/main" id="{E3627B9C-23A2-9934-19BB-30BFF41ECD6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725" y="1214438"/>
            <a:ext cx="3971925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416" name="Group 80">
            <a:extLst>
              <a:ext uri="{FF2B5EF4-FFF2-40B4-BE49-F238E27FC236}">
                <a16:creationId xmlns:a16="http://schemas.microsoft.com/office/drawing/2014/main" id="{2B9E896E-5EA2-DE43-116C-43EA6EAA1F9B}"/>
              </a:ext>
            </a:extLst>
          </p:cNvPr>
          <p:cNvGrpSpPr>
            <a:grpSpLocks/>
          </p:cNvGrpSpPr>
          <p:nvPr/>
        </p:nvGrpSpPr>
        <p:grpSpPr bwMode="auto">
          <a:xfrm>
            <a:off x="7415213" y="5113338"/>
            <a:ext cx="1271587" cy="1116012"/>
            <a:chOff x="4671" y="3221"/>
            <a:chExt cx="801" cy="703"/>
          </a:xfrm>
        </p:grpSpPr>
        <p:grpSp>
          <p:nvGrpSpPr>
            <p:cNvPr id="14404" name="Group 68">
              <a:extLst>
                <a:ext uri="{FF2B5EF4-FFF2-40B4-BE49-F238E27FC236}">
                  <a16:creationId xmlns:a16="http://schemas.microsoft.com/office/drawing/2014/main" id="{946C7607-3C52-9DA0-D21C-683A4E2272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71" y="3312"/>
              <a:ext cx="596" cy="360"/>
              <a:chOff x="4671" y="3312"/>
              <a:chExt cx="596" cy="360"/>
            </a:xfrm>
          </p:grpSpPr>
          <p:grpSp>
            <p:nvGrpSpPr>
              <p:cNvPr id="14394" name="Group 58">
                <a:extLst>
                  <a:ext uri="{FF2B5EF4-FFF2-40B4-BE49-F238E27FC236}">
                    <a16:creationId xmlns:a16="http://schemas.microsoft.com/office/drawing/2014/main" id="{7A73801E-2950-7DC0-6588-97752EA7FD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71" y="3454"/>
                <a:ext cx="596" cy="218"/>
                <a:chOff x="4671" y="3454"/>
                <a:chExt cx="596" cy="218"/>
              </a:xfrm>
            </p:grpSpPr>
            <p:sp>
              <p:nvSpPr>
                <p:cNvPr id="14392" name="Oval 56">
                  <a:extLst>
                    <a:ext uri="{FF2B5EF4-FFF2-40B4-BE49-F238E27FC236}">
                      <a16:creationId xmlns:a16="http://schemas.microsoft.com/office/drawing/2014/main" id="{EA842004-DC87-3E7F-E76C-7A3C5D3C6C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1" y="3465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4393" name="Oval 57">
                  <a:extLst>
                    <a:ext uri="{FF2B5EF4-FFF2-40B4-BE49-F238E27FC236}">
                      <a16:creationId xmlns:a16="http://schemas.microsoft.com/office/drawing/2014/main" id="{74BE37CA-EF4C-E720-7F47-B381987D1C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1" y="3454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4397" name="Group 61">
                <a:extLst>
                  <a:ext uri="{FF2B5EF4-FFF2-40B4-BE49-F238E27FC236}">
                    <a16:creationId xmlns:a16="http://schemas.microsoft.com/office/drawing/2014/main" id="{AC3E157D-E391-BFEE-5633-C58251A26D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83" y="3312"/>
                <a:ext cx="216" cy="270"/>
                <a:chOff x="4683" y="3312"/>
                <a:chExt cx="216" cy="270"/>
              </a:xfrm>
            </p:grpSpPr>
            <p:sp>
              <p:nvSpPr>
                <p:cNvPr id="14395" name="AutoShape 59">
                  <a:extLst>
                    <a:ext uri="{FF2B5EF4-FFF2-40B4-BE49-F238E27FC236}">
                      <a16:creationId xmlns:a16="http://schemas.microsoft.com/office/drawing/2014/main" id="{F19129DD-EFE0-9210-6620-1D83085AA6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663" y="3364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4396" name="Rectangle 60">
                  <a:extLst>
                    <a:ext uri="{FF2B5EF4-FFF2-40B4-BE49-F238E27FC236}">
                      <a16:creationId xmlns:a16="http://schemas.microsoft.com/office/drawing/2014/main" id="{712C0B4D-E5A0-D756-6E96-BE5D4A9757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882" y="3312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4402" name="Group 66">
                <a:extLst>
                  <a:ext uri="{FF2B5EF4-FFF2-40B4-BE49-F238E27FC236}">
                    <a16:creationId xmlns:a16="http://schemas.microsoft.com/office/drawing/2014/main" id="{2AB9A4B3-DC77-BE21-C866-FFF10195B5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43" y="3525"/>
                <a:ext cx="98" cy="31"/>
                <a:chOff x="4943" y="3525"/>
                <a:chExt cx="98" cy="31"/>
              </a:xfrm>
            </p:grpSpPr>
            <p:grpSp>
              <p:nvGrpSpPr>
                <p:cNvPr id="14400" name="Group 64">
                  <a:extLst>
                    <a:ext uri="{FF2B5EF4-FFF2-40B4-BE49-F238E27FC236}">
                      <a16:creationId xmlns:a16="http://schemas.microsoft.com/office/drawing/2014/main" id="{BBAADC90-A2E5-2EA4-E84F-D8AFAF5310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45" y="3525"/>
                  <a:ext cx="96" cy="31"/>
                  <a:chOff x="4945" y="3525"/>
                  <a:chExt cx="96" cy="31"/>
                </a:xfrm>
              </p:grpSpPr>
              <p:sp>
                <p:nvSpPr>
                  <p:cNvPr id="14398" name="Arc 62">
                    <a:extLst>
                      <a:ext uri="{FF2B5EF4-FFF2-40B4-BE49-F238E27FC236}">
                        <a16:creationId xmlns:a16="http://schemas.microsoft.com/office/drawing/2014/main" id="{3C1D3E51-1BBD-0153-49C9-C6042A2C57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45" y="3526"/>
                    <a:ext cx="48" cy="30"/>
                  </a:xfrm>
                  <a:custGeom>
                    <a:avLst/>
                    <a:gdLst>
                      <a:gd name="G0" fmla="+- 21589 0 0"/>
                      <a:gd name="G1" fmla="+- 21596 0 0"/>
                      <a:gd name="G2" fmla="+- 21600 0 0"/>
                      <a:gd name="T0" fmla="*/ 0 w 21589"/>
                      <a:gd name="T1" fmla="*/ 20895 h 21596"/>
                      <a:gd name="T2" fmla="*/ 21151 w 21589"/>
                      <a:gd name="T3" fmla="*/ 0 h 21596"/>
                      <a:gd name="T4" fmla="*/ 21589 w 21589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6" fill="none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</a:path>
                      <a:path w="21589" h="21596" stroke="0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  <a:lnTo>
                          <a:pt x="21589" y="21596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399" name="Arc 63">
                    <a:extLst>
                      <a:ext uri="{FF2B5EF4-FFF2-40B4-BE49-F238E27FC236}">
                        <a16:creationId xmlns:a16="http://schemas.microsoft.com/office/drawing/2014/main" id="{8CB932E6-1D06-3E6D-4F96-403B863CFD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92" y="3525"/>
                    <a:ext cx="49" cy="31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6"/>
                      <a:gd name="T1" fmla="*/ 4 h 21600"/>
                      <a:gd name="T2" fmla="*/ 22026 w 22026"/>
                      <a:gd name="T3" fmla="*/ 20885 h 21600"/>
                      <a:gd name="T4" fmla="*/ 438 w 2202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6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</a:path>
                      <a:path w="22026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4401" name="Line 65">
                  <a:extLst>
                    <a:ext uri="{FF2B5EF4-FFF2-40B4-BE49-F238E27FC236}">
                      <a16:creationId xmlns:a16="http://schemas.microsoft.com/office/drawing/2014/main" id="{BB0574F2-0655-FDA7-E228-39DB1E4FAF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43" y="3554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4403" name="Line 67">
                <a:extLst>
                  <a:ext uri="{FF2B5EF4-FFF2-40B4-BE49-F238E27FC236}">
                    <a16:creationId xmlns:a16="http://schemas.microsoft.com/office/drawing/2014/main" id="{6FCE0890-7EB4-442E-13D6-997E85A6D9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15" y="3546"/>
                <a:ext cx="29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4415" name="Group 79">
              <a:extLst>
                <a:ext uri="{FF2B5EF4-FFF2-40B4-BE49-F238E27FC236}">
                  <a16:creationId xmlns:a16="http://schemas.microsoft.com/office/drawing/2014/main" id="{C89D256A-EECE-04F5-2446-33673BD97D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4" y="3221"/>
              <a:ext cx="468" cy="703"/>
              <a:chOff x="5004" y="3221"/>
              <a:chExt cx="468" cy="703"/>
            </a:xfrm>
          </p:grpSpPr>
          <p:sp>
            <p:nvSpPr>
              <p:cNvPr id="14405" name="Line 69">
                <a:extLst>
                  <a:ext uri="{FF2B5EF4-FFF2-40B4-BE49-F238E27FC236}">
                    <a16:creationId xmlns:a16="http://schemas.microsoft.com/office/drawing/2014/main" id="{C5748815-6148-14A7-8279-641A529DD9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15" y="3647"/>
                <a:ext cx="257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06" name="Line 70">
                <a:extLst>
                  <a:ext uri="{FF2B5EF4-FFF2-40B4-BE49-F238E27FC236}">
                    <a16:creationId xmlns:a16="http://schemas.microsoft.com/office/drawing/2014/main" id="{C6AAD37A-AD11-FF91-745B-6F1F215A5F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15" y="3707"/>
                <a:ext cx="138" cy="2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07" name="Line 71">
                <a:extLst>
                  <a:ext uri="{FF2B5EF4-FFF2-40B4-BE49-F238E27FC236}">
                    <a16:creationId xmlns:a16="http://schemas.microsoft.com/office/drawing/2014/main" id="{FB5A4B81-9DC2-9C5B-248C-5B18141161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17" y="3391"/>
                <a:ext cx="116" cy="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08" name="Line 72">
                <a:extLst>
                  <a:ext uri="{FF2B5EF4-FFF2-40B4-BE49-F238E27FC236}">
                    <a16:creationId xmlns:a16="http://schemas.microsoft.com/office/drawing/2014/main" id="{419C3117-6BDF-A75B-2E11-DB09477778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90" y="3475"/>
                <a:ext cx="25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09" name="Line 73">
                <a:extLst>
                  <a:ext uri="{FF2B5EF4-FFF2-40B4-BE49-F238E27FC236}">
                    <a16:creationId xmlns:a16="http://schemas.microsoft.com/office/drawing/2014/main" id="{8E1C38D7-0AFF-AC7E-0CF2-C8E1457747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61" y="3389"/>
                <a:ext cx="38" cy="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10" name="Arc 74">
                <a:extLst>
                  <a:ext uri="{FF2B5EF4-FFF2-40B4-BE49-F238E27FC236}">
                    <a16:creationId xmlns:a16="http://schemas.microsoft.com/office/drawing/2014/main" id="{CFA70F4E-A197-356F-EB7C-FAC0BF945A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6" y="3298"/>
                <a:ext cx="222" cy="150"/>
              </a:xfrm>
              <a:custGeom>
                <a:avLst/>
                <a:gdLst>
                  <a:gd name="G0" fmla="+- 0 0 0"/>
                  <a:gd name="G1" fmla="+- 18657 0 0"/>
                  <a:gd name="G2" fmla="+- 21600 0 0"/>
                  <a:gd name="T0" fmla="*/ 10885 w 20270"/>
                  <a:gd name="T1" fmla="*/ 0 h 18657"/>
                  <a:gd name="T2" fmla="*/ 20270 w 20270"/>
                  <a:gd name="T3" fmla="*/ 11195 h 18657"/>
                  <a:gd name="T4" fmla="*/ 0 w 20270"/>
                  <a:gd name="T5" fmla="*/ 18657 h 18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0" h="18657" fill="none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</a:path>
                  <a:path w="20270" h="18657" stroke="0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  <a:lnTo>
                      <a:pt x="0" y="186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11" name="Oval 75">
                <a:extLst>
                  <a:ext uri="{FF2B5EF4-FFF2-40B4-BE49-F238E27FC236}">
                    <a16:creationId xmlns:a16="http://schemas.microsoft.com/office/drawing/2014/main" id="{BF2FF5F9-6806-60F7-E62B-5DCC43B04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4" y="3221"/>
                <a:ext cx="103" cy="14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12" name="Line 76">
                <a:extLst>
                  <a:ext uri="{FF2B5EF4-FFF2-40B4-BE49-F238E27FC236}">
                    <a16:creationId xmlns:a16="http://schemas.microsoft.com/office/drawing/2014/main" id="{6426A27A-3F8C-E233-E824-6B3B2473F6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76" y="3386"/>
                <a:ext cx="37" cy="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13" name="Line 77">
                <a:extLst>
                  <a:ext uri="{FF2B5EF4-FFF2-40B4-BE49-F238E27FC236}">
                    <a16:creationId xmlns:a16="http://schemas.microsoft.com/office/drawing/2014/main" id="{DB6627D1-15BD-3B37-EFFE-60B63F5448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13" y="3470"/>
                <a:ext cx="59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14" name="Line 78">
                <a:extLst>
                  <a:ext uri="{FF2B5EF4-FFF2-40B4-BE49-F238E27FC236}">
                    <a16:creationId xmlns:a16="http://schemas.microsoft.com/office/drawing/2014/main" id="{C1D8940A-1A1D-75FE-9E04-84EA91EFF9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04" y="3487"/>
                <a:ext cx="157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14417" name="Line 81">
            <a:extLst>
              <a:ext uri="{FF2B5EF4-FFF2-40B4-BE49-F238E27FC236}">
                <a16:creationId xmlns:a16="http://schemas.microsoft.com/office/drawing/2014/main" id="{F8901CD3-0177-D80E-C3C5-A968E6934A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14600" y="5410200"/>
            <a:ext cx="4800600" cy="561975"/>
          </a:xfrm>
          <a:prstGeom prst="line">
            <a:avLst/>
          </a:prstGeom>
          <a:noFill/>
          <a:ln w="25400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14421" name="Group 85">
            <a:extLst>
              <a:ext uri="{FF2B5EF4-FFF2-40B4-BE49-F238E27FC236}">
                <a16:creationId xmlns:a16="http://schemas.microsoft.com/office/drawing/2014/main" id="{6FA9BAFE-8168-072F-23B5-9A42D0E6EBDC}"/>
              </a:ext>
            </a:extLst>
          </p:cNvPr>
          <p:cNvGrpSpPr>
            <a:grpSpLocks/>
          </p:cNvGrpSpPr>
          <p:nvPr/>
        </p:nvGrpSpPr>
        <p:grpSpPr bwMode="auto">
          <a:xfrm>
            <a:off x="2276475" y="1838325"/>
            <a:ext cx="1257300" cy="409575"/>
            <a:chOff x="1434" y="1158"/>
            <a:chExt cx="792" cy="258"/>
          </a:xfrm>
        </p:grpSpPr>
        <p:sp>
          <p:nvSpPr>
            <p:cNvPr id="14418" name="Line 82">
              <a:extLst>
                <a:ext uri="{FF2B5EF4-FFF2-40B4-BE49-F238E27FC236}">
                  <a16:creationId xmlns:a16="http://schemas.microsoft.com/office/drawing/2014/main" id="{109684F6-7022-266C-4FBC-7E9C359C5B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0" y="1296"/>
              <a:ext cx="114" cy="1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419" name="Line 83">
              <a:extLst>
                <a:ext uri="{FF2B5EF4-FFF2-40B4-BE49-F238E27FC236}">
                  <a16:creationId xmlns:a16="http://schemas.microsoft.com/office/drawing/2014/main" id="{D9566A7A-1A7B-57F3-D578-1F44C2FCA9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34" y="1272"/>
              <a:ext cx="114" cy="1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420" name="Line 84">
              <a:extLst>
                <a:ext uri="{FF2B5EF4-FFF2-40B4-BE49-F238E27FC236}">
                  <a16:creationId xmlns:a16="http://schemas.microsoft.com/office/drawing/2014/main" id="{D78760EE-5B5F-F821-76D7-BD8C3975EC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158"/>
              <a:ext cx="114" cy="1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14425" name="Group 89">
            <a:extLst>
              <a:ext uri="{FF2B5EF4-FFF2-40B4-BE49-F238E27FC236}">
                <a16:creationId xmlns:a16="http://schemas.microsoft.com/office/drawing/2014/main" id="{88F3DA84-C91A-F11B-0583-BC31CC9B6CE6}"/>
              </a:ext>
            </a:extLst>
          </p:cNvPr>
          <p:cNvGrpSpPr>
            <a:grpSpLocks/>
          </p:cNvGrpSpPr>
          <p:nvPr/>
        </p:nvGrpSpPr>
        <p:grpSpPr bwMode="auto">
          <a:xfrm>
            <a:off x="6962775" y="1828800"/>
            <a:ext cx="1257300" cy="409575"/>
            <a:chOff x="4386" y="1152"/>
            <a:chExt cx="792" cy="258"/>
          </a:xfrm>
        </p:grpSpPr>
        <p:sp>
          <p:nvSpPr>
            <p:cNvPr id="14422" name="Line 86">
              <a:extLst>
                <a:ext uri="{FF2B5EF4-FFF2-40B4-BE49-F238E27FC236}">
                  <a16:creationId xmlns:a16="http://schemas.microsoft.com/office/drawing/2014/main" id="{B8A41B68-F97A-7C81-F4CB-687CDA9216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2" y="1290"/>
              <a:ext cx="114" cy="1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423" name="Line 87">
              <a:extLst>
                <a:ext uri="{FF2B5EF4-FFF2-40B4-BE49-F238E27FC236}">
                  <a16:creationId xmlns:a16="http://schemas.microsoft.com/office/drawing/2014/main" id="{7D1D121C-C9A0-E40D-D718-D9C6A9468B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86" y="1266"/>
              <a:ext cx="114" cy="1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424" name="Line 88">
              <a:extLst>
                <a:ext uri="{FF2B5EF4-FFF2-40B4-BE49-F238E27FC236}">
                  <a16:creationId xmlns:a16="http://schemas.microsoft.com/office/drawing/2014/main" id="{D200B474-B09E-9744-C89A-DE72096448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4" y="1152"/>
              <a:ext cx="114" cy="1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752085D-2B39-642B-0B2F-261753B097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Awareness in groupware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9F2194B-5FA2-26F1-93B7-D6B49B92A8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7675" y="1790700"/>
            <a:ext cx="7772400" cy="4114800"/>
          </a:xfrm>
          <a:noFill/>
          <a:ln/>
        </p:spPr>
        <p:txBody>
          <a:bodyPr/>
          <a:lstStyle/>
          <a:p>
            <a:pPr marL="57150" indent="-57150">
              <a:buFont typeface="Monotype Sorts" pitchFamily="2" charset="2"/>
              <a:buNone/>
            </a:pPr>
            <a:r>
              <a:rPr lang="en-US" altLang="LID4096"/>
              <a:t>Hard to do</a:t>
            </a:r>
          </a:p>
          <a:p>
            <a:pPr lvl="1">
              <a:lnSpc>
                <a:spcPct val="120000"/>
              </a:lnSpc>
            </a:pPr>
            <a:r>
              <a:rPr lang="en-US" altLang="LID4096"/>
              <a:t>who is around?</a:t>
            </a:r>
          </a:p>
          <a:p>
            <a:pPr lvl="1"/>
            <a:r>
              <a:rPr lang="en-US" altLang="LID4096"/>
              <a:t>where are they?</a:t>
            </a:r>
          </a:p>
          <a:p>
            <a:pPr lvl="1"/>
            <a:r>
              <a:rPr lang="en-US" altLang="LID4096"/>
              <a:t>what are they doing?</a:t>
            </a:r>
          </a:p>
          <a:p>
            <a:pPr lvl="1"/>
            <a:r>
              <a:rPr lang="en-US" altLang="LID4096"/>
              <a:t>what have they done?</a:t>
            </a:r>
          </a:p>
        </p:txBody>
      </p:sp>
      <p:grpSp>
        <p:nvGrpSpPr>
          <p:cNvPr id="15419" name="Group 59">
            <a:extLst>
              <a:ext uri="{FF2B5EF4-FFF2-40B4-BE49-F238E27FC236}">
                <a16:creationId xmlns:a16="http://schemas.microsoft.com/office/drawing/2014/main" id="{D42DF9E8-39B0-31C7-BF7B-E38005171FBE}"/>
              </a:ext>
            </a:extLst>
          </p:cNvPr>
          <p:cNvGrpSpPr>
            <a:grpSpLocks/>
          </p:cNvGrpSpPr>
          <p:nvPr/>
        </p:nvGrpSpPr>
        <p:grpSpPr bwMode="auto">
          <a:xfrm>
            <a:off x="4875213" y="2828925"/>
            <a:ext cx="4214812" cy="3827463"/>
            <a:chOff x="3071" y="1782"/>
            <a:chExt cx="2655" cy="2411"/>
          </a:xfrm>
        </p:grpSpPr>
        <p:grpSp>
          <p:nvGrpSpPr>
            <p:cNvPr id="15388" name="Group 28">
              <a:extLst>
                <a:ext uri="{FF2B5EF4-FFF2-40B4-BE49-F238E27FC236}">
                  <a16:creationId xmlns:a16="http://schemas.microsoft.com/office/drawing/2014/main" id="{0C5012D5-F815-B679-7E32-AF10D41109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99" y="3395"/>
              <a:ext cx="801" cy="792"/>
              <a:chOff x="4899" y="3395"/>
              <a:chExt cx="801" cy="792"/>
            </a:xfrm>
          </p:grpSpPr>
          <p:grpSp>
            <p:nvGrpSpPr>
              <p:cNvPr id="15376" name="Group 16">
                <a:extLst>
                  <a:ext uri="{FF2B5EF4-FFF2-40B4-BE49-F238E27FC236}">
                    <a16:creationId xmlns:a16="http://schemas.microsoft.com/office/drawing/2014/main" id="{C5F3783B-3073-33AF-1CDB-2F2F4B777A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99" y="3498"/>
                <a:ext cx="596" cy="406"/>
                <a:chOff x="4899" y="3498"/>
                <a:chExt cx="596" cy="406"/>
              </a:xfrm>
            </p:grpSpPr>
            <p:grpSp>
              <p:nvGrpSpPr>
                <p:cNvPr id="15366" name="Group 6">
                  <a:extLst>
                    <a:ext uri="{FF2B5EF4-FFF2-40B4-BE49-F238E27FC236}">
                      <a16:creationId xmlns:a16="http://schemas.microsoft.com/office/drawing/2014/main" id="{0036B2B5-6AD3-C59E-FEB9-A9A214E27F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99" y="3658"/>
                  <a:ext cx="596" cy="246"/>
                  <a:chOff x="4899" y="3658"/>
                  <a:chExt cx="596" cy="246"/>
                </a:xfrm>
              </p:grpSpPr>
              <p:sp>
                <p:nvSpPr>
                  <p:cNvPr id="15364" name="Oval 4">
                    <a:extLst>
                      <a:ext uri="{FF2B5EF4-FFF2-40B4-BE49-F238E27FC236}">
                        <a16:creationId xmlns:a16="http://schemas.microsoft.com/office/drawing/2014/main" id="{673765AE-903C-DCB9-D1BE-1F59ED51CF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99" y="3670"/>
                    <a:ext cx="596" cy="23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5365" name="Oval 5">
                    <a:extLst>
                      <a:ext uri="{FF2B5EF4-FFF2-40B4-BE49-F238E27FC236}">
                        <a16:creationId xmlns:a16="http://schemas.microsoft.com/office/drawing/2014/main" id="{DF7D8106-E62F-857D-2549-3BC64418D5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99" y="3658"/>
                    <a:ext cx="596" cy="23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5369" name="Group 9">
                  <a:extLst>
                    <a:ext uri="{FF2B5EF4-FFF2-40B4-BE49-F238E27FC236}">
                      <a16:creationId xmlns:a16="http://schemas.microsoft.com/office/drawing/2014/main" id="{9C220B42-0334-296E-D60F-B183278354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11" y="3498"/>
                  <a:ext cx="216" cy="306"/>
                  <a:chOff x="4911" y="3498"/>
                  <a:chExt cx="216" cy="306"/>
                </a:xfrm>
              </p:grpSpPr>
              <p:sp>
                <p:nvSpPr>
                  <p:cNvPr id="15367" name="AutoShape 7">
                    <a:extLst>
                      <a:ext uri="{FF2B5EF4-FFF2-40B4-BE49-F238E27FC236}">
                        <a16:creationId xmlns:a16="http://schemas.microsoft.com/office/drawing/2014/main" id="{156465D3-D430-6B29-A95C-66F9E1E76A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4875" y="3570"/>
                    <a:ext cx="270" cy="198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5368" name="Rectangle 8">
                    <a:extLst>
                      <a:ext uri="{FF2B5EF4-FFF2-40B4-BE49-F238E27FC236}">
                        <a16:creationId xmlns:a16="http://schemas.microsoft.com/office/drawing/2014/main" id="{20E7C148-E005-B53E-DFB7-988602EF58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5110" y="3498"/>
                    <a:ext cx="17" cy="298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5374" name="Group 14">
                  <a:extLst>
                    <a:ext uri="{FF2B5EF4-FFF2-40B4-BE49-F238E27FC236}">
                      <a16:creationId xmlns:a16="http://schemas.microsoft.com/office/drawing/2014/main" id="{2670B03C-25BF-35A9-0562-4D8D6FC725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171" y="3738"/>
                  <a:ext cx="98" cy="35"/>
                  <a:chOff x="5171" y="3738"/>
                  <a:chExt cx="98" cy="35"/>
                </a:xfrm>
              </p:grpSpPr>
              <p:grpSp>
                <p:nvGrpSpPr>
                  <p:cNvPr id="15372" name="Group 12">
                    <a:extLst>
                      <a:ext uri="{FF2B5EF4-FFF2-40B4-BE49-F238E27FC236}">
                        <a16:creationId xmlns:a16="http://schemas.microsoft.com/office/drawing/2014/main" id="{282713E1-22F8-5583-DA43-A2AC6057E1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173" y="3738"/>
                    <a:ext cx="96" cy="35"/>
                    <a:chOff x="5173" y="3738"/>
                    <a:chExt cx="96" cy="35"/>
                  </a:xfrm>
                </p:grpSpPr>
                <p:sp>
                  <p:nvSpPr>
                    <p:cNvPr id="15370" name="Arc 10">
                      <a:extLst>
                        <a:ext uri="{FF2B5EF4-FFF2-40B4-BE49-F238E27FC236}">
                          <a16:creationId xmlns:a16="http://schemas.microsoft.com/office/drawing/2014/main" id="{7A60520D-4C70-8798-6A69-566B15B6F64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173" y="3739"/>
                      <a:ext cx="48" cy="34"/>
                    </a:xfrm>
                    <a:custGeom>
                      <a:avLst/>
                      <a:gdLst>
                        <a:gd name="G0" fmla="+- 21591 0 0"/>
                        <a:gd name="G1" fmla="+- 21596 0 0"/>
                        <a:gd name="G2" fmla="+- 21600 0 0"/>
                        <a:gd name="T0" fmla="*/ 0 w 21591"/>
                        <a:gd name="T1" fmla="*/ 20977 h 21596"/>
                        <a:gd name="T2" fmla="*/ 21152 w 21591"/>
                        <a:gd name="T3" fmla="*/ 0 h 21596"/>
                        <a:gd name="T4" fmla="*/ 21591 w 21591"/>
                        <a:gd name="T5" fmla="*/ 21596 h 2159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91" h="21596" fill="none" extrusionOk="0">
                          <a:moveTo>
                            <a:pt x="-1" y="20976"/>
                          </a:moveTo>
                          <a:cubicBezTo>
                            <a:pt x="329" y="9463"/>
                            <a:pt x="9636" y="234"/>
                            <a:pt x="21152" y="0"/>
                          </a:cubicBezTo>
                        </a:path>
                        <a:path w="21591" h="21596" stroke="0" extrusionOk="0">
                          <a:moveTo>
                            <a:pt x="-1" y="20976"/>
                          </a:moveTo>
                          <a:cubicBezTo>
                            <a:pt x="329" y="9463"/>
                            <a:pt x="9636" y="234"/>
                            <a:pt x="21152" y="0"/>
                          </a:cubicBezTo>
                          <a:lnTo>
                            <a:pt x="21591" y="21596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5371" name="Arc 11">
                      <a:extLst>
                        <a:ext uri="{FF2B5EF4-FFF2-40B4-BE49-F238E27FC236}">
                          <a16:creationId xmlns:a16="http://schemas.microsoft.com/office/drawing/2014/main" id="{008C628A-7371-E9BA-0772-6DAAC0CCB98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20" y="3738"/>
                      <a:ext cx="49" cy="35"/>
                    </a:xfrm>
                    <a:custGeom>
                      <a:avLst/>
                      <a:gdLst>
                        <a:gd name="G0" fmla="+- 439 0 0"/>
                        <a:gd name="G1" fmla="+- 21600 0 0"/>
                        <a:gd name="G2" fmla="+- 21600 0 0"/>
                        <a:gd name="T0" fmla="*/ 0 w 22030"/>
                        <a:gd name="T1" fmla="*/ 4 h 21600"/>
                        <a:gd name="T2" fmla="*/ 22030 w 22030"/>
                        <a:gd name="T3" fmla="*/ 20968 h 21600"/>
                        <a:gd name="T4" fmla="*/ 439 w 2203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2030" h="21600" fill="none" extrusionOk="0">
                          <a:moveTo>
                            <a:pt x="0" y="4"/>
                          </a:moveTo>
                          <a:cubicBezTo>
                            <a:pt x="146" y="1"/>
                            <a:pt x="292" y="0"/>
                            <a:pt x="439" y="0"/>
                          </a:cubicBezTo>
                          <a:cubicBezTo>
                            <a:pt x="12122" y="0"/>
                            <a:pt x="21687" y="9289"/>
                            <a:pt x="22029" y="20968"/>
                          </a:cubicBezTo>
                        </a:path>
                        <a:path w="22030" h="21600" stroke="0" extrusionOk="0">
                          <a:moveTo>
                            <a:pt x="0" y="4"/>
                          </a:moveTo>
                          <a:cubicBezTo>
                            <a:pt x="146" y="1"/>
                            <a:pt x="292" y="0"/>
                            <a:pt x="439" y="0"/>
                          </a:cubicBezTo>
                          <a:cubicBezTo>
                            <a:pt x="12122" y="0"/>
                            <a:pt x="21687" y="9289"/>
                            <a:pt x="22029" y="20968"/>
                          </a:cubicBezTo>
                          <a:lnTo>
                            <a:pt x="439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5373" name="Line 13">
                    <a:extLst>
                      <a:ext uri="{FF2B5EF4-FFF2-40B4-BE49-F238E27FC236}">
                        <a16:creationId xmlns:a16="http://schemas.microsoft.com/office/drawing/2014/main" id="{E6256EC5-C24F-7DFE-A27A-7E868C24A2F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171" y="3771"/>
                    <a:ext cx="97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5375" name="Line 15">
                  <a:extLst>
                    <a:ext uri="{FF2B5EF4-FFF2-40B4-BE49-F238E27FC236}">
                      <a16:creationId xmlns:a16="http://schemas.microsoft.com/office/drawing/2014/main" id="{3F1B020D-8A8F-8C5E-C2C7-722AEF0A0B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5143" y="3762"/>
                  <a:ext cx="29" cy="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5387" name="Group 27">
                <a:extLst>
                  <a:ext uri="{FF2B5EF4-FFF2-40B4-BE49-F238E27FC236}">
                    <a16:creationId xmlns:a16="http://schemas.microsoft.com/office/drawing/2014/main" id="{2E67E9E5-C196-391B-2A72-D4A6335840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32" y="3395"/>
                <a:ext cx="468" cy="792"/>
                <a:chOff x="5232" y="3395"/>
                <a:chExt cx="468" cy="792"/>
              </a:xfrm>
            </p:grpSpPr>
            <p:sp>
              <p:nvSpPr>
                <p:cNvPr id="15377" name="Line 17">
                  <a:extLst>
                    <a:ext uri="{FF2B5EF4-FFF2-40B4-BE49-F238E27FC236}">
                      <a16:creationId xmlns:a16="http://schemas.microsoft.com/office/drawing/2014/main" id="{F66A282C-AA7D-859A-5B5A-F99805B2971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43" y="3875"/>
                  <a:ext cx="257" cy="6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78" name="Line 18">
                  <a:extLst>
                    <a:ext uri="{FF2B5EF4-FFF2-40B4-BE49-F238E27FC236}">
                      <a16:creationId xmlns:a16="http://schemas.microsoft.com/office/drawing/2014/main" id="{366E9AF0-E316-93A2-03D9-4EF47E6D4E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43" y="3943"/>
                  <a:ext cx="138" cy="24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79" name="Line 19">
                  <a:extLst>
                    <a:ext uri="{FF2B5EF4-FFF2-40B4-BE49-F238E27FC236}">
                      <a16:creationId xmlns:a16="http://schemas.microsoft.com/office/drawing/2014/main" id="{E397F915-C331-5184-D331-C66C2920E4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45" y="3587"/>
                  <a:ext cx="116" cy="20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80" name="Line 20">
                  <a:extLst>
                    <a:ext uri="{FF2B5EF4-FFF2-40B4-BE49-F238E27FC236}">
                      <a16:creationId xmlns:a16="http://schemas.microsoft.com/office/drawing/2014/main" id="{8B3A5A35-FBDF-6B40-B4DB-08B971B763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5418" y="3682"/>
                  <a:ext cx="25" cy="10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81" name="Line 21">
                  <a:extLst>
                    <a:ext uri="{FF2B5EF4-FFF2-40B4-BE49-F238E27FC236}">
                      <a16:creationId xmlns:a16="http://schemas.microsoft.com/office/drawing/2014/main" id="{51D5C24C-881B-309C-3E9A-1A2BA4CC18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389" y="3585"/>
                  <a:ext cx="38" cy="11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82" name="Arc 22">
                  <a:extLst>
                    <a:ext uri="{FF2B5EF4-FFF2-40B4-BE49-F238E27FC236}">
                      <a16:creationId xmlns:a16="http://schemas.microsoft.com/office/drawing/2014/main" id="{8AE60231-E990-6D2B-C255-53C910E6F6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84" y="3482"/>
                  <a:ext cx="223" cy="169"/>
                </a:xfrm>
                <a:custGeom>
                  <a:avLst/>
                  <a:gdLst>
                    <a:gd name="G0" fmla="+- 0 0 0"/>
                    <a:gd name="G1" fmla="+- 18626 0 0"/>
                    <a:gd name="G2" fmla="+- 21600 0 0"/>
                    <a:gd name="T0" fmla="*/ 10938 w 20291"/>
                    <a:gd name="T1" fmla="*/ 0 h 18626"/>
                    <a:gd name="T2" fmla="*/ 20291 w 20291"/>
                    <a:gd name="T3" fmla="*/ 11221 h 18626"/>
                    <a:gd name="T4" fmla="*/ 0 w 20291"/>
                    <a:gd name="T5" fmla="*/ 18626 h 186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91" h="18626" fill="none" extrusionOk="0">
                      <a:moveTo>
                        <a:pt x="10937" y="0"/>
                      </a:moveTo>
                      <a:cubicBezTo>
                        <a:pt x="15264" y="2540"/>
                        <a:pt x="18571" y="6507"/>
                        <a:pt x="20291" y="11220"/>
                      </a:cubicBezTo>
                    </a:path>
                    <a:path w="20291" h="18626" stroke="0" extrusionOk="0">
                      <a:moveTo>
                        <a:pt x="10937" y="0"/>
                      </a:moveTo>
                      <a:cubicBezTo>
                        <a:pt x="15264" y="2540"/>
                        <a:pt x="18571" y="6507"/>
                        <a:pt x="20291" y="11220"/>
                      </a:cubicBezTo>
                      <a:lnTo>
                        <a:pt x="0" y="18626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83" name="Oval 23">
                  <a:extLst>
                    <a:ext uri="{FF2B5EF4-FFF2-40B4-BE49-F238E27FC236}">
                      <a16:creationId xmlns:a16="http://schemas.microsoft.com/office/drawing/2014/main" id="{170B241E-0234-293A-1CF5-CD9468F139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92" y="3395"/>
                  <a:ext cx="103" cy="162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84" name="Line 24">
                  <a:extLst>
                    <a:ext uri="{FF2B5EF4-FFF2-40B4-BE49-F238E27FC236}">
                      <a16:creationId xmlns:a16="http://schemas.microsoft.com/office/drawing/2014/main" id="{4AF85010-5558-8E4F-0499-7D819F3DB4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604" y="3582"/>
                  <a:ext cx="37" cy="9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85" name="Line 25">
                  <a:extLst>
                    <a:ext uri="{FF2B5EF4-FFF2-40B4-BE49-F238E27FC236}">
                      <a16:creationId xmlns:a16="http://schemas.microsoft.com/office/drawing/2014/main" id="{03D6B310-F37E-8FC7-457A-04F96E3DFC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641" y="3676"/>
                  <a:ext cx="59" cy="19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86" name="Line 26">
                  <a:extLst>
                    <a:ext uri="{FF2B5EF4-FFF2-40B4-BE49-F238E27FC236}">
                      <a16:creationId xmlns:a16="http://schemas.microsoft.com/office/drawing/2014/main" id="{04D4CE2C-72BE-9A0B-875C-5686F3AAEF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232" y="3695"/>
                  <a:ext cx="157" cy="3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15412" name="Group 52">
              <a:extLst>
                <a:ext uri="{FF2B5EF4-FFF2-40B4-BE49-F238E27FC236}">
                  <a16:creationId xmlns:a16="http://schemas.microsoft.com/office/drawing/2014/main" id="{A99C0DE4-8843-1FC4-24C2-DCC23C975B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08" y="3289"/>
              <a:ext cx="676" cy="904"/>
              <a:chOff x="3208" y="3289"/>
              <a:chExt cx="676" cy="904"/>
            </a:xfrm>
          </p:grpSpPr>
          <p:grpSp>
            <p:nvGrpSpPr>
              <p:cNvPr id="15401" name="Group 41">
                <a:extLst>
                  <a:ext uri="{FF2B5EF4-FFF2-40B4-BE49-F238E27FC236}">
                    <a16:creationId xmlns:a16="http://schemas.microsoft.com/office/drawing/2014/main" id="{344F5FEB-2A03-8B0D-350E-823330CB5E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7" y="3464"/>
                <a:ext cx="597" cy="405"/>
                <a:chOff x="3287" y="3464"/>
                <a:chExt cx="597" cy="405"/>
              </a:xfrm>
            </p:grpSpPr>
            <p:grpSp>
              <p:nvGrpSpPr>
                <p:cNvPr id="15391" name="Group 31">
                  <a:extLst>
                    <a:ext uri="{FF2B5EF4-FFF2-40B4-BE49-F238E27FC236}">
                      <a16:creationId xmlns:a16="http://schemas.microsoft.com/office/drawing/2014/main" id="{DAE54CE4-1F47-A1D4-269D-656E65ABC8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87" y="3624"/>
                  <a:ext cx="597" cy="245"/>
                  <a:chOff x="3287" y="3624"/>
                  <a:chExt cx="597" cy="245"/>
                </a:xfrm>
              </p:grpSpPr>
              <p:sp>
                <p:nvSpPr>
                  <p:cNvPr id="15389" name="Oval 29">
                    <a:extLst>
                      <a:ext uri="{FF2B5EF4-FFF2-40B4-BE49-F238E27FC236}">
                        <a16:creationId xmlns:a16="http://schemas.microsoft.com/office/drawing/2014/main" id="{6379E220-ABB6-F8CC-CE0A-C854C928D2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87" y="3636"/>
                    <a:ext cx="597" cy="233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5390" name="Oval 30">
                    <a:extLst>
                      <a:ext uri="{FF2B5EF4-FFF2-40B4-BE49-F238E27FC236}">
                        <a16:creationId xmlns:a16="http://schemas.microsoft.com/office/drawing/2014/main" id="{113D37F1-3C26-4037-570F-3F712118FA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87" y="3624"/>
                    <a:ext cx="597" cy="23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5394" name="Group 34">
                  <a:extLst>
                    <a:ext uri="{FF2B5EF4-FFF2-40B4-BE49-F238E27FC236}">
                      <a16:creationId xmlns:a16="http://schemas.microsoft.com/office/drawing/2014/main" id="{3CD05872-6858-84F4-6596-F1D696F3E2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55" y="3464"/>
                  <a:ext cx="216" cy="306"/>
                  <a:chOff x="3655" y="3464"/>
                  <a:chExt cx="216" cy="306"/>
                </a:xfrm>
              </p:grpSpPr>
              <p:sp>
                <p:nvSpPr>
                  <p:cNvPr id="15392" name="AutoShape 32">
                    <a:extLst>
                      <a:ext uri="{FF2B5EF4-FFF2-40B4-BE49-F238E27FC236}">
                        <a16:creationId xmlns:a16="http://schemas.microsoft.com/office/drawing/2014/main" id="{82B5814C-8B8F-CC54-DC5E-373CE9C182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3637" y="3536"/>
                    <a:ext cx="270" cy="198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5393" name="Rectangle 33">
                    <a:extLst>
                      <a:ext uri="{FF2B5EF4-FFF2-40B4-BE49-F238E27FC236}">
                        <a16:creationId xmlns:a16="http://schemas.microsoft.com/office/drawing/2014/main" id="{FEA3C5DA-BD86-4541-61C3-A902F9252D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3655" y="3464"/>
                    <a:ext cx="17" cy="298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5399" name="Group 39">
                  <a:extLst>
                    <a:ext uri="{FF2B5EF4-FFF2-40B4-BE49-F238E27FC236}">
                      <a16:creationId xmlns:a16="http://schemas.microsoft.com/office/drawing/2014/main" id="{749497A5-FDEA-6511-B7C1-C09EAB5556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38" y="3789"/>
                  <a:ext cx="98" cy="33"/>
                  <a:chOff x="3438" y="3789"/>
                  <a:chExt cx="98" cy="33"/>
                </a:xfrm>
              </p:grpSpPr>
              <p:grpSp>
                <p:nvGrpSpPr>
                  <p:cNvPr id="15397" name="Group 37">
                    <a:extLst>
                      <a:ext uri="{FF2B5EF4-FFF2-40B4-BE49-F238E27FC236}">
                        <a16:creationId xmlns:a16="http://schemas.microsoft.com/office/drawing/2014/main" id="{F99ED399-56E9-6F08-9694-2A3A65D575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439" y="3789"/>
                    <a:ext cx="97" cy="33"/>
                    <a:chOff x="3439" y="3789"/>
                    <a:chExt cx="97" cy="33"/>
                  </a:xfrm>
                </p:grpSpPr>
                <p:sp>
                  <p:nvSpPr>
                    <p:cNvPr id="15395" name="Arc 35">
                      <a:extLst>
                        <a:ext uri="{FF2B5EF4-FFF2-40B4-BE49-F238E27FC236}">
                          <a16:creationId xmlns:a16="http://schemas.microsoft.com/office/drawing/2014/main" id="{6BD979B2-80E6-6412-DE44-CEE0E5CBFD7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487" y="3789"/>
                      <a:ext cx="49" cy="33"/>
                    </a:xfrm>
                    <a:custGeom>
                      <a:avLst/>
                      <a:gdLst>
                        <a:gd name="G0" fmla="+- 445 0 0"/>
                        <a:gd name="G1" fmla="+- 21600 0 0"/>
                        <a:gd name="G2" fmla="+- 21600 0 0"/>
                        <a:gd name="T0" fmla="*/ 0 w 22045"/>
                        <a:gd name="T1" fmla="*/ 5 h 21600"/>
                        <a:gd name="T2" fmla="*/ 22045 w 22045"/>
                        <a:gd name="T3" fmla="*/ 21600 h 21600"/>
                        <a:gd name="T4" fmla="*/ 445 w 22045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2045" h="21600" fill="none" extrusionOk="0">
                          <a:moveTo>
                            <a:pt x="-1" y="4"/>
                          </a:moveTo>
                          <a:cubicBezTo>
                            <a:pt x="148" y="1"/>
                            <a:pt x="296" y="0"/>
                            <a:pt x="445" y="0"/>
                          </a:cubicBezTo>
                          <a:cubicBezTo>
                            <a:pt x="12374" y="0"/>
                            <a:pt x="22045" y="9670"/>
                            <a:pt x="22045" y="21600"/>
                          </a:cubicBezTo>
                        </a:path>
                        <a:path w="22045" h="21600" stroke="0" extrusionOk="0">
                          <a:moveTo>
                            <a:pt x="-1" y="4"/>
                          </a:moveTo>
                          <a:cubicBezTo>
                            <a:pt x="148" y="1"/>
                            <a:pt x="296" y="0"/>
                            <a:pt x="445" y="0"/>
                          </a:cubicBezTo>
                          <a:cubicBezTo>
                            <a:pt x="12374" y="0"/>
                            <a:pt x="22045" y="9670"/>
                            <a:pt x="22045" y="21600"/>
                          </a:cubicBezTo>
                          <a:lnTo>
                            <a:pt x="445" y="2160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5396" name="Arc 36">
                      <a:extLst>
                        <a:ext uri="{FF2B5EF4-FFF2-40B4-BE49-F238E27FC236}">
                          <a16:creationId xmlns:a16="http://schemas.microsoft.com/office/drawing/2014/main" id="{913C0492-2FCB-3279-C61E-8C22225ED7C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439" y="3789"/>
                      <a:ext cx="49" cy="33"/>
                    </a:xfrm>
                    <a:custGeom>
                      <a:avLst/>
                      <a:gdLst>
                        <a:gd name="G0" fmla="+- 21600 0 0"/>
                        <a:gd name="G1" fmla="+- 21595 0 0"/>
                        <a:gd name="G2" fmla="+- 21600 0 0"/>
                        <a:gd name="T0" fmla="*/ 0 w 21600"/>
                        <a:gd name="T1" fmla="*/ 21595 h 21595"/>
                        <a:gd name="T2" fmla="*/ 21155 w 21600"/>
                        <a:gd name="T3" fmla="*/ 0 h 21595"/>
                        <a:gd name="T4" fmla="*/ 21600 w 21600"/>
                        <a:gd name="T5" fmla="*/ 21595 h 215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595" fill="none" extrusionOk="0">
                          <a:moveTo>
                            <a:pt x="0" y="21594"/>
                          </a:moveTo>
                          <a:cubicBezTo>
                            <a:pt x="0" y="9839"/>
                            <a:pt x="9401" y="241"/>
                            <a:pt x="21154" y="-1"/>
                          </a:cubicBezTo>
                        </a:path>
                        <a:path w="21600" h="21595" stroke="0" extrusionOk="0">
                          <a:moveTo>
                            <a:pt x="0" y="21594"/>
                          </a:moveTo>
                          <a:cubicBezTo>
                            <a:pt x="0" y="9839"/>
                            <a:pt x="9401" y="241"/>
                            <a:pt x="21154" y="-1"/>
                          </a:cubicBezTo>
                          <a:lnTo>
                            <a:pt x="21600" y="21595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5398" name="Line 38">
                    <a:extLst>
                      <a:ext uri="{FF2B5EF4-FFF2-40B4-BE49-F238E27FC236}">
                        <a16:creationId xmlns:a16="http://schemas.microsoft.com/office/drawing/2014/main" id="{1874FA02-D1BE-D759-3009-A8DED8EA5E8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438" y="3820"/>
                    <a:ext cx="97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5400" name="Freeform 40">
                  <a:extLst>
                    <a:ext uri="{FF2B5EF4-FFF2-40B4-BE49-F238E27FC236}">
                      <a16:creationId xmlns:a16="http://schemas.microsoft.com/office/drawing/2014/main" id="{B683FA0A-4A65-46BF-B3CB-F9125827AB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33" y="3756"/>
                  <a:ext cx="273" cy="60"/>
                </a:xfrm>
                <a:custGeom>
                  <a:avLst/>
                  <a:gdLst>
                    <a:gd name="T0" fmla="*/ 0 w 273"/>
                    <a:gd name="T1" fmla="*/ 59 h 60"/>
                    <a:gd name="T2" fmla="*/ 12 w 273"/>
                    <a:gd name="T3" fmla="*/ 55 h 60"/>
                    <a:gd name="T4" fmla="*/ 33 w 273"/>
                    <a:gd name="T5" fmla="*/ 55 h 60"/>
                    <a:gd name="T6" fmla="*/ 46 w 273"/>
                    <a:gd name="T7" fmla="*/ 55 h 60"/>
                    <a:gd name="T8" fmla="*/ 58 w 273"/>
                    <a:gd name="T9" fmla="*/ 59 h 60"/>
                    <a:gd name="T10" fmla="*/ 68 w 273"/>
                    <a:gd name="T11" fmla="*/ 59 h 60"/>
                    <a:gd name="T12" fmla="*/ 83 w 273"/>
                    <a:gd name="T13" fmla="*/ 59 h 60"/>
                    <a:gd name="T14" fmla="*/ 95 w 273"/>
                    <a:gd name="T15" fmla="*/ 59 h 60"/>
                    <a:gd name="T16" fmla="*/ 105 w 273"/>
                    <a:gd name="T17" fmla="*/ 59 h 60"/>
                    <a:gd name="T18" fmla="*/ 117 w 273"/>
                    <a:gd name="T19" fmla="*/ 59 h 60"/>
                    <a:gd name="T20" fmla="*/ 126 w 273"/>
                    <a:gd name="T21" fmla="*/ 59 h 60"/>
                    <a:gd name="T22" fmla="*/ 138 w 273"/>
                    <a:gd name="T23" fmla="*/ 55 h 60"/>
                    <a:gd name="T24" fmla="*/ 148 w 273"/>
                    <a:gd name="T25" fmla="*/ 55 h 60"/>
                    <a:gd name="T26" fmla="*/ 157 w 273"/>
                    <a:gd name="T27" fmla="*/ 52 h 60"/>
                    <a:gd name="T28" fmla="*/ 166 w 273"/>
                    <a:gd name="T29" fmla="*/ 48 h 60"/>
                    <a:gd name="T30" fmla="*/ 175 w 273"/>
                    <a:gd name="T31" fmla="*/ 38 h 60"/>
                    <a:gd name="T32" fmla="*/ 185 w 273"/>
                    <a:gd name="T33" fmla="*/ 27 h 60"/>
                    <a:gd name="T34" fmla="*/ 197 w 273"/>
                    <a:gd name="T35" fmla="*/ 24 h 60"/>
                    <a:gd name="T36" fmla="*/ 206 w 273"/>
                    <a:gd name="T37" fmla="*/ 20 h 60"/>
                    <a:gd name="T38" fmla="*/ 228 w 273"/>
                    <a:gd name="T39" fmla="*/ 13 h 60"/>
                    <a:gd name="T40" fmla="*/ 237 w 273"/>
                    <a:gd name="T41" fmla="*/ 10 h 60"/>
                    <a:gd name="T42" fmla="*/ 247 w 273"/>
                    <a:gd name="T43" fmla="*/ 10 h 60"/>
                    <a:gd name="T44" fmla="*/ 256 w 273"/>
                    <a:gd name="T45" fmla="*/ 6 h 60"/>
                    <a:gd name="T46" fmla="*/ 265 w 273"/>
                    <a:gd name="T47" fmla="*/ 0 h 60"/>
                    <a:gd name="T48" fmla="*/ 272 w 273"/>
                    <a:gd name="T49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73" h="60">
                      <a:moveTo>
                        <a:pt x="0" y="59"/>
                      </a:moveTo>
                      <a:lnTo>
                        <a:pt x="12" y="55"/>
                      </a:lnTo>
                      <a:lnTo>
                        <a:pt x="33" y="55"/>
                      </a:lnTo>
                      <a:lnTo>
                        <a:pt x="46" y="55"/>
                      </a:lnTo>
                      <a:lnTo>
                        <a:pt x="58" y="59"/>
                      </a:lnTo>
                      <a:lnTo>
                        <a:pt x="68" y="59"/>
                      </a:lnTo>
                      <a:lnTo>
                        <a:pt x="83" y="59"/>
                      </a:lnTo>
                      <a:lnTo>
                        <a:pt x="95" y="59"/>
                      </a:lnTo>
                      <a:lnTo>
                        <a:pt x="105" y="59"/>
                      </a:lnTo>
                      <a:lnTo>
                        <a:pt x="117" y="59"/>
                      </a:lnTo>
                      <a:lnTo>
                        <a:pt x="126" y="59"/>
                      </a:lnTo>
                      <a:lnTo>
                        <a:pt x="138" y="55"/>
                      </a:lnTo>
                      <a:lnTo>
                        <a:pt x="148" y="55"/>
                      </a:lnTo>
                      <a:lnTo>
                        <a:pt x="157" y="52"/>
                      </a:lnTo>
                      <a:lnTo>
                        <a:pt x="166" y="48"/>
                      </a:lnTo>
                      <a:lnTo>
                        <a:pt x="175" y="38"/>
                      </a:lnTo>
                      <a:lnTo>
                        <a:pt x="185" y="27"/>
                      </a:lnTo>
                      <a:lnTo>
                        <a:pt x="197" y="24"/>
                      </a:lnTo>
                      <a:lnTo>
                        <a:pt x="206" y="20"/>
                      </a:lnTo>
                      <a:lnTo>
                        <a:pt x="228" y="13"/>
                      </a:lnTo>
                      <a:lnTo>
                        <a:pt x="237" y="10"/>
                      </a:lnTo>
                      <a:lnTo>
                        <a:pt x="247" y="10"/>
                      </a:lnTo>
                      <a:lnTo>
                        <a:pt x="256" y="6"/>
                      </a:lnTo>
                      <a:lnTo>
                        <a:pt x="265" y="0"/>
                      </a:lnTo>
                      <a:lnTo>
                        <a:pt x="272" y="0"/>
                      </a:lnTo>
                    </a:path>
                  </a:pathLst>
                </a:custGeom>
                <a:solidFill>
                  <a:schemeClr val="bg1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grpSp>
            <p:nvGrpSpPr>
              <p:cNvPr id="15411" name="Group 51">
                <a:extLst>
                  <a:ext uri="{FF2B5EF4-FFF2-40B4-BE49-F238E27FC236}">
                    <a16:creationId xmlns:a16="http://schemas.microsoft.com/office/drawing/2014/main" id="{9518E319-4C63-3FE5-DA14-1C16B66076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08" y="3289"/>
                <a:ext cx="434" cy="904"/>
                <a:chOff x="3208" y="3289"/>
                <a:chExt cx="434" cy="904"/>
              </a:xfrm>
            </p:grpSpPr>
            <p:sp>
              <p:nvSpPr>
                <p:cNvPr id="15402" name="Oval 42">
                  <a:extLst>
                    <a:ext uri="{FF2B5EF4-FFF2-40B4-BE49-F238E27FC236}">
                      <a16:creationId xmlns:a16="http://schemas.microsoft.com/office/drawing/2014/main" id="{4615BF5C-269D-6070-494D-7CBECDE6D6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5" y="3289"/>
                  <a:ext cx="102" cy="163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403" name="Line 43">
                  <a:extLst>
                    <a:ext uri="{FF2B5EF4-FFF2-40B4-BE49-F238E27FC236}">
                      <a16:creationId xmlns:a16="http://schemas.microsoft.com/office/drawing/2014/main" id="{5DA600C0-A4D6-111A-D955-C448655228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08" y="3860"/>
                  <a:ext cx="257" cy="6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404" name="Line 44">
                  <a:extLst>
                    <a:ext uri="{FF2B5EF4-FFF2-40B4-BE49-F238E27FC236}">
                      <a16:creationId xmlns:a16="http://schemas.microsoft.com/office/drawing/2014/main" id="{A3836FAF-796D-C579-4F6E-C07221750E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5" y="3925"/>
                  <a:ext cx="177" cy="26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405" name="Line 45">
                  <a:extLst>
                    <a:ext uri="{FF2B5EF4-FFF2-40B4-BE49-F238E27FC236}">
                      <a16:creationId xmlns:a16="http://schemas.microsoft.com/office/drawing/2014/main" id="{6FD5E621-D2A0-2939-AC6D-C0EFDDF69B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7" y="3548"/>
                  <a:ext cx="60" cy="20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406" name="Line 46">
                  <a:extLst>
                    <a:ext uri="{FF2B5EF4-FFF2-40B4-BE49-F238E27FC236}">
                      <a16:creationId xmlns:a16="http://schemas.microsoft.com/office/drawing/2014/main" id="{6BCD7E17-7DFB-519B-7A84-8A98998981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47" y="3748"/>
                  <a:ext cx="149" cy="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407" name="Line 47">
                  <a:extLst>
                    <a:ext uri="{FF2B5EF4-FFF2-40B4-BE49-F238E27FC236}">
                      <a16:creationId xmlns:a16="http://schemas.microsoft.com/office/drawing/2014/main" id="{08353FD2-F574-F25C-B407-C27083E145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47" y="3504"/>
                  <a:ext cx="58" cy="13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408" name="Arc 48">
                  <a:extLst>
                    <a:ext uri="{FF2B5EF4-FFF2-40B4-BE49-F238E27FC236}">
                      <a16:creationId xmlns:a16="http://schemas.microsoft.com/office/drawing/2014/main" id="{1B477928-84B4-9F72-6280-4F14288D3C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9" y="3442"/>
                  <a:ext cx="79" cy="218"/>
                </a:xfrm>
                <a:custGeom>
                  <a:avLst/>
                  <a:gdLst>
                    <a:gd name="G0" fmla="+- 20339 0 0"/>
                    <a:gd name="G1" fmla="+- 18734 0 0"/>
                    <a:gd name="G2" fmla="+- 21600 0 0"/>
                    <a:gd name="T0" fmla="*/ 0 w 20339"/>
                    <a:gd name="T1" fmla="*/ 11461 h 18734"/>
                    <a:gd name="T2" fmla="*/ 9588 w 20339"/>
                    <a:gd name="T3" fmla="*/ 0 h 18734"/>
                    <a:gd name="T4" fmla="*/ 20339 w 20339"/>
                    <a:gd name="T5" fmla="*/ 18734 h 187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39" h="18734" fill="none" extrusionOk="0">
                      <a:moveTo>
                        <a:pt x="0" y="11461"/>
                      </a:moveTo>
                      <a:cubicBezTo>
                        <a:pt x="1730" y="6621"/>
                        <a:pt x="5130" y="2557"/>
                        <a:pt x="9587" y="-1"/>
                      </a:cubicBezTo>
                    </a:path>
                    <a:path w="20339" h="18734" stroke="0" extrusionOk="0">
                      <a:moveTo>
                        <a:pt x="0" y="11461"/>
                      </a:moveTo>
                      <a:cubicBezTo>
                        <a:pt x="1730" y="6621"/>
                        <a:pt x="5130" y="2557"/>
                        <a:pt x="9587" y="-1"/>
                      </a:cubicBezTo>
                      <a:lnTo>
                        <a:pt x="20339" y="18734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409" name="Line 49">
                  <a:extLst>
                    <a:ext uri="{FF2B5EF4-FFF2-40B4-BE49-F238E27FC236}">
                      <a16:creationId xmlns:a16="http://schemas.microsoft.com/office/drawing/2014/main" id="{3CB9CD54-6430-4D4E-C08A-FF3D45E22F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208" y="3568"/>
                  <a:ext cx="44" cy="29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410" name="Line 50">
                  <a:extLst>
                    <a:ext uri="{FF2B5EF4-FFF2-40B4-BE49-F238E27FC236}">
                      <a16:creationId xmlns:a16="http://schemas.microsoft.com/office/drawing/2014/main" id="{0B5E2D61-9A8A-F289-D74F-C408A90324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47" y="3637"/>
                  <a:ext cx="58" cy="6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sp>
          <p:nvSpPr>
            <p:cNvPr id="15413" name="Line 53">
              <a:extLst>
                <a:ext uri="{FF2B5EF4-FFF2-40B4-BE49-F238E27FC236}">
                  <a16:creationId xmlns:a16="http://schemas.microsoft.com/office/drawing/2014/main" id="{CC2753CA-70D5-4866-4AEB-135660D974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0" y="2552"/>
              <a:ext cx="414" cy="987"/>
            </a:xfrm>
            <a:prstGeom prst="line">
              <a:avLst/>
            </a:prstGeom>
            <a:noFill/>
            <a:ln w="101600">
              <a:solidFill>
                <a:srgbClr val="FF3300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 useBgFill="1">
          <p:nvSpPr>
            <p:cNvPr id="15414" name="Rectangle 54">
              <a:extLst>
                <a:ext uri="{FF2B5EF4-FFF2-40B4-BE49-F238E27FC236}">
                  <a16:creationId xmlns:a16="http://schemas.microsoft.com/office/drawing/2014/main" id="{81547760-8925-635B-00ED-F01E868C9A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1" y="1890"/>
              <a:ext cx="539" cy="596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 sz="2800" i="1">
                  <a:solidFill>
                    <a:schemeClr val="accent1"/>
                  </a:solidFill>
                </a:rPr>
                <a:t>feed</a:t>
              </a:r>
              <a:br>
                <a:rPr lang="en-US" altLang="LID4096" sz="2800" i="1">
                  <a:solidFill>
                    <a:schemeClr val="accent1"/>
                  </a:solidFill>
                </a:rPr>
              </a:br>
              <a:r>
                <a:rPr lang="en-US" altLang="LID4096" sz="2800" i="1">
                  <a:solidFill>
                    <a:schemeClr val="accent1"/>
                  </a:solidFill>
                </a:rPr>
                <a:t>back</a:t>
              </a:r>
            </a:p>
          </p:txBody>
        </p:sp>
        <p:sp>
          <p:nvSpPr>
            <p:cNvPr id="15415" name="Arc 55">
              <a:extLst>
                <a:ext uri="{FF2B5EF4-FFF2-40B4-BE49-F238E27FC236}">
                  <a16:creationId xmlns:a16="http://schemas.microsoft.com/office/drawing/2014/main" id="{C4AC0676-397B-8A3D-E4A5-D66338B2F9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5" y="2202"/>
              <a:ext cx="438" cy="98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78 h 21600"/>
                <a:gd name="T2" fmla="*/ 21551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78"/>
                  </a:moveTo>
                  <a:cubicBezTo>
                    <a:pt x="12" y="9676"/>
                    <a:pt x="9649" y="27"/>
                    <a:pt x="21551" y="0"/>
                  </a:cubicBezTo>
                </a:path>
                <a:path w="21600" h="21600" stroke="0" extrusionOk="0">
                  <a:moveTo>
                    <a:pt x="0" y="21578"/>
                  </a:moveTo>
                  <a:cubicBezTo>
                    <a:pt x="12" y="9676"/>
                    <a:pt x="9649" y="27"/>
                    <a:pt x="21551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5400" cap="rnd">
              <a:solidFill>
                <a:schemeClr val="accent1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 useBgFill="1">
          <p:nvSpPr>
            <p:cNvPr id="15416" name="Rectangle 56">
              <a:extLst>
                <a:ext uri="{FF2B5EF4-FFF2-40B4-BE49-F238E27FC236}">
                  <a16:creationId xmlns:a16="http://schemas.microsoft.com/office/drawing/2014/main" id="{3D5C4CE8-42F3-8B21-81F5-810820304FF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901" y="1914"/>
              <a:ext cx="825" cy="596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 sz="2800" i="1">
                  <a:solidFill>
                    <a:schemeClr val="accent1"/>
                  </a:solidFill>
                </a:rPr>
                <a:t>feed</a:t>
              </a:r>
              <a:br>
                <a:rPr lang="en-US" altLang="LID4096" sz="2800" i="1">
                  <a:solidFill>
                    <a:schemeClr val="accent1"/>
                  </a:solidFill>
                </a:rPr>
              </a:br>
              <a:r>
                <a:rPr lang="en-US" altLang="LID4096" sz="2800" i="1">
                  <a:solidFill>
                    <a:schemeClr val="accent1"/>
                  </a:solidFill>
                </a:rPr>
                <a:t>through</a:t>
              </a:r>
            </a:p>
          </p:txBody>
        </p:sp>
        <p:sp>
          <p:nvSpPr>
            <p:cNvPr id="15417" name="Arc 57">
              <a:extLst>
                <a:ext uri="{FF2B5EF4-FFF2-40B4-BE49-F238E27FC236}">
                  <a16:creationId xmlns:a16="http://schemas.microsoft.com/office/drawing/2014/main" id="{8B70222D-DB24-FE53-B43A-5EAF90DA8D4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651" y="2235"/>
              <a:ext cx="438" cy="980"/>
            </a:xfrm>
            <a:custGeom>
              <a:avLst/>
              <a:gdLst>
                <a:gd name="G0" fmla="+- 21600 0 0"/>
                <a:gd name="G1" fmla="+- 22 0 0"/>
                <a:gd name="G2" fmla="+- 21600 0 0"/>
                <a:gd name="T0" fmla="*/ 21600 w 21600"/>
                <a:gd name="T1" fmla="*/ 21622 h 21622"/>
                <a:gd name="T2" fmla="*/ 0 w 21600"/>
                <a:gd name="T3" fmla="*/ 0 h 21622"/>
                <a:gd name="T4" fmla="*/ 21600 w 21600"/>
                <a:gd name="T5" fmla="*/ 22 h 21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22" fill="none" extrusionOk="0">
                  <a:moveTo>
                    <a:pt x="21600" y="21621"/>
                  </a:moveTo>
                  <a:cubicBezTo>
                    <a:pt x="9670" y="21622"/>
                    <a:pt x="0" y="11951"/>
                    <a:pt x="0" y="22"/>
                  </a:cubicBezTo>
                  <a:cubicBezTo>
                    <a:pt x="0" y="14"/>
                    <a:pt x="0" y="7"/>
                    <a:pt x="0" y="0"/>
                  </a:cubicBezTo>
                </a:path>
                <a:path w="21600" h="21622" stroke="0" extrusionOk="0">
                  <a:moveTo>
                    <a:pt x="21600" y="21621"/>
                  </a:moveTo>
                  <a:cubicBezTo>
                    <a:pt x="9670" y="21622"/>
                    <a:pt x="0" y="11951"/>
                    <a:pt x="0" y="22"/>
                  </a:cubicBezTo>
                  <a:cubicBezTo>
                    <a:pt x="0" y="14"/>
                    <a:pt x="0" y="7"/>
                    <a:pt x="0" y="0"/>
                  </a:cubicBezTo>
                  <a:lnTo>
                    <a:pt x="21600" y="22"/>
                  </a:lnTo>
                  <a:close/>
                </a:path>
              </a:pathLst>
            </a:custGeom>
            <a:noFill/>
            <a:ln w="25400" cap="rnd">
              <a:solidFill>
                <a:schemeClr val="accent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pic>
          <p:nvPicPr>
            <p:cNvPr id="15418" name="Picture 58">
              <a:extLst>
                <a:ext uri="{FF2B5EF4-FFF2-40B4-BE49-F238E27FC236}">
                  <a16:creationId xmlns:a16="http://schemas.microsoft.com/office/drawing/2014/main" id="{FEAC13FE-622C-B25B-7714-7CB2938515D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6" y="1782"/>
              <a:ext cx="756" cy="7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BEA4824-6315-ACD7-23AD-C9C6AC35D3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0525" y="247650"/>
            <a:ext cx="8401050" cy="1143000"/>
          </a:xfrm>
          <a:noFill/>
          <a:ln/>
        </p:spPr>
        <p:txBody>
          <a:bodyPr/>
          <a:lstStyle/>
          <a:p>
            <a:r>
              <a:rPr lang="en-US" altLang="LID4096"/>
              <a:t>Overloaded telepointers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BB5F3C0-2271-2ACE-4AB8-53B86D5257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LID4096"/>
              <a:t>Add semantic information to the telepointer:</a:t>
            </a:r>
            <a:br>
              <a:rPr lang="en-US" altLang="LID4096"/>
            </a:br>
            <a:endParaRPr lang="en-US" altLang="LID4096"/>
          </a:p>
          <a:p>
            <a:pPr lvl="1"/>
            <a:r>
              <a:rPr lang="en-US" altLang="LID4096"/>
              <a:t>identity 		</a:t>
            </a:r>
            <a:r>
              <a:rPr lang="en-US" altLang="LID4096" i="1"/>
              <a:t>who</a:t>
            </a:r>
          </a:p>
          <a:p>
            <a:pPr lvl="1"/>
            <a:r>
              <a:rPr lang="en-US" altLang="LID4096"/>
              <a:t>mode &amp; state	</a:t>
            </a:r>
            <a:r>
              <a:rPr lang="en-US" altLang="LID4096" i="1"/>
              <a:t>what is possible</a:t>
            </a:r>
          </a:p>
          <a:p>
            <a:pPr lvl="1"/>
            <a:r>
              <a:rPr lang="en-US" altLang="LID4096"/>
              <a:t>action			</a:t>
            </a:r>
            <a:r>
              <a:rPr lang="en-US" altLang="LID4096" i="1"/>
              <a:t>what is being done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808D256-0809-AA29-ED86-372039DA23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Identity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49350F7C-2424-B2E0-6562-C483CF4AB61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1952625"/>
            <a:ext cx="800100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>
            <a:extLst>
              <a:ext uri="{FF2B5EF4-FFF2-40B4-BE49-F238E27FC236}">
                <a16:creationId xmlns:a16="http://schemas.microsoft.com/office/drawing/2014/main" id="{F793553A-81FB-8EB2-41F9-5F2F85B92F1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1957388"/>
            <a:ext cx="1323975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>
            <a:extLst>
              <a:ext uri="{FF2B5EF4-FFF2-40B4-BE49-F238E27FC236}">
                <a16:creationId xmlns:a16="http://schemas.microsoft.com/office/drawing/2014/main" id="{33BFF070-D196-5590-D5D0-1474BD9AC27B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1919288"/>
            <a:ext cx="1400175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>
            <a:extLst>
              <a:ext uri="{FF2B5EF4-FFF2-40B4-BE49-F238E27FC236}">
                <a16:creationId xmlns:a16="http://schemas.microsoft.com/office/drawing/2014/main" id="{94BDCC28-655E-C684-C1F5-B9C516BFF035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225" y="1938338"/>
            <a:ext cx="828675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419" name="Group 11">
            <a:extLst>
              <a:ext uri="{FF2B5EF4-FFF2-40B4-BE49-F238E27FC236}">
                <a16:creationId xmlns:a16="http://schemas.microsoft.com/office/drawing/2014/main" id="{FDC3E2F2-A433-DC28-136B-ED1800D97766}"/>
              </a:ext>
            </a:extLst>
          </p:cNvPr>
          <p:cNvGrpSpPr>
            <a:grpSpLocks/>
          </p:cNvGrpSpPr>
          <p:nvPr/>
        </p:nvGrpSpPr>
        <p:grpSpPr bwMode="auto">
          <a:xfrm>
            <a:off x="593725" y="4656138"/>
            <a:ext cx="7840663" cy="579437"/>
            <a:chOff x="374" y="2933"/>
            <a:chExt cx="4939" cy="365"/>
          </a:xfrm>
        </p:grpSpPr>
        <p:sp>
          <p:nvSpPr>
            <p:cNvPr id="17415" name="Rectangle 7">
              <a:extLst>
                <a:ext uri="{FF2B5EF4-FFF2-40B4-BE49-F238E27FC236}">
                  <a16:creationId xmlns:a16="http://schemas.microsoft.com/office/drawing/2014/main" id="{CA003076-0BE7-8090-2CA7-9F9BEAED8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" y="2933"/>
              <a:ext cx="64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 sz="3200"/>
                <a:t>color</a:t>
              </a:r>
            </a:p>
          </p:txBody>
        </p:sp>
        <p:sp>
          <p:nvSpPr>
            <p:cNvPr id="17416" name="Rectangle 8">
              <a:extLst>
                <a:ext uri="{FF2B5EF4-FFF2-40B4-BE49-F238E27FC236}">
                  <a16:creationId xmlns:a16="http://schemas.microsoft.com/office/drawing/2014/main" id="{5E38D0AE-1595-FD77-6B0A-82C2772AF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2" y="2933"/>
              <a:ext cx="67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 sz="3200"/>
                <a:t>name</a:t>
              </a:r>
            </a:p>
          </p:txBody>
        </p:sp>
        <p:sp>
          <p:nvSpPr>
            <p:cNvPr id="17417" name="Rectangle 9">
              <a:extLst>
                <a:ext uri="{FF2B5EF4-FFF2-40B4-BE49-F238E27FC236}">
                  <a16:creationId xmlns:a16="http://schemas.microsoft.com/office/drawing/2014/main" id="{EC3E1084-D2C4-7252-B24D-4A50AB9F89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2" y="2933"/>
              <a:ext cx="69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 sz="3200"/>
                <a:t>photo</a:t>
              </a:r>
            </a:p>
          </p:txBody>
        </p:sp>
        <p:sp>
          <p:nvSpPr>
            <p:cNvPr id="17418" name="Rectangle 10">
              <a:extLst>
                <a:ext uri="{FF2B5EF4-FFF2-40B4-BE49-F238E27FC236}">
                  <a16:creationId xmlns:a16="http://schemas.microsoft.com/office/drawing/2014/main" id="{63FA5980-5393-7921-64AE-672B51AD3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6" y="2933"/>
              <a:ext cx="99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 sz="3200"/>
                <a:t>arbitrary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9585C6A-D35B-CD5C-2A69-79BF40D96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013" y="10858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3200" b="1"/>
              <a:t>Modes</a:t>
            </a:r>
            <a:br>
              <a:rPr lang="en-US" altLang="LID4096" sz="3200" b="1"/>
            </a:br>
            <a:br>
              <a:rPr lang="en-US" altLang="LID4096" sz="3200" b="1"/>
            </a:br>
            <a:br>
              <a:rPr lang="en-US" altLang="LID4096" sz="3200" b="1"/>
            </a:br>
            <a:br>
              <a:rPr lang="en-US" altLang="LID4096" sz="3200" b="1"/>
            </a:br>
            <a:endParaRPr lang="en-US" altLang="LID4096" sz="3200" b="1"/>
          </a:p>
          <a:p>
            <a:pPr>
              <a:spcBef>
                <a:spcPct val="20000"/>
              </a:spcBef>
            </a:pPr>
            <a:endParaRPr lang="en-US" altLang="LID4096" sz="3200" b="1"/>
          </a:p>
          <a:p>
            <a:pPr>
              <a:spcBef>
                <a:spcPct val="20000"/>
              </a:spcBef>
            </a:pPr>
            <a:r>
              <a:rPr lang="en-US" altLang="LID4096" sz="3200" b="1"/>
              <a:t>System state</a:t>
            </a:r>
          </a:p>
        </p:txBody>
      </p:sp>
      <p:pic>
        <p:nvPicPr>
          <p:cNvPr id="18435" name="Picture 3">
            <a:extLst>
              <a:ext uri="{FF2B5EF4-FFF2-40B4-BE49-F238E27FC236}">
                <a16:creationId xmlns:a16="http://schemas.microsoft.com/office/drawing/2014/main" id="{BE1E286A-9363-12E4-C727-5EA25DBEED8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1063625"/>
            <a:ext cx="89535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>
            <a:extLst>
              <a:ext uri="{FF2B5EF4-FFF2-40B4-BE49-F238E27FC236}">
                <a16:creationId xmlns:a16="http://schemas.microsoft.com/office/drawing/2014/main" id="{91C45F4A-3784-AF59-FB10-775551710A0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074738"/>
            <a:ext cx="781050" cy="91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>
            <a:extLst>
              <a:ext uri="{FF2B5EF4-FFF2-40B4-BE49-F238E27FC236}">
                <a16:creationId xmlns:a16="http://schemas.microsoft.com/office/drawing/2014/main" id="{1F67F05C-2089-4D4F-2A02-68D2775F52EB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25" y="1225550"/>
            <a:ext cx="10382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8" name="Rectangle 6">
            <a:extLst>
              <a:ext uri="{FF2B5EF4-FFF2-40B4-BE49-F238E27FC236}">
                <a16:creationId xmlns:a16="http://schemas.microsoft.com/office/drawing/2014/main" id="{E02DC6B8-D3D6-7298-B2D2-021881EEB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4450" y="2128838"/>
            <a:ext cx="15081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2800"/>
              <a:t>Selection</a:t>
            </a:r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D8CF85BC-FF22-2E9D-D985-6AAB8C923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1850" y="2128838"/>
            <a:ext cx="1428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2800"/>
              <a:t>Drawing</a:t>
            </a:r>
          </a:p>
        </p:txBody>
      </p:sp>
      <p:sp>
        <p:nvSpPr>
          <p:cNvPr id="18440" name="Rectangle 8">
            <a:extLst>
              <a:ext uri="{FF2B5EF4-FFF2-40B4-BE49-F238E27FC236}">
                <a16:creationId xmlns:a16="http://schemas.microsoft.com/office/drawing/2014/main" id="{62F4D2D7-1306-215E-3853-513CADA39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2100" y="2128838"/>
            <a:ext cx="12906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2800"/>
              <a:t>Gesture</a:t>
            </a:r>
          </a:p>
        </p:txBody>
      </p:sp>
      <p:pic>
        <p:nvPicPr>
          <p:cNvPr id="18441" name="Picture 9">
            <a:extLst>
              <a:ext uri="{FF2B5EF4-FFF2-40B4-BE49-F238E27FC236}">
                <a16:creationId xmlns:a16="http://schemas.microsoft.com/office/drawing/2014/main" id="{6E2FF804-E431-EEE6-B2C8-D622A8B35A0B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4281488"/>
            <a:ext cx="59055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5C52C25-4A3C-330F-C282-CF71C0FD47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Make small actions larger</a:t>
            </a:r>
          </a:p>
        </p:txBody>
      </p:sp>
      <p:pic>
        <p:nvPicPr>
          <p:cNvPr id="19459" name="Picture 3">
            <a:extLst>
              <a:ext uri="{FF2B5EF4-FFF2-40B4-BE49-F238E27FC236}">
                <a16:creationId xmlns:a16="http://schemas.microsoft.com/office/drawing/2014/main" id="{BE039B12-189C-35B3-5BE6-BB874612AC1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2476500"/>
            <a:ext cx="366712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>
            <a:extLst>
              <a:ext uri="{FF2B5EF4-FFF2-40B4-BE49-F238E27FC236}">
                <a16:creationId xmlns:a16="http://schemas.microsoft.com/office/drawing/2014/main" id="{27A0D3A6-5987-FEAD-2E21-17C6921FB774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2495550"/>
            <a:ext cx="3798888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1" name="Freeform 5">
            <a:extLst>
              <a:ext uri="{FF2B5EF4-FFF2-40B4-BE49-F238E27FC236}">
                <a16:creationId xmlns:a16="http://schemas.microsoft.com/office/drawing/2014/main" id="{77289CC7-08C9-14ED-C86D-095C19B28586}"/>
              </a:ext>
            </a:extLst>
          </p:cNvPr>
          <p:cNvSpPr>
            <a:spLocks/>
          </p:cNvSpPr>
          <p:nvPr/>
        </p:nvSpPr>
        <p:spPr bwMode="auto">
          <a:xfrm>
            <a:off x="4210050" y="1436688"/>
            <a:ext cx="173038" cy="3613150"/>
          </a:xfrm>
          <a:custGeom>
            <a:avLst/>
            <a:gdLst>
              <a:gd name="T0" fmla="*/ 40 w 109"/>
              <a:gd name="T1" fmla="*/ 2275 h 2276"/>
              <a:gd name="T2" fmla="*/ 87 w 109"/>
              <a:gd name="T3" fmla="*/ 1661 h 2276"/>
              <a:gd name="T4" fmla="*/ 28 w 109"/>
              <a:gd name="T5" fmla="*/ 1661 h 2276"/>
              <a:gd name="T6" fmla="*/ 103 w 109"/>
              <a:gd name="T7" fmla="*/ 1014 h 2276"/>
              <a:gd name="T8" fmla="*/ 2 w 109"/>
              <a:gd name="T9" fmla="*/ 1036 h 2276"/>
              <a:gd name="T10" fmla="*/ 97 w 109"/>
              <a:gd name="T11" fmla="*/ 501 h 2276"/>
              <a:gd name="T12" fmla="*/ 0 w 109"/>
              <a:gd name="T13" fmla="*/ 485 h 2276"/>
              <a:gd name="T14" fmla="*/ 108 w 109"/>
              <a:gd name="T15" fmla="*/ 0 h 2276"/>
              <a:gd name="T16" fmla="*/ 105 w 109"/>
              <a:gd name="T17" fmla="*/ 4 h 2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9" h="2276">
                <a:moveTo>
                  <a:pt x="40" y="2275"/>
                </a:moveTo>
                <a:lnTo>
                  <a:pt x="87" y="1661"/>
                </a:lnTo>
                <a:lnTo>
                  <a:pt x="28" y="1661"/>
                </a:lnTo>
                <a:lnTo>
                  <a:pt x="103" y="1014"/>
                </a:lnTo>
                <a:lnTo>
                  <a:pt x="2" y="1036"/>
                </a:lnTo>
                <a:lnTo>
                  <a:pt x="97" y="501"/>
                </a:lnTo>
                <a:lnTo>
                  <a:pt x="0" y="485"/>
                </a:lnTo>
                <a:lnTo>
                  <a:pt x="108" y="0"/>
                </a:lnTo>
                <a:lnTo>
                  <a:pt x="105" y="4"/>
                </a:lnTo>
              </a:path>
            </a:pathLst>
          </a:custGeom>
          <a:noFill/>
          <a:ln w="254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19486" name="Group 30">
            <a:extLst>
              <a:ext uri="{FF2B5EF4-FFF2-40B4-BE49-F238E27FC236}">
                <a16:creationId xmlns:a16="http://schemas.microsoft.com/office/drawing/2014/main" id="{5DC9CEF4-7919-198B-0465-55BA213A5935}"/>
              </a:ext>
            </a:extLst>
          </p:cNvPr>
          <p:cNvGrpSpPr>
            <a:grpSpLocks/>
          </p:cNvGrpSpPr>
          <p:nvPr/>
        </p:nvGrpSpPr>
        <p:grpSpPr bwMode="auto">
          <a:xfrm>
            <a:off x="7662863" y="4541838"/>
            <a:ext cx="1271587" cy="1116012"/>
            <a:chOff x="4827" y="2861"/>
            <a:chExt cx="801" cy="703"/>
          </a:xfrm>
        </p:grpSpPr>
        <p:grpSp>
          <p:nvGrpSpPr>
            <p:cNvPr id="19474" name="Group 18">
              <a:extLst>
                <a:ext uri="{FF2B5EF4-FFF2-40B4-BE49-F238E27FC236}">
                  <a16:creationId xmlns:a16="http://schemas.microsoft.com/office/drawing/2014/main" id="{787A48A2-F542-BB83-2962-6C8DEE7BCA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27" y="2952"/>
              <a:ext cx="596" cy="360"/>
              <a:chOff x="4827" y="2952"/>
              <a:chExt cx="596" cy="360"/>
            </a:xfrm>
          </p:grpSpPr>
          <p:grpSp>
            <p:nvGrpSpPr>
              <p:cNvPr id="19464" name="Group 8">
                <a:extLst>
                  <a:ext uri="{FF2B5EF4-FFF2-40B4-BE49-F238E27FC236}">
                    <a16:creationId xmlns:a16="http://schemas.microsoft.com/office/drawing/2014/main" id="{EA4B4EFC-4630-0DC7-8809-FCDBDA9159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27" y="3094"/>
                <a:ext cx="596" cy="218"/>
                <a:chOff x="4827" y="3094"/>
                <a:chExt cx="596" cy="218"/>
              </a:xfrm>
            </p:grpSpPr>
            <p:sp>
              <p:nvSpPr>
                <p:cNvPr id="19462" name="Oval 6">
                  <a:extLst>
                    <a:ext uri="{FF2B5EF4-FFF2-40B4-BE49-F238E27FC236}">
                      <a16:creationId xmlns:a16="http://schemas.microsoft.com/office/drawing/2014/main" id="{49E26D70-0E57-97C8-F22F-7698221352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27" y="3105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63" name="Oval 7">
                  <a:extLst>
                    <a:ext uri="{FF2B5EF4-FFF2-40B4-BE49-F238E27FC236}">
                      <a16:creationId xmlns:a16="http://schemas.microsoft.com/office/drawing/2014/main" id="{28807C67-D5A5-1954-1560-45BD01D080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27" y="3094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9467" name="Group 11">
                <a:extLst>
                  <a:ext uri="{FF2B5EF4-FFF2-40B4-BE49-F238E27FC236}">
                    <a16:creationId xmlns:a16="http://schemas.microsoft.com/office/drawing/2014/main" id="{88588460-2258-CA61-C9DB-CCDAAACC43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39" y="2952"/>
                <a:ext cx="216" cy="270"/>
                <a:chOff x="4839" y="2952"/>
                <a:chExt cx="216" cy="270"/>
              </a:xfrm>
            </p:grpSpPr>
            <p:sp>
              <p:nvSpPr>
                <p:cNvPr id="19465" name="AutoShape 9">
                  <a:extLst>
                    <a:ext uri="{FF2B5EF4-FFF2-40B4-BE49-F238E27FC236}">
                      <a16:creationId xmlns:a16="http://schemas.microsoft.com/office/drawing/2014/main" id="{3AB67392-720F-0A41-828D-9EFB5593E0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819" y="3004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66" name="Rectangle 10">
                  <a:extLst>
                    <a:ext uri="{FF2B5EF4-FFF2-40B4-BE49-F238E27FC236}">
                      <a16:creationId xmlns:a16="http://schemas.microsoft.com/office/drawing/2014/main" id="{270A733A-D895-88EE-CFF8-C525EDFE19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5038" y="2952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9472" name="Group 16">
                <a:extLst>
                  <a:ext uri="{FF2B5EF4-FFF2-40B4-BE49-F238E27FC236}">
                    <a16:creationId xmlns:a16="http://schemas.microsoft.com/office/drawing/2014/main" id="{25D49295-3FB5-DFD5-B69F-6579967B7B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99" y="3165"/>
                <a:ext cx="98" cy="31"/>
                <a:chOff x="5099" y="3165"/>
                <a:chExt cx="98" cy="31"/>
              </a:xfrm>
            </p:grpSpPr>
            <p:grpSp>
              <p:nvGrpSpPr>
                <p:cNvPr id="19470" name="Group 14">
                  <a:extLst>
                    <a:ext uri="{FF2B5EF4-FFF2-40B4-BE49-F238E27FC236}">
                      <a16:creationId xmlns:a16="http://schemas.microsoft.com/office/drawing/2014/main" id="{4DF12234-431B-E28E-D0CD-9C4E407E42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101" y="3165"/>
                  <a:ext cx="96" cy="31"/>
                  <a:chOff x="5101" y="3165"/>
                  <a:chExt cx="96" cy="31"/>
                </a:xfrm>
              </p:grpSpPr>
              <p:sp>
                <p:nvSpPr>
                  <p:cNvPr id="19468" name="Arc 12">
                    <a:extLst>
                      <a:ext uri="{FF2B5EF4-FFF2-40B4-BE49-F238E27FC236}">
                        <a16:creationId xmlns:a16="http://schemas.microsoft.com/office/drawing/2014/main" id="{103839E7-B09D-CE92-5302-628BEC218D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01" y="3166"/>
                    <a:ext cx="48" cy="30"/>
                  </a:xfrm>
                  <a:custGeom>
                    <a:avLst/>
                    <a:gdLst>
                      <a:gd name="G0" fmla="+- 21589 0 0"/>
                      <a:gd name="G1" fmla="+- 21596 0 0"/>
                      <a:gd name="G2" fmla="+- 21600 0 0"/>
                      <a:gd name="T0" fmla="*/ 0 w 21589"/>
                      <a:gd name="T1" fmla="*/ 20895 h 21596"/>
                      <a:gd name="T2" fmla="*/ 21151 w 21589"/>
                      <a:gd name="T3" fmla="*/ 0 h 21596"/>
                      <a:gd name="T4" fmla="*/ 21589 w 21589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6" fill="none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</a:path>
                      <a:path w="21589" h="21596" stroke="0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  <a:lnTo>
                          <a:pt x="21589" y="21596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69" name="Arc 13">
                    <a:extLst>
                      <a:ext uri="{FF2B5EF4-FFF2-40B4-BE49-F238E27FC236}">
                        <a16:creationId xmlns:a16="http://schemas.microsoft.com/office/drawing/2014/main" id="{29B19B26-BA4C-C1F5-B630-6AF9BBBEE9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48" y="3165"/>
                    <a:ext cx="49" cy="31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6"/>
                      <a:gd name="T1" fmla="*/ 4 h 21600"/>
                      <a:gd name="T2" fmla="*/ 22026 w 22026"/>
                      <a:gd name="T3" fmla="*/ 20885 h 21600"/>
                      <a:gd name="T4" fmla="*/ 438 w 2202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6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</a:path>
                      <a:path w="22026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9471" name="Line 15">
                  <a:extLst>
                    <a:ext uri="{FF2B5EF4-FFF2-40B4-BE49-F238E27FC236}">
                      <a16:creationId xmlns:a16="http://schemas.microsoft.com/office/drawing/2014/main" id="{447CD9D7-D306-F1D0-7F5F-C431DD0EFE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99" y="3194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9473" name="Line 17">
                <a:extLst>
                  <a:ext uri="{FF2B5EF4-FFF2-40B4-BE49-F238E27FC236}">
                    <a16:creationId xmlns:a16="http://schemas.microsoft.com/office/drawing/2014/main" id="{B4E8CE7F-4800-BBC2-FD12-9A663A5136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71" y="3186"/>
                <a:ext cx="29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9485" name="Group 29">
              <a:extLst>
                <a:ext uri="{FF2B5EF4-FFF2-40B4-BE49-F238E27FC236}">
                  <a16:creationId xmlns:a16="http://schemas.microsoft.com/office/drawing/2014/main" id="{FCE72BF7-B4A4-FDCD-0195-8C8F3952F8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0" y="2861"/>
              <a:ext cx="468" cy="703"/>
              <a:chOff x="5160" y="2861"/>
              <a:chExt cx="468" cy="703"/>
            </a:xfrm>
          </p:grpSpPr>
          <p:sp>
            <p:nvSpPr>
              <p:cNvPr id="19475" name="Line 19">
                <a:extLst>
                  <a:ext uri="{FF2B5EF4-FFF2-40B4-BE49-F238E27FC236}">
                    <a16:creationId xmlns:a16="http://schemas.microsoft.com/office/drawing/2014/main" id="{BB59F87A-9327-3279-A135-035BCC52BD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71" y="3287"/>
                <a:ext cx="257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76" name="Line 20">
                <a:extLst>
                  <a:ext uri="{FF2B5EF4-FFF2-40B4-BE49-F238E27FC236}">
                    <a16:creationId xmlns:a16="http://schemas.microsoft.com/office/drawing/2014/main" id="{D9A8587C-7699-0F4D-A3C0-EB609228BB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71" y="3347"/>
                <a:ext cx="138" cy="2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77" name="Line 21">
                <a:extLst>
                  <a:ext uri="{FF2B5EF4-FFF2-40B4-BE49-F238E27FC236}">
                    <a16:creationId xmlns:a16="http://schemas.microsoft.com/office/drawing/2014/main" id="{241AA5A9-E47B-3B04-8B31-DCF835285F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73" y="3031"/>
                <a:ext cx="116" cy="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78" name="Line 22">
                <a:extLst>
                  <a:ext uri="{FF2B5EF4-FFF2-40B4-BE49-F238E27FC236}">
                    <a16:creationId xmlns:a16="http://schemas.microsoft.com/office/drawing/2014/main" id="{4462593E-BC45-9F65-E97D-F05F16DF89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46" y="3115"/>
                <a:ext cx="25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79" name="Line 23">
                <a:extLst>
                  <a:ext uri="{FF2B5EF4-FFF2-40B4-BE49-F238E27FC236}">
                    <a16:creationId xmlns:a16="http://schemas.microsoft.com/office/drawing/2014/main" id="{40F1BFA5-DADC-6899-09E1-36935EECC4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17" y="3029"/>
                <a:ext cx="38" cy="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80" name="Arc 24">
                <a:extLst>
                  <a:ext uri="{FF2B5EF4-FFF2-40B4-BE49-F238E27FC236}">
                    <a16:creationId xmlns:a16="http://schemas.microsoft.com/office/drawing/2014/main" id="{B22DBD8D-9CE8-5E19-38DC-3AB24A56D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2938"/>
                <a:ext cx="222" cy="150"/>
              </a:xfrm>
              <a:custGeom>
                <a:avLst/>
                <a:gdLst>
                  <a:gd name="G0" fmla="+- 0 0 0"/>
                  <a:gd name="G1" fmla="+- 18657 0 0"/>
                  <a:gd name="G2" fmla="+- 21600 0 0"/>
                  <a:gd name="T0" fmla="*/ 10885 w 20270"/>
                  <a:gd name="T1" fmla="*/ 0 h 18657"/>
                  <a:gd name="T2" fmla="*/ 20270 w 20270"/>
                  <a:gd name="T3" fmla="*/ 11195 h 18657"/>
                  <a:gd name="T4" fmla="*/ 0 w 20270"/>
                  <a:gd name="T5" fmla="*/ 18657 h 18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0" h="18657" fill="none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</a:path>
                  <a:path w="20270" h="18657" stroke="0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  <a:lnTo>
                      <a:pt x="0" y="186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81" name="Oval 25">
                <a:extLst>
                  <a:ext uri="{FF2B5EF4-FFF2-40B4-BE49-F238E27FC236}">
                    <a16:creationId xmlns:a16="http://schemas.microsoft.com/office/drawing/2014/main" id="{A3135751-F820-2870-79C5-80F650AEF5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0" y="2861"/>
                <a:ext cx="103" cy="14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82" name="Line 26">
                <a:extLst>
                  <a:ext uri="{FF2B5EF4-FFF2-40B4-BE49-F238E27FC236}">
                    <a16:creationId xmlns:a16="http://schemas.microsoft.com/office/drawing/2014/main" id="{02DD8C15-04F7-0D5F-910F-D8752B704F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32" y="3026"/>
                <a:ext cx="37" cy="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83" name="Line 27">
                <a:extLst>
                  <a:ext uri="{FF2B5EF4-FFF2-40B4-BE49-F238E27FC236}">
                    <a16:creationId xmlns:a16="http://schemas.microsoft.com/office/drawing/2014/main" id="{CC3FC0E5-0401-8D6A-4EB3-90EF3EFD73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69" y="3110"/>
                <a:ext cx="59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84" name="Line 28">
                <a:extLst>
                  <a:ext uri="{FF2B5EF4-FFF2-40B4-BE49-F238E27FC236}">
                    <a16:creationId xmlns:a16="http://schemas.microsoft.com/office/drawing/2014/main" id="{D751631D-127B-4F46-3A13-9A3E14925A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60" y="3127"/>
                <a:ext cx="157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19510" name="Group 54">
            <a:extLst>
              <a:ext uri="{FF2B5EF4-FFF2-40B4-BE49-F238E27FC236}">
                <a16:creationId xmlns:a16="http://schemas.microsoft.com/office/drawing/2014/main" id="{2BE6678E-8D71-AAD3-A26A-A3E205B2C891}"/>
              </a:ext>
            </a:extLst>
          </p:cNvPr>
          <p:cNvGrpSpPr>
            <a:grpSpLocks/>
          </p:cNvGrpSpPr>
          <p:nvPr/>
        </p:nvGrpSpPr>
        <p:grpSpPr bwMode="auto">
          <a:xfrm>
            <a:off x="130175" y="4487863"/>
            <a:ext cx="1073150" cy="1273175"/>
            <a:chOff x="82" y="2827"/>
            <a:chExt cx="676" cy="802"/>
          </a:xfrm>
        </p:grpSpPr>
        <p:grpSp>
          <p:nvGrpSpPr>
            <p:cNvPr id="19499" name="Group 43">
              <a:extLst>
                <a:ext uri="{FF2B5EF4-FFF2-40B4-BE49-F238E27FC236}">
                  <a16:creationId xmlns:a16="http://schemas.microsoft.com/office/drawing/2014/main" id="{E9732DF8-6B05-EFE7-CF3A-CE5D564481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" y="2982"/>
              <a:ext cx="597" cy="359"/>
              <a:chOff x="161" y="2982"/>
              <a:chExt cx="597" cy="359"/>
            </a:xfrm>
          </p:grpSpPr>
          <p:grpSp>
            <p:nvGrpSpPr>
              <p:cNvPr id="19489" name="Group 33">
                <a:extLst>
                  <a:ext uri="{FF2B5EF4-FFF2-40B4-BE49-F238E27FC236}">
                    <a16:creationId xmlns:a16="http://schemas.microsoft.com/office/drawing/2014/main" id="{078D7003-F4FC-2821-2940-756497EDA0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1" y="3124"/>
                <a:ext cx="597" cy="217"/>
                <a:chOff x="161" y="3124"/>
                <a:chExt cx="597" cy="217"/>
              </a:xfrm>
            </p:grpSpPr>
            <p:sp>
              <p:nvSpPr>
                <p:cNvPr id="19487" name="Oval 31">
                  <a:extLst>
                    <a:ext uri="{FF2B5EF4-FFF2-40B4-BE49-F238E27FC236}">
                      <a16:creationId xmlns:a16="http://schemas.microsoft.com/office/drawing/2014/main" id="{CA7851AB-B525-601A-A638-09E8C6E28E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1" y="3135"/>
                  <a:ext cx="597" cy="20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88" name="Oval 32">
                  <a:extLst>
                    <a:ext uri="{FF2B5EF4-FFF2-40B4-BE49-F238E27FC236}">
                      <a16:creationId xmlns:a16="http://schemas.microsoft.com/office/drawing/2014/main" id="{0BC38F5D-06A0-BB43-FEEE-89CDC79480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1" y="3124"/>
                  <a:ext cx="597" cy="20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9492" name="Group 36">
                <a:extLst>
                  <a:ext uri="{FF2B5EF4-FFF2-40B4-BE49-F238E27FC236}">
                    <a16:creationId xmlns:a16="http://schemas.microsoft.com/office/drawing/2014/main" id="{2B00DE43-8567-B8FD-5C63-98CD101DC5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" y="2982"/>
                <a:ext cx="216" cy="270"/>
                <a:chOff x="529" y="2982"/>
                <a:chExt cx="216" cy="270"/>
              </a:xfrm>
            </p:grpSpPr>
            <p:sp>
              <p:nvSpPr>
                <p:cNvPr id="19490" name="AutoShape 34">
                  <a:extLst>
                    <a:ext uri="{FF2B5EF4-FFF2-40B4-BE49-F238E27FC236}">
                      <a16:creationId xmlns:a16="http://schemas.microsoft.com/office/drawing/2014/main" id="{157D211C-5659-ABCB-61F5-FC46F6D433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527" y="3034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91" name="Rectangle 35">
                  <a:extLst>
                    <a:ext uri="{FF2B5EF4-FFF2-40B4-BE49-F238E27FC236}">
                      <a16:creationId xmlns:a16="http://schemas.microsoft.com/office/drawing/2014/main" id="{B2EF21D6-0729-9AC9-8806-099110DD91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529" y="2982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9497" name="Group 41">
                <a:extLst>
                  <a:ext uri="{FF2B5EF4-FFF2-40B4-BE49-F238E27FC236}">
                    <a16:creationId xmlns:a16="http://schemas.microsoft.com/office/drawing/2014/main" id="{59140A6B-621A-A814-2FFA-C852EEE988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" y="3270"/>
                <a:ext cx="98" cy="30"/>
                <a:chOff x="312" y="3270"/>
                <a:chExt cx="98" cy="30"/>
              </a:xfrm>
            </p:grpSpPr>
            <p:grpSp>
              <p:nvGrpSpPr>
                <p:cNvPr id="19495" name="Group 39">
                  <a:extLst>
                    <a:ext uri="{FF2B5EF4-FFF2-40B4-BE49-F238E27FC236}">
                      <a16:creationId xmlns:a16="http://schemas.microsoft.com/office/drawing/2014/main" id="{31F03464-D044-5BBB-A57C-2A5D251430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4" y="3270"/>
                  <a:ext cx="96" cy="30"/>
                  <a:chOff x="314" y="3270"/>
                  <a:chExt cx="96" cy="30"/>
                </a:xfrm>
              </p:grpSpPr>
              <p:sp>
                <p:nvSpPr>
                  <p:cNvPr id="19493" name="Arc 37">
                    <a:extLst>
                      <a:ext uri="{FF2B5EF4-FFF2-40B4-BE49-F238E27FC236}">
                        <a16:creationId xmlns:a16="http://schemas.microsoft.com/office/drawing/2014/main" id="{733BF6CC-1298-D2DD-64D4-6B37A21D22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1" y="3270"/>
                    <a:ext cx="49" cy="30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5"/>
                      <a:gd name="T1" fmla="*/ 4 h 21600"/>
                      <a:gd name="T2" fmla="*/ 22025 w 22025"/>
                      <a:gd name="T3" fmla="*/ 20861 h 21600"/>
                      <a:gd name="T4" fmla="*/ 438 w 22025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5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</a:path>
                      <a:path w="22025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94" name="Arc 38">
                    <a:extLst>
                      <a:ext uri="{FF2B5EF4-FFF2-40B4-BE49-F238E27FC236}">
                        <a16:creationId xmlns:a16="http://schemas.microsoft.com/office/drawing/2014/main" id="{0278F35B-4B3D-7AD3-96F9-EE43660999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4" y="3271"/>
                    <a:ext cx="48" cy="29"/>
                  </a:xfrm>
                  <a:custGeom>
                    <a:avLst/>
                    <a:gdLst>
                      <a:gd name="G0" fmla="+- 21588 0 0"/>
                      <a:gd name="G1" fmla="+- 21596 0 0"/>
                      <a:gd name="G2" fmla="+- 21600 0 0"/>
                      <a:gd name="T0" fmla="*/ 0 w 21588"/>
                      <a:gd name="T1" fmla="*/ 20872 h 21596"/>
                      <a:gd name="T2" fmla="*/ 21150 w 21588"/>
                      <a:gd name="T3" fmla="*/ 0 h 21596"/>
                      <a:gd name="T4" fmla="*/ 21588 w 21588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8" h="21596" fill="none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</a:path>
                      <a:path w="21588" h="21596" stroke="0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  <a:lnTo>
                          <a:pt x="21588" y="215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9496" name="Line 40">
                  <a:extLst>
                    <a:ext uri="{FF2B5EF4-FFF2-40B4-BE49-F238E27FC236}">
                      <a16:creationId xmlns:a16="http://schemas.microsoft.com/office/drawing/2014/main" id="{744A046E-9CED-28CA-A98B-D8091B810D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2" y="3298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9498" name="Freeform 42">
                <a:extLst>
                  <a:ext uri="{FF2B5EF4-FFF2-40B4-BE49-F238E27FC236}">
                    <a16:creationId xmlns:a16="http://schemas.microsoft.com/office/drawing/2014/main" id="{E7B86284-5A31-ED69-2B99-5502B204E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" y="3241"/>
                <a:ext cx="273" cy="53"/>
              </a:xfrm>
              <a:custGeom>
                <a:avLst/>
                <a:gdLst>
                  <a:gd name="T0" fmla="*/ 0 w 273"/>
                  <a:gd name="T1" fmla="*/ 52 h 53"/>
                  <a:gd name="T2" fmla="*/ 12 w 273"/>
                  <a:gd name="T3" fmla="*/ 49 h 53"/>
                  <a:gd name="T4" fmla="*/ 33 w 273"/>
                  <a:gd name="T5" fmla="*/ 49 h 53"/>
                  <a:gd name="T6" fmla="*/ 46 w 273"/>
                  <a:gd name="T7" fmla="*/ 49 h 53"/>
                  <a:gd name="T8" fmla="*/ 58 w 273"/>
                  <a:gd name="T9" fmla="*/ 52 h 53"/>
                  <a:gd name="T10" fmla="*/ 68 w 273"/>
                  <a:gd name="T11" fmla="*/ 52 h 53"/>
                  <a:gd name="T12" fmla="*/ 83 w 273"/>
                  <a:gd name="T13" fmla="*/ 52 h 53"/>
                  <a:gd name="T14" fmla="*/ 95 w 273"/>
                  <a:gd name="T15" fmla="*/ 52 h 53"/>
                  <a:gd name="T16" fmla="*/ 105 w 273"/>
                  <a:gd name="T17" fmla="*/ 52 h 53"/>
                  <a:gd name="T18" fmla="*/ 117 w 273"/>
                  <a:gd name="T19" fmla="*/ 52 h 53"/>
                  <a:gd name="T20" fmla="*/ 126 w 273"/>
                  <a:gd name="T21" fmla="*/ 52 h 53"/>
                  <a:gd name="T22" fmla="*/ 138 w 273"/>
                  <a:gd name="T23" fmla="*/ 49 h 53"/>
                  <a:gd name="T24" fmla="*/ 148 w 273"/>
                  <a:gd name="T25" fmla="*/ 49 h 53"/>
                  <a:gd name="T26" fmla="*/ 157 w 273"/>
                  <a:gd name="T27" fmla="*/ 45 h 53"/>
                  <a:gd name="T28" fmla="*/ 166 w 273"/>
                  <a:gd name="T29" fmla="*/ 42 h 53"/>
                  <a:gd name="T30" fmla="*/ 175 w 273"/>
                  <a:gd name="T31" fmla="*/ 33 h 53"/>
                  <a:gd name="T32" fmla="*/ 185 w 273"/>
                  <a:gd name="T33" fmla="*/ 24 h 53"/>
                  <a:gd name="T34" fmla="*/ 197 w 273"/>
                  <a:gd name="T35" fmla="*/ 21 h 53"/>
                  <a:gd name="T36" fmla="*/ 206 w 273"/>
                  <a:gd name="T37" fmla="*/ 18 h 53"/>
                  <a:gd name="T38" fmla="*/ 228 w 273"/>
                  <a:gd name="T39" fmla="*/ 12 h 53"/>
                  <a:gd name="T40" fmla="*/ 237 w 273"/>
                  <a:gd name="T41" fmla="*/ 9 h 53"/>
                  <a:gd name="T42" fmla="*/ 247 w 273"/>
                  <a:gd name="T43" fmla="*/ 9 h 53"/>
                  <a:gd name="T44" fmla="*/ 256 w 273"/>
                  <a:gd name="T45" fmla="*/ 6 h 53"/>
                  <a:gd name="T46" fmla="*/ 265 w 273"/>
                  <a:gd name="T47" fmla="*/ 0 h 53"/>
                  <a:gd name="T48" fmla="*/ 272 w 273"/>
                  <a:gd name="T4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3" h="53">
                    <a:moveTo>
                      <a:pt x="0" y="52"/>
                    </a:moveTo>
                    <a:lnTo>
                      <a:pt x="12" y="49"/>
                    </a:lnTo>
                    <a:lnTo>
                      <a:pt x="33" y="49"/>
                    </a:lnTo>
                    <a:lnTo>
                      <a:pt x="46" y="49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83" y="52"/>
                    </a:lnTo>
                    <a:lnTo>
                      <a:pt x="95" y="52"/>
                    </a:lnTo>
                    <a:lnTo>
                      <a:pt x="105" y="52"/>
                    </a:lnTo>
                    <a:lnTo>
                      <a:pt x="117" y="52"/>
                    </a:lnTo>
                    <a:lnTo>
                      <a:pt x="126" y="52"/>
                    </a:lnTo>
                    <a:lnTo>
                      <a:pt x="138" y="49"/>
                    </a:lnTo>
                    <a:lnTo>
                      <a:pt x="148" y="49"/>
                    </a:lnTo>
                    <a:lnTo>
                      <a:pt x="157" y="45"/>
                    </a:lnTo>
                    <a:lnTo>
                      <a:pt x="166" y="42"/>
                    </a:lnTo>
                    <a:lnTo>
                      <a:pt x="175" y="33"/>
                    </a:lnTo>
                    <a:lnTo>
                      <a:pt x="185" y="24"/>
                    </a:lnTo>
                    <a:lnTo>
                      <a:pt x="197" y="21"/>
                    </a:lnTo>
                    <a:lnTo>
                      <a:pt x="206" y="18"/>
                    </a:lnTo>
                    <a:lnTo>
                      <a:pt x="228" y="12"/>
                    </a:lnTo>
                    <a:lnTo>
                      <a:pt x="237" y="9"/>
                    </a:lnTo>
                    <a:lnTo>
                      <a:pt x="247" y="9"/>
                    </a:lnTo>
                    <a:lnTo>
                      <a:pt x="256" y="6"/>
                    </a:lnTo>
                    <a:lnTo>
                      <a:pt x="265" y="0"/>
                    </a:lnTo>
                    <a:lnTo>
                      <a:pt x="272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19509" name="Group 53">
              <a:extLst>
                <a:ext uri="{FF2B5EF4-FFF2-40B4-BE49-F238E27FC236}">
                  <a16:creationId xmlns:a16="http://schemas.microsoft.com/office/drawing/2014/main" id="{8E71D4B6-2047-227F-F585-42CE4EBB40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" y="2827"/>
              <a:ext cx="434" cy="802"/>
              <a:chOff x="82" y="2827"/>
              <a:chExt cx="434" cy="802"/>
            </a:xfrm>
          </p:grpSpPr>
          <p:sp>
            <p:nvSpPr>
              <p:cNvPr id="19500" name="Oval 44">
                <a:extLst>
                  <a:ext uri="{FF2B5EF4-FFF2-40B4-BE49-F238E27FC236}">
                    <a16:creationId xmlns:a16="http://schemas.microsoft.com/office/drawing/2014/main" id="{27CE5659-5B95-B44C-4B6D-8D7010AE54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" y="2827"/>
                <a:ext cx="102" cy="14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501" name="Line 45">
                <a:extLst>
                  <a:ext uri="{FF2B5EF4-FFF2-40B4-BE49-F238E27FC236}">
                    <a16:creationId xmlns:a16="http://schemas.microsoft.com/office/drawing/2014/main" id="{91D4671A-2B0E-6465-A641-AEC9B5057F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" y="3333"/>
                <a:ext cx="257" cy="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502" name="Line 46">
                <a:extLst>
                  <a:ext uri="{FF2B5EF4-FFF2-40B4-BE49-F238E27FC236}">
                    <a16:creationId xmlns:a16="http://schemas.microsoft.com/office/drawing/2014/main" id="{C0C6AA33-6D9A-F661-7DEC-EFE4A0D6A0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" y="3391"/>
                <a:ext cx="177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503" name="Line 47">
                <a:extLst>
                  <a:ext uri="{FF2B5EF4-FFF2-40B4-BE49-F238E27FC236}">
                    <a16:creationId xmlns:a16="http://schemas.microsoft.com/office/drawing/2014/main" id="{5E05D2A8-2DC7-D4A5-372D-9E7A47A00A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" y="3056"/>
                <a:ext cx="60" cy="1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504" name="Line 48">
                <a:extLst>
                  <a:ext uri="{FF2B5EF4-FFF2-40B4-BE49-F238E27FC236}">
                    <a16:creationId xmlns:a16="http://schemas.microsoft.com/office/drawing/2014/main" id="{20CE20BD-38A6-EABA-C641-7CA86DF760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1" y="3234"/>
                <a:ext cx="149" cy="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505" name="Line 49">
                <a:extLst>
                  <a:ext uri="{FF2B5EF4-FFF2-40B4-BE49-F238E27FC236}">
                    <a16:creationId xmlns:a16="http://schemas.microsoft.com/office/drawing/2014/main" id="{305087A8-CEFA-865E-1E84-C7C7C8E105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1" y="3017"/>
                <a:ext cx="58" cy="1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506" name="Arc 50">
                <a:extLst>
                  <a:ext uri="{FF2B5EF4-FFF2-40B4-BE49-F238E27FC236}">
                    <a16:creationId xmlns:a16="http://schemas.microsoft.com/office/drawing/2014/main" id="{F443B50C-07F7-D9E4-93B8-DAA5B08CE3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" y="2963"/>
                <a:ext cx="79" cy="193"/>
              </a:xfrm>
              <a:custGeom>
                <a:avLst/>
                <a:gdLst>
                  <a:gd name="G0" fmla="+- 20351 0 0"/>
                  <a:gd name="G1" fmla="+- 18723 0 0"/>
                  <a:gd name="G2" fmla="+- 21600 0 0"/>
                  <a:gd name="T0" fmla="*/ 0 w 20351"/>
                  <a:gd name="T1" fmla="*/ 11484 h 18723"/>
                  <a:gd name="T2" fmla="*/ 9581 w 20351"/>
                  <a:gd name="T3" fmla="*/ 0 h 18723"/>
                  <a:gd name="T4" fmla="*/ 20351 w 20351"/>
                  <a:gd name="T5" fmla="*/ 18723 h 18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51" h="18723" fill="none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</a:path>
                  <a:path w="20351" h="18723" stroke="0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  <a:lnTo>
                      <a:pt x="20351" y="1872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507" name="Line 51">
                <a:extLst>
                  <a:ext uri="{FF2B5EF4-FFF2-40B4-BE49-F238E27FC236}">
                    <a16:creationId xmlns:a16="http://schemas.microsoft.com/office/drawing/2014/main" id="{150AEFCA-1AFB-CE8A-B4E1-C071481617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2" y="3074"/>
                <a:ext cx="44" cy="2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508" name="Line 52">
                <a:extLst>
                  <a:ext uri="{FF2B5EF4-FFF2-40B4-BE49-F238E27FC236}">
                    <a16:creationId xmlns:a16="http://schemas.microsoft.com/office/drawing/2014/main" id="{CEE4251F-5BBE-E733-225F-32A9020407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1" y="3135"/>
                <a:ext cx="58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19511" name="Line 55">
            <a:extLst>
              <a:ext uri="{FF2B5EF4-FFF2-40B4-BE49-F238E27FC236}">
                <a16:creationId xmlns:a16="http://schemas.microsoft.com/office/drawing/2014/main" id="{F26F5662-537A-BC31-3504-93558ABDD0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04900" y="5019675"/>
            <a:ext cx="6610350" cy="23813"/>
          </a:xfrm>
          <a:prstGeom prst="line">
            <a:avLst/>
          </a:prstGeom>
          <a:noFill/>
          <a:ln w="25400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107309C-32CE-7921-1953-88AD973202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Make large actions smaller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8F851D53-DC2F-9E03-67B3-EC38CB53FA8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385888"/>
            <a:ext cx="2695575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>
            <a:extLst>
              <a:ext uri="{FF2B5EF4-FFF2-40B4-BE49-F238E27FC236}">
                <a16:creationId xmlns:a16="http://schemas.microsoft.com/office/drawing/2014/main" id="{D76D12E4-3B35-BC74-D26C-8E97CFF2583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3" y="1289050"/>
            <a:ext cx="2700337" cy="356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5" name="Freeform 5">
            <a:extLst>
              <a:ext uri="{FF2B5EF4-FFF2-40B4-BE49-F238E27FC236}">
                <a16:creationId xmlns:a16="http://schemas.microsoft.com/office/drawing/2014/main" id="{0D511E5B-D77E-1775-AD9E-0353C7F9A14E}"/>
              </a:ext>
            </a:extLst>
          </p:cNvPr>
          <p:cNvSpPr>
            <a:spLocks/>
          </p:cNvSpPr>
          <p:nvPr/>
        </p:nvSpPr>
        <p:spPr bwMode="auto">
          <a:xfrm>
            <a:off x="4305300" y="1387475"/>
            <a:ext cx="287338" cy="4662488"/>
          </a:xfrm>
          <a:custGeom>
            <a:avLst/>
            <a:gdLst>
              <a:gd name="T0" fmla="*/ 67 w 181"/>
              <a:gd name="T1" fmla="*/ 2936 h 2937"/>
              <a:gd name="T2" fmla="*/ 146 w 181"/>
              <a:gd name="T3" fmla="*/ 2143 h 2937"/>
              <a:gd name="T4" fmla="*/ 47 w 181"/>
              <a:gd name="T5" fmla="*/ 2143 h 2937"/>
              <a:gd name="T6" fmla="*/ 173 w 181"/>
              <a:gd name="T7" fmla="*/ 1309 h 2937"/>
              <a:gd name="T8" fmla="*/ 4 w 181"/>
              <a:gd name="T9" fmla="*/ 1337 h 2937"/>
              <a:gd name="T10" fmla="*/ 162 w 181"/>
              <a:gd name="T11" fmla="*/ 647 h 2937"/>
              <a:gd name="T12" fmla="*/ 0 w 181"/>
              <a:gd name="T13" fmla="*/ 626 h 2937"/>
              <a:gd name="T14" fmla="*/ 180 w 181"/>
              <a:gd name="T15" fmla="*/ 0 h 2937"/>
              <a:gd name="T16" fmla="*/ 175 w 181"/>
              <a:gd name="T17" fmla="*/ 6 h 29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1" h="2937">
                <a:moveTo>
                  <a:pt x="67" y="2936"/>
                </a:moveTo>
                <a:lnTo>
                  <a:pt x="146" y="2143"/>
                </a:lnTo>
                <a:lnTo>
                  <a:pt x="47" y="2143"/>
                </a:lnTo>
                <a:lnTo>
                  <a:pt x="173" y="1309"/>
                </a:lnTo>
                <a:lnTo>
                  <a:pt x="4" y="1337"/>
                </a:lnTo>
                <a:lnTo>
                  <a:pt x="162" y="647"/>
                </a:lnTo>
                <a:lnTo>
                  <a:pt x="0" y="626"/>
                </a:lnTo>
                <a:lnTo>
                  <a:pt x="180" y="0"/>
                </a:lnTo>
                <a:lnTo>
                  <a:pt x="175" y="6"/>
                </a:lnTo>
              </a:path>
            </a:pathLst>
          </a:custGeom>
          <a:noFill/>
          <a:ln w="254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20510" name="Group 30">
            <a:extLst>
              <a:ext uri="{FF2B5EF4-FFF2-40B4-BE49-F238E27FC236}">
                <a16:creationId xmlns:a16="http://schemas.microsoft.com/office/drawing/2014/main" id="{25A26559-13BE-1967-CCC6-083745476034}"/>
              </a:ext>
            </a:extLst>
          </p:cNvPr>
          <p:cNvGrpSpPr>
            <a:grpSpLocks/>
          </p:cNvGrpSpPr>
          <p:nvPr/>
        </p:nvGrpSpPr>
        <p:grpSpPr bwMode="auto">
          <a:xfrm>
            <a:off x="7653338" y="5654675"/>
            <a:ext cx="1271587" cy="1116013"/>
            <a:chOff x="4821" y="3562"/>
            <a:chExt cx="801" cy="703"/>
          </a:xfrm>
        </p:grpSpPr>
        <p:grpSp>
          <p:nvGrpSpPr>
            <p:cNvPr id="20498" name="Group 18">
              <a:extLst>
                <a:ext uri="{FF2B5EF4-FFF2-40B4-BE49-F238E27FC236}">
                  <a16:creationId xmlns:a16="http://schemas.microsoft.com/office/drawing/2014/main" id="{BA58D2CB-CDCF-083D-816E-5541B7B576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21" y="3653"/>
              <a:ext cx="596" cy="360"/>
              <a:chOff x="4821" y="3653"/>
              <a:chExt cx="596" cy="360"/>
            </a:xfrm>
          </p:grpSpPr>
          <p:grpSp>
            <p:nvGrpSpPr>
              <p:cNvPr id="20488" name="Group 8">
                <a:extLst>
                  <a:ext uri="{FF2B5EF4-FFF2-40B4-BE49-F238E27FC236}">
                    <a16:creationId xmlns:a16="http://schemas.microsoft.com/office/drawing/2014/main" id="{EB1822E8-A38C-6955-D6A7-3C5AEBD8B5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21" y="3795"/>
                <a:ext cx="596" cy="218"/>
                <a:chOff x="4821" y="3795"/>
                <a:chExt cx="596" cy="218"/>
              </a:xfrm>
            </p:grpSpPr>
            <p:sp>
              <p:nvSpPr>
                <p:cNvPr id="20486" name="Oval 6">
                  <a:extLst>
                    <a:ext uri="{FF2B5EF4-FFF2-40B4-BE49-F238E27FC236}">
                      <a16:creationId xmlns:a16="http://schemas.microsoft.com/office/drawing/2014/main" id="{ED45E70A-5CC1-AA0E-2F5A-96140D89F6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21" y="3806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487" name="Oval 7">
                  <a:extLst>
                    <a:ext uri="{FF2B5EF4-FFF2-40B4-BE49-F238E27FC236}">
                      <a16:creationId xmlns:a16="http://schemas.microsoft.com/office/drawing/2014/main" id="{C8200EBB-95CF-CCAF-F29A-0EA598EFB0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21" y="3795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491" name="Group 11">
                <a:extLst>
                  <a:ext uri="{FF2B5EF4-FFF2-40B4-BE49-F238E27FC236}">
                    <a16:creationId xmlns:a16="http://schemas.microsoft.com/office/drawing/2014/main" id="{DA30C006-04EC-5CD7-ADD9-99E5C55304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33" y="3653"/>
                <a:ext cx="216" cy="270"/>
                <a:chOff x="4833" y="3653"/>
                <a:chExt cx="216" cy="270"/>
              </a:xfrm>
            </p:grpSpPr>
            <p:sp>
              <p:nvSpPr>
                <p:cNvPr id="20489" name="AutoShape 9">
                  <a:extLst>
                    <a:ext uri="{FF2B5EF4-FFF2-40B4-BE49-F238E27FC236}">
                      <a16:creationId xmlns:a16="http://schemas.microsoft.com/office/drawing/2014/main" id="{B1A54C71-9F2C-1D51-353F-03A6AB0470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813" y="3705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490" name="Rectangle 10">
                  <a:extLst>
                    <a:ext uri="{FF2B5EF4-FFF2-40B4-BE49-F238E27FC236}">
                      <a16:creationId xmlns:a16="http://schemas.microsoft.com/office/drawing/2014/main" id="{0F1B4D39-C5D6-563B-806D-35B1F35AA6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5032" y="3653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496" name="Group 16">
                <a:extLst>
                  <a:ext uri="{FF2B5EF4-FFF2-40B4-BE49-F238E27FC236}">
                    <a16:creationId xmlns:a16="http://schemas.microsoft.com/office/drawing/2014/main" id="{654AD30D-B167-B16C-B6C4-135B60A67D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93" y="3866"/>
                <a:ext cx="98" cy="31"/>
                <a:chOff x="5093" y="3866"/>
                <a:chExt cx="98" cy="31"/>
              </a:xfrm>
            </p:grpSpPr>
            <p:grpSp>
              <p:nvGrpSpPr>
                <p:cNvPr id="20494" name="Group 14">
                  <a:extLst>
                    <a:ext uri="{FF2B5EF4-FFF2-40B4-BE49-F238E27FC236}">
                      <a16:creationId xmlns:a16="http://schemas.microsoft.com/office/drawing/2014/main" id="{44BF22C8-157B-73E8-4136-D4002D4A4F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095" y="3866"/>
                  <a:ext cx="96" cy="31"/>
                  <a:chOff x="5095" y="3866"/>
                  <a:chExt cx="96" cy="31"/>
                </a:xfrm>
              </p:grpSpPr>
              <p:sp>
                <p:nvSpPr>
                  <p:cNvPr id="20492" name="Arc 12">
                    <a:extLst>
                      <a:ext uri="{FF2B5EF4-FFF2-40B4-BE49-F238E27FC236}">
                        <a16:creationId xmlns:a16="http://schemas.microsoft.com/office/drawing/2014/main" id="{F5F9B6EF-51A0-1251-EA18-D778825B60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95" y="3867"/>
                    <a:ext cx="48" cy="30"/>
                  </a:xfrm>
                  <a:custGeom>
                    <a:avLst/>
                    <a:gdLst>
                      <a:gd name="G0" fmla="+- 21589 0 0"/>
                      <a:gd name="G1" fmla="+- 21596 0 0"/>
                      <a:gd name="G2" fmla="+- 21600 0 0"/>
                      <a:gd name="T0" fmla="*/ 0 w 21589"/>
                      <a:gd name="T1" fmla="*/ 20895 h 21596"/>
                      <a:gd name="T2" fmla="*/ 21151 w 21589"/>
                      <a:gd name="T3" fmla="*/ 0 h 21596"/>
                      <a:gd name="T4" fmla="*/ 21589 w 21589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6" fill="none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</a:path>
                      <a:path w="21589" h="21596" stroke="0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  <a:lnTo>
                          <a:pt x="21589" y="21596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493" name="Arc 13">
                    <a:extLst>
                      <a:ext uri="{FF2B5EF4-FFF2-40B4-BE49-F238E27FC236}">
                        <a16:creationId xmlns:a16="http://schemas.microsoft.com/office/drawing/2014/main" id="{E261172F-1A4B-18A2-3DBD-F27D5BAC03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42" y="3866"/>
                    <a:ext cx="49" cy="31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6"/>
                      <a:gd name="T1" fmla="*/ 4 h 21600"/>
                      <a:gd name="T2" fmla="*/ 22026 w 22026"/>
                      <a:gd name="T3" fmla="*/ 20885 h 21600"/>
                      <a:gd name="T4" fmla="*/ 438 w 2202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6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</a:path>
                      <a:path w="22026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0495" name="Line 15">
                  <a:extLst>
                    <a:ext uri="{FF2B5EF4-FFF2-40B4-BE49-F238E27FC236}">
                      <a16:creationId xmlns:a16="http://schemas.microsoft.com/office/drawing/2014/main" id="{6E642E9D-68FC-5615-8AF4-C5D856E619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93" y="3895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497" name="Line 17">
                <a:extLst>
                  <a:ext uri="{FF2B5EF4-FFF2-40B4-BE49-F238E27FC236}">
                    <a16:creationId xmlns:a16="http://schemas.microsoft.com/office/drawing/2014/main" id="{5D5EFC97-A098-8DE5-C448-C46B151FDB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65" y="3887"/>
                <a:ext cx="29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509" name="Group 29">
              <a:extLst>
                <a:ext uri="{FF2B5EF4-FFF2-40B4-BE49-F238E27FC236}">
                  <a16:creationId xmlns:a16="http://schemas.microsoft.com/office/drawing/2014/main" id="{78606979-5BA3-CF43-B3FB-826ABEA07A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4" y="3562"/>
              <a:ext cx="468" cy="703"/>
              <a:chOff x="5154" y="3562"/>
              <a:chExt cx="468" cy="703"/>
            </a:xfrm>
          </p:grpSpPr>
          <p:sp>
            <p:nvSpPr>
              <p:cNvPr id="20499" name="Line 19">
                <a:extLst>
                  <a:ext uri="{FF2B5EF4-FFF2-40B4-BE49-F238E27FC236}">
                    <a16:creationId xmlns:a16="http://schemas.microsoft.com/office/drawing/2014/main" id="{7419F622-CD19-7F98-B108-09D1D5B210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65" y="3988"/>
                <a:ext cx="257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0" name="Line 20">
                <a:extLst>
                  <a:ext uri="{FF2B5EF4-FFF2-40B4-BE49-F238E27FC236}">
                    <a16:creationId xmlns:a16="http://schemas.microsoft.com/office/drawing/2014/main" id="{E1C77027-63FD-FAD8-752D-89F42240DB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65" y="4048"/>
                <a:ext cx="138" cy="2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1" name="Line 21">
                <a:extLst>
                  <a:ext uri="{FF2B5EF4-FFF2-40B4-BE49-F238E27FC236}">
                    <a16:creationId xmlns:a16="http://schemas.microsoft.com/office/drawing/2014/main" id="{ADAE4E94-6779-754F-D4F3-A7D13287E3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67" y="3732"/>
                <a:ext cx="116" cy="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2" name="Line 22">
                <a:extLst>
                  <a:ext uri="{FF2B5EF4-FFF2-40B4-BE49-F238E27FC236}">
                    <a16:creationId xmlns:a16="http://schemas.microsoft.com/office/drawing/2014/main" id="{5D618761-8400-33E8-85FF-87884E0B27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40" y="3816"/>
                <a:ext cx="25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3" name="Line 23">
                <a:extLst>
                  <a:ext uri="{FF2B5EF4-FFF2-40B4-BE49-F238E27FC236}">
                    <a16:creationId xmlns:a16="http://schemas.microsoft.com/office/drawing/2014/main" id="{16B601B1-A2A1-370E-5477-800C9EDF35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11" y="3730"/>
                <a:ext cx="38" cy="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4" name="Arc 24">
                <a:extLst>
                  <a:ext uri="{FF2B5EF4-FFF2-40B4-BE49-F238E27FC236}">
                    <a16:creationId xmlns:a16="http://schemas.microsoft.com/office/drawing/2014/main" id="{5D9AA322-34F1-5F78-8756-AB6ED5ED83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6" y="3639"/>
                <a:ext cx="222" cy="150"/>
              </a:xfrm>
              <a:custGeom>
                <a:avLst/>
                <a:gdLst>
                  <a:gd name="G0" fmla="+- 0 0 0"/>
                  <a:gd name="G1" fmla="+- 18657 0 0"/>
                  <a:gd name="G2" fmla="+- 21600 0 0"/>
                  <a:gd name="T0" fmla="*/ 10885 w 20270"/>
                  <a:gd name="T1" fmla="*/ 0 h 18657"/>
                  <a:gd name="T2" fmla="*/ 20270 w 20270"/>
                  <a:gd name="T3" fmla="*/ 11195 h 18657"/>
                  <a:gd name="T4" fmla="*/ 0 w 20270"/>
                  <a:gd name="T5" fmla="*/ 18657 h 18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0" h="18657" fill="none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</a:path>
                  <a:path w="20270" h="18657" stroke="0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  <a:lnTo>
                      <a:pt x="0" y="186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5" name="Oval 25">
                <a:extLst>
                  <a:ext uri="{FF2B5EF4-FFF2-40B4-BE49-F238E27FC236}">
                    <a16:creationId xmlns:a16="http://schemas.microsoft.com/office/drawing/2014/main" id="{F8F75E66-64CC-CFB2-C770-00ADA22F14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4" y="3562"/>
                <a:ext cx="103" cy="14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6" name="Line 26">
                <a:extLst>
                  <a:ext uri="{FF2B5EF4-FFF2-40B4-BE49-F238E27FC236}">
                    <a16:creationId xmlns:a16="http://schemas.microsoft.com/office/drawing/2014/main" id="{0248A0B0-340D-87FE-728A-C8E1E8FD44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26" y="3727"/>
                <a:ext cx="37" cy="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7" name="Line 27">
                <a:extLst>
                  <a:ext uri="{FF2B5EF4-FFF2-40B4-BE49-F238E27FC236}">
                    <a16:creationId xmlns:a16="http://schemas.microsoft.com/office/drawing/2014/main" id="{CFF0A4EA-2630-5650-71EA-EF33051300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63" y="3811"/>
                <a:ext cx="59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8" name="Line 28">
                <a:extLst>
                  <a:ext uri="{FF2B5EF4-FFF2-40B4-BE49-F238E27FC236}">
                    <a16:creationId xmlns:a16="http://schemas.microsoft.com/office/drawing/2014/main" id="{006CD514-9EF2-2383-D5F4-373BE7AE77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54" y="3828"/>
                <a:ext cx="157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0534" name="Group 54">
            <a:extLst>
              <a:ext uri="{FF2B5EF4-FFF2-40B4-BE49-F238E27FC236}">
                <a16:creationId xmlns:a16="http://schemas.microsoft.com/office/drawing/2014/main" id="{6E311B46-79D7-685B-B725-09595F9DD770}"/>
              </a:ext>
            </a:extLst>
          </p:cNvPr>
          <p:cNvGrpSpPr>
            <a:grpSpLocks/>
          </p:cNvGrpSpPr>
          <p:nvPr/>
        </p:nvGrpSpPr>
        <p:grpSpPr bwMode="auto">
          <a:xfrm>
            <a:off x="473075" y="5534025"/>
            <a:ext cx="1073150" cy="1273175"/>
            <a:chOff x="298" y="3486"/>
            <a:chExt cx="676" cy="802"/>
          </a:xfrm>
        </p:grpSpPr>
        <p:grpSp>
          <p:nvGrpSpPr>
            <p:cNvPr id="20523" name="Group 43">
              <a:extLst>
                <a:ext uri="{FF2B5EF4-FFF2-40B4-BE49-F238E27FC236}">
                  <a16:creationId xmlns:a16="http://schemas.microsoft.com/office/drawing/2014/main" id="{3776A778-BC37-013B-493D-3C4323F627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7" y="3641"/>
              <a:ext cx="597" cy="359"/>
              <a:chOff x="377" y="3641"/>
              <a:chExt cx="597" cy="359"/>
            </a:xfrm>
          </p:grpSpPr>
          <p:grpSp>
            <p:nvGrpSpPr>
              <p:cNvPr id="20513" name="Group 33">
                <a:extLst>
                  <a:ext uri="{FF2B5EF4-FFF2-40B4-BE49-F238E27FC236}">
                    <a16:creationId xmlns:a16="http://schemas.microsoft.com/office/drawing/2014/main" id="{32FEA988-961C-374E-1337-DF14F7AFA3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7" y="3783"/>
                <a:ext cx="597" cy="217"/>
                <a:chOff x="377" y="3783"/>
                <a:chExt cx="597" cy="217"/>
              </a:xfrm>
            </p:grpSpPr>
            <p:sp>
              <p:nvSpPr>
                <p:cNvPr id="20511" name="Oval 31">
                  <a:extLst>
                    <a:ext uri="{FF2B5EF4-FFF2-40B4-BE49-F238E27FC236}">
                      <a16:creationId xmlns:a16="http://schemas.microsoft.com/office/drawing/2014/main" id="{5C4C6296-DDA6-164A-DB72-7EC762BA50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7" y="3794"/>
                  <a:ext cx="597" cy="20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512" name="Oval 32">
                  <a:extLst>
                    <a:ext uri="{FF2B5EF4-FFF2-40B4-BE49-F238E27FC236}">
                      <a16:creationId xmlns:a16="http://schemas.microsoft.com/office/drawing/2014/main" id="{3C6AFC93-BAE4-660C-220F-B3D47F24BD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7" y="3783"/>
                  <a:ext cx="597" cy="20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516" name="Group 36">
                <a:extLst>
                  <a:ext uri="{FF2B5EF4-FFF2-40B4-BE49-F238E27FC236}">
                    <a16:creationId xmlns:a16="http://schemas.microsoft.com/office/drawing/2014/main" id="{6F33E9F0-57F7-EC8C-8233-9E913679E2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5" y="3641"/>
                <a:ext cx="216" cy="270"/>
                <a:chOff x="745" y="3641"/>
                <a:chExt cx="216" cy="270"/>
              </a:xfrm>
            </p:grpSpPr>
            <p:sp>
              <p:nvSpPr>
                <p:cNvPr id="20514" name="AutoShape 34">
                  <a:extLst>
                    <a:ext uri="{FF2B5EF4-FFF2-40B4-BE49-F238E27FC236}">
                      <a16:creationId xmlns:a16="http://schemas.microsoft.com/office/drawing/2014/main" id="{DCE32765-18D1-B8AF-FA50-16618756B9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743" y="3693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515" name="Rectangle 35">
                  <a:extLst>
                    <a:ext uri="{FF2B5EF4-FFF2-40B4-BE49-F238E27FC236}">
                      <a16:creationId xmlns:a16="http://schemas.microsoft.com/office/drawing/2014/main" id="{FA4270D2-D64F-F678-1511-33F1422719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745" y="3641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521" name="Group 41">
                <a:extLst>
                  <a:ext uri="{FF2B5EF4-FFF2-40B4-BE49-F238E27FC236}">
                    <a16:creationId xmlns:a16="http://schemas.microsoft.com/office/drawing/2014/main" id="{BD90F44B-098D-72F5-BC4D-42B516B1E2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8" y="3929"/>
                <a:ext cx="98" cy="30"/>
                <a:chOff x="528" y="3929"/>
                <a:chExt cx="98" cy="30"/>
              </a:xfrm>
            </p:grpSpPr>
            <p:grpSp>
              <p:nvGrpSpPr>
                <p:cNvPr id="20519" name="Group 39">
                  <a:extLst>
                    <a:ext uri="{FF2B5EF4-FFF2-40B4-BE49-F238E27FC236}">
                      <a16:creationId xmlns:a16="http://schemas.microsoft.com/office/drawing/2014/main" id="{738492B3-36DF-48A6-063E-C90437EB33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0" y="3929"/>
                  <a:ext cx="96" cy="30"/>
                  <a:chOff x="530" y="3929"/>
                  <a:chExt cx="96" cy="30"/>
                </a:xfrm>
              </p:grpSpPr>
              <p:sp>
                <p:nvSpPr>
                  <p:cNvPr id="20517" name="Arc 37">
                    <a:extLst>
                      <a:ext uri="{FF2B5EF4-FFF2-40B4-BE49-F238E27FC236}">
                        <a16:creationId xmlns:a16="http://schemas.microsoft.com/office/drawing/2014/main" id="{9AC604CB-1E8F-38DA-0372-97941CB5F4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7" y="3929"/>
                    <a:ext cx="49" cy="30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5"/>
                      <a:gd name="T1" fmla="*/ 4 h 21600"/>
                      <a:gd name="T2" fmla="*/ 22025 w 22025"/>
                      <a:gd name="T3" fmla="*/ 20861 h 21600"/>
                      <a:gd name="T4" fmla="*/ 438 w 22025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5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</a:path>
                      <a:path w="22025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518" name="Arc 38">
                    <a:extLst>
                      <a:ext uri="{FF2B5EF4-FFF2-40B4-BE49-F238E27FC236}">
                        <a16:creationId xmlns:a16="http://schemas.microsoft.com/office/drawing/2014/main" id="{B956F91B-0F38-5323-A002-E72BFA9837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0" y="3930"/>
                    <a:ext cx="48" cy="29"/>
                  </a:xfrm>
                  <a:custGeom>
                    <a:avLst/>
                    <a:gdLst>
                      <a:gd name="G0" fmla="+- 21588 0 0"/>
                      <a:gd name="G1" fmla="+- 21596 0 0"/>
                      <a:gd name="G2" fmla="+- 21600 0 0"/>
                      <a:gd name="T0" fmla="*/ 0 w 21588"/>
                      <a:gd name="T1" fmla="*/ 20872 h 21596"/>
                      <a:gd name="T2" fmla="*/ 21150 w 21588"/>
                      <a:gd name="T3" fmla="*/ 0 h 21596"/>
                      <a:gd name="T4" fmla="*/ 21588 w 21588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8" h="21596" fill="none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</a:path>
                      <a:path w="21588" h="21596" stroke="0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  <a:lnTo>
                          <a:pt x="21588" y="215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0520" name="Line 40">
                  <a:extLst>
                    <a:ext uri="{FF2B5EF4-FFF2-40B4-BE49-F238E27FC236}">
                      <a16:creationId xmlns:a16="http://schemas.microsoft.com/office/drawing/2014/main" id="{B10024F9-6553-6B07-AF62-950B64D253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8" y="3957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522" name="Freeform 42">
                <a:extLst>
                  <a:ext uri="{FF2B5EF4-FFF2-40B4-BE49-F238E27FC236}">
                    <a16:creationId xmlns:a16="http://schemas.microsoft.com/office/drawing/2014/main" id="{0F488C11-6735-E8CD-77C3-DF9ED16599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" y="3900"/>
                <a:ext cx="273" cy="53"/>
              </a:xfrm>
              <a:custGeom>
                <a:avLst/>
                <a:gdLst>
                  <a:gd name="T0" fmla="*/ 0 w 273"/>
                  <a:gd name="T1" fmla="*/ 52 h 53"/>
                  <a:gd name="T2" fmla="*/ 12 w 273"/>
                  <a:gd name="T3" fmla="*/ 49 h 53"/>
                  <a:gd name="T4" fmla="*/ 33 w 273"/>
                  <a:gd name="T5" fmla="*/ 49 h 53"/>
                  <a:gd name="T6" fmla="*/ 46 w 273"/>
                  <a:gd name="T7" fmla="*/ 49 h 53"/>
                  <a:gd name="T8" fmla="*/ 58 w 273"/>
                  <a:gd name="T9" fmla="*/ 52 h 53"/>
                  <a:gd name="T10" fmla="*/ 68 w 273"/>
                  <a:gd name="T11" fmla="*/ 52 h 53"/>
                  <a:gd name="T12" fmla="*/ 83 w 273"/>
                  <a:gd name="T13" fmla="*/ 52 h 53"/>
                  <a:gd name="T14" fmla="*/ 95 w 273"/>
                  <a:gd name="T15" fmla="*/ 52 h 53"/>
                  <a:gd name="T16" fmla="*/ 105 w 273"/>
                  <a:gd name="T17" fmla="*/ 52 h 53"/>
                  <a:gd name="T18" fmla="*/ 117 w 273"/>
                  <a:gd name="T19" fmla="*/ 52 h 53"/>
                  <a:gd name="T20" fmla="*/ 126 w 273"/>
                  <a:gd name="T21" fmla="*/ 52 h 53"/>
                  <a:gd name="T22" fmla="*/ 138 w 273"/>
                  <a:gd name="T23" fmla="*/ 49 h 53"/>
                  <a:gd name="T24" fmla="*/ 148 w 273"/>
                  <a:gd name="T25" fmla="*/ 49 h 53"/>
                  <a:gd name="T26" fmla="*/ 157 w 273"/>
                  <a:gd name="T27" fmla="*/ 45 h 53"/>
                  <a:gd name="T28" fmla="*/ 166 w 273"/>
                  <a:gd name="T29" fmla="*/ 42 h 53"/>
                  <a:gd name="T30" fmla="*/ 175 w 273"/>
                  <a:gd name="T31" fmla="*/ 33 h 53"/>
                  <a:gd name="T32" fmla="*/ 185 w 273"/>
                  <a:gd name="T33" fmla="*/ 24 h 53"/>
                  <a:gd name="T34" fmla="*/ 197 w 273"/>
                  <a:gd name="T35" fmla="*/ 21 h 53"/>
                  <a:gd name="T36" fmla="*/ 206 w 273"/>
                  <a:gd name="T37" fmla="*/ 18 h 53"/>
                  <a:gd name="T38" fmla="*/ 228 w 273"/>
                  <a:gd name="T39" fmla="*/ 12 h 53"/>
                  <a:gd name="T40" fmla="*/ 237 w 273"/>
                  <a:gd name="T41" fmla="*/ 9 h 53"/>
                  <a:gd name="T42" fmla="*/ 247 w 273"/>
                  <a:gd name="T43" fmla="*/ 9 h 53"/>
                  <a:gd name="T44" fmla="*/ 256 w 273"/>
                  <a:gd name="T45" fmla="*/ 6 h 53"/>
                  <a:gd name="T46" fmla="*/ 265 w 273"/>
                  <a:gd name="T47" fmla="*/ 0 h 53"/>
                  <a:gd name="T48" fmla="*/ 272 w 273"/>
                  <a:gd name="T4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3" h="53">
                    <a:moveTo>
                      <a:pt x="0" y="52"/>
                    </a:moveTo>
                    <a:lnTo>
                      <a:pt x="12" y="49"/>
                    </a:lnTo>
                    <a:lnTo>
                      <a:pt x="33" y="49"/>
                    </a:lnTo>
                    <a:lnTo>
                      <a:pt x="46" y="49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83" y="52"/>
                    </a:lnTo>
                    <a:lnTo>
                      <a:pt x="95" y="52"/>
                    </a:lnTo>
                    <a:lnTo>
                      <a:pt x="105" y="52"/>
                    </a:lnTo>
                    <a:lnTo>
                      <a:pt x="117" y="52"/>
                    </a:lnTo>
                    <a:lnTo>
                      <a:pt x="126" y="52"/>
                    </a:lnTo>
                    <a:lnTo>
                      <a:pt x="138" y="49"/>
                    </a:lnTo>
                    <a:lnTo>
                      <a:pt x="148" y="49"/>
                    </a:lnTo>
                    <a:lnTo>
                      <a:pt x="157" y="45"/>
                    </a:lnTo>
                    <a:lnTo>
                      <a:pt x="166" y="42"/>
                    </a:lnTo>
                    <a:lnTo>
                      <a:pt x="175" y="33"/>
                    </a:lnTo>
                    <a:lnTo>
                      <a:pt x="185" y="24"/>
                    </a:lnTo>
                    <a:lnTo>
                      <a:pt x="197" y="21"/>
                    </a:lnTo>
                    <a:lnTo>
                      <a:pt x="206" y="18"/>
                    </a:lnTo>
                    <a:lnTo>
                      <a:pt x="228" y="12"/>
                    </a:lnTo>
                    <a:lnTo>
                      <a:pt x="237" y="9"/>
                    </a:lnTo>
                    <a:lnTo>
                      <a:pt x="247" y="9"/>
                    </a:lnTo>
                    <a:lnTo>
                      <a:pt x="256" y="6"/>
                    </a:lnTo>
                    <a:lnTo>
                      <a:pt x="265" y="0"/>
                    </a:lnTo>
                    <a:lnTo>
                      <a:pt x="272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0533" name="Group 53">
              <a:extLst>
                <a:ext uri="{FF2B5EF4-FFF2-40B4-BE49-F238E27FC236}">
                  <a16:creationId xmlns:a16="http://schemas.microsoft.com/office/drawing/2014/main" id="{A41CC168-0E2C-EC9D-965E-177185AC6F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8" y="3486"/>
              <a:ext cx="434" cy="802"/>
              <a:chOff x="298" y="3486"/>
              <a:chExt cx="434" cy="802"/>
            </a:xfrm>
          </p:grpSpPr>
          <p:sp>
            <p:nvSpPr>
              <p:cNvPr id="20524" name="Oval 44">
                <a:extLst>
                  <a:ext uri="{FF2B5EF4-FFF2-40B4-BE49-F238E27FC236}">
                    <a16:creationId xmlns:a16="http://schemas.microsoft.com/office/drawing/2014/main" id="{06257F68-E299-A866-A478-780B3AFA1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" y="3486"/>
                <a:ext cx="102" cy="14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25" name="Line 45">
                <a:extLst>
                  <a:ext uri="{FF2B5EF4-FFF2-40B4-BE49-F238E27FC236}">
                    <a16:creationId xmlns:a16="http://schemas.microsoft.com/office/drawing/2014/main" id="{6652DFB3-8FD9-A7F8-3C0C-EFDEC70B2D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8" y="3992"/>
                <a:ext cx="257" cy="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26" name="Line 46">
                <a:extLst>
                  <a:ext uri="{FF2B5EF4-FFF2-40B4-BE49-F238E27FC236}">
                    <a16:creationId xmlns:a16="http://schemas.microsoft.com/office/drawing/2014/main" id="{270A2D3A-FE5B-42E9-5689-90ED9A5968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" y="4050"/>
                <a:ext cx="177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27" name="Line 47">
                <a:extLst>
                  <a:ext uri="{FF2B5EF4-FFF2-40B4-BE49-F238E27FC236}">
                    <a16:creationId xmlns:a16="http://schemas.microsoft.com/office/drawing/2014/main" id="{396C8554-BBE1-F328-5198-B4A3FC58B0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7" y="3715"/>
                <a:ext cx="60" cy="1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28" name="Line 48">
                <a:extLst>
                  <a:ext uri="{FF2B5EF4-FFF2-40B4-BE49-F238E27FC236}">
                    <a16:creationId xmlns:a16="http://schemas.microsoft.com/office/drawing/2014/main" id="{907ADCCE-30AF-8C44-E933-4DB6253A4B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" y="3893"/>
                <a:ext cx="149" cy="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29" name="Line 49">
                <a:extLst>
                  <a:ext uri="{FF2B5EF4-FFF2-40B4-BE49-F238E27FC236}">
                    <a16:creationId xmlns:a16="http://schemas.microsoft.com/office/drawing/2014/main" id="{E8DF5646-D4E7-145A-2DB6-9B146952A5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7" y="3676"/>
                <a:ext cx="58" cy="1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30" name="Arc 50">
                <a:extLst>
                  <a:ext uri="{FF2B5EF4-FFF2-40B4-BE49-F238E27FC236}">
                    <a16:creationId xmlns:a16="http://schemas.microsoft.com/office/drawing/2014/main" id="{162E05CA-C952-78A3-998B-963265E23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" y="3622"/>
                <a:ext cx="79" cy="193"/>
              </a:xfrm>
              <a:custGeom>
                <a:avLst/>
                <a:gdLst>
                  <a:gd name="G0" fmla="+- 20351 0 0"/>
                  <a:gd name="G1" fmla="+- 18723 0 0"/>
                  <a:gd name="G2" fmla="+- 21600 0 0"/>
                  <a:gd name="T0" fmla="*/ 0 w 20351"/>
                  <a:gd name="T1" fmla="*/ 11484 h 18723"/>
                  <a:gd name="T2" fmla="*/ 9581 w 20351"/>
                  <a:gd name="T3" fmla="*/ 0 h 18723"/>
                  <a:gd name="T4" fmla="*/ 20351 w 20351"/>
                  <a:gd name="T5" fmla="*/ 18723 h 18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51" h="18723" fill="none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</a:path>
                  <a:path w="20351" h="18723" stroke="0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  <a:lnTo>
                      <a:pt x="20351" y="1872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31" name="Line 51">
                <a:extLst>
                  <a:ext uri="{FF2B5EF4-FFF2-40B4-BE49-F238E27FC236}">
                    <a16:creationId xmlns:a16="http://schemas.microsoft.com/office/drawing/2014/main" id="{E8E24331-1B58-EB7E-4F4C-9BBF72D778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8" y="3733"/>
                <a:ext cx="44" cy="2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32" name="Line 52">
                <a:extLst>
                  <a:ext uri="{FF2B5EF4-FFF2-40B4-BE49-F238E27FC236}">
                    <a16:creationId xmlns:a16="http://schemas.microsoft.com/office/drawing/2014/main" id="{238B9522-43CC-B2F8-E2DB-D14A7625B8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7" y="3794"/>
                <a:ext cx="58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20535" name="Line 55">
            <a:extLst>
              <a:ext uri="{FF2B5EF4-FFF2-40B4-BE49-F238E27FC236}">
                <a16:creationId xmlns:a16="http://schemas.microsoft.com/office/drawing/2014/main" id="{133C7B0B-1356-EDE6-ABCC-9CB494DC9E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85900" y="6032500"/>
            <a:ext cx="6162675" cy="19050"/>
          </a:xfrm>
          <a:prstGeom prst="line">
            <a:avLst/>
          </a:prstGeom>
          <a:noFill/>
          <a:ln w="25400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536" name="Rectangle 56">
            <a:extLst>
              <a:ext uri="{FF2B5EF4-FFF2-40B4-BE49-F238E27FC236}">
                <a16:creationId xmlns:a16="http://schemas.microsoft.com/office/drawing/2014/main" id="{AE07E469-4215-B031-0C1A-76924B6F5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4400" y="1946275"/>
            <a:ext cx="955675" cy="5651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F6166645-9FD6-EC5B-11FC-77C80B4EA55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38" y="225425"/>
            <a:ext cx="5483225" cy="599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7" name="Rectangle 3">
            <a:extLst>
              <a:ext uri="{FF2B5EF4-FFF2-40B4-BE49-F238E27FC236}">
                <a16:creationId xmlns:a16="http://schemas.microsoft.com/office/drawing/2014/main" id="{88D563FC-CD2E-3A90-33D6-53076D71F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75" y="274638"/>
            <a:ext cx="20208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3200" b="1"/>
              <a:t>Example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A5EC2A3-B384-CECC-233D-A9FCF77055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Issues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5BF889D-D088-8938-66CC-4E8C72B3CB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Clutter</a:t>
            </a:r>
          </a:p>
          <a:p>
            <a:pPr lvl="1"/>
            <a:r>
              <a:rPr lang="en-US" altLang="LID4096"/>
              <a:t>excessive information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Human factors</a:t>
            </a:r>
          </a:p>
          <a:p>
            <a:pPr lvl="1"/>
            <a:r>
              <a:rPr lang="en-US" altLang="LID4096"/>
              <a:t>information must be useful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Semantics</a:t>
            </a:r>
          </a:p>
          <a:p>
            <a:pPr lvl="1"/>
            <a:r>
              <a:rPr lang="en-US" altLang="LID4096"/>
              <a:t>must be programmable / part of toolkit</a:t>
            </a:r>
            <a:br>
              <a:rPr lang="en-US" altLang="LID4096"/>
            </a:br>
            <a:endParaRPr lang="en-US" altLang="LID4096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78E6586-6F7D-8732-3357-F4810910ED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Identical views</a:t>
            </a:r>
          </a:p>
        </p:txBody>
      </p:sp>
      <p:sp>
        <p:nvSpPr>
          <p:cNvPr id="23555" name="Freeform 3">
            <a:extLst>
              <a:ext uri="{FF2B5EF4-FFF2-40B4-BE49-F238E27FC236}">
                <a16:creationId xmlns:a16="http://schemas.microsoft.com/office/drawing/2014/main" id="{B679DDDA-9689-1FF9-CEE2-251C919716E6}"/>
              </a:ext>
            </a:extLst>
          </p:cNvPr>
          <p:cNvSpPr>
            <a:spLocks/>
          </p:cNvSpPr>
          <p:nvPr/>
        </p:nvSpPr>
        <p:spPr bwMode="auto">
          <a:xfrm>
            <a:off x="4524375" y="1466850"/>
            <a:ext cx="192088" cy="4392613"/>
          </a:xfrm>
          <a:custGeom>
            <a:avLst/>
            <a:gdLst>
              <a:gd name="T0" fmla="*/ 45 w 121"/>
              <a:gd name="T1" fmla="*/ 2766 h 2767"/>
              <a:gd name="T2" fmla="*/ 97 w 121"/>
              <a:gd name="T3" fmla="*/ 2019 h 2767"/>
              <a:gd name="T4" fmla="*/ 31 w 121"/>
              <a:gd name="T5" fmla="*/ 2019 h 2767"/>
              <a:gd name="T6" fmla="*/ 115 w 121"/>
              <a:gd name="T7" fmla="*/ 1233 h 2767"/>
              <a:gd name="T8" fmla="*/ 3 w 121"/>
              <a:gd name="T9" fmla="*/ 1259 h 2767"/>
              <a:gd name="T10" fmla="*/ 108 w 121"/>
              <a:gd name="T11" fmla="*/ 610 h 2767"/>
              <a:gd name="T12" fmla="*/ 0 w 121"/>
              <a:gd name="T13" fmla="*/ 590 h 2767"/>
              <a:gd name="T14" fmla="*/ 120 w 121"/>
              <a:gd name="T15" fmla="*/ 0 h 2767"/>
              <a:gd name="T16" fmla="*/ 117 w 121"/>
              <a:gd name="T17" fmla="*/ 6 h 2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1" h="2767">
                <a:moveTo>
                  <a:pt x="45" y="2766"/>
                </a:moveTo>
                <a:lnTo>
                  <a:pt x="97" y="2019"/>
                </a:lnTo>
                <a:lnTo>
                  <a:pt x="31" y="2019"/>
                </a:lnTo>
                <a:lnTo>
                  <a:pt x="115" y="1233"/>
                </a:lnTo>
                <a:lnTo>
                  <a:pt x="3" y="1259"/>
                </a:lnTo>
                <a:lnTo>
                  <a:pt x="108" y="610"/>
                </a:lnTo>
                <a:lnTo>
                  <a:pt x="0" y="590"/>
                </a:lnTo>
                <a:lnTo>
                  <a:pt x="120" y="0"/>
                </a:lnTo>
                <a:lnTo>
                  <a:pt x="117" y="6"/>
                </a:lnTo>
              </a:path>
            </a:pathLst>
          </a:custGeom>
          <a:noFill/>
          <a:ln w="254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23580" name="Group 28">
            <a:extLst>
              <a:ext uri="{FF2B5EF4-FFF2-40B4-BE49-F238E27FC236}">
                <a16:creationId xmlns:a16="http://schemas.microsoft.com/office/drawing/2014/main" id="{269995CB-1891-F8C7-44C6-F2B1BDA055C9}"/>
              </a:ext>
            </a:extLst>
          </p:cNvPr>
          <p:cNvGrpSpPr>
            <a:grpSpLocks/>
          </p:cNvGrpSpPr>
          <p:nvPr/>
        </p:nvGrpSpPr>
        <p:grpSpPr bwMode="auto">
          <a:xfrm>
            <a:off x="7453313" y="5427663"/>
            <a:ext cx="1271587" cy="1116012"/>
            <a:chOff x="4695" y="3419"/>
            <a:chExt cx="801" cy="703"/>
          </a:xfrm>
        </p:grpSpPr>
        <p:grpSp>
          <p:nvGrpSpPr>
            <p:cNvPr id="23568" name="Group 16">
              <a:extLst>
                <a:ext uri="{FF2B5EF4-FFF2-40B4-BE49-F238E27FC236}">
                  <a16:creationId xmlns:a16="http://schemas.microsoft.com/office/drawing/2014/main" id="{D0883A8D-814F-571F-EA7D-2EA64EF772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5" y="3510"/>
              <a:ext cx="596" cy="360"/>
              <a:chOff x="4695" y="3510"/>
              <a:chExt cx="596" cy="360"/>
            </a:xfrm>
          </p:grpSpPr>
          <p:grpSp>
            <p:nvGrpSpPr>
              <p:cNvPr id="23558" name="Group 6">
                <a:extLst>
                  <a:ext uri="{FF2B5EF4-FFF2-40B4-BE49-F238E27FC236}">
                    <a16:creationId xmlns:a16="http://schemas.microsoft.com/office/drawing/2014/main" id="{AFB62550-534A-471C-071B-666F49F6C8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5" y="3652"/>
                <a:ext cx="596" cy="218"/>
                <a:chOff x="4695" y="3652"/>
                <a:chExt cx="596" cy="218"/>
              </a:xfrm>
            </p:grpSpPr>
            <p:sp>
              <p:nvSpPr>
                <p:cNvPr id="23556" name="Oval 4">
                  <a:extLst>
                    <a:ext uri="{FF2B5EF4-FFF2-40B4-BE49-F238E27FC236}">
                      <a16:creationId xmlns:a16="http://schemas.microsoft.com/office/drawing/2014/main" id="{286B9893-E9BC-901C-1641-06E803C8E9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95" y="3663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3557" name="Oval 5">
                  <a:extLst>
                    <a:ext uri="{FF2B5EF4-FFF2-40B4-BE49-F238E27FC236}">
                      <a16:creationId xmlns:a16="http://schemas.microsoft.com/office/drawing/2014/main" id="{F74F4282-A7C7-FABA-4E98-D1BDE59E5C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95" y="3652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3561" name="Group 9">
                <a:extLst>
                  <a:ext uri="{FF2B5EF4-FFF2-40B4-BE49-F238E27FC236}">
                    <a16:creationId xmlns:a16="http://schemas.microsoft.com/office/drawing/2014/main" id="{69CB2E60-068D-D9D8-B9B6-ADB797C10A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07" y="3510"/>
                <a:ext cx="216" cy="270"/>
                <a:chOff x="4707" y="3510"/>
                <a:chExt cx="216" cy="270"/>
              </a:xfrm>
            </p:grpSpPr>
            <p:sp>
              <p:nvSpPr>
                <p:cNvPr id="23559" name="AutoShape 7">
                  <a:extLst>
                    <a:ext uri="{FF2B5EF4-FFF2-40B4-BE49-F238E27FC236}">
                      <a16:creationId xmlns:a16="http://schemas.microsoft.com/office/drawing/2014/main" id="{D10F4812-79BD-4EA9-2369-7D1B472C25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687" y="3562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3560" name="Rectangle 8">
                  <a:extLst>
                    <a:ext uri="{FF2B5EF4-FFF2-40B4-BE49-F238E27FC236}">
                      <a16:creationId xmlns:a16="http://schemas.microsoft.com/office/drawing/2014/main" id="{CE4D897D-A374-6AC5-6BD5-C43C101512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906" y="3510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3566" name="Group 14">
                <a:extLst>
                  <a:ext uri="{FF2B5EF4-FFF2-40B4-BE49-F238E27FC236}">
                    <a16:creationId xmlns:a16="http://schemas.microsoft.com/office/drawing/2014/main" id="{530CA27E-0E7D-8182-7DBD-30294FE304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67" y="3723"/>
                <a:ext cx="98" cy="31"/>
                <a:chOff x="4967" y="3723"/>
                <a:chExt cx="98" cy="31"/>
              </a:xfrm>
            </p:grpSpPr>
            <p:grpSp>
              <p:nvGrpSpPr>
                <p:cNvPr id="23564" name="Group 12">
                  <a:extLst>
                    <a:ext uri="{FF2B5EF4-FFF2-40B4-BE49-F238E27FC236}">
                      <a16:creationId xmlns:a16="http://schemas.microsoft.com/office/drawing/2014/main" id="{BF91D625-2675-0856-C0BB-2F579EFECB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69" y="3723"/>
                  <a:ext cx="96" cy="31"/>
                  <a:chOff x="4969" y="3723"/>
                  <a:chExt cx="96" cy="31"/>
                </a:xfrm>
              </p:grpSpPr>
              <p:sp>
                <p:nvSpPr>
                  <p:cNvPr id="23562" name="Arc 10">
                    <a:extLst>
                      <a:ext uri="{FF2B5EF4-FFF2-40B4-BE49-F238E27FC236}">
                        <a16:creationId xmlns:a16="http://schemas.microsoft.com/office/drawing/2014/main" id="{540C854C-181F-49BD-3EF5-9BEAB0CC0D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69" y="3724"/>
                    <a:ext cx="48" cy="30"/>
                  </a:xfrm>
                  <a:custGeom>
                    <a:avLst/>
                    <a:gdLst>
                      <a:gd name="G0" fmla="+- 21589 0 0"/>
                      <a:gd name="G1" fmla="+- 21596 0 0"/>
                      <a:gd name="G2" fmla="+- 21600 0 0"/>
                      <a:gd name="T0" fmla="*/ 0 w 21589"/>
                      <a:gd name="T1" fmla="*/ 20895 h 21596"/>
                      <a:gd name="T2" fmla="*/ 21151 w 21589"/>
                      <a:gd name="T3" fmla="*/ 0 h 21596"/>
                      <a:gd name="T4" fmla="*/ 21589 w 21589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6" fill="none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</a:path>
                      <a:path w="21589" h="21596" stroke="0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  <a:lnTo>
                          <a:pt x="21589" y="21596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3563" name="Arc 11">
                    <a:extLst>
                      <a:ext uri="{FF2B5EF4-FFF2-40B4-BE49-F238E27FC236}">
                        <a16:creationId xmlns:a16="http://schemas.microsoft.com/office/drawing/2014/main" id="{519FE1CD-75B0-C785-3532-158B4D8B9E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16" y="3723"/>
                    <a:ext cx="49" cy="31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6"/>
                      <a:gd name="T1" fmla="*/ 4 h 21600"/>
                      <a:gd name="T2" fmla="*/ 22026 w 22026"/>
                      <a:gd name="T3" fmla="*/ 20885 h 21600"/>
                      <a:gd name="T4" fmla="*/ 438 w 2202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6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</a:path>
                      <a:path w="22026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3565" name="Line 13">
                  <a:extLst>
                    <a:ext uri="{FF2B5EF4-FFF2-40B4-BE49-F238E27FC236}">
                      <a16:creationId xmlns:a16="http://schemas.microsoft.com/office/drawing/2014/main" id="{FC0138A1-924B-9CF4-B967-396982CA90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67" y="3752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3567" name="Line 15">
                <a:extLst>
                  <a:ext uri="{FF2B5EF4-FFF2-40B4-BE49-F238E27FC236}">
                    <a16:creationId xmlns:a16="http://schemas.microsoft.com/office/drawing/2014/main" id="{B64B63DF-87B2-A44D-EB76-540269E50A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39" y="3744"/>
                <a:ext cx="29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3579" name="Group 27">
              <a:extLst>
                <a:ext uri="{FF2B5EF4-FFF2-40B4-BE49-F238E27FC236}">
                  <a16:creationId xmlns:a16="http://schemas.microsoft.com/office/drawing/2014/main" id="{7EA53B3A-E567-64A1-5C72-FD7AF33CBE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28" y="3419"/>
              <a:ext cx="468" cy="703"/>
              <a:chOff x="5028" y="3419"/>
              <a:chExt cx="468" cy="703"/>
            </a:xfrm>
          </p:grpSpPr>
          <p:sp>
            <p:nvSpPr>
              <p:cNvPr id="23569" name="Line 17">
                <a:extLst>
                  <a:ext uri="{FF2B5EF4-FFF2-40B4-BE49-F238E27FC236}">
                    <a16:creationId xmlns:a16="http://schemas.microsoft.com/office/drawing/2014/main" id="{A8009670-AF6D-9E24-7622-F2611AF806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39" y="3845"/>
                <a:ext cx="257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70" name="Line 18">
                <a:extLst>
                  <a:ext uri="{FF2B5EF4-FFF2-40B4-BE49-F238E27FC236}">
                    <a16:creationId xmlns:a16="http://schemas.microsoft.com/office/drawing/2014/main" id="{572B608F-6674-14DC-BA5C-FFEE97925D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39" y="3905"/>
                <a:ext cx="138" cy="2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71" name="Line 19">
                <a:extLst>
                  <a:ext uri="{FF2B5EF4-FFF2-40B4-BE49-F238E27FC236}">
                    <a16:creationId xmlns:a16="http://schemas.microsoft.com/office/drawing/2014/main" id="{FC3C33E6-9AF2-7737-9DF8-1310B5BAB7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41" y="3589"/>
                <a:ext cx="116" cy="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72" name="Line 20">
                <a:extLst>
                  <a:ext uri="{FF2B5EF4-FFF2-40B4-BE49-F238E27FC236}">
                    <a16:creationId xmlns:a16="http://schemas.microsoft.com/office/drawing/2014/main" id="{F37023F5-D86E-0DCC-69B4-DA68DAB953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214" y="3673"/>
                <a:ext cx="25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73" name="Line 21">
                <a:extLst>
                  <a:ext uri="{FF2B5EF4-FFF2-40B4-BE49-F238E27FC236}">
                    <a16:creationId xmlns:a16="http://schemas.microsoft.com/office/drawing/2014/main" id="{DD787F6B-54F5-1E19-DA4F-C8868E54A3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85" y="3587"/>
                <a:ext cx="38" cy="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74" name="Arc 22">
                <a:extLst>
                  <a:ext uri="{FF2B5EF4-FFF2-40B4-BE49-F238E27FC236}">
                    <a16:creationId xmlns:a16="http://schemas.microsoft.com/office/drawing/2014/main" id="{ED75A04F-BA05-D81A-08B5-623CB2DE1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0" y="3496"/>
                <a:ext cx="222" cy="150"/>
              </a:xfrm>
              <a:custGeom>
                <a:avLst/>
                <a:gdLst>
                  <a:gd name="G0" fmla="+- 0 0 0"/>
                  <a:gd name="G1" fmla="+- 18657 0 0"/>
                  <a:gd name="G2" fmla="+- 21600 0 0"/>
                  <a:gd name="T0" fmla="*/ 10885 w 20270"/>
                  <a:gd name="T1" fmla="*/ 0 h 18657"/>
                  <a:gd name="T2" fmla="*/ 20270 w 20270"/>
                  <a:gd name="T3" fmla="*/ 11195 h 18657"/>
                  <a:gd name="T4" fmla="*/ 0 w 20270"/>
                  <a:gd name="T5" fmla="*/ 18657 h 18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0" h="18657" fill="none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</a:path>
                  <a:path w="20270" h="18657" stroke="0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  <a:lnTo>
                      <a:pt x="0" y="186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75" name="Oval 23">
                <a:extLst>
                  <a:ext uri="{FF2B5EF4-FFF2-40B4-BE49-F238E27FC236}">
                    <a16:creationId xmlns:a16="http://schemas.microsoft.com/office/drawing/2014/main" id="{319083E9-947B-C1A4-2649-DEB3CE559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8" y="3419"/>
                <a:ext cx="103" cy="14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76" name="Line 24">
                <a:extLst>
                  <a:ext uri="{FF2B5EF4-FFF2-40B4-BE49-F238E27FC236}">
                    <a16:creationId xmlns:a16="http://schemas.microsoft.com/office/drawing/2014/main" id="{A0CA955A-7839-6B99-F974-F710430D10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00" y="3584"/>
                <a:ext cx="37" cy="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77" name="Line 25">
                <a:extLst>
                  <a:ext uri="{FF2B5EF4-FFF2-40B4-BE49-F238E27FC236}">
                    <a16:creationId xmlns:a16="http://schemas.microsoft.com/office/drawing/2014/main" id="{FB2378DD-640A-0526-C795-5E0C6FF22D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7" y="3668"/>
                <a:ext cx="59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78" name="Line 26">
                <a:extLst>
                  <a:ext uri="{FF2B5EF4-FFF2-40B4-BE49-F238E27FC236}">
                    <a16:creationId xmlns:a16="http://schemas.microsoft.com/office/drawing/2014/main" id="{EEE6F7E8-4A08-452D-DA87-495AF55829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28" y="3685"/>
                <a:ext cx="157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3604" name="Group 52">
            <a:extLst>
              <a:ext uri="{FF2B5EF4-FFF2-40B4-BE49-F238E27FC236}">
                <a16:creationId xmlns:a16="http://schemas.microsoft.com/office/drawing/2014/main" id="{3B538EE1-DC9C-035C-90A3-499E110D73C0}"/>
              </a:ext>
            </a:extLst>
          </p:cNvPr>
          <p:cNvGrpSpPr>
            <a:grpSpLocks/>
          </p:cNvGrpSpPr>
          <p:nvPr/>
        </p:nvGrpSpPr>
        <p:grpSpPr bwMode="auto">
          <a:xfrm>
            <a:off x="263525" y="5335588"/>
            <a:ext cx="1073150" cy="1273175"/>
            <a:chOff x="166" y="3361"/>
            <a:chExt cx="676" cy="802"/>
          </a:xfrm>
        </p:grpSpPr>
        <p:grpSp>
          <p:nvGrpSpPr>
            <p:cNvPr id="23593" name="Group 41">
              <a:extLst>
                <a:ext uri="{FF2B5EF4-FFF2-40B4-BE49-F238E27FC236}">
                  <a16:creationId xmlns:a16="http://schemas.microsoft.com/office/drawing/2014/main" id="{B8BBAFBC-0290-88D2-C88C-3825556C80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" y="3516"/>
              <a:ext cx="597" cy="359"/>
              <a:chOff x="245" y="3516"/>
              <a:chExt cx="597" cy="359"/>
            </a:xfrm>
          </p:grpSpPr>
          <p:grpSp>
            <p:nvGrpSpPr>
              <p:cNvPr id="23583" name="Group 31">
                <a:extLst>
                  <a:ext uri="{FF2B5EF4-FFF2-40B4-BE49-F238E27FC236}">
                    <a16:creationId xmlns:a16="http://schemas.microsoft.com/office/drawing/2014/main" id="{E54503D1-8DCB-3091-9145-C953BD1A75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5" y="3658"/>
                <a:ext cx="597" cy="217"/>
                <a:chOff x="245" y="3658"/>
                <a:chExt cx="597" cy="217"/>
              </a:xfrm>
            </p:grpSpPr>
            <p:sp>
              <p:nvSpPr>
                <p:cNvPr id="23581" name="Oval 29">
                  <a:extLst>
                    <a:ext uri="{FF2B5EF4-FFF2-40B4-BE49-F238E27FC236}">
                      <a16:creationId xmlns:a16="http://schemas.microsoft.com/office/drawing/2014/main" id="{5A82786C-BADD-612B-9845-D3253EB2A6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5" y="3669"/>
                  <a:ext cx="597" cy="20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3582" name="Oval 30">
                  <a:extLst>
                    <a:ext uri="{FF2B5EF4-FFF2-40B4-BE49-F238E27FC236}">
                      <a16:creationId xmlns:a16="http://schemas.microsoft.com/office/drawing/2014/main" id="{FEFF8CCB-D238-6234-A2AF-6C212D1D39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5" y="3658"/>
                  <a:ext cx="597" cy="20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3586" name="Group 34">
                <a:extLst>
                  <a:ext uri="{FF2B5EF4-FFF2-40B4-BE49-F238E27FC236}">
                    <a16:creationId xmlns:a16="http://schemas.microsoft.com/office/drawing/2014/main" id="{D5930F83-C257-D3F6-96B9-395AD1F6F0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13" y="3516"/>
                <a:ext cx="216" cy="270"/>
                <a:chOff x="613" y="3516"/>
                <a:chExt cx="216" cy="270"/>
              </a:xfrm>
            </p:grpSpPr>
            <p:sp>
              <p:nvSpPr>
                <p:cNvPr id="23584" name="AutoShape 32">
                  <a:extLst>
                    <a:ext uri="{FF2B5EF4-FFF2-40B4-BE49-F238E27FC236}">
                      <a16:creationId xmlns:a16="http://schemas.microsoft.com/office/drawing/2014/main" id="{B32C3103-2B76-A388-16DF-58FF01345F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611" y="3568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3585" name="Rectangle 33">
                  <a:extLst>
                    <a:ext uri="{FF2B5EF4-FFF2-40B4-BE49-F238E27FC236}">
                      <a16:creationId xmlns:a16="http://schemas.microsoft.com/office/drawing/2014/main" id="{AF3B7240-0CE9-B66E-2DBE-9A99B4F948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613" y="3516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3591" name="Group 39">
                <a:extLst>
                  <a:ext uri="{FF2B5EF4-FFF2-40B4-BE49-F238E27FC236}">
                    <a16:creationId xmlns:a16="http://schemas.microsoft.com/office/drawing/2014/main" id="{287525B3-D049-A1CD-1CA2-8D07B79B98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6" y="3804"/>
                <a:ext cx="98" cy="30"/>
                <a:chOff x="396" y="3804"/>
                <a:chExt cx="98" cy="30"/>
              </a:xfrm>
            </p:grpSpPr>
            <p:grpSp>
              <p:nvGrpSpPr>
                <p:cNvPr id="23589" name="Group 37">
                  <a:extLst>
                    <a:ext uri="{FF2B5EF4-FFF2-40B4-BE49-F238E27FC236}">
                      <a16:creationId xmlns:a16="http://schemas.microsoft.com/office/drawing/2014/main" id="{1277CB4A-2174-1342-CC98-EF3496B343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8" y="3804"/>
                  <a:ext cx="96" cy="30"/>
                  <a:chOff x="398" y="3804"/>
                  <a:chExt cx="96" cy="30"/>
                </a:xfrm>
              </p:grpSpPr>
              <p:sp>
                <p:nvSpPr>
                  <p:cNvPr id="23587" name="Arc 35">
                    <a:extLst>
                      <a:ext uri="{FF2B5EF4-FFF2-40B4-BE49-F238E27FC236}">
                        <a16:creationId xmlns:a16="http://schemas.microsoft.com/office/drawing/2014/main" id="{D4DB77B4-F416-6DFF-1C0B-6D48B741E7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5" y="3804"/>
                    <a:ext cx="49" cy="30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5"/>
                      <a:gd name="T1" fmla="*/ 4 h 21600"/>
                      <a:gd name="T2" fmla="*/ 22025 w 22025"/>
                      <a:gd name="T3" fmla="*/ 20861 h 21600"/>
                      <a:gd name="T4" fmla="*/ 438 w 22025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5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</a:path>
                      <a:path w="22025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3588" name="Arc 36">
                    <a:extLst>
                      <a:ext uri="{FF2B5EF4-FFF2-40B4-BE49-F238E27FC236}">
                        <a16:creationId xmlns:a16="http://schemas.microsoft.com/office/drawing/2014/main" id="{87C3C7EC-FFBE-8DCB-7AAA-3E27BAE64D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8" y="3805"/>
                    <a:ext cx="48" cy="29"/>
                  </a:xfrm>
                  <a:custGeom>
                    <a:avLst/>
                    <a:gdLst>
                      <a:gd name="G0" fmla="+- 21588 0 0"/>
                      <a:gd name="G1" fmla="+- 21596 0 0"/>
                      <a:gd name="G2" fmla="+- 21600 0 0"/>
                      <a:gd name="T0" fmla="*/ 0 w 21588"/>
                      <a:gd name="T1" fmla="*/ 20872 h 21596"/>
                      <a:gd name="T2" fmla="*/ 21150 w 21588"/>
                      <a:gd name="T3" fmla="*/ 0 h 21596"/>
                      <a:gd name="T4" fmla="*/ 21588 w 21588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8" h="21596" fill="none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</a:path>
                      <a:path w="21588" h="21596" stroke="0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  <a:lnTo>
                          <a:pt x="21588" y="215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3590" name="Line 38">
                  <a:extLst>
                    <a:ext uri="{FF2B5EF4-FFF2-40B4-BE49-F238E27FC236}">
                      <a16:creationId xmlns:a16="http://schemas.microsoft.com/office/drawing/2014/main" id="{F008D56D-AA53-09C9-B286-E8910D3879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96" y="3832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3592" name="Freeform 40">
                <a:extLst>
                  <a:ext uri="{FF2B5EF4-FFF2-40B4-BE49-F238E27FC236}">
                    <a16:creationId xmlns:a16="http://schemas.microsoft.com/office/drawing/2014/main" id="{8145DCAE-B5FF-B602-347C-3A448C0ABC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" y="3775"/>
                <a:ext cx="273" cy="53"/>
              </a:xfrm>
              <a:custGeom>
                <a:avLst/>
                <a:gdLst>
                  <a:gd name="T0" fmla="*/ 0 w 273"/>
                  <a:gd name="T1" fmla="*/ 52 h 53"/>
                  <a:gd name="T2" fmla="*/ 12 w 273"/>
                  <a:gd name="T3" fmla="*/ 49 h 53"/>
                  <a:gd name="T4" fmla="*/ 33 w 273"/>
                  <a:gd name="T5" fmla="*/ 49 h 53"/>
                  <a:gd name="T6" fmla="*/ 46 w 273"/>
                  <a:gd name="T7" fmla="*/ 49 h 53"/>
                  <a:gd name="T8" fmla="*/ 58 w 273"/>
                  <a:gd name="T9" fmla="*/ 52 h 53"/>
                  <a:gd name="T10" fmla="*/ 68 w 273"/>
                  <a:gd name="T11" fmla="*/ 52 h 53"/>
                  <a:gd name="T12" fmla="*/ 83 w 273"/>
                  <a:gd name="T13" fmla="*/ 52 h 53"/>
                  <a:gd name="T14" fmla="*/ 95 w 273"/>
                  <a:gd name="T15" fmla="*/ 52 h 53"/>
                  <a:gd name="T16" fmla="*/ 105 w 273"/>
                  <a:gd name="T17" fmla="*/ 52 h 53"/>
                  <a:gd name="T18" fmla="*/ 117 w 273"/>
                  <a:gd name="T19" fmla="*/ 52 h 53"/>
                  <a:gd name="T20" fmla="*/ 126 w 273"/>
                  <a:gd name="T21" fmla="*/ 52 h 53"/>
                  <a:gd name="T22" fmla="*/ 138 w 273"/>
                  <a:gd name="T23" fmla="*/ 49 h 53"/>
                  <a:gd name="T24" fmla="*/ 148 w 273"/>
                  <a:gd name="T25" fmla="*/ 49 h 53"/>
                  <a:gd name="T26" fmla="*/ 157 w 273"/>
                  <a:gd name="T27" fmla="*/ 45 h 53"/>
                  <a:gd name="T28" fmla="*/ 166 w 273"/>
                  <a:gd name="T29" fmla="*/ 42 h 53"/>
                  <a:gd name="T30" fmla="*/ 175 w 273"/>
                  <a:gd name="T31" fmla="*/ 33 h 53"/>
                  <a:gd name="T32" fmla="*/ 185 w 273"/>
                  <a:gd name="T33" fmla="*/ 24 h 53"/>
                  <a:gd name="T34" fmla="*/ 197 w 273"/>
                  <a:gd name="T35" fmla="*/ 21 h 53"/>
                  <a:gd name="T36" fmla="*/ 206 w 273"/>
                  <a:gd name="T37" fmla="*/ 18 h 53"/>
                  <a:gd name="T38" fmla="*/ 228 w 273"/>
                  <a:gd name="T39" fmla="*/ 12 h 53"/>
                  <a:gd name="T40" fmla="*/ 237 w 273"/>
                  <a:gd name="T41" fmla="*/ 9 h 53"/>
                  <a:gd name="T42" fmla="*/ 247 w 273"/>
                  <a:gd name="T43" fmla="*/ 9 h 53"/>
                  <a:gd name="T44" fmla="*/ 256 w 273"/>
                  <a:gd name="T45" fmla="*/ 6 h 53"/>
                  <a:gd name="T46" fmla="*/ 265 w 273"/>
                  <a:gd name="T47" fmla="*/ 0 h 53"/>
                  <a:gd name="T48" fmla="*/ 272 w 273"/>
                  <a:gd name="T4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3" h="53">
                    <a:moveTo>
                      <a:pt x="0" y="52"/>
                    </a:moveTo>
                    <a:lnTo>
                      <a:pt x="12" y="49"/>
                    </a:lnTo>
                    <a:lnTo>
                      <a:pt x="33" y="49"/>
                    </a:lnTo>
                    <a:lnTo>
                      <a:pt x="46" y="49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83" y="52"/>
                    </a:lnTo>
                    <a:lnTo>
                      <a:pt x="95" y="52"/>
                    </a:lnTo>
                    <a:lnTo>
                      <a:pt x="105" y="52"/>
                    </a:lnTo>
                    <a:lnTo>
                      <a:pt x="117" y="52"/>
                    </a:lnTo>
                    <a:lnTo>
                      <a:pt x="126" y="52"/>
                    </a:lnTo>
                    <a:lnTo>
                      <a:pt x="138" y="49"/>
                    </a:lnTo>
                    <a:lnTo>
                      <a:pt x="148" y="49"/>
                    </a:lnTo>
                    <a:lnTo>
                      <a:pt x="157" y="45"/>
                    </a:lnTo>
                    <a:lnTo>
                      <a:pt x="166" y="42"/>
                    </a:lnTo>
                    <a:lnTo>
                      <a:pt x="175" y="33"/>
                    </a:lnTo>
                    <a:lnTo>
                      <a:pt x="185" y="24"/>
                    </a:lnTo>
                    <a:lnTo>
                      <a:pt x="197" y="21"/>
                    </a:lnTo>
                    <a:lnTo>
                      <a:pt x="206" y="18"/>
                    </a:lnTo>
                    <a:lnTo>
                      <a:pt x="228" y="12"/>
                    </a:lnTo>
                    <a:lnTo>
                      <a:pt x="237" y="9"/>
                    </a:lnTo>
                    <a:lnTo>
                      <a:pt x="247" y="9"/>
                    </a:lnTo>
                    <a:lnTo>
                      <a:pt x="256" y="6"/>
                    </a:lnTo>
                    <a:lnTo>
                      <a:pt x="265" y="0"/>
                    </a:lnTo>
                    <a:lnTo>
                      <a:pt x="272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3603" name="Group 51">
              <a:extLst>
                <a:ext uri="{FF2B5EF4-FFF2-40B4-BE49-F238E27FC236}">
                  <a16:creationId xmlns:a16="http://schemas.microsoft.com/office/drawing/2014/main" id="{C128EC69-8C7A-2C4A-B0A9-EA4AB682DB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6" y="3361"/>
              <a:ext cx="434" cy="802"/>
              <a:chOff x="166" y="3361"/>
              <a:chExt cx="434" cy="802"/>
            </a:xfrm>
          </p:grpSpPr>
          <p:sp>
            <p:nvSpPr>
              <p:cNvPr id="23594" name="Oval 42">
                <a:extLst>
                  <a:ext uri="{FF2B5EF4-FFF2-40B4-BE49-F238E27FC236}">
                    <a16:creationId xmlns:a16="http://schemas.microsoft.com/office/drawing/2014/main" id="{55C5CD88-BF99-F20B-AC00-94326149B9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" y="3361"/>
                <a:ext cx="102" cy="14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95" name="Line 43">
                <a:extLst>
                  <a:ext uri="{FF2B5EF4-FFF2-40B4-BE49-F238E27FC236}">
                    <a16:creationId xmlns:a16="http://schemas.microsoft.com/office/drawing/2014/main" id="{D0352FC1-CC85-6CA9-73D1-D1D9068144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6" y="3867"/>
                <a:ext cx="257" cy="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96" name="Line 44">
                <a:extLst>
                  <a:ext uri="{FF2B5EF4-FFF2-40B4-BE49-F238E27FC236}">
                    <a16:creationId xmlns:a16="http://schemas.microsoft.com/office/drawing/2014/main" id="{4A30DA20-239F-4785-A9A0-064A91DC66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3" y="3925"/>
                <a:ext cx="177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97" name="Line 45">
                <a:extLst>
                  <a:ext uri="{FF2B5EF4-FFF2-40B4-BE49-F238E27FC236}">
                    <a16:creationId xmlns:a16="http://schemas.microsoft.com/office/drawing/2014/main" id="{EDFC84F5-216C-CF91-2FC9-B7E7DFBB25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" y="3590"/>
                <a:ext cx="60" cy="1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98" name="Line 46">
                <a:extLst>
                  <a:ext uri="{FF2B5EF4-FFF2-40B4-BE49-F238E27FC236}">
                    <a16:creationId xmlns:a16="http://schemas.microsoft.com/office/drawing/2014/main" id="{CCE6AD7E-45CF-41EB-C206-F40C2BA3D0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5" y="3768"/>
                <a:ext cx="149" cy="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99" name="Line 47">
                <a:extLst>
                  <a:ext uri="{FF2B5EF4-FFF2-40B4-BE49-F238E27FC236}">
                    <a16:creationId xmlns:a16="http://schemas.microsoft.com/office/drawing/2014/main" id="{BF5DE9B9-816F-CA9B-1C8B-B18DF1FB87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5" y="3551"/>
                <a:ext cx="58" cy="1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600" name="Arc 48">
                <a:extLst>
                  <a:ext uri="{FF2B5EF4-FFF2-40B4-BE49-F238E27FC236}">
                    <a16:creationId xmlns:a16="http://schemas.microsoft.com/office/drawing/2014/main" id="{35FEDE18-3418-47FE-CF36-6B78D794EA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" y="3497"/>
                <a:ext cx="79" cy="193"/>
              </a:xfrm>
              <a:custGeom>
                <a:avLst/>
                <a:gdLst>
                  <a:gd name="G0" fmla="+- 20351 0 0"/>
                  <a:gd name="G1" fmla="+- 18723 0 0"/>
                  <a:gd name="G2" fmla="+- 21600 0 0"/>
                  <a:gd name="T0" fmla="*/ 0 w 20351"/>
                  <a:gd name="T1" fmla="*/ 11484 h 18723"/>
                  <a:gd name="T2" fmla="*/ 9581 w 20351"/>
                  <a:gd name="T3" fmla="*/ 0 h 18723"/>
                  <a:gd name="T4" fmla="*/ 20351 w 20351"/>
                  <a:gd name="T5" fmla="*/ 18723 h 18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51" h="18723" fill="none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</a:path>
                  <a:path w="20351" h="18723" stroke="0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  <a:lnTo>
                      <a:pt x="20351" y="1872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601" name="Line 49">
                <a:extLst>
                  <a:ext uri="{FF2B5EF4-FFF2-40B4-BE49-F238E27FC236}">
                    <a16:creationId xmlns:a16="http://schemas.microsoft.com/office/drawing/2014/main" id="{6CC8AFBE-DA6C-AB33-F32F-636F600A8C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6" y="3608"/>
                <a:ext cx="44" cy="2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602" name="Line 50">
                <a:extLst>
                  <a:ext uri="{FF2B5EF4-FFF2-40B4-BE49-F238E27FC236}">
                    <a16:creationId xmlns:a16="http://schemas.microsoft.com/office/drawing/2014/main" id="{1D8A4B27-8339-82BA-3756-D42CF6DABF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5" y="3669"/>
                <a:ext cx="58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23605" name="Line 53">
            <a:extLst>
              <a:ext uri="{FF2B5EF4-FFF2-40B4-BE49-F238E27FC236}">
                <a16:creationId xmlns:a16="http://schemas.microsoft.com/office/drawing/2014/main" id="{E5744D57-9AC4-7E6D-7969-1416F27A2B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38275" y="5867400"/>
            <a:ext cx="5943600" cy="0"/>
          </a:xfrm>
          <a:prstGeom prst="line">
            <a:avLst/>
          </a:prstGeom>
          <a:noFill/>
          <a:ln w="25400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3609" name="Group 57">
            <a:extLst>
              <a:ext uri="{FF2B5EF4-FFF2-40B4-BE49-F238E27FC236}">
                <a16:creationId xmlns:a16="http://schemas.microsoft.com/office/drawing/2014/main" id="{0591A57F-9AB8-DD3A-4486-BDD54DEA6338}"/>
              </a:ext>
            </a:extLst>
          </p:cNvPr>
          <p:cNvGrpSpPr>
            <a:grpSpLocks/>
          </p:cNvGrpSpPr>
          <p:nvPr/>
        </p:nvGrpSpPr>
        <p:grpSpPr bwMode="auto">
          <a:xfrm>
            <a:off x="266700" y="1390650"/>
            <a:ext cx="3971925" cy="3822700"/>
            <a:chOff x="168" y="876"/>
            <a:chExt cx="2502" cy="2408"/>
          </a:xfrm>
        </p:grpSpPr>
        <p:pic>
          <p:nvPicPr>
            <p:cNvPr id="23606" name="Picture 54">
              <a:extLst>
                <a:ext uri="{FF2B5EF4-FFF2-40B4-BE49-F238E27FC236}">
                  <a16:creationId xmlns:a16="http://schemas.microsoft.com/office/drawing/2014/main" id="{C7F76146-C7C5-CADD-53A5-3E76D77558F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" y="876"/>
              <a:ext cx="2502" cy="2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607" name="Line 55">
              <a:extLst>
                <a:ext uri="{FF2B5EF4-FFF2-40B4-BE49-F238E27FC236}">
                  <a16:creationId xmlns:a16="http://schemas.microsoft.com/office/drawing/2014/main" id="{51BBAEDA-3F79-65AF-A82E-98786C3960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8" y="1374"/>
              <a:ext cx="114" cy="1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608" name="Line 56">
              <a:extLst>
                <a:ext uri="{FF2B5EF4-FFF2-40B4-BE49-F238E27FC236}">
                  <a16:creationId xmlns:a16="http://schemas.microsoft.com/office/drawing/2014/main" id="{87213632-6F1E-BE86-5969-94B9184F38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" y="1260"/>
              <a:ext cx="114" cy="1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3613" name="Group 61">
            <a:extLst>
              <a:ext uri="{FF2B5EF4-FFF2-40B4-BE49-F238E27FC236}">
                <a16:creationId xmlns:a16="http://schemas.microsoft.com/office/drawing/2014/main" id="{EFAFF5B0-1A50-E9F5-A4E8-F7FC9EEC66FD}"/>
              </a:ext>
            </a:extLst>
          </p:cNvPr>
          <p:cNvGrpSpPr>
            <a:grpSpLocks/>
          </p:cNvGrpSpPr>
          <p:nvPr/>
        </p:nvGrpSpPr>
        <p:grpSpPr bwMode="auto">
          <a:xfrm>
            <a:off x="4949825" y="1376363"/>
            <a:ext cx="3971925" cy="3822700"/>
            <a:chOff x="3118" y="867"/>
            <a:chExt cx="2502" cy="2408"/>
          </a:xfrm>
        </p:grpSpPr>
        <p:pic>
          <p:nvPicPr>
            <p:cNvPr id="23610" name="Picture 58">
              <a:extLst>
                <a:ext uri="{FF2B5EF4-FFF2-40B4-BE49-F238E27FC236}">
                  <a16:creationId xmlns:a16="http://schemas.microsoft.com/office/drawing/2014/main" id="{6122DB92-34AD-F100-F2BE-59C7E7FC6AF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8" y="867"/>
              <a:ext cx="2502" cy="2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611" name="Line 59">
              <a:extLst>
                <a:ext uri="{FF2B5EF4-FFF2-40B4-BE49-F238E27FC236}">
                  <a16:creationId xmlns:a16="http://schemas.microsoft.com/office/drawing/2014/main" id="{EB17F4CA-06E9-3E6A-ADD5-0B17515E8E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0" y="1368"/>
              <a:ext cx="114" cy="1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612" name="Line 60">
              <a:extLst>
                <a:ext uri="{FF2B5EF4-FFF2-40B4-BE49-F238E27FC236}">
                  <a16:creationId xmlns:a16="http://schemas.microsoft.com/office/drawing/2014/main" id="{B2161DB9-3CDF-A690-0076-E5BE5E647D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8" y="1254"/>
              <a:ext cx="114" cy="1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689CB92-7E2E-5D16-4D8B-AC13293E1F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Display differences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4FA0997-3553-9941-7AAF-4B2801ADD2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Participants can have different views</a:t>
            </a:r>
          </a:p>
          <a:p>
            <a:pPr lvl="1"/>
            <a:r>
              <a:rPr lang="en-US" altLang="LID4096"/>
              <a:t>by viewport and scale</a:t>
            </a:r>
          </a:p>
          <a:p>
            <a:pPr lvl="1"/>
            <a:r>
              <a:rPr lang="en-US" altLang="LID4096"/>
              <a:t>by format</a:t>
            </a:r>
          </a:p>
          <a:p>
            <a:pPr lvl="1"/>
            <a:r>
              <a:rPr lang="en-US" altLang="LID4096"/>
              <a:t>by representation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87FF204E-2D4F-B212-4B41-EB824553A1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Differing viewports / scales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1233CF98-4BF3-751F-39EC-B62D1CC39B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Approach:</a:t>
            </a:r>
          </a:p>
          <a:p>
            <a:pPr lvl="1"/>
            <a:r>
              <a:rPr lang="en-US" altLang="LID4096"/>
              <a:t>map telepointers to world </a:t>
            </a:r>
            <a:r>
              <a:rPr lang="en-US" altLang="LID4096" i="1"/>
              <a:t>vs</a:t>
            </a:r>
            <a:r>
              <a:rPr lang="en-US" altLang="LID4096"/>
              <a:t> window coordinates</a:t>
            </a:r>
            <a:br>
              <a:rPr lang="en-US" altLang="LID4096"/>
            </a:br>
            <a:endParaRPr lang="en-US" altLang="LID4096"/>
          </a:p>
          <a:p>
            <a:pPr>
              <a:buFont typeface="Monotype Sorts" pitchFamily="2" charset="2"/>
              <a:buNone/>
            </a:pPr>
            <a:r>
              <a:rPr lang="en-US" altLang="LID4096"/>
              <a:t>Issues</a:t>
            </a:r>
          </a:p>
          <a:p>
            <a:pPr lvl="1"/>
            <a:r>
              <a:rPr lang="en-US" altLang="LID4096"/>
              <a:t>telepointers may not be visible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7BB365E4-5D6D-911F-BDAD-C51628F402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Differing viewports</a:t>
            </a:r>
          </a:p>
        </p:txBody>
      </p:sp>
      <p:grpSp>
        <p:nvGrpSpPr>
          <p:cNvPr id="26630" name="Group 6">
            <a:extLst>
              <a:ext uri="{FF2B5EF4-FFF2-40B4-BE49-F238E27FC236}">
                <a16:creationId xmlns:a16="http://schemas.microsoft.com/office/drawing/2014/main" id="{302A266F-181F-1467-87CD-3ACCF218A24B}"/>
              </a:ext>
            </a:extLst>
          </p:cNvPr>
          <p:cNvGrpSpPr>
            <a:grpSpLocks/>
          </p:cNvGrpSpPr>
          <p:nvPr/>
        </p:nvGrpSpPr>
        <p:grpSpPr bwMode="auto">
          <a:xfrm>
            <a:off x="1257300" y="1720850"/>
            <a:ext cx="2590800" cy="3028950"/>
            <a:chOff x="792" y="1084"/>
            <a:chExt cx="1632" cy="1908"/>
          </a:xfrm>
        </p:grpSpPr>
        <p:graphicFrame>
          <p:nvGraphicFramePr>
            <p:cNvPr id="26627" name="Object 3">
              <a:extLst>
                <a:ext uri="{FF2B5EF4-FFF2-40B4-BE49-F238E27FC236}">
                  <a16:creationId xmlns:a16="http://schemas.microsoft.com/office/drawing/2014/main" id="{21CDDFB1-D831-C5C3-AB8F-224674A355B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92" y="1084"/>
            <a:ext cx="1632" cy="19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2" imgW="1933560" imgH="2259000" progId="Word.Document.6">
                    <p:embed/>
                  </p:oleObj>
                </mc:Choice>
                <mc:Fallback>
                  <p:oleObj name="Document" r:id="rId2" imgW="1933560" imgH="2259000" progId="Word.Document.6">
                    <p:embed/>
                    <p:pic>
                      <p:nvPicPr>
                        <p:cNvPr id="0" name="Object 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2" y="1084"/>
                          <a:ext cx="1632" cy="19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28" name="Object 4">
              <a:extLst>
                <a:ext uri="{FF2B5EF4-FFF2-40B4-BE49-F238E27FC236}">
                  <a16:creationId xmlns:a16="http://schemas.microsoft.com/office/drawing/2014/main" id="{7DD3A911-465E-90FE-1DC6-5D655975B53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624" y="1776"/>
            <a:ext cx="171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4" imgW="188640" imgH="206280" progId="Word.Document.6">
                    <p:embed/>
                  </p:oleObj>
                </mc:Choice>
                <mc:Fallback>
                  <p:oleObj name="Document" r:id="rId4" imgW="188640" imgH="206280" progId="Word.Document.6">
                    <p:embed/>
                    <p:pic>
                      <p:nvPicPr>
                        <p:cNvPr id="0" name="Object 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4" y="1776"/>
                          <a:ext cx="171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29" name="Object 5">
              <a:extLst>
                <a:ext uri="{FF2B5EF4-FFF2-40B4-BE49-F238E27FC236}">
                  <a16:creationId xmlns:a16="http://schemas.microsoft.com/office/drawing/2014/main" id="{0990D43A-D03A-4447-6984-F61C6A8BC21A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738" y="1572"/>
            <a:ext cx="171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4" imgW="188640" imgH="206280" progId="Word.Document.6">
                    <p:embed/>
                  </p:oleObj>
                </mc:Choice>
                <mc:Fallback>
                  <p:oleObj name="Document" r:id="rId4" imgW="188640" imgH="206280" progId="Word.Document.6">
                    <p:embed/>
                    <p:pic>
                      <p:nvPicPr>
                        <p:cNvPr id="0" name="Object 5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8" y="1572"/>
                          <a:ext cx="171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6636" name="Group 12">
            <a:extLst>
              <a:ext uri="{FF2B5EF4-FFF2-40B4-BE49-F238E27FC236}">
                <a16:creationId xmlns:a16="http://schemas.microsoft.com/office/drawing/2014/main" id="{6DE68B28-9F98-8657-9104-E03BF800DE73}"/>
              </a:ext>
            </a:extLst>
          </p:cNvPr>
          <p:cNvGrpSpPr>
            <a:grpSpLocks/>
          </p:cNvGrpSpPr>
          <p:nvPr/>
        </p:nvGrpSpPr>
        <p:grpSpPr bwMode="auto">
          <a:xfrm>
            <a:off x="5332413" y="1731963"/>
            <a:ext cx="2593975" cy="3013075"/>
            <a:chOff x="3359" y="1091"/>
            <a:chExt cx="1634" cy="1898"/>
          </a:xfrm>
        </p:grpSpPr>
        <p:graphicFrame>
          <p:nvGraphicFramePr>
            <p:cNvPr id="26631" name="Object 7">
              <a:extLst>
                <a:ext uri="{FF2B5EF4-FFF2-40B4-BE49-F238E27FC236}">
                  <a16:creationId xmlns:a16="http://schemas.microsoft.com/office/drawing/2014/main" id="{890FA895-F1D7-CE68-6A22-82C1F67BB64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359" y="1091"/>
            <a:ext cx="1634" cy="18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6" imgW="2603160" imgH="3022560" progId="Word.Document.6">
                    <p:embed/>
                  </p:oleObj>
                </mc:Choice>
                <mc:Fallback>
                  <p:oleObj name="Document" r:id="rId6" imgW="2603160" imgH="3022560" progId="Word.Document.6">
                    <p:embed/>
                    <p:pic>
                      <p:nvPicPr>
                        <p:cNvPr id="0" name="Object 7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9" y="1091"/>
                          <a:ext cx="1634" cy="18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6635" name="Group 11">
              <a:extLst>
                <a:ext uri="{FF2B5EF4-FFF2-40B4-BE49-F238E27FC236}">
                  <a16:creationId xmlns:a16="http://schemas.microsoft.com/office/drawing/2014/main" id="{DA7EF98B-2766-2272-9981-9584E21EBC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2" y="1392"/>
              <a:ext cx="1263" cy="734"/>
              <a:chOff x="3472" y="1392"/>
              <a:chExt cx="1263" cy="734"/>
            </a:xfrm>
          </p:grpSpPr>
          <p:graphicFrame>
            <p:nvGraphicFramePr>
              <p:cNvPr id="26632" name="Object 8">
                <a:extLst>
                  <a:ext uri="{FF2B5EF4-FFF2-40B4-BE49-F238E27FC236}">
                    <a16:creationId xmlns:a16="http://schemas.microsoft.com/office/drawing/2014/main" id="{FDC4DC31-9E30-63FC-76EE-E91F5E4FBB79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4564" y="1938"/>
              <a:ext cx="171" cy="1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ocument" r:id="rId8" imgW="188640" imgH="206280" progId="Word.Document.6">
                      <p:embed/>
                    </p:oleObj>
                  </mc:Choice>
                  <mc:Fallback>
                    <p:oleObj name="Document" r:id="rId8" imgW="188640" imgH="206280" progId="Word.Document.6">
                      <p:embed/>
                      <p:pic>
                        <p:nvPicPr>
                          <p:cNvPr id="0" name="Object 8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64" y="1938"/>
                            <a:ext cx="171" cy="1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6633" name="Object 9">
                <a:extLst>
                  <a:ext uri="{FF2B5EF4-FFF2-40B4-BE49-F238E27FC236}">
                    <a16:creationId xmlns:a16="http://schemas.microsoft.com/office/drawing/2014/main" id="{2C0E087A-DA01-5B7E-C75D-B12EFE940338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3472" y="1572"/>
              <a:ext cx="171" cy="1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ocument" r:id="rId9" imgW="188640" imgH="206280" progId="Word.Document.6">
                      <p:embed/>
                    </p:oleObj>
                  </mc:Choice>
                  <mc:Fallback>
                    <p:oleObj name="Document" r:id="rId9" imgW="188640" imgH="206280" progId="Word.Document.6">
                      <p:embed/>
                      <p:pic>
                        <p:nvPicPr>
                          <p:cNvPr id="0" name="Object 9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572"/>
                            <a:ext cx="171" cy="1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6634" name="Object 10">
                <a:extLst>
                  <a:ext uri="{FF2B5EF4-FFF2-40B4-BE49-F238E27FC236}">
                    <a16:creationId xmlns:a16="http://schemas.microsoft.com/office/drawing/2014/main" id="{6114B2E5-FE16-2146-5B98-F0D93959FFA8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3604" y="1392"/>
              <a:ext cx="171" cy="1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ocument" r:id="rId9" imgW="188640" imgH="206280" progId="Word.Document.6">
                      <p:embed/>
                    </p:oleObj>
                  </mc:Choice>
                  <mc:Fallback>
                    <p:oleObj name="Document" r:id="rId9" imgW="188640" imgH="206280" progId="Word.Document.6">
                      <p:embed/>
                      <p:pic>
                        <p:nvPicPr>
                          <p:cNvPr id="0" name="Object 10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04" y="1392"/>
                            <a:ext cx="171" cy="1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6637" name="Rectangle 13">
            <a:extLst>
              <a:ext uri="{FF2B5EF4-FFF2-40B4-BE49-F238E27FC236}">
                <a16:creationId xmlns:a16="http://schemas.microsoft.com/office/drawing/2014/main" id="{DE2B8558-3413-D50A-846B-29F36F4CD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925" y="5994400"/>
            <a:ext cx="168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/>
              <a:t>Saul’s View</a:t>
            </a:r>
          </a:p>
        </p:txBody>
      </p:sp>
      <p:sp>
        <p:nvSpPr>
          <p:cNvPr id="26638" name="Rectangle 14">
            <a:extLst>
              <a:ext uri="{FF2B5EF4-FFF2-40B4-BE49-F238E27FC236}">
                <a16:creationId xmlns:a16="http://schemas.microsoft.com/office/drawing/2014/main" id="{CCE03242-B3DD-24AC-D125-E8D99A1AC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4425" y="6022975"/>
            <a:ext cx="1665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/>
              <a:t>Carl’s View</a:t>
            </a:r>
          </a:p>
        </p:txBody>
      </p:sp>
      <p:grpSp>
        <p:nvGrpSpPr>
          <p:cNvPr id="26662" name="Group 38">
            <a:extLst>
              <a:ext uri="{FF2B5EF4-FFF2-40B4-BE49-F238E27FC236}">
                <a16:creationId xmlns:a16="http://schemas.microsoft.com/office/drawing/2014/main" id="{F6F248D5-14CD-9B41-7F71-03BEEC8526A3}"/>
              </a:ext>
            </a:extLst>
          </p:cNvPr>
          <p:cNvGrpSpPr>
            <a:grpSpLocks/>
          </p:cNvGrpSpPr>
          <p:nvPr/>
        </p:nvGrpSpPr>
        <p:grpSpPr bwMode="auto">
          <a:xfrm>
            <a:off x="711200" y="5089525"/>
            <a:ext cx="1265238" cy="1355725"/>
            <a:chOff x="448" y="3206"/>
            <a:chExt cx="797" cy="854"/>
          </a:xfrm>
        </p:grpSpPr>
        <p:grpSp>
          <p:nvGrpSpPr>
            <p:cNvPr id="26651" name="Group 27">
              <a:extLst>
                <a:ext uri="{FF2B5EF4-FFF2-40B4-BE49-F238E27FC236}">
                  <a16:creationId xmlns:a16="http://schemas.microsoft.com/office/drawing/2014/main" id="{5B23E0C6-69FB-4BFC-8A24-2C0824516F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0" y="3371"/>
              <a:ext cx="705" cy="383"/>
              <a:chOff x="540" y="3371"/>
              <a:chExt cx="705" cy="383"/>
            </a:xfrm>
          </p:grpSpPr>
          <p:grpSp>
            <p:nvGrpSpPr>
              <p:cNvPr id="26641" name="Group 17">
                <a:extLst>
                  <a:ext uri="{FF2B5EF4-FFF2-40B4-BE49-F238E27FC236}">
                    <a16:creationId xmlns:a16="http://schemas.microsoft.com/office/drawing/2014/main" id="{1F7AB5D7-C1B4-1104-BADC-66398D1842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40" y="3522"/>
                <a:ext cx="705" cy="232"/>
                <a:chOff x="540" y="3522"/>
                <a:chExt cx="705" cy="232"/>
              </a:xfrm>
            </p:grpSpPr>
            <p:sp>
              <p:nvSpPr>
                <p:cNvPr id="26639" name="Oval 15">
                  <a:extLst>
                    <a:ext uri="{FF2B5EF4-FFF2-40B4-BE49-F238E27FC236}">
                      <a16:creationId xmlns:a16="http://schemas.microsoft.com/office/drawing/2014/main" id="{ADF6A67C-BBA3-B00D-461D-CBC944C618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0" y="3534"/>
                  <a:ext cx="705" cy="22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640" name="Oval 16">
                  <a:extLst>
                    <a:ext uri="{FF2B5EF4-FFF2-40B4-BE49-F238E27FC236}">
                      <a16:creationId xmlns:a16="http://schemas.microsoft.com/office/drawing/2014/main" id="{49C669CD-5367-6E8D-30A1-70D329C532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0" y="3522"/>
                  <a:ext cx="705" cy="21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6644" name="Group 20">
                <a:extLst>
                  <a:ext uri="{FF2B5EF4-FFF2-40B4-BE49-F238E27FC236}">
                    <a16:creationId xmlns:a16="http://schemas.microsoft.com/office/drawing/2014/main" id="{84A91375-91D0-EF44-87E8-FECB827BCF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74" y="3371"/>
                <a:ext cx="257" cy="288"/>
                <a:chOff x="974" y="3371"/>
                <a:chExt cx="257" cy="288"/>
              </a:xfrm>
            </p:grpSpPr>
            <p:sp>
              <p:nvSpPr>
                <p:cNvPr id="26642" name="AutoShape 18">
                  <a:extLst>
                    <a:ext uri="{FF2B5EF4-FFF2-40B4-BE49-F238E27FC236}">
                      <a16:creationId xmlns:a16="http://schemas.microsoft.com/office/drawing/2014/main" id="{595F02A8-C40D-780F-FA07-DBE40DC302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986" y="3414"/>
                  <a:ext cx="254" cy="236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643" name="Rectangle 19">
                  <a:extLst>
                    <a:ext uri="{FF2B5EF4-FFF2-40B4-BE49-F238E27FC236}">
                      <a16:creationId xmlns:a16="http://schemas.microsoft.com/office/drawing/2014/main" id="{08EC6FBF-EB57-B262-78C5-5493895272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974" y="3371"/>
                  <a:ext cx="21" cy="28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6649" name="Group 25">
                <a:extLst>
                  <a:ext uri="{FF2B5EF4-FFF2-40B4-BE49-F238E27FC236}">
                    <a16:creationId xmlns:a16="http://schemas.microsoft.com/office/drawing/2014/main" id="{E4F3E8D9-AA52-93DE-E108-544415BD4A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9" y="3678"/>
                <a:ext cx="114" cy="32"/>
                <a:chOff x="719" y="3678"/>
                <a:chExt cx="114" cy="32"/>
              </a:xfrm>
            </p:grpSpPr>
            <p:grpSp>
              <p:nvGrpSpPr>
                <p:cNvPr id="26647" name="Group 23">
                  <a:extLst>
                    <a:ext uri="{FF2B5EF4-FFF2-40B4-BE49-F238E27FC236}">
                      <a16:creationId xmlns:a16="http://schemas.microsoft.com/office/drawing/2014/main" id="{E51A04AD-9F47-D652-1217-066A14DD9D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20" y="3678"/>
                  <a:ext cx="113" cy="32"/>
                  <a:chOff x="720" y="3678"/>
                  <a:chExt cx="113" cy="32"/>
                </a:xfrm>
              </p:grpSpPr>
              <p:sp>
                <p:nvSpPr>
                  <p:cNvPr id="26645" name="Arc 21">
                    <a:extLst>
                      <a:ext uri="{FF2B5EF4-FFF2-40B4-BE49-F238E27FC236}">
                        <a16:creationId xmlns:a16="http://schemas.microsoft.com/office/drawing/2014/main" id="{B457EB3E-271D-78BA-3092-6EC5970688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6" y="3678"/>
                    <a:ext cx="57" cy="32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89"/>
                      <a:gd name="T1" fmla="*/ 0 h 21600"/>
                      <a:gd name="T2" fmla="*/ 21589 w 21589"/>
                      <a:gd name="T3" fmla="*/ 20915 h 21600"/>
                      <a:gd name="T4" fmla="*/ 0 w 2158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600" fill="none" extrusionOk="0">
                        <a:moveTo>
                          <a:pt x="0" y="0"/>
                        </a:moveTo>
                        <a:cubicBezTo>
                          <a:pt x="11662" y="0"/>
                          <a:pt x="21219" y="9258"/>
                          <a:pt x="21589" y="20914"/>
                        </a:cubicBezTo>
                      </a:path>
                      <a:path w="21589" h="21600" stroke="0" extrusionOk="0">
                        <a:moveTo>
                          <a:pt x="0" y="0"/>
                        </a:moveTo>
                        <a:cubicBezTo>
                          <a:pt x="11662" y="0"/>
                          <a:pt x="21219" y="9258"/>
                          <a:pt x="21589" y="20914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6646" name="Arc 22">
                    <a:extLst>
                      <a:ext uri="{FF2B5EF4-FFF2-40B4-BE49-F238E27FC236}">
                        <a16:creationId xmlns:a16="http://schemas.microsoft.com/office/drawing/2014/main" id="{C72E8321-D570-27F7-6159-9D8A00F4B9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" y="3679"/>
                    <a:ext cx="57" cy="31"/>
                  </a:xfrm>
                  <a:custGeom>
                    <a:avLst/>
                    <a:gdLst>
                      <a:gd name="G0" fmla="+- 21589 0 0"/>
                      <a:gd name="G1" fmla="+- 21597 0 0"/>
                      <a:gd name="G2" fmla="+- 21600 0 0"/>
                      <a:gd name="T0" fmla="*/ 0 w 21589"/>
                      <a:gd name="T1" fmla="*/ 20912 h 21597"/>
                      <a:gd name="T2" fmla="*/ 21216 w 21589"/>
                      <a:gd name="T3" fmla="*/ 0 h 21597"/>
                      <a:gd name="T4" fmla="*/ 21589 w 21589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7" fill="none" extrusionOk="0">
                        <a:moveTo>
                          <a:pt x="-1" y="20911"/>
                        </a:moveTo>
                        <a:cubicBezTo>
                          <a:pt x="365" y="9399"/>
                          <a:pt x="9699" y="199"/>
                          <a:pt x="21216" y="0"/>
                        </a:cubicBezTo>
                      </a:path>
                      <a:path w="21589" h="21597" stroke="0" extrusionOk="0">
                        <a:moveTo>
                          <a:pt x="-1" y="20911"/>
                        </a:moveTo>
                        <a:cubicBezTo>
                          <a:pt x="365" y="9399"/>
                          <a:pt x="9699" y="199"/>
                          <a:pt x="21216" y="0"/>
                        </a:cubicBezTo>
                        <a:lnTo>
                          <a:pt x="21589" y="2159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6648" name="Line 24">
                  <a:extLst>
                    <a:ext uri="{FF2B5EF4-FFF2-40B4-BE49-F238E27FC236}">
                      <a16:creationId xmlns:a16="http://schemas.microsoft.com/office/drawing/2014/main" id="{9DDD1BB1-BF54-6F0B-C3F3-C29711F7E5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19" y="3708"/>
                  <a:ext cx="11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6650" name="Freeform 26">
                <a:extLst>
                  <a:ext uri="{FF2B5EF4-FFF2-40B4-BE49-F238E27FC236}">
                    <a16:creationId xmlns:a16="http://schemas.microsoft.com/office/drawing/2014/main" id="{B480B7E4-A62A-816E-2DC5-0CA38DC033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" y="3647"/>
                <a:ext cx="321" cy="56"/>
              </a:xfrm>
              <a:custGeom>
                <a:avLst/>
                <a:gdLst>
                  <a:gd name="T0" fmla="*/ 0 w 321"/>
                  <a:gd name="T1" fmla="*/ 55 h 56"/>
                  <a:gd name="T2" fmla="*/ 14 w 321"/>
                  <a:gd name="T3" fmla="*/ 51 h 56"/>
                  <a:gd name="T4" fmla="*/ 39 w 321"/>
                  <a:gd name="T5" fmla="*/ 51 h 56"/>
                  <a:gd name="T6" fmla="*/ 54 w 321"/>
                  <a:gd name="T7" fmla="*/ 51 h 56"/>
                  <a:gd name="T8" fmla="*/ 68 w 321"/>
                  <a:gd name="T9" fmla="*/ 55 h 56"/>
                  <a:gd name="T10" fmla="*/ 80 w 321"/>
                  <a:gd name="T11" fmla="*/ 55 h 56"/>
                  <a:gd name="T12" fmla="*/ 97 w 321"/>
                  <a:gd name="T13" fmla="*/ 55 h 56"/>
                  <a:gd name="T14" fmla="*/ 112 w 321"/>
                  <a:gd name="T15" fmla="*/ 55 h 56"/>
                  <a:gd name="T16" fmla="*/ 123 w 321"/>
                  <a:gd name="T17" fmla="*/ 55 h 56"/>
                  <a:gd name="T18" fmla="*/ 138 w 321"/>
                  <a:gd name="T19" fmla="*/ 55 h 56"/>
                  <a:gd name="T20" fmla="*/ 148 w 321"/>
                  <a:gd name="T21" fmla="*/ 55 h 56"/>
                  <a:gd name="T22" fmla="*/ 163 w 321"/>
                  <a:gd name="T23" fmla="*/ 51 h 56"/>
                  <a:gd name="T24" fmla="*/ 174 w 321"/>
                  <a:gd name="T25" fmla="*/ 51 h 56"/>
                  <a:gd name="T26" fmla="*/ 185 w 321"/>
                  <a:gd name="T27" fmla="*/ 48 h 56"/>
                  <a:gd name="T28" fmla="*/ 196 w 321"/>
                  <a:gd name="T29" fmla="*/ 45 h 56"/>
                  <a:gd name="T30" fmla="*/ 207 w 321"/>
                  <a:gd name="T31" fmla="*/ 35 h 56"/>
                  <a:gd name="T32" fmla="*/ 218 w 321"/>
                  <a:gd name="T33" fmla="*/ 25 h 56"/>
                  <a:gd name="T34" fmla="*/ 232 w 321"/>
                  <a:gd name="T35" fmla="*/ 22 h 56"/>
                  <a:gd name="T36" fmla="*/ 243 w 321"/>
                  <a:gd name="T37" fmla="*/ 19 h 56"/>
                  <a:gd name="T38" fmla="*/ 269 w 321"/>
                  <a:gd name="T39" fmla="*/ 12 h 56"/>
                  <a:gd name="T40" fmla="*/ 279 w 321"/>
                  <a:gd name="T41" fmla="*/ 9 h 56"/>
                  <a:gd name="T42" fmla="*/ 290 w 321"/>
                  <a:gd name="T43" fmla="*/ 9 h 56"/>
                  <a:gd name="T44" fmla="*/ 301 w 321"/>
                  <a:gd name="T45" fmla="*/ 6 h 56"/>
                  <a:gd name="T46" fmla="*/ 312 w 321"/>
                  <a:gd name="T47" fmla="*/ 0 h 56"/>
                  <a:gd name="T48" fmla="*/ 320 w 321"/>
                  <a:gd name="T4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1" h="56">
                    <a:moveTo>
                      <a:pt x="0" y="55"/>
                    </a:moveTo>
                    <a:lnTo>
                      <a:pt x="14" y="51"/>
                    </a:lnTo>
                    <a:lnTo>
                      <a:pt x="39" y="51"/>
                    </a:lnTo>
                    <a:lnTo>
                      <a:pt x="54" y="51"/>
                    </a:lnTo>
                    <a:lnTo>
                      <a:pt x="68" y="55"/>
                    </a:lnTo>
                    <a:lnTo>
                      <a:pt x="80" y="55"/>
                    </a:lnTo>
                    <a:lnTo>
                      <a:pt x="97" y="55"/>
                    </a:lnTo>
                    <a:lnTo>
                      <a:pt x="112" y="55"/>
                    </a:lnTo>
                    <a:lnTo>
                      <a:pt x="123" y="55"/>
                    </a:lnTo>
                    <a:lnTo>
                      <a:pt x="138" y="55"/>
                    </a:lnTo>
                    <a:lnTo>
                      <a:pt x="148" y="55"/>
                    </a:lnTo>
                    <a:lnTo>
                      <a:pt x="163" y="51"/>
                    </a:lnTo>
                    <a:lnTo>
                      <a:pt x="174" y="51"/>
                    </a:lnTo>
                    <a:lnTo>
                      <a:pt x="185" y="48"/>
                    </a:lnTo>
                    <a:lnTo>
                      <a:pt x="196" y="45"/>
                    </a:lnTo>
                    <a:lnTo>
                      <a:pt x="207" y="35"/>
                    </a:lnTo>
                    <a:lnTo>
                      <a:pt x="218" y="25"/>
                    </a:lnTo>
                    <a:lnTo>
                      <a:pt x="232" y="22"/>
                    </a:lnTo>
                    <a:lnTo>
                      <a:pt x="243" y="19"/>
                    </a:lnTo>
                    <a:lnTo>
                      <a:pt x="269" y="12"/>
                    </a:lnTo>
                    <a:lnTo>
                      <a:pt x="279" y="9"/>
                    </a:lnTo>
                    <a:lnTo>
                      <a:pt x="290" y="9"/>
                    </a:lnTo>
                    <a:lnTo>
                      <a:pt x="301" y="6"/>
                    </a:lnTo>
                    <a:lnTo>
                      <a:pt x="312" y="0"/>
                    </a:lnTo>
                    <a:lnTo>
                      <a:pt x="320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6661" name="Group 37">
              <a:extLst>
                <a:ext uri="{FF2B5EF4-FFF2-40B4-BE49-F238E27FC236}">
                  <a16:creationId xmlns:a16="http://schemas.microsoft.com/office/drawing/2014/main" id="{42CA5C4E-855E-8299-F9CD-FB9111F87C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8" y="3206"/>
              <a:ext cx="511" cy="854"/>
              <a:chOff x="448" y="3206"/>
              <a:chExt cx="511" cy="854"/>
            </a:xfrm>
          </p:grpSpPr>
          <p:sp>
            <p:nvSpPr>
              <p:cNvPr id="26652" name="Oval 28">
                <a:extLst>
                  <a:ext uri="{FF2B5EF4-FFF2-40B4-BE49-F238E27FC236}">
                    <a16:creationId xmlns:a16="http://schemas.microsoft.com/office/drawing/2014/main" id="{1FB8DBE2-AEE3-5B8C-0E4B-EF7A6432C5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6" y="3206"/>
                <a:ext cx="123" cy="15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53" name="Line 29">
                <a:extLst>
                  <a:ext uri="{FF2B5EF4-FFF2-40B4-BE49-F238E27FC236}">
                    <a16:creationId xmlns:a16="http://schemas.microsoft.com/office/drawing/2014/main" id="{4B576228-D16B-CB29-AC60-1777A08762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8" y="3745"/>
                <a:ext cx="303" cy="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54" name="Line 30">
                <a:extLst>
                  <a:ext uri="{FF2B5EF4-FFF2-40B4-BE49-F238E27FC236}">
                    <a16:creationId xmlns:a16="http://schemas.microsoft.com/office/drawing/2014/main" id="{30F3063C-D5B5-6383-D816-111B8DFD3E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1" y="3807"/>
                <a:ext cx="208" cy="25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55" name="Line 31">
                <a:extLst>
                  <a:ext uri="{FF2B5EF4-FFF2-40B4-BE49-F238E27FC236}">
                    <a16:creationId xmlns:a16="http://schemas.microsoft.com/office/drawing/2014/main" id="{3A298277-E514-4747-091E-A3ECD97B87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1" y="3450"/>
                <a:ext cx="71" cy="19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56" name="Line 32">
                <a:extLst>
                  <a:ext uri="{FF2B5EF4-FFF2-40B4-BE49-F238E27FC236}">
                    <a16:creationId xmlns:a16="http://schemas.microsoft.com/office/drawing/2014/main" id="{992168B3-314F-B29D-C488-E9C6DE860D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3640"/>
                <a:ext cx="175" cy="2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57" name="Line 33">
                <a:extLst>
                  <a:ext uri="{FF2B5EF4-FFF2-40B4-BE49-F238E27FC236}">
                    <a16:creationId xmlns:a16="http://schemas.microsoft.com/office/drawing/2014/main" id="{01A50F93-5EFB-20D9-FA8B-6CCD77784F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3409"/>
                <a:ext cx="68" cy="12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58" name="Arc 34">
                <a:extLst>
                  <a:ext uri="{FF2B5EF4-FFF2-40B4-BE49-F238E27FC236}">
                    <a16:creationId xmlns:a16="http://schemas.microsoft.com/office/drawing/2014/main" id="{CC8673A3-2BC2-B3BC-A346-FFD85E0AD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" y="3350"/>
                <a:ext cx="93" cy="207"/>
              </a:xfrm>
              <a:custGeom>
                <a:avLst/>
                <a:gdLst>
                  <a:gd name="G0" fmla="+- 20312 0 0"/>
                  <a:gd name="G1" fmla="+- 18782 0 0"/>
                  <a:gd name="G2" fmla="+- 21600 0 0"/>
                  <a:gd name="T0" fmla="*/ 0 w 20312"/>
                  <a:gd name="T1" fmla="*/ 11433 h 18782"/>
                  <a:gd name="T2" fmla="*/ 9644 w 20312"/>
                  <a:gd name="T3" fmla="*/ 0 h 18782"/>
                  <a:gd name="T4" fmla="*/ 20312 w 20312"/>
                  <a:gd name="T5" fmla="*/ 18782 h 18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2" h="18782" fill="none" extrusionOk="0">
                    <a:moveTo>
                      <a:pt x="0" y="11433"/>
                    </a:moveTo>
                    <a:cubicBezTo>
                      <a:pt x="1750" y="6595"/>
                      <a:pt x="5170" y="2541"/>
                      <a:pt x="9644" y="0"/>
                    </a:cubicBezTo>
                  </a:path>
                  <a:path w="20312" h="18782" stroke="0" extrusionOk="0">
                    <a:moveTo>
                      <a:pt x="0" y="11433"/>
                    </a:moveTo>
                    <a:cubicBezTo>
                      <a:pt x="1750" y="6595"/>
                      <a:pt x="5170" y="2541"/>
                      <a:pt x="9644" y="0"/>
                    </a:cubicBezTo>
                    <a:lnTo>
                      <a:pt x="20312" y="1878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59" name="Line 35">
                <a:extLst>
                  <a:ext uri="{FF2B5EF4-FFF2-40B4-BE49-F238E27FC236}">
                    <a16:creationId xmlns:a16="http://schemas.microsoft.com/office/drawing/2014/main" id="{2027928E-4311-B880-B4C0-CBDF710D33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" y="3469"/>
                <a:ext cx="52" cy="2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60" name="Line 36">
                <a:extLst>
                  <a:ext uri="{FF2B5EF4-FFF2-40B4-BE49-F238E27FC236}">
                    <a16:creationId xmlns:a16="http://schemas.microsoft.com/office/drawing/2014/main" id="{3AB404B6-63E0-8DC7-1754-8DA5074D1D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12" y="3534"/>
                <a:ext cx="68" cy="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6687" name="Group 63">
            <a:extLst>
              <a:ext uri="{FF2B5EF4-FFF2-40B4-BE49-F238E27FC236}">
                <a16:creationId xmlns:a16="http://schemas.microsoft.com/office/drawing/2014/main" id="{58545235-04CF-0F00-3FCE-8E653672B28F}"/>
              </a:ext>
            </a:extLst>
          </p:cNvPr>
          <p:cNvGrpSpPr>
            <a:grpSpLocks/>
          </p:cNvGrpSpPr>
          <p:nvPr/>
        </p:nvGrpSpPr>
        <p:grpSpPr bwMode="auto">
          <a:xfrm>
            <a:off x="7064375" y="5127625"/>
            <a:ext cx="1603375" cy="1319213"/>
            <a:chOff x="4450" y="3230"/>
            <a:chExt cx="1010" cy="831"/>
          </a:xfrm>
        </p:grpSpPr>
        <p:grpSp>
          <p:nvGrpSpPr>
            <p:cNvPr id="26675" name="Group 51">
              <a:extLst>
                <a:ext uri="{FF2B5EF4-FFF2-40B4-BE49-F238E27FC236}">
                  <a16:creationId xmlns:a16="http://schemas.microsoft.com/office/drawing/2014/main" id="{11CFDF69-77A2-EC20-DF10-40FD4B1E93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50" y="3338"/>
              <a:ext cx="753" cy="426"/>
              <a:chOff x="4450" y="3338"/>
              <a:chExt cx="753" cy="426"/>
            </a:xfrm>
          </p:grpSpPr>
          <p:grpSp>
            <p:nvGrpSpPr>
              <p:cNvPr id="26665" name="Group 41">
                <a:extLst>
                  <a:ext uri="{FF2B5EF4-FFF2-40B4-BE49-F238E27FC236}">
                    <a16:creationId xmlns:a16="http://schemas.microsoft.com/office/drawing/2014/main" id="{20B6DEA7-ACC3-F817-6B22-A2B15B769B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50" y="3506"/>
                <a:ext cx="753" cy="258"/>
                <a:chOff x="4450" y="3506"/>
                <a:chExt cx="753" cy="258"/>
              </a:xfrm>
            </p:grpSpPr>
            <p:sp>
              <p:nvSpPr>
                <p:cNvPr id="26663" name="Oval 39">
                  <a:extLst>
                    <a:ext uri="{FF2B5EF4-FFF2-40B4-BE49-F238E27FC236}">
                      <a16:creationId xmlns:a16="http://schemas.microsoft.com/office/drawing/2014/main" id="{F470BD03-32F3-EFA0-4402-A5C404496C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50" y="3519"/>
                  <a:ext cx="753" cy="24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664" name="Oval 40">
                  <a:extLst>
                    <a:ext uri="{FF2B5EF4-FFF2-40B4-BE49-F238E27FC236}">
                      <a16:creationId xmlns:a16="http://schemas.microsoft.com/office/drawing/2014/main" id="{F3D9FD7C-78EB-B2B9-0062-90D067A7D9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50" y="3506"/>
                  <a:ext cx="753" cy="24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6668" name="Group 44">
                <a:extLst>
                  <a:ext uri="{FF2B5EF4-FFF2-40B4-BE49-F238E27FC236}">
                    <a16:creationId xmlns:a16="http://schemas.microsoft.com/office/drawing/2014/main" id="{B49BE4FA-F7B4-8C38-C219-DC7D3749BB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65" y="3338"/>
                <a:ext cx="274" cy="320"/>
                <a:chOff x="4465" y="3338"/>
                <a:chExt cx="274" cy="320"/>
              </a:xfrm>
            </p:grpSpPr>
            <p:sp>
              <p:nvSpPr>
                <p:cNvPr id="26666" name="AutoShape 42">
                  <a:extLst>
                    <a:ext uri="{FF2B5EF4-FFF2-40B4-BE49-F238E27FC236}">
                      <a16:creationId xmlns:a16="http://schemas.microsoft.com/office/drawing/2014/main" id="{ED4646BD-8F0D-18B8-8344-29FF762189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450" y="3391"/>
                  <a:ext cx="282" cy="252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667" name="Rectangle 43">
                  <a:extLst>
                    <a:ext uri="{FF2B5EF4-FFF2-40B4-BE49-F238E27FC236}">
                      <a16:creationId xmlns:a16="http://schemas.microsoft.com/office/drawing/2014/main" id="{2EE8C76C-AB70-7182-70CD-4A99D8D89F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716" y="3338"/>
                  <a:ext cx="23" cy="31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6673" name="Group 49">
                <a:extLst>
                  <a:ext uri="{FF2B5EF4-FFF2-40B4-BE49-F238E27FC236}">
                    <a16:creationId xmlns:a16="http://schemas.microsoft.com/office/drawing/2014/main" id="{FD683BBD-C0DC-A8F5-A81A-79A37DE180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94" y="3590"/>
                <a:ext cx="122" cy="36"/>
                <a:chOff x="4794" y="3590"/>
                <a:chExt cx="122" cy="36"/>
              </a:xfrm>
            </p:grpSpPr>
            <p:grpSp>
              <p:nvGrpSpPr>
                <p:cNvPr id="26671" name="Group 47">
                  <a:extLst>
                    <a:ext uri="{FF2B5EF4-FFF2-40B4-BE49-F238E27FC236}">
                      <a16:creationId xmlns:a16="http://schemas.microsoft.com/office/drawing/2014/main" id="{50485AD4-8FD4-958C-745A-706C9214B5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95" y="3590"/>
                  <a:ext cx="121" cy="36"/>
                  <a:chOff x="4795" y="3590"/>
                  <a:chExt cx="121" cy="36"/>
                </a:xfrm>
              </p:grpSpPr>
              <p:sp>
                <p:nvSpPr>
                  <p:cNvPr id="26669" name="Arc 45">
                    <a:extLst>
                      <a:ext uri="{FF2B5EF4-FFF2-40B4-BE49-F238E27FC236}">
                        <a16:creationId xmlns:a16="http://schemas.microsoft.com/office/drawing/2014/main" id="{412D1F1E-3A6B-EA09-5A1A-1D8A1BEE39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95" y="3590"/>
                    <a:ext cx="61" cy="36"/>
                  </a:xfrm>
                  <a:custGeom>
                    <a:avLst/>
                    <a:gdLst>
                      <a:gd name="G0" fmla="+- 21600 0 0"/>
                      <a:gd name="G1" fmla="+- 21597 0 0"/>
                      <a:gd name="G2" fmla="+- 21600 0 0"/>
                      <a:gd name="T0" fmla="*/ 0 w 21600"/>
                      <a:gd name="T1" fmla="*/ 21597 h 21597"/>
                      <a:gd name="T2" fmla="*/ 21246 w 21600"/>
                      <a:gd name="T3" fmla="*/ 0 h 21597"/>
                      <a:gd name="T4" fmla="*/ 21600 w 21600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7" fill="none" extrusionOk="0">
                        <a:moveTo>
                          <a:pt x="0" y="21596"/>
                        </a:moveTo>
                        <a:cubicBezTo>
                          <a:pt x="0" y="9805"/>
                          <a:pt x="9456" y="193"/>
                          <a:pt x="21245" y="-1"/>
                        </a:cubicBezTo>
                      </a:path>
                      <a:path w="21600" h="21597" stroke="0" extrusionOk="0">
                        <a:moveTo>
                          <a:pt x="0" y="21596"/>
                        </a:moveTo>
                        <a:cubicBezTo>
                          <a:pt x="0" y="9805"/>
                          <a:pt x="9456" y="193"/>
                          <a:pt x="21245" y="-1"/>
                        </a:cubicBezTo>
                        <a:lnTo>
                          <a:pt x="21600" y="21597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6670" name="Arc 46">
                    <a:extLst>
                      <a:ext uri="{FF2B5EF4-FFF2-40B4-BE49-F238E27FC236}">
                        <a16:creationId xmlns:a16="http://schemas.microsoft.com/office/drawing/2014/main" id="{1417E5A2-855C-5992-1A92-2AA120C8AD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55" y="3590"/>
                    <a:ext cx="61" cy="3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6672" name="Line 48">
                  <a:extLst>
                    <a:ext uri="{FF2B5EF4-FFF2-40B4-BE49-F238E27FC236}">
                      <a16:creationId xmlns:a16="http://schemas.microsoft.com/office/drawing/2014/main" id="{C9DB4DDC-B5DD-F2A6-61C7-D703EF5973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94" y="3624"/>
                  <a:ext cx="12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6674" name="Line 50">
                <a:extLst>
                  <a:ext uri="{FF2B5EF4-FFF2-40B4-BE49-F238E27FC236}">
                    <a16:creationId xmlns:a16="http://schemas.microsoft.com/office/drawing/2014/main" id="{F85654ED-7030-3579-850A-8E0B043E17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58" y="3615"/>
                <a:ext cx="37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6686" name="Group 62">
              <a:extLst>
                <a:ext uri="{FF2B5EF4-FFF2-40B4-BE49-F238E27FC236}">
                  <a16:creationId xmlns:a16="http://schemas.microsoft.com/office/drawing/2014/main" id="{01803BA9-54FA-B562-B27A-D396EC5B67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1" y="3230"/>
              <a:ext cx="589" cy="831"/>
              <a:chOff x="4871" y="3230"/>
              <a:chExt cx="589" cy="831"/>
            </a:xfrm>
          </p:grpSpPr>
          <p:sp>
            <p:nvSpPr>
              <p:cNvPr id="26676" name="Line 52">
                <a:extLst>
                  <a:ext uri="{FF2B5EF4-FFF2-40B4-BE49-F238E27FC236}">
                    <a16:creationId xmlns:a16="http://schemas.microsoft.com/office/drawing/2014/main" id="{21BA4213-AC9D-0E51-1160-3FB5548681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36" y="3734"/>
                <a:ext cx="324" cy="7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77" name="Line 53">
                <a:extLst>
                  <a:ext uri="{FF2B5EF4-FFF2-40B4-BE49-F238E27FC236}">
                    <a16:creationId xmlns:a16="http://schemas.microsoft.com/office/drawing/2014/main" id="{7A4E2ABA-2EF5-5412-7B3D-ED21F4B5A5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36" y="3805"/>
                <a:ext cx="174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78" name="Line 54">
                <a:extLst>
                  <a:ext uri="{FF2B5EF4-FFF2-40B4-BE49-F238E27FC236}">
                    <a16:creationId xmlns:a16="http://schemas.microsoft.com/office/drawing/2014/main" id="{48EFEF12-8B9B-C711-D345-566AA82EFC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39" y="3432"/>
                <a:ext cx="146" cy="21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79" name="Line 55">
                <a:extLst>
                  <a:ext uri="{FF2B5EF4-FFF2-40B4-BE49-F238E27FC236}">
                    <a16:creationId xmlns:a16="http://schemas.microsoft.com/office/drawing/2014/main" id="{ABC468DD-E34C-7699-A472-0530189DC1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05" y="3531"/>
                <a:ext cx="31" cy="1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80" name="Line 56">
                <a:extLst>
                  <a:ext uri="{FF2B5EF4-FFF2-40B4-BE49-F238E27FC236}">
                    <a16:creationId xmlns:a16="http://schemas.microsoft.com/office/drawing/2014/main" id="{A028105E-121E-91E3-F014-BA2E9CA2B1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8" y="3430"/>
                <a:ext cx="48" cy="11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81" name="Arc 57">
                <a:extLst>
                  <a:ext uri="{FF2B5EF4-FFF2-40B4-BE49-F238E27FC236}">
                    <a16:creationId xmlns:a16="http://schemas.microsoft.com/office/drawing/2014/main" id="{A10AF1B4-1888-566C-6362-0C922B07D9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2" y="3322"/>
                <a:ext cx="280" cy="177"/>
              </a:xfrm>
              <a:custGeom>
                <a:avLst/>
                <a:gdLst>
                  <a:gd name="G0" fmla="+- 0 0 0"/>
                  <a:gd name="G1" fmla="+- 18668 0 0"/>
                  <a:gd name="G2" fmla="+- 21600 0 0"/>
                  <a:gd name="T0" fmla="*/ 10865 w 20297"/>
                  <a:gd name="T1" fmla="*/ 0 h 18668"/>
                  <a:gd name="T2" fmla="*/ 20297 w 20297"/>
                  <a:gd name="T3" fmla="*/ 11279 h 18668"/>
                  <a:gd name="T4" fmla="*/ 0 w 20297"/>
                  <a:gd name="T5" fmla="*/ 18668 h 18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7" h="18668" fill="none" extrusionOk="0">
                    <a:moveTo>
                      <a:pt x="10865" y="-1"/>
                    </a:moveTo>
                    <a:cubicBezTo>
                      <a:pt x="15231" y="2540"/>
                      <a:pt x="18568" y="6531"/>
                      <a:pt x="20296" y="11279"/>
                    </a:cubicBezTo>
                  </a:path>
                  <a:path w="20297" h="18668" stroke="0" extrusionOk="0">
                    <a:moveTo>
                      <a:pt x="10865" y="-1"/>
                    </a:moveTo>
                    <a:cubicBezTo>
                      <a:pt x="15231" y="2540"/>
                      <a:pt x="18568" y="6531"/>
                      <a:pt x="20296" y="11279"/>
                    </a:cubicBezTo>
                    <a:lnTo>
                      <a:pt x="0" y="18668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82" name="Oval 58">
                <a:extLst>
                  <a:ext uri="{FF2B5EF4-FFF2-40B4-BE49-F238E27FC236}">
                    <a16:creationId xmlns:a16="http://schemas.microsoft.com/office/drawing/2014/main" id="{99A31B28-FA60-B6AC-94F4-32F7E8606B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0" y="3230"/>
                <a:ext cx="134" cy="17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83" name="Line 59">
                <a:extLst>
                  <a:ext uri="{FF2B5EF4-FFF2-40B4-BE49-F238E27FC236}">
                    <a16:creationId xmlns:a16="http://schemas.microsoft.com/office/drawing/2014/main" id="{73FE5C98-1882-7FFA-F920-F3BBE67332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9" y="3426"/>
                <a:ext cx="47" cy="10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84" name="Line 60">
                <a:extLst>
                  <a:ext uri="{FF2B5EF4-FFF2-40B4-BE49-F238E27FC236}">
                    <a16:creationId xmlns:a16="http://schemas.microsoft.com/office/drawing/2014/main" id="{1FBAABCB-F703-6A44-3453-860873436B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86" y="3525"/>
                <a:ext cx="74" cy="2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85" name="Line 61">
                <a:extLst>
                  <a:ext uri="{FF2B5EF4-FFF2-40B4-BE49-F238E27FC236}">
                    <a16:creationId xmlns:a16="http://schemas.microsoft.com/office/drawing/2014/main" id="{A715A7E0-73E3-E39F-08DC-D7098260B7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71" y="3545"/>
                <a:ext cx="197" cy="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26688" name="Line 64">
            <a:extLst>
              <a:ext uri="{FF2B5EF4-FFF2-40B4-BE49-F238E27FC236}">
                <a16:creationId xmlns:a16="http://schemas.microsoft.com/office/drawing/2014/main" id="{4BCB7CC8-4766-66EA-026F-8BED60D4139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76450" y="5605463"/>
            <a:ext cx="4791075" cy="23812"/>
          </a:xfrm>
          <a:prstGeom prst="line">
            <a:avLst/>
          </a:prstGeom>
          <a:noFill/>
          <a:ln w="25400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6689" name="Freeform 65">
            <a:extLst>
              <a:ext uri="{FF2B5EF4-FFF2-40B4-BE49-F238E27FC236}">
                <a16:creationId xmlns:a16="http://schemas.microsoft.com/office/drawing/2014/main" id="{034E671F-5F60-8A95-D571-FC7161A38C00}"/>
              </a:ext>
            </a:extLst>
          </p:cNvPr>
          <p:cNvSpPr>
            <a:spLocks/>
          </p:cNvSpPr>
          <p:nvPr/>
        </p:nvSpPr>
        <p:spPr bwMode="auto">
          <a:xfrm>
            <a:off x="4333875" y="1724025"/>
            <a:ext cx="287338" cy="3916363"/>
          </a:xfrm>
          <a:custGeom>
            <a:avLst/>
            <a:gdLst>
              <a:gd name="T0" fmla="*/ 67 w 181"/>
              <a:gd name="T1" fmla="*/ 2466 h 2467"/>
              <a:gd name="T2" fmla="*/ 146 w 181"/>
              <a:gd name="T3" fmla="*/ 1800 h 2467"/>
              <a:gd name="T4" fmla="*/ 47 w 181"/>
              <a:gd name="T5" fmla="*/ 1800 h 2467"/>
              <a:gd name="T6" fmla="*/ 173 w 181"/>
              <a:gd name="T7" fmla="*/ 1099 h 2467"/>
              <a:gd name="T8" fmla="*/ 4 w 181"/>
              <a:gd name="T9" fmla="*/ 1123 h 2467"/>
              <a:gd name="T10" fmla="*/ 162 w 181"/>
              <a:gd name="T11" fmla="*/ 544 h 2467"/>
              <a:gd name="T12" fmla="*/ 0 w 181"/>
              <a:gd name="T13" fmla="*/ 526 h 2467"/>
              <a:gd name="T14" fmla="*/ 180 w 181"/>
              <a:gd name="T15" fmla="*/ 0 h 2467"/>
              <a:gd name="T16" fmla="*/ 175 w 181"/>
              <a:gd name="T17" fmla="*/ 5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1" h="2467">
                <a:moveTo>
                  <a:pt x="67" y="2466"/>
                </a:moveTo>
                <a:lnTo>
                  <a:pt x="146" y="1800"/>
                </a:lnTo>
                <a:lnTo>
                  <a:pt x="47" y="1800"/>
                </a:lnTo>
                <a:lnTo>
                  <a:pt x="173" y="1099"/>
                </a:lnTo>
                <a:lnTo>
                  <a:pt x="4" y="1123"/>
                </a:lnTo>
                <a:lnTo>
                  <a:pt x="162" y="544"/>
                </a:lnTo>
                <a:lnTo>
                  <a:pt x="0" y="526"/>
                </a:lnTo>
                <a:lnTo>
                  <a:pt x="180" y="0"/>
                </a:lnTo>
                <a:lnTo>
                  <a:pt x="175" y="5"/>
                </a:lnTo>
              </a:path>
            </a:pathLst>
          </a:custGeom>
          <a:noFill/>
          <a:ln w="254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6690" name="Freeform 66">
            <a:extLst>
              <a:ext uri="{FF2B5EF4-FFF2-40B4-BE49-F238E27FC236}">
                <a16:creationId xmlns:a16="http://schemas.microsoft.com/office/drawing/2014/main" id="{6E2311B3-E144-C896-C0E3-76BEBADAD5A4}"/>
              </a:ext>
            </a:extLst>
          </p:cNvPr>
          <p:cNvSpPr>
            <a:spLocks/>
          </p:cNvSpPr>
          <p:nvPr/>
        </p:nvSpPr>
        <p:spPr bwMode="auto">
          <a:xfrm>
            <a:off x="7191375" y="2962275"/>
            <a:ext cx="401638" cy="544513"/>
          </a:xfrm>
          <a:custGeom>
            <a:avLst/>
            <a:gdLst>
              <a:gd name="T0" fmla="*/ 151 w 253"/>
              <a:gd name="T1" fmla="*/ 6 h 343"/>
              <a:gd name="T2" fmla="*/ 130 w 253"/>
              <a:gd name="T3" fmla="*/ 0 h 343"/>
              <a:gd name="T4" fmla="*/ 113 w 253"/>
              <a:gd name="T5" fmla="*/ 0 h 343"/>
              <a:gd name="T6" fmla="*/ 92 w 253"/>
              <a:gd name="T7" fmla="*/ 0 h 343"/>
              <a:gd name="T8" fmla="*/ 79 w 253"/>
              <a:gd name="T9" fmla="*/ 6 h 343"/>
              <a:gd name="T10" fmla="*/ 67 w 253"/>
              <a:gd name="T11" fmla="*/ 6 h 343"/>
              <a:gd name="T12" fmla="*/ 50 w 253"/>
              <a:gd name="T13" fmla="*/ 18 h 343"/>
              <a:gd name="T14" fmla="*/ 37 w 253"/>
              <a:gd name="T15" fmla="*/ 18 h 343"/>
              <a:gd name="T16" fmla="*/ 21 w 253"/>
              <a:gd name="T17" fmla="*/ 37 h 343"/>
              <a:gd name="T18" fmla="*/ 8 w 253"/>
              <a:gd name="T19" fmla="*/ 55 h 343"/>
              <a:gd name="T20" fmla="*/ 4 w 253"/>
              <a:gd name="T21" fmla="*/ 87 h 343"/>
              <a:gd name="T22" fmla="*/ 4 w 253"/>
              <a:gd name="T23" fmla="*/ 105 h 343"/>
              <a:gd name="T24" fmla="*/ 0 w 253"/>
              <a:gd name="T25" fmla="*/ 136 h 343"/>
              <a:gd name="T26" fmla="*/ 0 w 253"/>
              <a:gd name="T27" fmla="*/ 155 h 343"/>
              <a:gd name="T28" fmla="*/ 4 w 253"/>
              <a:gd name="T29" fmla="*/ 186 h 343"/>
              <a:gd name="T30" fmla="*/ 12 w 253"/>
              <a:gd name="T31" fmla="*/ 211 h 343"/>
              <a:gd name="T32" fmla="*/ 16 w 253"/>
              <a:gd name="T33" fmla="*/ 230 h 343"/>
              <a:gd name="T34" fmla="*/ 29 w 253"/>
              <a:gd name="T35" fmla="*/ 248 h 343"/>
              <a:gd name="T36" fmla="*/ 42 w 253"/>
              <a:gd name="T37" fmla="*/ 267 h 343"/>
              <a:gd name="T38" fmla="*/ 58 w 253"/>
              <a:gd name="T39" fmla="*/ 286 h 343"/>
              <a:gd name="T40" fmla="*/ 75 w 253"/>
              <a:gd name="T41" fmla="*/ 292 h 343"/>
              <a:gd name="T42" fmla="*/ 88 w 253"/>
              <a:gd name="T43" fmla="*/ 310 h 343"/>
              <a:gd name="T44" fmla="*/ 100 w 253"/>
              <a:gd name="T45" fmla="*/ 317 h 343"/>
              <a:gd name="T46" fmla="*/ 142 w 253"/>
              <a:gd name="T47" fmla="*/ 329 h 343"/>
              <a:gd name="T48" fmla="*/ 159 w 253"/>
              <a:gd name="T49" fmla="*/ 335 h 343"/>
              <a:gd name="T50" fmla="*/ 172 w 253"/>
              <a:gd name="T51" fmla="*/ 335 h 343"/>
              <a:gd name="T52" fmla="*/ 184 w 253"/>
              <a:gd name="T53" fmla="*/ 342 h 343"/>
              <a:gd name="T54" fmla="*/ 197 w 253"/>
              <a:gd name="T55" fmla="*/ 335 h 343"/>
              <a:gd name="T56" fmla="*/ 210 w 253"/>
              <a:gd name="T57" fmla="*/ 329 h 343"/>
              <a:gd name="T58" fmla="*/ 222 w 253"/>
              <a:gd name="T59" fmla="*/ 329 h 343"/>
              <a:gd name="T60" fmla="*/ 231 w 253"/>
              <a:gd name="T61" fmla="*/ 310 h 343"/>
              <a:gd name="T62" fmla="*/ 235 w 253"/>
              <a:gd name="T63" fmla="*/ 292 h 343"/>
              <a:gd name="T64" fmla="*/ 247 w 253"/>
              <a:gd name="T65" fmla="*/ 267 h 343"/>
              <a:gd name="T66" fmla="*/ 247 w 253"/>
              <a:gd name="T67" fmla="*/ 248 h 343"/>
              <a:gd name="T68" fmla="*/ 252 w 253"/>
              <a:gd name="T69" fmla="*/ 230 h 343"/>
              <a:gd name="T70" fmla="*/ 252 w 253"/>
              <a:gd name="T71" fmla="*/ 198 h 343"/>
              <a:gd name="T72" fmla="*/ 252 w 253"/>
              <a:gd name="T73" fmla="*/ 167 h 343"/>
              <a:gd name="T74" fmla="*/ 243 w 253"/>
              <a:gd name="T75" fmla="*/ 136 h 343"/>
              <a:gd name="T76" fmla="*/ 231 w 253"/>
              <a:gd name="T77" fmla="*/ 118 h 343"/>
              <a:gd name="T78" fmla="*/ 222 w 253"/>
              <a:gd name="T79" fmla="*/ 93 h 343"/>
              <a:gd name="T80" fmla="*/ 214 w 253"/>
              <a:gd name="T81" fmla="*/ 74 h 343"/>
              <a:gd name="T82" fmla="*/ 201 w 253"/>
              <a:gd name="T83" fmla="*/ 62 h 343"/>
              <a:gd name="T84" fmla="*/ 212 w 253"/>
              <a:gd name="T85" fmla="*/ 74 h 343"/>
              <a:gd name="T86" fmla="*/ 212 w 253"/>
              <a:gd name="T87" fmla="*/ 59 h 343"/>
              <a:gd name="T88" fmla="*/ 200 w 253"/>
              <a:gd name="T89" fmla="*/ 51 h 343"/>
              <a:gd name="T90" fmla="*/ 165 w 253"/>
              <a:gd name="T91" fmla="*/ 59 h 343"/>
              <a:gd name="T92" fmla="*/ 137 w 253"/>
              <a:gd name="T93" fmla="*/ 59 h 343"/>
              <a:gd name="T94" fmla="*/ 126 w 253"/>
              <a:gd name="T95" fmla="*/ 59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53" h="343">
                <a:moveTo>
                  <a:pt x="151" y="6"/>
                </a:moveTo>
                <a:lnTo>
                  <a:pt x="130" y="0"/>
                </a:lnTo>
                <a:lnTo>
                  <a:pt x="113" y="0"/>
                </a:lnTo>
                <a:lnTo>
                  <a:pt x="92" y="0"/>
                </a:lnTo>
                <a:lnTo>
                  <a:pt x="79" y="6"/>
                </a:lnTo>
                <a:lnTo>
                  <a:pt x="67" y="6"/>
                </a:lnTo>
                <a:lnTo>
                  <a:pt x="50" y="18"/>
                </a:lnTo>
                <a:lnTo>
                  <a:pt x="37" y="18"/>
                </a:lnTo>
                <a:lnTo>
                  <a:pt x="21" y="37"/>
                </a:lnTo>
                <a:lnTo>
                  <a:pt x="8" y="55"/>
                </a:lnTo>
                <a:lnTo>
                  <a:pt x="4" y="87"/>
                </a:lnTo>
                <a:lnTo>
                  <a:pt x="4" y="105"/>
                </a:lnTo>
                <a:lnTo>
                  <a:pt x="0" y="136"/>
                </a:lnTo>
                <a:lnTo>
                  <a:pt x="0" y="155"/>
                </a:lnTo>
                <a:lnTo>
                  <a:pt x="4" y="186"/>
                </a:lnTo>
                <a:lnTo>
                  <a:pt x="12" y="211"/>
                </a:lnTo>
                <a:lnTo>
                  <a:pt x="16" y="230"/>
                </a:lnTo>
                <a:lnTo>
                  <a:pt x="29" y="248"/>
                </a:lnTo>
                <a:lnTo>
                  <a:pt x="42" y="267"/>
                </a:lnTo>
                <a:lnTo>
                  <a:pt x="58" y="286"/>
                </a:lnTo>
                <a:lnTo>
                  <a:pt x="75" y="292"/>
                </a:lnTo>
                <a:lnTo>
                  <a:pt x="88" y="310"/>
                </a:lnTo>
                <a:lnTo>
                  <a:pt x="100" y="317"/>
                </a:lnTo>
                <a:lnTo>
                  <a:pt x="142" y="329"/>
                </a:lnTo>
                <a:lnTo>
                  <a:pt x="159" y="335"/>
                </a:lnTo>
                <a:lnTo>
                  <a:pt x="172" y="335"/>
                </a:lnTo>
                <a:lnTo>
                  <a:pt x="184" y="342"/>
                </a:lnTo>
                <a:lnTo>
                  <a:pt x="197" y="335"/>
                </a:lnTo>
                <a:lnTo>
                  <a:pt x="210" y="329"/>
                </a:lnTo>
                <a:lnTo>
                  <a:pt x="222" y="329"/>
                </a:lnTo>
                <a:lnTo>
                  <a:pt x="231" y="310"/>
                </a:lnTo>
                <a:lnTo>
                  <a:pt x="235" y="292"/>
                </a:lnTo>
                <a:lnTo>
                  <a:pt x="247" y="267"/>
                </a:lnTo>
                <a:lnTo>
                  <a:pt x="247" y="248"/>
                </a:lnTo>
                <a:lnTo>
                  <a:pt x="252" y="230"/>
                </a:lnTo>
                <a:lnTo>
                  <a:pt x="252" y="198"/>
                </a:lnTo>
                <a:lnTo>
                  <a:pt x="252" y="167"/>
                </a:lnTo>
                <a:lnTo>
                  <a:pt x="243" y="136"/>
                </a:lnTo>
                <a:lnTo>
                  <a:pt x="231" y="118"/>
                </a:lnTo>
                <a:lnTo>
                  <a:pt x="222" y="93"/>
                </a:lnTo>
                <a:lnTo>
                  <a:pt x="214" y="74"/>
                </a:lnTo>
                <a:lnTo>
                  <a:pt x="201" y="62"/>
                </a:lnTo>
                <a:lnTo>
                  <a:pt x="212" y="74"/>
                </a:lnTo>
                <a:lnTo>
                  <a:pt x="212" y="59"/>
                </a:lnTo>
                <a:lnTo>
                  <a:pt x="200" y="51"/>
                </a:lnTo>
                <a:lnTo>
                  <a:pt x="165" y="59"/>
                </a:lnTo>
                <a:lnTo>
                  <a:pt x="137" y="59"/>
                </a:lnTo>
                <a:lnTo>
                  <a:pt x="126" y="59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858A356C-ED74-EE2C-7FD0-18F54E9D9B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Differing scales</a:t>
            </a:r>
          </a:p>
        </p:txBody>
      </p:sp>
      <p:grpSp>
        <p:nvGrpSpPr>
          <p:cNvPr id="27654" name="Group 6">
            <a:extLst>
              <a:ext uri="{FF2B5EF4-FFF2-40B4-BE49-F238E27FC236}">
                <a16:creationId xmlns:a16="http://schemas.microsoft.com/office/drawing/2014/main" id="{24B68B8F-B3E2-3DC8-32B3-FD334C60C897}"/>
              </a:ext>
            </a:extLst>
          </p:cNvPr>
          <p:cNvGrpSpPr>
            <a:grpSpLocks/>
          </p:cNvGrpSpPr>
          <p:nvPr/>
        </p:nvGrpSpPr>
        <p:grpSpPr bwMode="auto">
          <a:xfrm>
            <a:off x="2436813" y="2333625"/>
            <a:ext cx="2009775" cy="2190750"/>
            <a:chOff x="1535" y="1470"/>
            <a:chExt cx="1266" cy="1380"/>
          </a:xfrm>
        </p:grpSpPr>
        <p:pic>
          <p:nvPicPr>
            <p:cNvPr id="27651" name="Picture 3">
              <a:extLst>
                <a:ext uri="{FF2B5EF4-FFF2-40B4-BE49-F238E27FC236}">
                  <a16:creationId xmlns:a16="http://schemas.microsoft.com/office/drawing/2014/main" id="{A86178E5-2772-7EC0-AA01-1C6AE2A8B9B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5" y="1470"/>
              <a:ext cx="1266" cy="1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652" name="Line 4">
              <a:extLst>
                <a:ext uri="{FF2B5EF4-FFF2-40B4-BE49-F238E27FC236}">
                  <a16:creationId xmlns:a16="http://schemas.microsoft.com/office/drawing/2014/main" id="{75BDAFD6-57FC-FC0C-5312-B46B1B042E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6" y="1890"/>
              <a:ext cx="114" cy="1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653" name="Line 5">
              <a:extLst>
                <a:ext uri="{FF2B5EF4-FFF2-40B4-BE49-F238E27FC236}">
                  <a16:creationId xmlns:a16="http://schemas.microsoft.com/office/drawing/2014/main" id="{5A93F286-0706-5ADA-9F5D-1BC3288A43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1974"/>
              <a:ext cx="114" cy="1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7657" name="Group 9">
            <a:extLst>
              <a:ext uri="{FF2B5EF4-FFF2-40B4-BE49-F238E27FC236}">
                <a16:creationId xmlns:a16="http://schemas.microsoft.com/office/drawing/2014/main" id="{6502DF56-835A-00E1-F12F-D8F51A3235B3}"/>
              </a:ext>
            </a:extLst>
          </p:cNvPr>
          <p:cNvGrpSpPr>
            <a:grpSpLocks/>
          </p:cNvGrpSpPr>
          <p:nvPr/>
        </p:nvGrpSpPr>
        <p:grpSpPr bwMode="auto">
          <a:xfrm>
            <a:off x="4535488" y="2314575"/>
            <a:ext cx="4559300" cy="4371975"/>
            <a:chOff x="2857" y="1458"/>
            <a:chExt cx="2872" cy="2754"/>
          </a:xfrm>
        </p:grpSpPr>
        <p:pic>
          <p:nvPicPr>
            <p:cNvPr id="27655" name="Picture 7">
              <a:extLst>
                <a:ext uri="{FF2B5EF4-FFF2-40B4-BE49-F238E27FC236}">
                  <a16:creationId xmlns:a16="http://schemas.microsoft.com/office/drawing/2014/main" id="{1BD7AE81-2DD9-1A1F-D6D5-49715B4DFBC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" y="1458"/>
              <a:ext cx="2872" cy="27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656" name="Line 8">
              <a:extLst>
                <a:ext uri="{FF2B5EF4-FFF2-40B4-BE49-F238E27FC236}">
                  <a16:creationId xmlns:a16="http://schemas.microsoft.com/office/drawing/2014/main" id="{A21E2E0B-86B4-64FB-DDD1-251F1E5F16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0" y="2124"/>
              <a:ext cx="132" cy="13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7658" name="Rectangle 10">
            <a:extLst>
              <a:ext uri="{FF2B5EF4-FFF2-40B4-BE49-F238E27FC236}">
                <a16:creationId xmlns:a16="http://schemas.microsoft.com/office/drawing/2014/main" id="{C89EA93E-1C9A-878F-85B4-8EB5CB9D20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5325" y="1543050"/>
            <a:ext cx="7772400" cy="4114800"/>
          </a:xfrm>
          <a:noFill/>
          <a:ln/>
        </p:spPr>
        <p:txBody>
          <a:bodyPr/>
          <a:lstStyle/>
          <a:p>
            <a:r>
              <a:rPr lang="en-US" altLang="LID4096"/>
              <a:t>Overview widgets</a:t>
            </a:r>
          </a:p>
        </p:txBody>
      </p:sp>
      <p:sp>
        <p:nvSpPr>
          <p:cNvPr id="27659" name="Arc 11">
            <a:extLst>
              <a:ext uri="{FF2B5EF4-FFF2-40B4-BE49-F238E27FC236}">
                <a16:creationId xmlns:a16="http://schemas.microsoft.com/office/drawing/2014/main" id="{0F8D90D7-D522-D119-448C-F7D06ACDD633}"/>
              </a:ext>
            </a:extLst>
          </p:cNvPr>
          <p:cNvSpPr>
            <a:spLocks/>
          </p:cNvSpPr>
          <p:nvPr/>
        </p:nvSpPr>
        <p:spPr bwMode="auto">
          <a:xfrm rot="10800000">
            <a:off x="4525963" y="3057525"/>
            <a:ext cx="3627437" cy="409575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2488 w 22488"/>
              <a:gd name="T1" fmla="*/ 21582 h 21600"/>
              <a:gd name="T2" fmla="*/ 0 w 22488"/>
              <a:gd name="T3" fmla="*/ 0 h 21600"/>
              <a:gd name="T4" fmla="*/ 21600 w 22488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488" h="21600" fill="none" extrusionOk="0">
                <a:moveTo>
                  <a:pt x="22487" y="21581"/>
                </a:moveTo>
                <a:cubicBezTo>
                  <a:pt x="22192" y="21593"/>
                  <a:pt x="21896" y="21599"/>
                  <a:pt x="21600" y="21599"/>
                </a:cubicBezTo>
                <a:cubicBezTo>
                  <a:pt x="9670" y="21599"/>
                  <a:pt x="-1" y="11929"/>
                  <a:pt x="-1" y="-1"/>
                </a:cubicBezTo>
              </a:path>
              <a:path w="22488" h="21600" stroke="0" extrusionOk="0">
                <a:moveTo>
                  <a:pt x="22487" y="21581"/>
                </a:moveTo>
                <a:cubicBezTo>
                  <a:pt x="22192" y="21593"/>
                  <a:pt x="21896" y="21599"/>
                  <a:pt x="21600" y="21599"/>
                </a:cubicBezTo>
                <a:cubicBezTo>
                  <a:pt x="9670" y="21599"/>
                  <a:pt x="-1" y="11929"/>
                  <a:pt x="-1" y="-1"/>
                </a:cubicBezTo>
                <a:lnTo>
                  <a:pt x="21600" y="0"/>
                </a:lnTo>
                <a:close/>
              </a:path>
            </a:pathLst>
          </a:custGeom>
          <a:noFill/>
          <a:ln w="50800" cap="rnd">
            <a:solidFill>
              <a:schemeClr val="accent1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7683" name="Group 35">
            <a:extLst>
              <a:ext uri="{FF2B5EF4-FFF2-40B4-BE49-F238E27FC236}">
                <a16:creationId xmlns:a16="http://schemas.microsoft.com/office/drawing/2014/main" id="{E3FC5C81-701D-1BA2-E672-09C5FC551CBF}"/>
              </a:ext>
            </a:extLst>
          </p:cNvPr>
          <p:cNvGrpSpPr>
            <a:grpSpLocks/>
          </p:cNvGrpSpPr>
          <p:nvPr/>
        </p:nvGrpSpPr>
        <p:grpSpPr bwMode="auto">
          <a:xfrm>
            <a:off x="3140075" y="5462588"/>
            <a:ext cx="957263" cy="1355725"/>
            <a:chOff x="1978" y="3441"/>
            <a:chExt cx="603" cy="854"/>
          </a:xfrm>
        </p:grpSpPr>
        <p:grpSp>
          <p:nvGrpSpPr>
            <p:cNvPr id="27672" name="Group 24">
              <a:extLst>
                <a:ext uri="{FF2B5EF4-FFF2-40B4-BE49-F238E27FC236}">
                  <a16:creationId xmlns:a16="http://schemas.microsoft.com/office/drawing/2014/main" id="{897DF837-62C4-93A4-88E6-1E4D352784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9" y="3606"/>
              <a:ext cx="532" cy="383"/>
              <a:chOff x="2049" y="3606"/>
              <a:chExt cx="532" cy="383"/>
            </a:xfrm>
          </p:grpSpPr>
          <p:grpSp>
            <p:nvGrpSpPr>
              <p:cNvPr id="27662" name="Group 14">
                <a:extLst>
                  <a:ext uri="{FF2B5EF4-FFF2-40B4-BE49-F238E27FC236}">
                    <a16:creationId xmlns:a16="http://schemas.microsoft.com/office/drawing/2014/main" id="{B62DB774-442C-253C-DEFF-7CA31E07B5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9" y="3757"/>
                <a:ext cx="532" cy="232"/>
                <a:chOff x="2049" y="3757"/>
                <a:chExt cx="532" cy="232"/>
              </a:xfrm>
            </p:grpSpPr>
            <p:sp>
              <p:nvSpPr>
                <p:cNvPr id="27660" name="Oval 12">
                  <a:extLst>
                    <a:ext uri="{FF2B5EF4-FFF2-40B4-BE49-F238E27FC236}">
                      <a16:creationId xmlns:a16="http://schemas.microsoft.com/office/drawing/2014/main" id="{2F411518-BB88-8581-118F-1AEF8C1E84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49" y="3769"/>
                  <a:ext cx="532" cy="22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61" name="Oval 13">
                  <a:extLst>
                    <a:ext uri="{FF2B5EF4-FFF2-40B4-BE49-F238E27FC236}">
                      <a16:creationId xmlns:a16="http://schemas.microsoft.com/office/drawing/2014/main" id="{5C92BE30-4B12-17F2-99EC-E39DF2A3A8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49" y="3757"/>
                  <a:ext cx="532" cy="21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665" name="Group 17">
                <a:extLst>
                  <a:ext uri="{FF2B5EF4-FFF2-40B4-BE49-F238E27FC236}">
                    <a16:creationId xmlns:a16="http://schemas.microsoft.com/office/drawing/2014/main" id="{5DF36D90-D005-C8A1-625B-6F0C39D4B6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77" y="3606"/>
                <a:ext cx="192" cy="288"/>
                <a:chOff x="2377" y="3606"/>
                <a:chExt cx="192" cy="288"/>
              </a:xfrm>
            </p:grpSpPr>
            <p:sp>
              <p:nvSpPr>
                <p:cNvPr id="27663" name="AutoShape 15">
                  <a:extLst>
                    <a:ext uri="{FF2B5EF4-FFF2-40B4-BE49-F238E27FC236}">
                      <a16:creationId xmlns:a16="http://schemas.microsoft.com/office/drawing/2014/main" id="{6A6AAE02-5302-F631-8BBD-B316FB7A2F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2354" y="3679"/>
                  <a:ext cx="254" cy="176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64" name="Rectangle 16">
                  <a:extLst>
                    <a:ext uri="{FF2B5EF4-FFF2-40B4-BE49-F238E27FC236}">
                      <a16:creationId xmlns:a16="http://schemas.microsoft.com/office/drawing/2014/main" id="{FB26B207-AC5F-79D3-6AE1-FDCA3B496B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2377" y="3606"/>
                  <a:ext cx="15" cy="28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670" name="Group 22">
                <a:extLst>
                  <a:ext uri="{FF2B5EF4-FFF2-40B4-BE49-F238E27FC236}">
                    <a16:creationId xmlns:a16="http://schemas.microsoft.com/office/drawing/2014/main" id="{005D7B39-9DC9-FBC8-0846-C178CFA5F2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83" y="3913"/>
                <a:ext cx="88" cy="32"/>
                <a:chOff x="2183" y="3913"/>
                <a:chExt cx="88" cy="32"/>
              </a:xfrm>
            </p:grpSpPr>
            <p:grpSp>
              <p:nvGrpSpPr>
                <p:cNvPr id="27668" name="Group 20">
                  <a:extLst>
                    <a:ext uri="{FF2B5EF4-FFF2-40B4-BE49-F238E27FC236}">
                      <a16:creationId xmlns:a16="http://schemas.microsoft.com/office/drawing/2014/main" id="{014F62F7-35D1-E9B1-1C82-5EC4B1955D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185" y="3913"/>
                  <a:ext cx="86" cy="32"/>
                  <a:chOff x="2185" y="3913"/>
                  <a:chExt cx="86" cy="32"/>
                </a:xfrm>
              </p:grpSpPr>
              <p:sp>
                <p:nvSpPr>
                  <p:cNvPr id="27666" name="Arc 18">
                    <a:extLst>
                      <a:ext uri="{FF2B5EF4-FFF2-40B4-BE49-F238E27FC236}">
                        <a16:creationId xmlns:a16="http://schemas.microsoft.com/office/drawing/2014/main" id="{E122CE91-58FF-B25A-2613-A585897D28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27" y="3913"/>
                    <a:ext cx="44" cy="32"/>
                  </a:xfrm>
                  <a:custGeom>
                    <a:avLst/>
                    <a:gdLst>
                      <a:gd name="G0" fmla="+- 489 0 0"/>
                      <a:gd name="G1" fmla="+- 21600 0 0"/>
                      <a:gd name="G2" fmla="+- 21600 0 0"/>
                      <a:gd name="T0" fmla="*/ 0 w 22078"/>
                      <a:gd name="T1" fmla="*/ 6 h 21600"/>
                      <a:gd name="T2" fmla="*/ 22078 w 22078"/>
                      <a:gd name="T3" fmla="*/ 20907 h 21600"/>
                      <a:gd name="T4" fmla="*/ 489 w 22078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78" h="21600" fill="none" extrusionOk="0">
                        <a:moveTo>
                          <a:pt x="-1" y="5"/>
                        </a:moveTo>
                        <a:cubicBezTo>
                          <a:pt x="162" y="1"/>
                          <a:pt x="325" y="0"/>
                          <a:pt x="489" y="0"/>
                        </a:cubicBezTo>
                        <a:cubicBezTo>
                          <a:pt x="12148" y="0"/>
                          <a:pt x="21703" y="9253"/>
                          <a:pt x="22077" y="20907"/>
                        </a:cubicBezTo>
                      </a:path>
                      <a:path w="22078" h="21600" stroke="0" extrusionOk="0">
                        <a:moveTo>
                          <a:pt x="-1" y="5"/>
                        </a:moveTo>
                        <a:cubicBezTo>
                          <a:pt x="162" y="1"/>
                          <a:pt x="325" y="0"/>
                          <a:pt x="489" y="0"/>
                        </a:cubicBezTo>
                        <a:cubicBezTo>
                          <a:pt x="12148" y="0"/>
                          <a:pt x="21703" y="9253"/>
                          <a:pt x="22077" y="20907"/>
                        </a:cubicBezTo>
                        <a:lnTo>
                          <a:pt x="489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7667" name="Arc 19">
                    <a:extLst>
                      <a:ext uri="{FF2B5EF4-FFF2-40B4-BE49-F238E27FC236}">
                        <a16:creationId xmlns:a16="http://schemas.microsoft.com/office/drawing/2014/main" id="{821C7956-034A-1D18-59F4-2143977115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85" y="3914"/>
                    <a:ext cx="43" cy="31"/>
                  </a:xfrm>
                  <a:custGeom>
                    <a:avLst/>
                    <a:gdLst>
                      <a:gd name="G0" fmla="+- 21589 0 0"/>
                      <a:gd name="G1" fmla="+- 21594 0 0"/>
                      <a:gd name="G2" fmla="+- 21600 0 0"/>
                      <a:gd name="T0" fmla="*/ 0 w 21589"/>
                      <a:gd name="T1" fmla="*/ 20916 h 21594"/>
                      <a:gd name="T2" fmla="*/ 21100 w 21589"/>
                      <a:gd name="T3" fmla="*/ 0 h 21594"/>
                      <a:gd name="T4" fmla="*/ 21589 w 21589"/>
                      <a:gd name="T5" fmla="*/ 21594 h 215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4" fill="none" extrusionOk="0">
                        <a:moveTo>
                          <a:pt x="-1" y="20915"/>
                        </a:moveTo>
                        <a:cubicBezTo>
                          <a:pt x="359" y="9445"/>
                          <a:pt x="9626" y="259"/>
                          <a:pt x="21099" y="-1"/>
                        </a:cubicBezTo>
                      </a:path>
                      <a:path w="21589" h="21594" stroke="0" extrusionOk="0">
                        <a:moveTo>
                          <a:pt x="-1" y="20915"/>
                        </a:moveTo>
                        <a:cubicBezTo>
                          <a:pt x="359" y="9445"/>
                          <a:pt x="9626" y="259"/>
                          <a:pt x="21099" y="-1"/>
                        </a:cubicBezTo>
                        <a:lnTo>
                          <a:pt x="21589" y="2159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7669" name="Line 21">
                  <a:extLst>
                    <a:ext uri="{FF2B5EF4-FFF2-40B4-BE49-F238E27FC236}">
                      <a16:creationId xmlns:a16="http://schemas.microsoft.com/office/drawing/2014/main" id="{75354329-447A-AF37-6769-885B9E4C1D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83" y="3943"/>
                  <a:ext cx="8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671" name="Freeform 23">
                <a:extLst>
                  <a:ext uri="{FF2B5EF4-FFF2-40B4-BE49-F238E27FC236}">
                    <a16:creationId xmlns:a16="http://schemas.microsoft.com/office/drawing/2014/main" id="{FC012354-A019-0254-C7E4-1EE22ABB9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8" y="3882"/>
                <a:ext cx="244" cy="56"/>
              </a:xfrm>
              <a:custGeom>
                <a:avLst/>
                <a:gdLst>
                  <a:gd name="T0" fmla="*/ 0 w 244"/>
                  <a:gd name="T1" fmla="*/ 55 h 56"/>
                  <a:gd name="T2" fmla="*/ 11 w 244"/>
                  <a:gd name="T3" fmla="*/ 51 h 56"/>
                  <a:gd name="T4" fmla="*/ 30 w 244"/>
                  <a:gd name="T5" fmla="*/ 51 h 56"/>
                  <a:gd name="T6" fmla="*/ 41 w 244"/>
                  <a:gd name="T7" fmla="*/ 51 h 56"/>
                  <a:gd name="T8" fmla="*/ 52 w 244"/>
                  <a:gd name="T9" fmla="*/ 55 h 56"/>
                  <a:gd name="T10" fmla="*/ 60 w 244"/>
                  <a:gd name="T11" fmla="*/ 55 h 56"/>
                  <a:gd name="T12" fmla="*/ 74 w 244"/>
                  <a:gd name="T13" fmla="*/ 55 h 56"/>
                  <a:gd name="T14" fmla="*/ 85 w 244"/>
                  <a:gd name="T15" fmla="*/ 55 h 56"/>
                  <a:gd name="T16" fmla="*/ 93 w 244"/>
                  <a:gd name="T17" fmla="*/ 55 h 56"/>
                  <a:gd name="T18" fmla="*/ 104 w 244"/>
                  <a:gd name="T19" fmla="*/ 55 h 56"/>
                  <a:gd name="T20" fmla="*/ 113 w 244"/>
                  <a:gd name="T21" fmla="*/ 55 h 56"/>
                  <a:gd name="T22" fmla="*/ 124 w 244"/>
                  <a:gd name="T23" fmla="*/ 51 h 56"/>
                  <a:gd name="T24" fmla="*/ 132 w 244"/>
                  <a:gd name="T25" fmla="*/ 51 h 56"/>
                  <a:gd name="T26" fmla="*/ 140 w 244"/>
                  <a:gd name="T27" fmla="*/ 48 h 56"/>
                  <a:gd name="T28" fmla="*/ 149 w 244"/>
                  <a:gd name="T29" fmla="*/ 45 h 56"/>
                  <a:gd name="T30" fmla="*/ 157 w 244"/>
                  <a:gd name="T31" fmla="*/ 35 h 56"/>
                  <a:gd name="T32" fmla="*/ 165 w 244"/>
                  <a:gd name="T33" fmla="*/ 25 h 56"/>
                  <a:gd name="T34" fmla="*/ 176 w 244"/>
                  <a:gd name="T35" fmla="*/ 22 h 56"/>
                  <a:gd name="T36" fmla="*/ 184 w 244"/>
                  <a:gd name="T37" fmla="*/ 19 h 56"/>
                  <a:gd name="T38" fmla="*/ 204 w 244"/>
                  <a:gd name="T39" fmla="*/ 12 h 56"/>
                  <a:gd name="T40" fmla="*/ 212 w 244"/>
                  <a:gd name="T41" fmla="*/ 9 h 56"/>
                  <a:gd name="T42" fmla="*/ 220 w 244"/>
                  <a:gd name="T43" fmla="*/ 9 h 56"/>
                  <a:gd name="T44" fmla="*/ 229 w 244"/>
                  <a:gd name="T45" fmla="*/ 6 h 56"/>
                  <a:gd name="T46" fmla="*/ 237 w 244"/>
                  <a:gd name="T47" fmla="*/ 0 h 56"/>
                  <a:gd name="T48" fmla="*/ 243 w 244"/>
                  <a:gd name="T4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44" h="56">
                    <a:moveTo>
                      <a:pt x="0" y="55"/>
                    </a:moveTo>
                    <a:lnTo>
                      <a:pt x="11" y="51"/>
                    </a:lnTo>
                    <a:lnTo>
                      <a:pt x="30" y="51"/>
                    </a:lnTo>
                    <a:lnTo>
                      <a:pt x="41" y="51"/>
                    </a:lnTo>
                    <a:lnTo>
                      <a:pt x="52" y="55"/>
                    </a:lnTo>
                    <a:lnTo>
                      <a:pt x="60" y="55"/>
                    </a:lnTo>
                    <a:lnTo>
                      <a:pt x="74" y="55"/>
                    </a:lnTo>
                    <a:lnTo>
                      <a:pt x="85" y="55"/>
                    </a:lnTo>
                    <a:lnTo>
                      <a:pt x="93" y="55"/>
                    </a:lnTo>
                    <a:lnTo>
                      <a:pt x="104" y="55"/>
                    </a:lnTo>
                    <a:lnTo>
                      <a:pt x="113" y="55"/>
                    </a:lnTo>
                    <a:lnTo>
                      <a:pt x="124" y="51"/>
                    </a:lnTo>
                    <a:lnTo>
                      <a:pt x="132" y="51"/>
                    </a:lnTo>
                    <a:lnTo>
                      <a:pt x="140" y="48"/>
                    </a:lnTo>
                    <a:lnTo>
                      <a:pt x="149" y="45"/>
                    </a:lnTo>
                    <a:lnTo>
                      <a:pt x="157" y="35"/>
                    </a:lnTo>
                    <a:lnTo>
                      <a:pt x="165" y="25"/>
                    </a:lnTo>
                    <a:lnTo>
                      <a:pt x="176" y="22"/>
                    </a:lnTo>
                    <a:lnTo>
                      <a:pt x="184" y="19"/>
                    </a:lnTo>
                    <a:lnTo>
                      <a:pt x="204" y="12"/>
                    </a:lnTo>
                    <a:lnTo>
                      <a:pt x="212" y="9"/>
                    </a:lnTo>
                    <a:lnTo>
                      <a:pt x="220" y="9"/>
                    </a:lnTo>
                    <a:lnTo>
                      <a:pt x="229" y="6"/>
                    </a:lnTo>
                    <a:lnTo>
                      <a:pt x="237" y="0"/>
                    </a:lnTo>
                    <a:lnTo>
                      <a:pt x="243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7682" name="Group 34">
              <a:extLst>
                <a:ext uri="{FF2B5EF4-FFF2-40B4-BE49-F238E27FC236}">
                  <a16:creationId xmlns:a16="http://schemas.microsoft.com/office/drawing/2014/main" id="{8945B6FC-3CCD-BDE7-6D20-08CB3000BF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8" y="3441"/>
              <a:ext cx="387" cy="854"/>
              <a:chOff x="1978" y="3441"/>
              <a:chExt cx="387" cy="854"/>
            </a:xfrm>
          </p:grpSpPr>
          <p:sp>
            <p:nvSpPr>
              <p:cNvPr id="27673" name="Oval 25">
                <a:extLst>
                  <a:ext uri="{FF2B5EF4-FFF2-40B4-BE49-F238E27FC236}">
                    <a16:creationId xmlns:a16="http://schemas.microsoft.com/office/drawing/2014/main" id="{6D5732F1-59E1-25EC-7319-AC4A283E2A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9" y="3441"/>
                <a:ext cx="90" cy="15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74" name="Line 26">
                <a:extLst>
                  <a:ext uri="{FF2B5EF4-FFF2-40B4-BE49-F238E27FC236}">
                    <a16:creationId xmlns:a16="http://schemas.microsoft.com/office/drawing/2014/main" id="{4114CF56-31E8-CCF1-BA3B-D7458974C9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8" y="3980"/>
                <a:ext cx="230" cy="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75" name="Line 27">
                <a:extLst>
                  <a:ext uri="{FF2B5EF4-FFF2-40B4-BE49-F238E27FC236}">
                    <a16:creationId xmlns:a16="http://schemas.microsoft.com/office/drawing/2014/main" id="{F285D4D0-E04F-52F6-D76D-AAA6FE7558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8" y="4042"/>
                <a:ext cx="157" cy="25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76" name="Line 28">
                <a:extLst>
                  <a:ext uri="{FF2B5EF4-FFF2-40B4-BE49-F238E27FC236}">
                    <a16:creationId xmlns:a16="http://schemas.microsoft.com/office/drawing/2014/main" id="{97D887F1-91EA-9744-9BD6-DE4242D19F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49" y="3685"/>
                <a:ext cx="54" cy="19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77" name="Line 29">
                <a:extLst>
                  <a:ext uri="{FF2B5EF4-FFF2-40B4-BE49-F238E27FC236}">
                    <a16:creationId xmlns:a16="http://schemas.microsoft.com/office/drawing/2014/main" id="{46FD3F04-5848-5E50-93FE-6134FD9431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03" y="3875"/>
                <a:ext cx="132" cy="2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78" name="Line 30">
                <a:extLst>
                  <a:ext uri="{FF2B5EF4-FFF2-40B4-BE49-F238E27FC236}">
                    <a16:creationId xmlns:a16="http://schemas.microsoft.com/office/drawing/2014/main" id="{4E362619-A5F7-D861-F87E-5D76D7CEC7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03" y="3644"/>
                <a:ext cx="51" cy="12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79" name="Arc 31">
                <a:extLst>
                  <a:ext uri="{FF2B5EF4-FFF2-40B4-BE49-F238E27FC236}">
                    <a16:creationId xmlns:a16="http://schemas.microsoft.com/office/drawing/2014/main" id="{77B523BE-0960-34FC-15CE-28468BCF0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5" y="3586"/>
                <a:ext cx="70" cy="206"/>
              </a:xfrm>
              <a:custGeom>
                <a:avLst/>
                <a:gdLst>
                  <a:gd name="G0" fmla="+- 20291 0 0"/>
                  <a:gd name="G1" fmla="+- 18758 0 0"/>
                  <a:gd name="G2" fmla="+- 21600 0 0"/>
                  <a:gd name="T0" fmla="*/ 0 w 20291"/>
                  <a:gd name="T1" fmla="*/ 11352 h 18758"/>
                  <a:gd name="T2" fmla="*/ 9582 w 20291"/>
                  <a:gd name="T3" fmla="*/ 0 h 18758"/>
                  <a:gd name="T4" fmla="*/ 20291 w 20291"/>
                  <a:gd name="T5" fmla="*/ 18758 h 18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1" h="18758" fill="none" extrusionOk="0">
                    <a:moveTo>
                      <a:pt x="0" y="11352"/>
                    </a:moveTo>
                    <a:cubicBezTo>
                      <a:pt x="1751" y="6554"/>
                      <a:pt x="5146" y="2531"/>
                      <a:pt x="9581" y="-1"/>
                    </a:cubicBezTo>
                  </a:path>
                  <a:path w="20291" h="18758" stroke="0" extrusionOk="0">
                    <a:moveTo>
                      <a:pt x="0" y="11352"/>
                    </a:moveTo>
                    <a:cubicBezTo>
                      <a:pt x="1751" y="6554"/>
                      <a:pt x="5146" y="2531"/>
                      <a:pt x="9581" y="-1"/>
                    </a:cubicBezTo>
                    <a:lnTo>
                      <a:pt x="20291" y="18758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80" name="Line 32">
                <a:extLst>
                  <a:ext uri="{FF2B5EF4-FFF2-40B4-BE49-F238E27FC236}">
                    <a16:creationId xmlns:a16="http://schemas.microsoft.com/office/drawing/2014/main" id="{258F520D-C345-109E-F891-C664CDCBA0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78" y="3704"/>
                <a:ext cx="39" cy="2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81" name="Line 33">
                <a:extLst>
                  <a:ext uri="{FF2B5EF4-FFF2-40B4-BE49-F238E27FC236}">
                    <a16:creationId xmlns:a16="http://schemas.microsoft.com/office/drawing/2014/main" id="{E66CEB02-56DC-F095-3A4F-6AA6387F99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03" y="3769"/>
                <a:ext cx="51" cy="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27684" name="Freeform 36">
            <a:extLst>
              <a:ext uri="{FF2B5EF4-FFF2-40B4-BE49-F238E27FC236}">
                <a16:creationId xmlns:a16="http://schemas.microsoft.com/office/drawing/2014/main" id="{142679BF-1C50-8CD6-553F-80FFC6350D8D}"/>
              </a:ext>
            </a:extLst>
          </p:cNvPr>
          <p:cNvSpPr>
            <a:spLocks/>
          </p:cNvSpPr>
          <p:nvPr/>
        </p:nvSpPr>
        <p:spPr bwMode="auto">
          <a:xfrm>
            <a:off x="8039100" y="3257550"/>
            <a:ext cx="420688" cy="439738"/>
          </a:xfrm>
          <a:custGeom>
            <a:avLst/>
            <a:gdLst>
              <a:gd name="T0" fmla="*/ 158 w 265"/>
              <a:gd name="T1" fmla="*/ 5 h 277"/>
              <a:gd name="T2" fmla="*/ 136 w 265"/>
              <a:gd name="T3" fmla="*/ 0 h 277"/>
              <a:gd name="T4" fmla="*/ 118 w 265"/>
              <a:gd name="T5" fmla="*/ 0 h 277"/>
              <a:gd name="T6" fmla="*/ 96 w 265"/>
              <a:gd name="T7" fmla="*/ 0 h 277"/>
              <a:gd name="T8" fmla="*/ 83 w 265"/>
              <a:gd name="T9" fmla="*/ 5 h 277"/>
              <a:gd name="T10" fmla="*/ 70 w 265"/>
              <a:gd name="T11" fmla="*/ 5 h 277"/>
              <a:gd name="T12" fmla="*/ 52 w 265"/>
              <a:gd name="T13" fmla="*/ 15 h 277"/>
              <a:gd name="T14" fmla="*/ 39 w 265"/>
              <a:gd name="T15" fmla="*/ 15 h 277"/>
              <a:gd name="T16" fmla="*/ 22 w 265"/>
              <a:gd name="T17" fmla="*/ 30 h 277"/>
              <a:gd name="T18" fmla="*/ 8 w 265"/>
              <a:gd name="T19" fmla="*/ 45 h 277"/>
              <a:gd name="T20" fmla="*/ 4 w 265"/>
              <a:gd name="T21" fmla="*/ 70 h 277"/>
              <a:gd name="T22" fmla="*/ 4 w 265"/>
              <a:gd name="T23" fmla="*/ 85 h 277"/>
              <a:gd name="T24" fmla="*/ 0 w 265"/>
              <a:gd name="T25" fmla="*/ 110 h 277"/>
              <a:gd name="T26" fmla="*/ 0 w 265"/>
              <a:gd name="T27" fmla="*/ 125 h 277"/>
              <a:gd name="T28" fmla="*/ 4 w 265"/>
              <a:gd name="T29" fmla="*/ 150 h 277"/>
              <a:gd name="T30" fmla="*/ 13 w 265"/>
              <a:gd name="T31" fmla="*/ 170 h 277"/>
              <a:gd name="T32" fmla="*/ 17 w 265"/>
              <a:gd name="T33" fmla="*/ 185 h 277"/>
              <a:gd name="T34" fmla="*/ 30 w 265"/>
              <a:gd name="T35" fmla="*/ 200 h 277"/>
              <a:gd name="T36" fmla="*/ 44 w 265"/>
              <a:gd name="T37" fmla="*/ 215 h 277"/>
              <a:gd name="T38" fmla="*/ 61 w 265"/>
              <a:gd name="T39" fmla="*/ 230 h 277"/>
              <a:gd name="T40" fmla="*/ 79 w 265"/>
              <a:gd name="T41" fmla="*/ 235 h 277"/>
              <a:gd name="T42" fmla="*/ 92 w 265"/>
              <a:gd name="T43" fmla="*/ 250 h 277"/>
              <a:gd name="T44" fmla="*/ 105 w 265"/>
              <a:gd name="T45" fmla="*/ 255 h 277"/>
              <a:gd name="T46" fmla="*/ 149 w 265"/>
              <a:gd name="T47" fmla="*/ 265 h 277"/>
              <a:gd name="T48" fmla="*/ 167 w 265"/>
              <a:gd name="T49" fmla="*/ 270 h 277"/>
              <a:gd name="T50" fmla="*/ 180 w 265"/>
              <a:gd name="T51" fmla="*/ 270 h 277"/>
              <a:gd name="T52" fmla="*/ 193 w 265"/>
              <a:gd name="T53" fmla="*/ 276 h 277"/>
              <a:gd name="T54" fmla="*/ 206 w 265"/>
              <a:gd name="T55" fmla="*/ 270 h 277"/>
              <a:gd name="T56" fmla="*/ 220 w 265"/>
              <a:gd name="T57" fmla="*/ 265 h 277"/>
              <a:gd name="T58" fmla="*/ 233 w 265"/>
              <a:gd name="T59" fmla="*/ 265 h 277"/>
              <a:gd name="T60" fmla="*/ 242 w 265"/>
              <a:gd name="T61" fmla="*/ 250 h 277"/>
              <a:gd name="T62" fmla="*/ 246 w 265"/>
              <a:gd name="T63" fmla="*/ 235 h 277"/>
              <a:gd name="T64" fmla="*/ 259 w 265"/>
              <a:gd name="T65" fmla="*/ 215 h 277"/>
              <a:gd name="T66" fmla="*/ 259 w 265"/>
              <a:gd name="T67" fmla="*/ 200 h 277"/>
              <a:gd name="T68" fmla="*/ 264 w 265"/>
              <a:gd name="T69" fmla="*/ 185 h 277"/>
              <a:gd name="T70" fmla="*/ 264 w 265"/>
              <a:gd name="T71" fmla="*/ 160 h 277"/>
              <a:gd name="T72" fmla="*/ 264 w 265"/>
              <a:gd name="T73" fmla="*/ 135 h 277"/>
              <a:gd name="T74" fmla="*/ 255 w 265"/>
              <a:gd name="T75" fmla="*/ 110 h 277"/>
              <a:gd name="T76" fmla="*/ 242 w 265"/>
              <a:gd name="T77" fmla="*/ 95 h 277"/>
              <a:gd name="T78" fmla="*/ 233 w 265"/>
              <a:gd name="T79" fmla="*/ 75 h 277"/>
              <a:gd name="T80" fmla="*/ 224 w 265"/>
              <a:gd name="T81" fmla="*/ 60 h 277"/>
              <a:gd name="T82" fmla="*/ 211 w 265"/>
              <a:gd name="T83" fmla="*/ 50 h 277"/>
              <a:gd name="T84" fmla="*/ 222 w 265"/>
              <a:gd name="T85" fmla="*/ 60 h 277"/>
              <a:gd name="T86" fmla="*/ 222 w 265"/>
              <a:gd name="T87" fmla="*/ 47 h 277"/>
              <a:gd name="T88" fmla="*/ 209 w 265"/>
              <a:gd name="T89" fmla="*/ 41 h 277"/>
              <a:gd name="T90" fmla="*/ 173 w 265"/>
              <a:gd name="T91" fmla="*/ 47 h 277"/>
              <a:gd name="T92" fmla="*/ 143 w 265"/>
              <a:gd name="T93" fmla="*/ 47 h 277"/>
              <a:gd name="T94" fmla="*/ 132 w 265"/>
              <a:gd name="T95" fmla="*/ 47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65" h="277">
                <a:moveTo>
                  <a:pt x="158" y="5"/>
                </a:moveTo>
                <a:lnTo>
                  <a:pt x="136" y="0"/>
                </a:lnTo>
                <a:lnTo>
                  <a:pt x="118" y="0"/>
                </a:lnTo>
                <a:lnTo>
                  <a:pt x="96" y="0"/>
                </a:lnTo>
                <a:lnTo>
                  <a:pt x="83" y="5"/>
                </a:lnTo>
                <a:lnTo>
                  <a:pt x="70" y="5"/>
                </a:lnTo>
                <a:lnTo>
                  <a:pt x="52" y="15"/>
                </a:lnTo>
                <a:lnTo>
                  <a:pt x="39" y="15"/>
                </a:lnTo>
                <a:lnTo>
                  <a:pt x="22" y="30"/>
                </a:lnTo>
                <a:lnTo>
                  <a:pt x="8" y="45"/>
                </a:lnTo>
                <a:lnTo>
                  <a:pt x="4" y="70"/>
                </a:lnTo>
                <a:lnTo>
                  <a:pt x="4" y="85"/>
                </a:lnTo>
                <a:lnTo>
                  <a:pt x="0" y="110"/>
                </a:lnTo>
                <a:lnTo>
                  <a:pt x="0" y="125"/>
                </a:lnTo>
                <a:lnTo>
                  <a:pt x="4" y="150"/>
                </a:lnTo>
                <a:lnTo>
                  <a:pt x="13" y="170"/>
                </a:lnTo>
                <a:lnTo>
                  <a:pt x="17" y="185"/>
                </a:lnTo>
                <a:lnTo>
                  <a:pt x="30" y="200"/>
                </a:lnTo>
                <a:lnTo>
                  <a:pt x="44" y="215"/>
                </a:lnTo>
                <a:lnTo>
                  <a:pt x="61" y="230"/>
                </a:lnTo>
                <a:lnTo>
                  <a:pt x="79" y="235"/>
                </a:lnTo>
                <a:lnTo>
                  <a:pt x="92" y="250"/>
                </a:lnTo>
                <a:lnTo>
                  <a:pt x="105" y="255"/>
                </a:lnTo>
                <a:lnTo>
                  <a:pt x="149" y="265"/>
                </a:lnTo>
                <a:lnTo>
                  <a:pt x="167" y="270"/>
                </a:lnTo>
                <a:lnTo>
                  <a:pt x="180" y="270"/>
                </a:lnTo>
                <a:lnTo>
                  <a:pt x="193" y="276"/>
                </a:lnTo>
                <a:lnTo>
                  <a:pt x="206" y="270"/>
                </a:lnTo>
                <a:lnTo>
                  <a:pt x="220" y="265"/>
                </a:lnTo>
                <a:lnTo>
                  <a:pt x="233" y="265"/>
                </a:lnTo>
                <a:lnTo>
                  <a:pt x="242" y="250"/>
                </a:lnTo>
                <a:lnTo>
                  <a:pt x="246" y="235"/>
                </a:lnTo>
                <a:lnTo>
                  <a:pt x="259" y="215"/>
                </a:lnTo>
                <a:lnTo>
                  <a:pt x="259" y="200"/>
                </a:lnTo>
                <a:lnTo>
                  <a:pt x="264" y="185"/>
                </a:lnTo>
                <a:lnTo>
                  <a:pt x="264" y="160"/>
                </a:lnTo>
                <a:lnTo>
                  <a:pt x="264" y="135"/>
                </a:lnTo>
                <a:lnTo>
                  <a:pt x="255" y="110"/>
                </a:lnTo>
                <a:lnTo>
                  <a:pt x="242" y="95"/>
                </a:lnTo>
                <a:lnTo>
                  <a:pt x="233" y="75"/>
                </a:lnTo>
                <a:lnTo>
                  <a:pt x="224" y="60"/>
                </a:lnTo>
                <a:lnTo>
                  <a:pt x="211" y="50"/>
                </a:lnTo>
                <a:lnTo>
                  <a:pt x="222" y="60"/>
                </a:lnTo>
                <a:lnTo>
                  <a:pt x="222" y="47"/>
                </a:lnTo>
                <a:lnTo>
                  <a:pt x="209" y="41"/>
                </a:lnTo>
                <a:lnTo>
                  <a:pt x="173" y="47"/>
                </a:lnTo>
                <a:lnTo>
                  <a:pt x="143" y="47"/>
                </a:lnTo>
                <a:lnTo>
                  <a:pt x="132" y="47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7685" name="Freeform 37">
            <a:extLst>
              <a:ext uri="{FF2B5EF4-FFF2-40B4-BE49-F238E27FC236}">
                <a16:creationId xmlns:a16="http://schemas.microsoft.com/office/drawing/2014/main" id="{B697B4A0-CBE7-7EC6-C44B-869F4264E756}"/>
              </a:ext>
            </a:extLst>
          </p:cNvPr>
          <p:cNvSpPr>
            <a:spLocks/>
          </p:cNvSpPr>
          <p:nvPr/>
        </p:nvSpPr>
        <p:spPr bwMode="auto">
          <a:xfrm>
            <a:off x="4133850" y="2943225"/>
            <a:ext cx="344488" cy="296863"/>
          </a:xfrm>
          <a:custGeom>
            <a:avLst/>
            <a:gdLst>
              <a:gd name="T0" fmla="*/ 129 w 217"/>
              <a:gd name="T1" fmla="*/ 3 h 187"/>
              <a:gd name="T2" fmla="*/ 111 w 217"/>
              <a:gd name="T3" fmla="*/ 0 h 187"/>
              <a:gd name="T4" fmla="*/ 97 w 217"/>
              <a:gd name="T5" fmla="*/ 0 h 187"/>
              <a:gd name="T6" fmla="*/ 79 w 217"/>
              <a:gd name="T7" fmla="*/ 0 h 187"/>
              <a:gd name="T8" fmla="*/ 68 w 217"/>
              <a:gd name="T9" fmla="*/ 3 h 187"/>
              <a:gd name="T10" fmla="*/ 57 w 217"/>
              <a:gd name="T11" fmla="*/ 3 h 187"/>
              <a:gd name="T12" fmla="*/ 43 w 217"/>
              <a:gd name="T13" fmla="*/ 10 h 187"/>
              <a:gd name="T14" fmla="*/ 32 w 217"/>
              <a:gd name="T15" fmla="*/ 10 h 187"/>
              <a:gd name="T16" fmla="*/ 18 w 217"/>
              <a:gd name="T17" fmla="*/ 20 h 187"/>
              <a:gd name="T18" fmla="*/ 7 w 217"/>
              <a:gd name="T19" fmla="*/ 30 h 187"/>
              <a:gd name="T20" fmla="*/ 3 w 217"/>
              <a:gd name="T21" fmla="*/ 47 h 187"/>
              <a:gd name="T22" fmla="*/ 3 w 217"/>
              <a:gd name="T23" fmla="*/ 57 h 187"/>
              <a:gd name="T24" fmla="*/ 0 w 217"/>
              <a:gd name="T25" fmla="*/ 74 h 187"/>
              <a:gd name="T26" fmla="*/ 0 w 217"/>
              <a:gd name="T27" fmla="*/ 84 h 187"/>
              <a:gd name="T28" fmla="*/ 3 w 217"/>
              <a:gd name="T29" fmla="*/ 101 h 187"/>
              <a:gd name="T30" fmla="*/ 10 w 217"/>
              <a:gd name="T31" fmla="*/ 114 h 187"/>
              <a:gd name="T32" fmla="*/ 14 w 217"/>
              <a:gd name="T33" fmla="*/ 125 h 187"/>
              <a:gd name="T34" fmla="*/ 25 w 217"/>
              <a:gd name="T35" fmla="*/ 135 h 187"/>
              <a:gd name="T36" fmla="*/ 36 w 217"/>
              <a:gd name="T37" fmla="*/ 145 h 187"/>
              <a:gd name="T38" fmla="*/ 50 w 217"/>
              <a:gd name="T39" fmla="*/ 155 h 187"/>
              <a:gd name="T40" fmla="*/ 64 w 217"/>
              <a:gd name="T41" fmla="*/ 158 h 187"/>
              <a:gd name="T42" fmla="*/ 75 w 217"/>
              <a:gd name="T43" fmla="*/ 169 h 187"/>
              <a:gd name="T44" fmla="*/ 86 w 217"/>
              <a:gd name="T45" fmla="*/ 172 h 187"/>
              <a:gd name="T46" fmla="*/ 122 w 217"/>
              <a:gd name="T47" fmla="*/ 179 h 187"/>
              <a:gd name="T48" fmla="*/ 136 w 217"/>
              <a:gd name="T49" fmla="*/ 182 h 187"/>
              <a:gd name="T50" fmla="*/ 147 w 217"/>
              <a:gd name="T51" fmla="*/ 182 h 187"/>
              <a:gd name="T52" fmla="*/ 158 w 217"/>
              <a:gd name="T53" fmla="*/ 186 h 187"/>
              <a:gd name="T54" fmla="*/ 169 w 217"/>
              <a:gd name="T55" fmla="*/ 182 h 187"/>
              <a:gd name="T56" fmla="*/ 180 w 217"/>
              <a:gd name="T57" fmla="*/ 179 h 187"/>
              <a:gd name="T58" fmla="*/ 190 w 217"/>
              <a:gd name="T59" fmla="*/ 179 h 187"/>
              <a:gd name="T60" fmla="*/ 198 w 217"/>
              <a:gd name="T61" fmla="*/ 169 h 187"/>
              <a:gd name="T62" fmla="*/ 201 w 217"/>
              <a:gd name="T63" fmla="*/ 158 h 187"/>
              <a:gd name="T64" fmla="*/ 212 w 217"/>
              <a:gd name="T65" fmla="*/ 145 h 187"/>
              <a:gd name="T66" fmla="*/ 212 w 217"/>
              <a:gd name="T67" fmla="*/ 135 h 187"/>
              <a:gd name="T68" fmla="*/ 216 w 217"/>
              <a:gd name="T69" fmla="*/ 125 h 187"/>
              <a:gd name="T70" fmla="*/ 216 w 217"/>
              <a:gd name="T71" fmla="*/ 108 h 187"/>
              <a:gd name="T72" fmla="*/ 216 w 217"/>
              <a:gd name="T73" fmla="*/ 91 h 187"/>
              <a:gd name="T74" fmla="*/ 208 w 217"/>
              <a:gd name="T75" fmla="*/ 74 h 187"/>
              <a:gd name="T76" fmla="*/ 198 w 217"/>
              <a:gd name="T77" fmla="*/ 64 h 187"/>
              <a:gd name="T78" fmla="*/ 190 w 217"/>
              <a:gd name="T79" fmla="*/ 50 h 187"/>
              <a:gd name="T80" fmla="*/ 183 w 217"/>
              <a:gd name="T81" fmla="*/ 40 h 187"/>
              <a:gd name="T82" fmla="*/ 172 w 217"/>
              <a:gd name="T83" fmla="*/ 33 h 187"/>
              <a:gd name="T84" fmla="*/ 181 w 217"/>
              <a:gd name="T85" fmla="*/ 40 h 187"/>
              <a:gd name="T86" fmla="*/ 181 w 217"/>
              <a:gd name="T87" fmla="*/ 32 h 187"/>
              <a:gd name="T88" fmla="*/ 171 w 217"/>
              <a:gd name="T89" fmla="*/ 28 h 187"/>
              <a:gd name="T90" fmla="*/ 142 w 217"/>
              <a:gd name="T91" fmla="*/ 32 h 187"/>
              <a:gd name="T92" fmla="*/ 117 w 217"/>
              <a:gd name="T93" fmla="*/ 32 h 187"/>
              <a:gd name="T94" fmla="*/ 108 w 217"/>
              <a:gd name="T95" fmla="*/ 32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17" h="187">
                <a:moveTo>
                  <a:pt x="129" y="3"/>
                </a:moveTo>
                <a:lnTo>
                  <a:pt x="111" y="0"/>
                </a:lnTo>
                <a:lnTo>
                  <a:pt x="97" y="0"/>
                </a:lnTo>
                <a:lnTo>
                  <a:pt x="79" y="0"/>
                </a:lnTo>
                <a:lnTo>
                  <a:pt x="68" y="3"/>
                </a:lnTo>
                <a:lnTo>
                  <a:pt x="57" y="3"/>
                </a:lnTo>
                <a:lnTo>
                  <a:pt x="43" y="10"/>
                </a:lnTo>
                <a:lnTo>
                  <a:pt x="32" y="10"/>
                </a:lnTo>
                <a:lnTo>
                  <a:pt x="18" y="20"/>
                </a:lnTo>
                <a:lnTo>
                  <a:pt x="7" y="30"/>
                </a:lnTo>
                <a:lnTo>
                  <a:pt x="3" y="47"/>
                </a:lnTo>
                <a:lnTo>
                  <a:pt x="3" y="57"/>
                </a:lnTo>
                <a:lnTo>
                  <a:pt x="0" y="74"/>
                </a:lnTo>
                <a:lnTo>
                  <a:pt x="0" y="84"/>
                </a:lnTo>
                <a:lnTo>
                  <a:pt x="3" y="101"/>
                </a:lnTo>
                <a:lnTo>
                  <a:pt x="10" y="114"/>
                </a:lnTo>
                <a:lnTo>
                  <a:pt x="14" y="125"/>
                </a:lnTo>
                <a:lnTo>
                  <a:pt x="25" y="135"/>
                </a:lnTo>
                <a:lnTo>
                  <a:pt x="36" y="145"/>
                </a:lnTo>
                <a:lnTo>
                  <a:pt x="50" y="155"/>
                </a:lnTo>
                <a:lnTo>
                  <a:pt x="64" y="158"/>
                </a:lnTo>
                <a:lnTo>
                  <a:pt x="75" y="169"/>
                </a:lnTo>
                <a:lnTo>
                  <a:pt x="86" y="172"/>
                </a:lnTo>
                <a:lnTo>
                  <a:pt x="122" y="179"/>
                </a:lnTo>
                <a:lnTo>
                  <a:pt x="136" y="182"/>
                </a:lnTo>
                <a:lnTo>
                  <a:pt x="147" y="182"/>
                </a:lnTo>
                <a:lnTo>
                  <a:pt x="158" y="186"/>
                </a:lnTo>
                <a:lnTo>
                  <a:pt x="169" y="182"/>
                </a:lnTo>
                <a:lnTo>
                  <a:pt x="180" y="179"/>
                </a:lnTo>
                <a:lnTo>
                  <a:pt x="190" y="179"/>
                </a:lnTo>
                <a:lnTo>
                  <a:pt x="198" y="169"/>
                </a:lnTo>
                <a:lnTo>
                  <a:pt x="201" y="158"/>
                </a:lnTo>
                <a:lnTo>
                  <a:pt x="212" y="145"/>
                </a:lnTo>
                <a:lnTo>
                  <a:pt x="212" y="135"/>
                </a:lnTo>
                <a:lnTo>
                  <a:pt x="216" y="125"/>
                </a:lnTo>
                <a:lnTo>
                  <a:pt x="216" y="108"/>
                </a:lnTo>
                <a:lnTo>
                  <a:pt x="216" y="91"/>
                </a:lnTo>
                <a:lnTo>
                  <a:pt x="208" y="74"/>
                </a:lnTo>
                <a:lnTo>
                  <a:pt x="198" y="64"/>
                </a:lnTo>
                <a:lnTo>
                  <a:pt x="190" y="50"/>
                </a:lnTo>
                <a:lnTo>
                  <a:pt x="183" y="40"/>
                </a:lnTo>
                <a:lnTo>
                  <a:pt x="172" y="33"/>
                </a:lnTo>
                <a:lnTo>
                  <a:pt x="181" y="40"/>
                </a:lnTo>
                <a:lnTo>
                  <a:pt x="181" y="32"/>
                </a:lnTo>
                <a:lnTo>
                  <a:pt x="171" y="28"/>
                </a:lnTo>
                <a:lnTo>
                  <a:pt x="142" y="32"/>
                </a:lnTo>
                <a:lnTo>
                  <a:pt x="117" y="32"/>
                </a:lnTo>
                <a:lnTo>
                  <a:pt x="108" y="32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7686" name="Freeform 38">
            <a:extLst>
              <a:ext uri="{FF2B5EF4-FFF2-40B4-BE49-F238E27FC236}">
                <a16:creationId xmlns:a16="http://schemas.microsoft.com/office/drawing/2014/main" id="{4BF110F8-E074-D5D1-0FE2-E70EACF79C76}"/>
              </a:ext>
            </a:extLst>
          </p:cNvPr>
          <p:cNvSpPr>
            <a:spLocks/>
          </p:cNvSpPr>
          <p:nvPr/>
        </p:nvSpPr>
        <p:spPr bwMode="auto">
          <a:xfrm>
            <a:off x="2600325" y="3086100"/>
            <a:ext cx="344488" cy="296863"/>
          </a:xfrm>
          <a:custGeom>
            <a:avLst/>
            <a:gdLst>
              <a:gd name="T0" fmla="*/ 129 w 217"/>
              <a:gd name="T1" fmla="*/ 3 h 187"/>
              <a:gd name="T2" fmla="*/ 111 w 217"/>
              <a:gd name="T3" fmla="*/ 0 h 187"/>
              <a:gd name="T4" fmla="*/ 97 w 217"/>
              <a:gd name="T5" fmla="*/ 0 h 187"/>
              <a:gd name="T6" fmla="*/ 79 w 217"/>
              <a:gd name="T7" fmla="*/ 0 h 187"/>
              <a:gd name="T8" fmla="*/ 68 w 217"/>
              <a:gd name="T9" fmla="*/ 3 h 187"/>
              <a:gd name="T10" fmla="*/ 57 w 217"/>
              <a:gd name="T11" fmla="*/ 3 h 187"/>
              <a:gd name="T12" fmla="*/ 43 w 217"/>
              <a:gd name="T13" fmla="*/ 10 h 187"/>
              <a:gd name="T14" fmla="*/ 32 w 217"/>
              <a:gd name="T15" fmla="*/ 10 h 187"/>
              <a:gd name="T16" fmla="*/ 18 w 217"/>
              <a:gd name="T17" fmla="*/ 20 h 187"/>
              <a:gd name="T18" fmla="*/ 7 w 217"/>
              <a:gd name="T19" fmla="*/ 30 h 187"/>
              <a:gd name="T20" fmla="*/ 3 w 217"/>
              <a:gd name="T21" fmla="*/ 47 h 187"/>
              <a:gd name="T22" fmla="*/ 3 w 217"/>
              <a:gd name="T23" fmla="*/ 57 h 187"/>
              <a:gd name="T24" fmla="*/ 0 w 217"/>
              <a:gd name="T25" fmla="*/ 74 h 187"/>
              <a:gd name="T26" fmla="*/ 0 w 217"/>
              <a:gd name="T27" fmla="*/ 84 h 187"/>
              <a:gd name="T28" fmla="*/ 3 w 217"/>
              <a:gd name="T29" fmla="*/ 101 h 187"/>
              <a:gd name="T30" fmla="*/ 10 w 217"/>
              <a:gd name="T31" fmla="*/ 114 h 187"/>
              <a:gd name="T32" fmla="*/ 14 w 217"/>
              <a:gd name="T33" fmla="*/ 125 h 187"/>
              <a:gd name="T34" fmla="*/ 25 w 217"/>
              <a:gd name="T35" fmla="*/ 135 h 187"/>
              <a:gd name="T36" fmla="*/ 36 w 217"/>
              <a:gd name="T37" fmla="*/ 145 h 187"/>
              <a:gd name="T38" fmla="*/ 50 w 217"/>
              <a:gd name="T39" fmla="*/ 155 h 187"/>
              <a:gd name="T40" fmla="*/ 64 w 217"/>
              <a:gd name="T41" fmla="*/ 158 h 187"/>
              <a:gd name="T42" fmla="*/ 75 w 217"/>
              <a:gd name="T43" fmla="*/ 169 h 187"/>
              <a:gd name="T44" fmla="*/ 86 w 217"/>
              <a:gd name="T45" fmla="*/ 172 h 187"/>
              <a:gd name="T46" fmla="*/ 122 w 217"/>
              <a:gd name="T47" fmla="*/ 179 h 187"/>
              <a:gd name="T48" fmla="*/ 136 w 217"/>
              <a:gd name="T49" fmla="*/ 182 h 187"/>
              <a:gd name="T50" fmla="*/ 147 w 217"/>
              <a:gd name="T51" fmla="*/ 182 h 187"/>
              <a:gd name="T52" fmla="*/ 158 w 217"/>
              <a:gd name="T53" fmla="*/ 186 h 187"/>
              <a:gd name="T54" fmla="*/ 169 w 217"/>
              <a:gd name="T55" fmla="*/ 182 h 187"/>
              <a:gd name="T56" fmla="*/ 180 w 217"/>
              <a:gd name="T57" fmla="*/ 179 h 187"/>
              <a:gd name="T58" fmla="*/ 190 w 217"/>
              <a:gd name="T59" fmla="*/ 179 h 187"/>
              <a:gd name="T60" fmla="*/ 198 w 217"/>
              <a:gd name="T61" fmla="*/ 169 h 187"/>
              <a:gd name="T62" fmla="*/ 201 w 217"/>
              <a:gd name="T63" fmla="*/ 158 h 187"/>
              <a:gd name="T64" fmla="*/ 212 w 217"/>
              <a:gd name="T65" fmla="*/ 145 h 187"/>
              <a:gd name="T66" fmla="*/ 212 w 217"/>
              <a:gd name="T67" fmla="*/ 135 h 187"/>
              <a:gd name="T68" fmla="*/ 216 w 217"/>
              <a:gd name="T69" fmla="*/ 125 h 187"/>
              <a:gd name="T70" fmla="*/ 216 w 217"/>
              <a:gd name="T71" fmla="*/ 108 h 187"/>
              <a:gd name="T72" fmla="*/ 216 w 217"/>
              <a:gd name="T73" fmla="*/ 91 h 187"/>
              <a:gd name="T74" fmla="*/ 208 w 217"/>
              <a:gd name="T75" fmla="*/ 74 h 187"/>
              <a:gd name="T76" fmla="*/ 198 w 217"/>
              <a:gd name="T77" fmla="*/ 64 h 187"/>
              <a:gd name="T78" fmla="*/ 190 w 217"/>
              <a:gd name="T79" fmla="*/ 50 h 187"/>
              <a:gd name="T80" fmla="*/ 183 w 217"/>
              <a:gd name="T81" fmla="*/ 40 h 187"/>
              <a:gd name="T82" fmla="*/ 172 w 217"/>
              <a:gd name="T83" fmla="*/ 33 h 187"/>
              <a:gd name="T84" fmla="*/ 181 w 217"/>
              <a:gd name="T85" fmla="*/ 40 h 187"/>
              <a:gd name="T86" fmla="*/ 181 w 217"/>
              <a:gd name="T87" fmla="*/ 32 h 187"/>
              <a:gd name="T88" fmla="*/ 171 w 217"/>
              <a:gd name="T89" fmla="*/ 28 h 187"/>
              <a:gd name="T90" fmla="*/ 142 w 217"/>
              <a:gd name="T91" fmla="*/ 32 h 187"/>
              <a:gd name="T92" fmla="*/ 117 w 217"/>
              <a:gd name="T93" fmla="*/ 32 h 187"/>
              <a:gd name="T94" fmla="*/ 108 w 217"/>
              <a:gd name="T95" fmla="*/ 32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17" h="187">
                <a:moveTo>
                  <a:pt x="129" y="3"/>
                </a:moveTo>
                <a:lnTo>
                  <a:pt x="111" y="0"/>
                </a:lnTo>
                <a:lnTo>
                  <a:pt x="97" y="0"/>
                </a:lnTo>
                <a:lnTo>
                  <a:pt x="79" y="0"/>
                </a:lnTo>
                <a:lnTo>
                  <a:pt x="68" y="3"/>
                </a:lnTo>
                <a:lnTo>
                  <a:pt x="57" y="3"/>
                </a:lnTo>
                <a:lnTo>
                  <a:pt x="43" y="10"/>
                </a:lnTo>
                <a:lnTo>
                  <a:pt x="32" y="10"/>
                </a:lnTo>
                <a:lnTo>
                  <a:pt x="18" y="20"/>
                </a:lnTo>
                <a:lnTo>
                  <a:pt x="7" y="30"/>
                </a:lnTo>
                <a:lnTo>
                  <a:pt x="3" y="47"/>
                </a:lnTo>
                <a:lnTo>
                  <a:pt x="3" y="57"/>
                </a:lnTo>
                <a:lnTo>
                  <a:pt x="0" y="74"/>
                </a:lnTo>
                <a:lnTo>
                  <a:pt x="0" y="84"/>
                </a:lnTo>
                <a:lnTo>
                  <a:pt x="3" y="101"/>
                </a:lnTo>
                <a:lnTo>
                  <a:pt x="10" y="114"/>
                </a:lnTo>
                <a:lnTo>
                  <a:pt x="14" y="125"/>
                </a:lnTo>
                <a:lnTo>
                  <a:pt x="25" y="135"/>
                </a:lnTo>
                <a:lnTo>
                  <a:pt x="36" y="145"/>
                </a:lnTo>
                <a:lnTo>
                  <a:pt x="50" y="155"/>
                </a:lnTo>
                <a:lnTo>
                  <a:pt x="64" y="158"/>
                </a:lnTo>
                <a:lnTo>
                  <a:pt x="75" y="169"/>
                </a:lnTo>
                <a:lnTo>
                  <a:pt x="86" y="172"/>
                </a:lnTo>
                <a:lnTo>
                  <a:pt x="122" y="179"/>
                </a:lnTo>
                <a:lnTo>
                  <a:pt x="136" y="182"/>
                </a:lnTo>
                <a:lnTo>
                  <a:pt x="147" y="182"/>
                </a:lnTo>
                <a:lnTo>
                  <a:pt x="158" y="186"/>
                </a:lnTo>
                <a:lnTo>
                  <a:pt x="169" y="182"/>
                </a:lnTo>
                <a:lnTo>
                  <a:pt x="180" y="179"/>
                </a:lnTo>
                <a:lnTo>
                  <a:pt x="190" y="179"/>
                </a:lnTo>
                <a:lnTo>
                  <a:pt x="198" y="169"/>
                </a:lnTo>
                <a:lnTo>
                  <a:pt x="201" y="158"/>
                </a:lnTo>
                <a:lnTo>
                  <a:pt x="212" y="145"/>
                </a:lnTo>
                <a:lnTo>
                  <a:pt x="212" y="135"/>
                </a:lnTo>
                <a:lnTo>
                  <a:pt x="216" y="125"/>
                </a:lnTo>
                <a:lnTo>
                  <a:pt x="216" y="108"/>
                </a:lnTo>
                <a:lnTo>
                  <a:pt x="216" y="91"/>
                </a:lnTo>
                <a:lnTo>
                  <a:pt x="208" y="74"/>
                </a:lnTo>
                <a:lnTo>
                  <a:pt x="198" y="64"/>
                </a:lnTo>
                <a:lnTo>
                  <a:pt x="190" y="50"/>
                </a:lnTo>
                <a:lnTo>
                  <a:pt x="183" y="40"/>
                </a:lnTo>
                <a:lnTo>
                  <a:pt x="172" y="33"/>
                </a:lnTo>
                <a:lnTo>
                  <a:pt x="181" y="40"/>
                </a:lnTo>
                <a:lnTo>
                  <a:pt x="181" y="32"/>
                </a:lnTo>
                <a:lnTo>
                  <a:pt x="171" y="28"/>
                </a:lnTo>
                <a:lnTo>
                  <a:pt x="142" y="32"/>
                </a:lnTo>
                <a:lnTo>
                  <a:pt x="117" y="32"/>
                </a:lnTo>
                <a:lnTo>
                  <a:pt x="108" y="32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40087E2D-AC5B-1F0B-EA0B-59DA5DB25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0" y="420688"/>
            <a:ext cx="2905125" cy="144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r>
              <a:rPr lang="en-US" altLang="LID4096" sz="4400" b="1">
                <a:solidFill>
                  <a:schemeClr val="tx2"/>
                </a:solidFill>
                <a:latin typeface="Book Antiqua" panose="02040602050305030304" pitchFamily="18" charset="0"/>
              </a:rPr>
              <a:t>Differing</a:t>
            </a:r>
            <a:br>
              <a:rPr lang="en-US" altLang="LID4096" sz="4400" b="1">
                <a:solidFill>
                  <a:schemeClr val="tx2"/>
                </a:solidFill>
                <a:latin typeface="Book Antiqua" panose="02040602050305030304" pitchFamily="18" charset="0"/>
              </a:rPr>
            </a:br>
            <a:r>
              <a:rPr lang="en-US" altLang="LID4096" sz="4400" b="1">
                <a:solidFill>
                  <a:schemeClr val="tx2"/>
                </a:solidFill>
                <a:latin typeface="Book Antiqua" panose="02040602050305030304" pitchFamily="18" charset="0"/>
              </a:rPr>
              <a:t>scales</a:t>
            </a:r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AEBF4A87-A581-837A-0A9B-8E15B958344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433388"/>
            <a:ext cx="5407025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6" name="Rectangle 4">
            <a:extLst>
              <a:ext uri="{FF2B5EF4-FFF2-40B4-BE49-F238E27FC236}">
                <a16:creationId xmlns:a16="http://schemas.microsoft.com/office/drawing/2014/main" id="{3641AD10-723D-76E6-BF10-914E9145F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2297113"/>
            <a:ext cx="21399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altLang="LID4096" sz="2400">
                <a:latin typeface="Book Antiqua" panose="02040602050305030304" pitchFamily="18" charset="0"/>
              </a:rPr>
              <a:t>Main view </a:t>
            </a:r>
            <a:br>
              <a:rPr lang="en-US" altLang="LID4096" sz="2400">
                <a:latin typeface="Book Antiqua" panose="02040602050305030304" pitchFamily="18" charset="0"/>
              </a:rPr>
            </a:br>
            <a:r>
              <a:rPr lang="en-US" altLang="LID4096" sz="2400">
                <a:latin typeface="Book Antiqua" panose="02040602050305030304" pitchFamily="18" charset="0"/>
              </a:rPr>
              <a:t>in foreground </a:t>
            </a:r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77595728-5EE0-F44E-61CD-C780AF7E0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038" y="4019550"/>
            <a:ext cx="22320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altLang="LID4096" sz="2400">
                <a:latin typeface="Book Antiqua" panose="02040602050305030304" pitchFamily="18" charset="0"/>
              </a:rPr>
              <a:t>Overview </a:t>
            </a:r>
            <a:br>
              <a:rPr lang="en-US" altLang="LID4096" sz="2400">
                <a:latin typeface="Book Antiqua" panose="02040602050305030304" pitchFamily="18" charset="0"/>
              </a:rPr>
            </a:br>
            <a:r>
              <a:rPr lang="en-US" altLang="LID4096" sz="2400">
                <a:latin typeface="Book Antiqua" panose="02040602050305030304" pitchFamily="18" charset="0"/>
              </a:rPr>
              <a:t>in background </a:t>
            </a:r>
          </a:p>
        </p:txBody>
      </p:sp>
      <p:sp>
        <p:nvSpPr>
          <p:cNvPr id="28678" name="Line 6">
            <a:extLst>
              <a:ext uri="{FF2B5EF4-FFF2-40B4-BE49-F238E27FC236}">
                <a16:creationId xmlns:a16="http://schemas.microsoft.com/office/drawing/2014/main" id="{5713F21A-90B0-FA22-C76D-ED6235AD5A6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2852738"/>
            <a:ext cx="768350" cy="4333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679" name="Line 7">
            <a:extLst>
              <a:ext uri="{FF2B5EF4-FFF2-40B4-BE49-F238E27FC236}">
                <a16:creationId xmlns:a16="http://schemas.microsoft.com/office/drawing/2014/main" id="{48BF1093-C49F-AAA5-6242-195CA1ED599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4963" y="4424363"/>
            <a:ext cx="2511425" cy="473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680" name="Line 8">
            <a:extLst>
              <a:ext uri="{FF2B5EF4-FFF2-40B4-BE49-F238E27FC236}">
                <a16:creationId xmlns:a16="http://schemas.microsoft.com/office/drawing/2014/main" id="{8815107A-3A92-CBDC-ABFF-2140A1BF9FC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016250"/>
            <a:ext cx="333375" cy="355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681" name="Line 9">
            <a:extLst>
              <a:ext uri="{FF2B5EF4-FFF2-40B4-BE49-F238E27FC236}">
                <a16:creationId xmlns:a16="http://schemas.microsoft.com/office/drawing/2014/main" id="{B5DEAD81-25E9-E77C-E657-DB48DF25327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00900" y="2768600"/>
            <a:ext cx="230188" cy="241300"/>
          </a:xfrm>
          <a:prstGeom prst="line">
            <a:avLst/>
          </a:prstGeom>
          <a:noFill/>
          <a:ln w="25400">
            <a:solidFill>
              <a:srgbClr val="88888C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682" name="Line 10">
            <a:extLst>
              <a:ext uri="{FF2B5EF4-FFF2-40B4-BE49-F238E27FC236}">
                <a16:creationId xmlns:a16="http://schemas.microsoft.com/office/drawing/2014/main" id="{8FFBBFFE-D2BC-049C-FEF8-8AFA1D2C5C3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71975" y="1377950"/>
            <a:ext cx="230188" cy="241300"/>
          </a:xfrm>
          <a:prstGeom prst="line">
            <a:avLst/>
          </a:prstGeom>
          <a:noFill/>
          <a:ln w="25400">
            <a:solidFill>
              <a:srgbClr val="88888C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683" name="Freeform 11">
            <a:extLst>
              <a:ext uri="{FF2B5EF4-FFF2-40B4-BE49-F238E27FC236}">
                <a16:creationId xmlns:a16="http://schemas.microsoft.com/office/drawing/2014/main" id="{3EA8AEBF-79F6-A267-D244-5FF4B55F4AF2}"/>
              </a:ext>
            </a:extLst>
          </p:cNvPr>
          <p:cNvSpPr>
            <a:spLocks/>
          </p:cNvSpPr>
          <p:nvPr/>
        </p:nvSpPr>
        <p:spPr bwMode="auto">
          <a:xfrm>
            <a:off x="4286250" y="1314450"/>
            <a:ext cx="420688" cy="449263"/>
          </a:xfrm>
          <a:custGeom>
            <a:avLst/>
            <a:gdLst>
              <a:gd name="T0" fmla="*/ 158 w 265"/>
              <a:gd name="T1" fmla="*/ 5 h 283"/>
              <a:gd name="T2" fmla="*/ 136 w 265"/>
              <a:gd name="T3" fmla="*/ 0 h 283"/>
              <a:gd name="T4" fmla="*/ 118 w 265"/>
              <a:gd name="T5" fmla="*/ 0 h 283"/>
              <a:gd name="T6" fmla="*/ 96 w 265"/>
              <a:gd name="T7" fmla="*/ 0 h 283"/>
              <a:gd name="T8" fmla="*/ 83 w 265"/>
              <a:gd name="T9" fmla="*/ 5 h 283"/>
              <a:gd name="T10" fmla="*/ 70 w 265"/>
              <a:gd name="T11" fmla="*/ 5 h 283"/>
              <a:gd name="T12" fmla="*/ 52 w 265"/>
              <a:gd name="T13" fmla="*/ 15 h 283"/>
              <a:gd name="T14" fmla="*/ 39 w 265"/>
              <a:gd name="T15" fmla="*/ 15 h 283"/>
              <a:gd name="T16" fmla="*/ 22 w 265"/>
              <a:gd name="T17" fmla="*/ 30 h 283"/>
              <a:gd name="T18" fmla="*/ 8 w 265"/>
              <a:gd name="T19" fmla="*/ 46 h 283"/>
              <a:gd name="T20" fmla="*/ 4 w 265"/>
              <a:gd name="T21" fmla="*/ 71 h 283"/>
              <a:gd name="T22" fmla="*/ 4 w 265"/>
              <a:gd name="T23" fmla="*/ 87 h 283"/>
              <a:gd name="T24" fmla="*/ 0 w 265"/>
              <a:gd name="T25" fmla="*/ 112 h 283"/>
              <a:gd name="T26" fmla="*/ 0 w 265"/>
              <a:gd name="T27" fmla="*/ 128 h 283"/>
              <a:gd name="T28" fmla="*/ 4 w 265"/>
              <a:gd name="T29" fmla="*/ 153 h 283"/>
              <a:gd name="T30" fmla="*/ 13 w 265"/>
              <a:gd name="T31" fmla="*/ 174 h 283"/>
              <a:gd name="T32" fmla="*/ 17 w 265"/>
              <a:gd name="T33" fmla="*/ 189 h 283"/>
              <a:gd name="T34" fmla="*/ 30 w 265"/>
              <a:gd name="T35" fmla="*/ 205 h 283"/>
              <a:gd name="T36" fmla="*/ 44 w 265"/>
              <a:gd name="T37" fmla="*/ 220 h 283"/>
              <a:gd name="T38" fmla="*/ 61 w 265"/>
              <a:gd name="T39" fmla="*/ 235 h 283"/>
              <a:gd name="T40" fmla="*/ 79 w 265"/>
              <a:gd name="T41" fmla="*/ 240 h 283"/>
              <a:gd name="T42" fmla="*/ 92 w 265"/>
              <a:gd name="T43" fmla="*/ 256 h 283"/>
              <a:gd name="T44" fmla="*/ 105 w 265"/>
              <a:gd name="T45" fmla="*/ 261 h 283"/>
              <a:gd name="T46" fmla="*/ 149 w 265"/>
              <a:gd name="T47" fmla="*/ 271 h 283"/>
              <a:gd name="T48" fmla="*/ 167 w 265"/>
              <a:gd name="T49" fmla="*/ 276 h 283"/>
              <a:gd name="T50" fmla="*/ 180 w 265"/>
              <a:gd name="T51" fmla="*/ 276 h 283"/>
              <a:gd name="T52" fmla="*/ 193 w 265"/>
              <a:gd name="T53" fmla="*/ 282 h 283"/>
              <a:gd name="T54" fmla="*/ 206 w 265"/>
              <a:gd name="T55" fmla="*/ 276 h 283"/>
              <a:gd name="T56" fmla="*/ 220 w 265"/>
              <a:gd name="T57" fmla="*/ 271 h 283"/>
              <a:gd name="T58" fmla="*/ 233 w 265"/>
              <a:gd name="T59" fmla="*/ 271 h 283"/>
              <a:gd name="T60" fmla="*/ 242 w 265"/>
              <a:gd name="T61" fmla="*/ 256 h 283"/>
              <a:gd name="T62" fmla="*/ 246 w 265"/>
              <a:gd name="T63" fmla="*/ 240 h 283"/>
              <a:gd name="T64" fmla="*/ 259 w 265"/>
              <a:gd name="T65" fmla="*/ 220 h 283"/>
              <a:gd name="T66" fmla="*/ 259 w 265"/>
              <a:gd name="T67" fmla="*/ 205 h 283"/>
              <a:gd name="T68" fmla="*/ 264 w 265"/>
              <a:gd name="T69" fmla="*/ 189 h 283"/>
              <a:gd name="T70" fmla="*/ 264 w 265"/>
              <a:gd name="T71" fmla="*/ 164 h 283"/>
              <a:gd name="T72" fmla="*/ 264 w 265"/>
              <a:gd name="T73" fmla="*/ 138 h 283"/>
              <a:gd name="T74" fmla="*/ 255 w 265"/>
              <a:gd name="T75" fmla="*/ 112 h 283"/>
              <a:gd name="T76" fmla="*/ 242 w 265"/>
              <a:gd name="T77" fmla="*/ 97 h 283"/>
              <a:gd name="T78" fmla="*/ 233 w 265"/>
              <a:gd name="T79" fmla="*/ 76 h 283"/>
              <a:gd name="T80" fmla="*/ 224 w 265"/>
              <a:gd name="T81" fmla="*/ 61 h 283"/>
              <a:gd name="T82" fmla="*/ 211 w 265"/>
              <a:gd name="T83" fmla="*/ 51 h 283"/>
              <a:gd name="T84" fmla="*/ 198 w 265"/>
              <a:gd name="T85" fmla="*/ 35 h 283"/>
              <a:gd name="T86" fmla="*/ 184 w 265"/>
              <a:gd name="T87" fmla="*/ 25 h 283"/>
              <a:gd name="T88" fmla="*/ 171 w 265"/>
              <a:gd name="T89" fmla="*/ 25 h 283"/>
              <a:gd name="T90" fmla="*/ 158 w 265"/>
              <a:gd name="T91" fmla="*/ 30 h 283"/>
              <a:gd name="T92" fmla="*/ 145 w 265"/>
              <a:gd name="T93" fmla="*/ 30 h 283"/>
              <a:gd name="T94" fmla="*/ 132 w 265"/>
              <a:gd name="T95" fmla="*/ 35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65" h="283">
                <a:moveTo>
                  <a:pt x="158" y="5"/>
                </a:moveTo>
                <a:lnTo>
                  <a:pt x="136" y="0"/>
                </a:lnTo>
                <a:lnTo>
                  <a:pt x="118" y="0"/>
                </a:lnTo>
                <a:lnTo>
                  <a:pt x="96" y="0"/>
                </a:lnTo>
                <a:lnTo>
                  <a:pt x="83" y="5"/>
                </a:lnTo>
                <a:lnTo>
                  <a:pt x="70" y="5"/>
                </a:lnTo>
                <a:lnTo>
                  <a:pt x="52" y="15"/>
                </a:lnTo>
                <a:lnTo>
                  <a:pt x="39" y="15"/>
                </a:lnTo>
                <a:lnTo>
                  <a:pt x="22" y="30"/>
                </a:lnTo>
                <a:lnTo>
                  <a:pt x="8" y="46"/>
                </a:lnTo>
                <a:lnTo>
                  <a:pt x="4" y="71"/>
                </a:lnTo>
                <a:lnTo>
                  <a:pt x="4" y="87"/>
                </a:lnTo>
                <a:lnTo>
                  <a:pt x="0" y="112"/>
                </a:lnTo>
                <a:lnTo>
                  <a:pt x="0" y="128"/>
                </a:lnTo>
                <a:lnTo>
                  <a:pt x="4" y="153"/>
                </a:lnTo>
                <a:lnTo>
                  <a:pt x="13" y="174"/>
                </a:lnTo>
                <a:lnTo>
                  <a:pt x="17" y="189"/>
                </a:lnTo>
                <a:lnTo>
                  <a:pt x="30" y="205"/>
                </a:lnTo>
                <a:lnTo>
                  <a:pt x="44" y="220"/>
                </a:lnTo>
                <a:lnTo>
                  <a:pt x="61" y="235"/>
                </a:lnTo>
                <a:lnTo>
                  <a:pt x="79" y="240"/>
                </a:lnTo>
                <a:lnTo>
                  <a:pt x="92" y="256"/>
                </a:lnTo>
                <a:lnTo>
                  <a:pt x="105" y="261"/>
                </a:lnTo>
                <a:lnTo>
                  <a:pt x="149" y="271"/>
                </a:lnTo>
                <a:lnTo>
                  <a:pt x="167" y="276"/>
                </a:lnTo>
                <a:lnTo>
                  <a:pt x="180" y="276"/>
                </a:lnTo>
                <a:lnTo>
                  <a:pt x="193" y="282"/>
                </a:lnTo>
                <a:lnTo>
                  <a:pt x="206" y="276"/>
                </a:lnTo>
                <a:lnTo>
                  <a:pt x="220" y="271"/>
                </a:lnTo>
                <a:lnTo>
                  <a:pt x="233" y="271"/>
                </a:lnTo>
                <a:lnTo>
                  <a:pt x="242" y="256"/>
                </a:lnTo>
                <a:lnTo>
                  <a:pt x="246" y="240"/>
                </a:lnTo>
                <a:lnTo>
                  <a:pt x="259" y="220"/>
                </a:lnTo>
                <a:lnTo>
                  <a:pt x="259" y="205"/>
                </a:lnTo>
                <a:lnTo>
                  <a:pt x="264" y="189"/>
                </a:lnTo>
                <a:lnTo>
                  <a:pt x="264" y="164"/>
                </a:lnTo>
                <a:lnTo>
                  <a:pt x="264" y="138"/>
                </a:lnTo>
                <a:lnTo>
                  <a:pt x="255" y="112"/>
                </a:lnTo>
                <a:lnTo>
                  <a:pt x="242" y="97"/>
                </a:lnTo>
                <a:lnTo>
                  <a:pt x="233" y="76"/>
                </a:lnTo>
                <a:lnTo>
                  <a:pt x="224" y="61"/>
                </a:lnTo>
                <a:lnTo>
                  <a:pt x="211" y="51"/>
                </a:lnTo>
                <a:lnTo>
                  <a:pt x="198" y="35"/>
                </a:lnTo>
                <a:lnTo>
                  <a:pt x="184" y="25"/>
                </a:lnTo>
                <a:lnTo>
                  <a:pt x="171" y="25"/>
                </a:lnTo>
                <a:lnTo>
                  <a:pt x="158" y="30"/>
                </a:lnTo>
                <a:lnTo>
                  <a:pt x="145" y="30"/>
                </a:lnTo>
                <a:lnTo>
                  <a:pt x="132" y="35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8684" name="Freeform 12">
            <a:extLst>
              <a:ext uri="{FF2B5EF4-FFF2-40B4-BE49-F238E27FC236}">
                <a16:creationId xmlns:a16="http://schemas.microsoft.com/office/drawing/2014/main" id="{F325D8D9-30DD-818F-FAD9-476710406ECF}"/>
              </a:ext>
            </a:extLst>
          </p:cNvPr>
          <p:cNvSpPr>
            <a:spLocks/>
          </p:cNvSpPr>
          <p:nvPr/>
        </p:nvSpPr>
        <p:spPr bwMode="auto">
          <a:xfrm>
            <a:off x="7048500" y="2657475"/>
            <a:ext cx="420688" cy="449263"/>
          </a:xfrm>
          <a:custGeom>
            <a:avLst/>
            <a:gdLst>
              <a:gd name="T0" fmla="*/ 158 w 265"/>
              <a:gd name="T1" fmla="*/ 5 h 283"/>
              <a:gd name="T2" fmla="*/ 136 w 265"/>
              <a:gd name="T3" fmla="*/ 0 h 283"/>
              <a:gd name="T4" fmla="*/ 118 w 265"/>
              <a:gd name="T5" fmla="*/ 0 h 283"/>
              <a:gd name="T6" fmla="*/ 96 w 265"/>
              <a:gd name="T7" fmla="*/ 0 h 283"/>
              <a:gd name="T8" fmla="*/ 83 w 265"/>
              <a:gd name="T9" fmla="*/ 5 h 283"/>
              <a:gd name="T10" fmla="*/ 70 w 265"/>
              <a:gd name="T11" fmla="*/ 5 h 283"/>
              <a:gd name="T12" fmla="*/ 52 w 265"/>
              <a:gd name="T13" fmla="*/ 15 h 283"/>
              <a:gd name="T14" fmla="*/ 39 w 265"/>
              <a:gd name="T15" fmla="*/ 15 h 283"/>
              <a:gd name="T16" fmla="*/ 22 w 265"/>
              <a:gd name="T17" fmla="*/ 30 h 283"/>
              <a:gd name="T18" fmla="*/ 8 w 265"/>
              <a:gd name="T19" fmla="*/ 46 h 283"/>
              <a:gd name="T20" fmla="*/ 4 w 265"/>
              <a:gd name="T21" fmla="*/ 71 h 283"/>
              <a:gd name="T22" fmla="*/ 4 w 265"/>
              <a:gd name="T23" fmla="*/ 87 h 283"/>
              <a:gd name="T24" fmla="*/ 0 w 265"/>
              <a:gd name="T25" fmla="*/ 112 h 283"/>
              <a:gd name="T26" fmla="*/ 0 w 265"/>
              <a:gd name="T27" fmla="*/ 128 h 283"/>
              <a:gd name="T28" fmla="*/ 4 w 265"/>
              <a:gd name="T29" fmla="*/ 153 h 283"/>
              <a:gd name="T30" fmla="*/ 13 w 265"/>
              <a:gd name="T31" fmla="*/ 174 h 283"/>
              <a:gd name="T32" fmla="*/ 17 w 265"/>
              <a:gd name="T33" fmla="*/ 189 h 283"/>
              <a:gd name="T34" fmla="*/ 30 w 265"/>
              <a:gd name="T35" fmla="*/ 205 h 283"/>
              <a:gd name="T36" fmla="*/ 44 w 265"/>
              <a:gd name="T37" fmla="*/ 220 h 283"/>
              <a:gd name="T38" fmla="*/ 61 w 265"/>
              <a:gd name="T39" fmla="*/ 235 h 283"/>
              <a:gd name="T40" fmla="*/ 79 w 265"/>
              <a:gd name="T41" fmla="*/ 240 h 283"/>
              <a:gd name="T42" fmla="*/ 92 w 265"/>
              <a:gd name="T43" fmla="*/ 256 h 283"/>
              <a:gd name="T44" fmla="*/ 105 w 265"/>
              <a:gd name="T45" fmla="*/ 261 h 283"/>
              <a:gd name="T46" fmla="*/ 149 w 265"/>
              <a:gd name="T47" fmla="*/ 271 h 283"/>
              <a:gd name="T48" fmla="*/ 167 w 265"/>
              <a:gd name="T49" fmla="*/ 276 h 283"/>
              <a:gd name="T50" fmla="*/ 180 w 265"/>
              <a:gd name="T51" fmla="*/ 276 h 283"/>
              <a:gd name="T52" fmla="*/ 193 w 265"/>
              <a:gd name="T53" fmla="*/ 282 h 283"/>
              <a:gd name="T54" fmla="*/ 206 w 265"/>
              <a:gd name="T55" fmla="*/ 276 h 283"/>
              <a:gd name="T56" fmla="*/ 220 w 265"/>
              <a:gd name="T57" fmla="*/ 271 h 283"/>
              <a:gd name="T58" fmla="*/ 233 w 265"/>
              <a:gd name="T59" fmla="*/ 271 h 283"/>
              <a:gd name="T60" fmla="*/ 242 w 265"/>
              <a:gd name="T61" fmla="*/ 256 h 283"/>
              <a:gd name="T62" fmla="*/ 246 w 265"/>
              <a:gd name="T63" fmla="*/ 240 h 283"/>
              <a:gd name="T64" fmla="*/ 259 w 265"/>
              <a:gd name="T65" fmla="*/ 220 h 283"/>
              <a:gd name="T66" fmla="*/ 259 w 265"/>
              <a:gd name="T67" fmla="*/ 205 h 283"/>
              <a:gd name="T68" fmla="*/ 264 w 265"/>
              <a:gd name="T69" fmla="*/ 189 h 283"/>
              <a:gd name="T70" fmla="*/ 264 w 265"/>
              <a:gd name="T71" fmla="*/ 164 h 283"/>
              <a:gd name="T72" fmla="*/ 264 w 265"/>
              <a:gd name="T73" fmla="*/ 138 h 283"/>
              <a:gd name="T74" fmla="*/ 255 w 265"/>
              <a:gd name="T75" fmla="*/ 112 h 283"/>
              <a:gd name="T76" fmla="*/ 242 w 265"/>
              <a:gd name="T77" fmla="*/ 97 h 283"/>
              <a:gd name="T78" fmla="*/ 233 w 265"/>
              <a:gd name="T79" fmla="*/ 76 h 283"/>
              <a:gd name="T80" fmla="*/ 224 w 265"/>
              <a:gd name="T81" fmla="*/ 61 h 283"/>
              <a:gd name="T82" fmla="*/ 211 w 265"/>
              <a:gd name="T83" fmla="*/ 51 h 283"/>
              <a:gd name="T84" fmla="*/ 198 w 265"/>
              <a:gd name="T85" fmla="*/ 35 h 283"/>
              <a:gd name="T86" fmla="*/ 184 w 265"/>
              <a:gd name="T87" fmla="*/ 25 h 283"/>
              <a:gd name="T88" fmla="*/ 171 w 265"/>
              <a:gd name="T89" fmla="*/ 25 h 283"/>
              <a:gd name="T90" fmla="*/ 158 w 265"/>
              <a:gd name="T91" fmla="*/ 30 h 283"/>
              <a:gd name="T92" fmla="*/ 145 w 265"/>
              <a:gd name="T93" fmla="*/ 30 h 283"/>
              <a:gd name="T94" fmla="*/ 132 w 265"/>
              <a:gd name="T95" fmla="*/ 35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65" h="283">
                <a:moveTo>
                  <a:pt x="158" y="5"/>
                </a:moveTo>
                <a:lnTo>
                  <a:pt x="136" y="0"/>
                </a:lnTo>
                <a:lnTo>
                  <a:pt x="118" y="0"/>
                </a:lnTo>
                <a:lnTo>
                  <a:pt x="96" y="0"/>
                </a:lnTo>
                <a:lnTo>
                  <a:pt x="83" y="5"/>
                </a:lnTo>
                <a:lnTo>
                  <a:pt x="70" y="5"/>
                </a:lnTo>
                <a:lnTo>
                  <a:pt x="52" y="15"/>
                </a:lnTo>
                <a:lnTo>
                  <a:pt x="39" y="15"/>
                </a:lnTo>
                <a:lnTo>
                  <a:pt x="22" y="30"/>
                </a:lnTo>
                <a:lnTo>
                  <a:pt x="8" y="46"/>
                </a:lnTo>
                <a:lnTo>
                  <a:pt x="4" y="71"/>
                </a:lnTo>
                <a:lnTo>
                  <a:pt x="4" y="87"/>
                </a:lnTo>
                <a:lnTo>
                  <a:pt x="0" y="112"/>
                </a:lnTo>
                <a:lnTo>
                  <a:pt x="0" y="128"/>
                </a:lnTo>
                <a:lnTo>
                  <a:pt x="4" y="153"/>
                </a:lnTo>
                <a:lnTo>
                  <a:pt x="13" y="174"/>
                </a:lnTo>
                <a:lnTo>
                  <a:pt x="17" y="189"/>
                </a:lnTo>
                <a:lnTo>
                  <a:pt x="30" y="205"/>
                </a:lnTo>
                <a:lnTo>
                  <a:pt x="44" y="220"/>
                </a:lnTo>
                <a:lnTo>
                  <a:pt x="61" y="235"/>
                </a:lnTo>
                <a:lnTo>
                  <a:pt x="79" y="240"/>
                </a:lnTo>
                <a:lnTo>
                  <a:pt x="92" y="256"/>
                </a:lnTo>
                <a:lnTo>
                  <a:pt x="105" y="261"/>
                </a:lnTo>
                <a:lnTo>
                  <a:pt x="149" y="271"/>
                </a:lnTo>
                <a:lnTo>
                  <a:pt x="167" y="276"/>
                </a:lnTo>
                <a:lnTo>
                  <a:pt x="180" y="276"/>
                </a:lnTo>
                <a:lnTo>
                  <a:pt x="193" y="282"/>
                </a:lnTo>
                <a:lnTo>
                  <a:pt x="206" y="276"/>
                </a:lnTo>
                <a:lnTo>
                  <a:pt x="220" y="271"/>
                </a:lnTo>
                <a:lnTo>
                  <a:pt x="233" y="271"/>
                </a:lnTo>
                <a:lnTo>
                  <a:pt x="242" y="256"/>
                </a:lnTo>
                <a:lnTo>
                  <a:pt x="246" y="240"/>
                </a:lnTo>
                <a:lnTo>
                  <a:pt x="259" y="220"/>
                </a:lnTo>
                <a:lnTo>
                  <a:pt x="259" y="205"/>
                </a:lnTo>
                <a:lnTo>
                  <a:pt x="264" y="189"/>
                </a:lnTo>
                <a:lnTo>
                  <a:pt x="264" y="164"/>
                </a:lnTo>
                <a:lnTo>
                  <a:pt x="264" y="138"/>
                </a:lnTo>
                <a:lnTo>
                  <a:pt x="255" y="112"/>
                </a:lnTo>
                <a:lnTo>
                  <a:pt x="242" y="97"/>
                </a:lnTo>
                <a:lnTo>
                  <a:pt x="233" y="76"/>
                </a:lnTo>
                <a:lnTo>
                  <a:pt x="224" y="61"/>
                </a:lnTo>
                <a:lnTo>
                  <a:pt x="211" y="51"/>
                </a:lnTo>
                <a:lnTo>
                  <a:pt x="198" y="35"/>
                </a:lnTo>
                <a:lnTo>
                  <a:pt x="184" y="25"/>
                </a:lnTo>
                <a:lnTo>
                  <a:pt x="171" y="25"/>
                </a:lnTo>
                <a:lnTo>
                  <a:pt x="158" y="30"/>
                </a:lnTo>
                <a:lnTo>
                  <a:pt x="145" y="30"/>
                </a:lnTo>
                <a:lnTo>
                  <a:pt x="132" y="35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8685" name="Freeform 13">
            <a:extLst>
              <a:ext uri="{FF2B5EF4-FFF2-40B4-BE49-F238E27FC236}">
                <a16:creationId xmlns:a16="http://schemas.microsoft.com/office/drawing/2014/main" id="{9ECE52E9-A277-8C72-DFFF-0CAFEB4F85D9}"/>
              </a:ext>
            </a:extLst>
          </p:cNvPr>
          <p:cNvSpPr>
            <a:spLocks/>
          </p:cNvSpPr>
          <p:nvPr/>
        </p:nvSpPr>
        <p:spPr bwMode="auto">
          <a:xfrm>
            <a:off x="7477125" y="2952750"/>
            <a:ext cx="515938" cy="554038"/>
          </a:xfrm>
          <a:custGeom>
            <a:avLst/>
            <a:gdLst>
              <a:gd name="T0" fmla="*/ 194 w 325"/>
              <a:gd name="T1" fmla="*/ 6 h 349"/>
              <a:gd name="T2" fmla="*/ 167 w 325"/>
              <a:gd name="T3" fmla="*/ 0 h 349"/>
              <a:gd name="T4" fmla="*/ 145 w 325"/>
              <a:gd name="T5" fmla="*/ 0 h 349"/>
              <a:gd name="T6" fmla="*/ 118 w 325"/>
              <a:gd name="T7" fmla="*/ 0 h 349"/>
              <a:gd name="T8" fmla="*/ 102 w 325"/>
              <a:gd name="T9" fmla="*/ 6 h 349"/>
              <a:gd name="T10" fmla="*/ 86 w 325"/>
              <a:gd name="T11" fmla="*/ 6 h 349"/>
              <a:gd name="T12" fmla="*/ 64 w 325"/>
              <a:gd name="T13" fmla="*/ 18 h 349"/>
              <a:gd name="T14" fmla="*/ 48 w 325"/>
              <a:gd name="T15" fmla="*/ 18 h 349"/>
              <a:gd name="T16" fmla="*/ 27 w 325"/>
              <a:gd name="T17" fmla="*/ 37 h 349"/>
              <a:gd name="T18" fmla="*/ 10 w 325"/>
              <a:gd name="T19" fmla="*/ 56 h 349"/>
              <a:gd name="T20" fmla="*/ 5 w 325"/>
              <a:gd name="T21" fmla="*/ 88 h 349"/>
              <a:gd name="T22" fmla="*/ 5 w 325"/>
              <a:gd name="T23" fmla="*/ 107 h 349"/>
              <a:gd name="T24" fmla="*/ 0 w 325"/>
              <a:gd name="T25" fmla="*/ 139 h 349"/>
              <a:gd name="T26" fmla="*/ 0 w 325"/>
              <a:gd name="T27" fmla="*/ 158 h 349"/>
              <a:gd name="T28" fmla="*/ 5 w 325"/>
              <a:gd name="T29" fmla="*/ 189 h 349"/>
              <a:gd name="T30" fmla="*/ 16 w 325"/>
              <a:gd name="T31" fmla="*/ 215 h 349"/>
              <a:gd name="T32" fmla="*/ 21 w 325"/>
              <a:gd name="T33" fmla="*/ 234 h 349"/>
              <a:gd name="T34" fmla="*/ 37 w 325"/>
              <a:gd name="T35" fmla="*/ 253 h 349"/>
              <a:gd name="T36" fmla="*/ 54 w 325"/>
              <a:gd name="T37" fmla="*/ 272 h 349"/>
              <a:gd name="T38" fmla="*/ 75 w 325"/>
              <a:gd name="T39" fmla="*/ 291 h 349"/>
              <a:gd name="T40" fmla="*/ 97 w 325"/>
              <a:gd name="T41" fmla="*/ 297 h 349"/>
              <a:gd name="T42" fmla="*/ 113 w 325"/>
              <a:gd name="T43" fmla="*/ 316 h 349"/>
              <a:gd name="T44" fmla="*/ 129 w 325"/>
              <a:gd name="T45" fmla="*/ 322 h 349"/>
              <a:gd name="T46" fmla="*/ 183 w 325"/>
              <a:gd name="T47" fmla="*/ 335 h 349"/>
              <a:gd name="T48" fmla="*/ 205 w 325"/>
              <a:gd name="T49" fmla="*/ 341 h 349"/>
              <a:gd name="T50" fmla="*/ 221 w 325"/>
              <a:gd name="T51" fmla="*/ 341 h 349"/>
              <a:gd name="T52" fmla="*/ 237 w 325"/>
              <a:gd name="T53" fmla="*/ 348 h 349"/>
              <a:gd name="T54" fmla="*/ 253 w 325"/>
              <a:gd name="T55" fmla="*/ 341 h 349"/>
              <a:gd name="T56" fmla="*/ 270 w 325"/>
              <a:gd name="T57" fmla="*/ 335 h 349"/>
              <a:gd name="T58" fmla="*/ 286 w 325"/>
              <a:gd name="T59" fmla="*/ 335 h 349"/>
              <a:gd name="T60" fmla="*/ 297 w 325"/>
              <a:gd name="T61" fmla="*/ 316 h 349"/>
              <a:gd name="T62" fmla="*/ 302 w 325"/>
              <a:gd name="T63" fmla="*/ 297 h 349"/>
              <a:gd name="T64" fmla="*/ 318 w 325"/>
              <a:gd name="T65" fmla="*/ 272 h 349"/>
              <a:gd name="T66" fmla="*/ 318 w 325"/>
              <a:gd name="T67" fmla="*/ 253 h 349"/>
              <a:gd name="T68" fmla="*/ 324 w 325"/>
              <a:gd name="T69" fmla="*/ 234 h 349"/>
              <a:gd name="T70" fmla="*/ 324 w 325"/>
              <a:gd name="T71" fmla="*/ 202 h 349"/>
              <a:gd name="T72" fmla="*/ 324 w 325"/>
              <a:gd name="T73" fmla="*/ 170 h 349"/>
              <a:gd name="T74" fmla="*/ 313 w 325"/>
              <a:gd name="T75" fmla="*/ 139 h 349"/>
              <a:gd name="T76" fmla="*/ 297 w 325"/>
              <a:gd name="T77" fmla="*/ 120 h 349"/>
              <a:gd name="T78" fmla="*/ 286 w 325"/>
              <a:gd name="T79" fmla="*/ 94 h 349"/>
              <a:gd name="T80" fmla="*/ 275 w 325"/>
              <a:gd name="T81" fmla="*/ 75 h 349"/>
              <a:gd name="T82" fmla="*/ 259 w 325"/>
              <a:gd name="T83" fmla="*/ 63 h 349"/>
              <a:gd name="T84" fmla="*/ 243 w 325"/>
              <a:gd name="T85" fmla="*/ 44 h 349"/>
              <a:gd name="T86" fmla="*/ 226 w 325"/>
              <a:gd name="T87" fmla="*/ 31 h 349"/>
              <a:gd name="T88" fmla="*/ 210 w 325"/>
              <a:gd name="T89" fmla="*/ 31 h 349"/>
              <a:gd name="T90" fmla="*/ 194 w 325"/>
              <a:gd name="T91" fmla="*/ 37 h 349"/>
              <a:gd name="T92" fmla="*/ 178 w 325"/>
              <a:gd name="T93" fmla="*/ 37 h 349"/>
              <a:gd name="T94" fmla="*/ 162 w 325"/>
              <a:gd name="T95" fmla="*/ 44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5" h="349">
                <a:moveTo>
                  <a:pt x="194" y="6"/>
                </a:moveTo>
                <a:lnTo>
                  <a:pt x="167" y="0"/>
                </a:lnTo>
                <a:lnTo>
                  <a:pt x="145" y="0"/>
                </a:lnTo>
                <a:lnTo>
                  <a:pt x="118" y="0"/>
                </a:lnTo>
                <a:lnTo>
                  <a:pt x="102" y="6"/>
                </a:lnTo>
                <a:lnTo>
                  <a:pt x="86" y="6"/>
                </a:lnTo>
                <a:lnTo>
                  <a:pt x="64" y="18"/>
                </a:lnTo>
                <a:lnTo>
                  <a:pt x="48" y="18"/>
                </a:lnTo>
                <a:lnTo>
                  <a:pt x="27" y="37"/>
                </a:lnTo>
                <a:lnTo>
                  <a:pt x="10" y="56"/>
                </a:lnTo>
                <a:lnTo>
                  <a:pt x="5" y="88"/>
                </a:lnTo>
                <a:lnTo>
                  <a:pt x="5" y="107"/>
                </a:lnTo>
                <a:lnTo>
                  <a:pt x="0" y="139"/>
                </a:lnTo>
                <a:lnTo>
                  <a:pt x="0" y="158"/>
                </a:lnTo>
                <a:lnTo>
                  <a:pt x="5" y="189"/>
                </a:lnTo>
                <a:lnTo>
                  <a:pt x="16" y="215"/>
                </a:lnTo>
                <a:lnTo>
                  <a:pt x="21" y="234"/>
                </a:lnTo>
                <a:lnTo>
                  <a:pt x="37" y="253"/>
                </a:lnTo>
                <a:lnTo>
                  <a:pt x="54" y="272"/>
                </a:lnTo>
                <a:lnTo>
                  <a:pt x="75" y="291"/>
                </a:lnTo>
                <a:lnTo>
                  <a:pt x="97" y="297"/>
                </a:lnTo>
                <a:lnTo>
                  <a:pt x="113" y="316"/>
                </a:lnTo>
                <a:lnTo>
                  <a:pt x="129" y="322"/>
                </a:lnTo>
                <a:lnTo>
                  <a:pt x="183" y="335"/>
                </a:lnTo>
                <a:lnTo>
                  <a:pt x="205" y="341"/>
                </a:lnTo>
                <a:lnTo>
                  <a:pt x="221" y="341"/>
                </a:lnTo>
                <a:lnTo>
                  <a:pt x="237" y="348"/>
                </a:lnTo>
                <a:lnTo>
                  <a:pt x="253" y="341"/>
                </a:lnTo>
                <a:lnTo>
                  <a:pt x="270" y="335"/>
                </a:lnTo>
                <a:lnTo>
                  <a:pt x="286" y="335"/>
                </a:lnTo>
                <a:lnTo>
                  <a:pt x="297" y="316"/>
                </a:lnTo>
                <a:lnTo>
                  <a:pt x="302" y="297"/>
                </a:lnTo>
                <a:lnTo>
                  <a:pt x="318" y="272"/>
                </a:lnTo>
                <a:lnTo>
                  <a:pt x="318" y="253"/>
                </a:lnTo>
                <a:lnTo>
                  <a:pt x="324" y="234"/>
                </a:lnTo>
                <a:lnTo>
                  <a:pt x="324" y="202"/>
                </a:lnTo>
                <a:lnTo>
                  <a:pt x="324" y="170"/>
                </a:lnTo>
                <a:lnTo>
                  <a:pt x="313" y="139"/>
                </a:lnTo>
                <a:lnTo>
                  <a:pt x="297" y="120"/>
                </a:lnTo>
                <a:lnTo>
                  <a:pt x="286" y="94"/>
                </a:lnTo>
                <a:lnTo>
                  <a:pt x="275" y="75"/>
                </a:lnTo>
                <a:lnTo>
                  <a:pt x="259" y="63"/>
                </a:lnTo>
                <a:lnTo>
                  <a:pt x="243" y="44"/>
                </a:lnTo>
                <a:lnTo>
                  <a:pt x="226" y="31"/>
                </a:lnTo>
                <a:lnTo>
                  <a:pt x="210" y="31"/>
                </a:lnTo>
                <a:lnTo>
                  <a:pt x="194" y="37"/>
                </a:lnTo>
                <a:lnTo>
                  <a:pt x="178" y="37"/>
                </a:lnTo>
                <a:lnTo>
                  <a:pt x="162" y="44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8686" name="Arc 14">
            <a:extLst>
              <a:ext uri="{FF2B5EF4-FFF2-40B4-BE49-F238E27FC236}">
                <a16:creationId xmlns:a16="http://schemas.microsoft.com/office/drawing/2014/main" id="{CDE7FA62-7462-FCFD-4217-3CED801EDEF4}"/>
              </a:ext>
            </a:extLst>
          </p:cNvPr>
          <p:cNvSpPr>
            <a:spLocks/>
          </p:cNvSpPr>
          <p:nvPr/>
        </p:nvSpPr>
        <p:spPr bwMode="auto">
          <a:xfrm>
            <a:off x="7391400" y="2687638"/>
            <a:ext cx="373063" cy="266700"/>
          </a:xfrm>
          <a:custGeom>
            <a:avLst/>
            <a:gdLst>
              <a:gd name="G0" fmla="+- 92 0 0"/>
              <a:gd name="G1" fmla="+- 21600 0 0"/>
              <a:gd name="G2" fmla="+- 21600 0 0"/>
              <a:gd name="T0" fmla="*/ 0 w 21692"/>
              <a:gd name="T1" fmla="*/ 0 h 21600"/>
              <a:gd name="T2" fmla="*/ 21692 w 21692"/>
              <a:gd name="T3" fmla="*/ 21600 h 21600"/>
              <a:gd name="T4" fmla="*/ 92 w 2169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92" h="21600" fill="none" extrusionOk="0">
                <a:moveTo>
                  <a:pt x="0" y="0"/>
                </a:moveTo>
                <a:cubicBezTo>
                  <a:pt x="30" y="0"/>
                  <a:pt x="61" y="0"/>
                  <a:pt x="92" y="0"/>
                </a:cubicBezTo>
                <a:cubicBezTo>
                  <a:pt x="12021" y="0"/>
                  <a:pt x="21692" y="9670"/>
                  <a:pt x="21692" y="21600"/>
                </a:cubicBezTo>
              </a:path>
              <a:path w="21692" h="21600" stroke="0" extrusionOk="0">
                <a:moveTo>
                  <a:pt x="0" y="0"/>
                </a:moveTo>
                <a:cubicBezTo>
                  <a:pt x="30" y="0"/>
                  <a:pt x="61" y="0"/>
                  <a:pt x="92" y="0"/>
                </a:cubicBezTo>
                <a:cubicBezTo>
                  <a:pt x="12021" y="0"/>
                  <a:pt x="21692" y="9670"/>
                  <a:pt x="21692" y="21600"/>
                </a:cubicBezTo>
                <a:lnTo>
                  <a:pt x="92" y="21600"/>
                </a:lnTo>
                <a:close/>
              </a:path>
            </a:pathLst>
          </a:custGeom>
          <a:noFill/>
          <a:ln w="25400" cap="rnd">
            <a:solidFill>
              <a:schemeClr val="accent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8710" name="Group 38">
            <a:extLst>
              <a:ext uri="{FF2B5EF4-FFF2-40B4-BE49-F238E27FC236}">
                <a16:creationId xmlns:a16="http://schemas.microsoft.com/office/drawing/2014/main" id="{1F41741B-A8FA-3987-84FC-F7FF5B9A670D}"/>
              </a:ext>
            </a:extLst>
          </p:cNvPr>
          <p:cNvGrpSpPr>
            <a:grpSpLocks/>
          </p:cNvGrpSpPr>
          <p:nvPr/>
        </p:nvGrpSpPr>
        <p:grpSpPr bwMode="auto">
          <a:xfrm>
            <a:off x="2378075" y="5500688"/>
            <a:ext cx="957263" cy="1355725"/>
            <a:chOff x="1498" y="3465"/>
            <a:chExt cx="603" cy="854"/>
          </a:xfrm>
        </p:grpSpPr>
        <p:grpSp>
          <p:nvGrpSpPr>
            <p:cNvPr id="28699" name="Group 27">
              <a:extLst>
                <a:ext uri="{FF2B5EF4-FFF2-40B4-BE49-F238E27FC236}">
                  <a16:creationId xmlns:a16="http://schemas.microsoft.com/office/drawing/2014/main" id="{1FACD60B-622E-67AF-4B00-A37BC4E1E5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69" y="3630"/>
              <a:ext cx="532" cy="383"/>
              <a:chOff x="1569" y="3630"/>
              <a:chExt cx="532" cy="383"/>
            </a:xfrm>
          </p:grpSpPr>
          <p:grpSp>
            <p:nvGrpSpPr>
              <p:cNvPr id="28689" name="Group 17">
                <a:extLst>
                  <a:ext uri="{FF2B5EF4-FFF2-40B4-BE49-F238E27FC236}">
                    <a16:creationId xmlns:a16="http://schemas.microsoft.com/office/drawing/2014/main" id="{A2C2B489-0155-F247-A6CE-EACB8B2671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69" y="3781"/>
                <a:ext cx="532" cy="232"/>
                <a:chOff x="1569" y="3781"/>
                <a:chExt cx="532" cy="232"/>
              </a:xfrm>
            </p:grpSpPr>
            <p:sp>
              <p:nvSpPr>
                <p:cNvPr id="28687" name="Oval 15">
                  <a:extLst>
                    <a:ext uri="{FF2B5EF4-FFF2-40B4-BE49-F238E27FC236}">
                      <a16:creationId xmlns:a16="http://schemas.microsoft.com/office/drawing/2014/main" id="{DF10448C-7718-F8B1-9092-7AA09F07A5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69" y="3793"/>
                  <a:ext cx="532" cy="22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688" name="Oval 16">
                  <a:extLst>
                    <a:ext uri="{FF2B5EF4-FFF2-40B4-BE49-F238E27FC236}">
                      <a16:creationId xmlns:a16="http://schemas.microsoft.com/office/drawing/2014/main" id="{0029301E-5503-DFFE-E51F-7D8EC8B2AC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69" y="3781"/>
                  <a:ext cx="532" cy="21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8692" name="Group 20">
                <a:extLst>
                  <a:ext uri="{FF2B5EF4-FFF2-40B4-BE49-F238E27FC236}">
                    <a16:creationId xmlns:a16="http://schemas.microsoft.com/office/drawing/2014/main" id="{FAA1D41E-D17D-0008-FF89-91D59F78C8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97" y="3630"/>
                <a:ext cx="192" cy="288"/>
                <a:chOff x="1897" y="3630"/>
                <a:chExt cx="192" cy="288"/>
              </a:xfrm>
            </p:grpSpPr>
            <p:sp>
              <p:nvSpPr>
                <p:cNvPr id="28690" name="AutoShape 18">
                  <a:extLst>
                    <a:ext uri="{FF2B5EF4-FFF2-40B4-BE49-F238E27FC236}">
                      <a16:creationId xmlns:a16="http://schemas.microsoft.com/office/drawing/2014/main" id="{40788972-F062-43E7-0636-23D94557A9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874" y="3703"/>
                  <a:ext cx="254" cy="176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691" name="Rectangle 19">
                  <a:extLst>
                    <a:ext uri="{FF2B5EF4-FFF2-40B4-BE49-F238E27FC236}">
                      <a16:creationId xmlns:a16="http://schemas.microsoft.com/office/drawing/2014/main" id="{697D8A17-5324-5CB3-AF5F-8E0D8613FC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897" y="3630"/>
                  <a:ext cx="15" cy="28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8697" name="Group 25">
                <a:extLst>
                  <a:ext uri="{FF2B5EF4-FFF2-40B4-BE49-F238E27FC236}">
                    <a16:creationId xmlns:a16="http://schemas.microsoft.com/office/drawing/2014/main" id="{69314ACA-6CFA-092F-DCE1-65437B9B52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03" y="3937"/>
                <a:ext cx="88" cy="32"/>
                <a:chOff x="1703" y="3937"/>
                <a:chExt cx="88" cy="32"/>
              </a:xfrm>
            </p:grpSpPr>
            <p:grpSp>
              <p:nvGrpSpPr>
                <p:cNvPr id="28695" name="Group 23">
                  <a:extLst>
                    <a:ext uri="{FF2B5EF4-FFF2-40B4-BE49-F238E27FC236}">
                      <a16:creationId xmlns:a16="http://schemas.microsoft.com/office/drawing/2014/main" id="{C554B37A-A518-882C-E32A-B62C189F91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05" y="3937"/>
                  <a:ext cx="86" cy="32"/>
                  <a:chOff x="1705" y="3937"/>
                  <a:chExt cx="86" cy="32"/>
                </a:xfrm>
              </p:grpSpPr>
              <p:sp>
                <p:nvSpPr>
                  <p:cNvPr id="28693" name="Arc 21">
                    <a:extLst>
                      <a:ext uri="{FF2B5EF4-FFF2-40B4-BE49-F238E27FC236}">
                        <a16:creationId xmlns:a16="http://schemas.microsoft.com/office/drawing/2014/main" id="{86E64367-5120-F3BE-F99D-F3A46B51BD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47" y="3937"/>
                    <a:ext cx="44" cy="32"/>
                  </a:xfrm>
                  <a:custGeom>
                    <a:avLst/>
                    <a:gdLst>
                      <a:gd name="G0" fmla="+- 489 0 0"/>
                      <a:gd name="G1" fmla="+- 21600 0 0"/>
                      <a:gd name="G2" fmla="+- 21600 0 0"/>
                      <a:gd name="T0" fmla="*/ 0 w 22078"/>
                      <a:gd name="T1" fmla="*/ 6 h 21600"/>
                      <a:gd name="T2" fmla="*/ 22078 w 22078"/>
                      <a:gd name="T3" fmla="*/ 20907 h 21600"/>
                      <a:gd name="T4" fmla="*/ 489 w 22078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78" h="21600" fill="none" extrusionOk="0">
                        <a:moveTo>
                          <a:pt x="-1" y="5"/>
                        </a:moveTo>
                        <a:cubicBezTo>
                          <a:pt x="162" y="1"/>
                          <a:pt x="325" y="0"/>
                          <a:pt x="489" y="0"/>
                        </a:cubicBezTo>
                        <a:cubicBezTo>
                          <a:pt x="12148" y="0"/>
                          <a:pt x="21703" y="9253"/>
                          <a:pt x="22077" y="20907"/>
                        </a:cubicBezTo>
                      </a:path>
                      <a:path w="22078" h="21600" stroke="0" extrusionOk="0">
                        <a:moveTo>
                          <a:pt x="-1" y="5"/>
                        </a:moveTo>
                        <a:cubicBezTo>
                          <a:pt x="162" y="1"/>
                          <a:pt x="325" y="0"/>
                          <a:pt x="489" y="0"/>
                        </a:cubicBezTo>
                        <a:cubicBezTo>
                          <a:pt x="12148" y="0"/>
                          <a:pt x="21703" y="9253"/>
                          <a:pt x="22077" y="20907"/>
                        </a:cubicBezTo>
                        <a:lnTo>
                          <a:pt x="489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8694" name="Arc 22">
                    <a:extLst>
                      <a:ext uri="{FF2B5EF4-FFF2-40B4-BE49-F238E27FC236}">
                        <a16:creationId xmlns:a16="http://schemas.microsoft.com/office/drawing/2014/main" id="{782CA9B3-0A22-6CE9-3698-F176D16FE6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05" y="3938"/>
                    <a:ext cx="43" cy="31"/>
                  </a:xfrm>
                  <a:custGeom>
                    <a:avLst/>
                    <a:gdLst>
                      <a:gd name="G0" fmla="+- 21589 0 0"/>
                      <a:gd name="G1" fmla="+- 21594 0 0"/>
                      <a:gd name="G2" fmla="+- 21600 0 0"/>
                      <a:gd name="T0" fmla="*/ 0 w 21589"/>
                      <a:gd name="T1" fmla="*/ 20916 h 21594"/>
                      <a:gd name="T2" fmla="*/ 21100 w 21589"/>
                      <a:gd name="T3" fmla="*/ 0 h 21594"/>
                      <a:gd name="T4" fmla="*/ 21589 w 21589"/>
                      <a:gd name="T5" fmla="*/ 21594 h 215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4" fill="none" extrusionOk="0">
                        <a:moveTo>
                          <a:pt x="-1" y="20915"/>
                        </a:moveTo>
                        <a:cubicBezTo>
                          <a:pt x="359" y="9445"/>
                          <a:pt x="9626" y="259"/>
                          <a:pt x="21099" y="-1"/>
                        </a:cubicBezTo>
                      </a:path>
                      <a:path w="21589" h="21594" stroke="0" extrusionOk="0">
                        <a:moveTo>
                          <a:pt x="-1" y="20915"/>
                        </a:moveTo>
                        <a:cubicBezTo>
                          <a:pt x="359" y="9445"/>
                          <a:pt x="9626" y="259"/>
                          <a:pt x="21099" y="-1"/>
                        </a:cubicBezTo>
                        <a:lnTo>
                          <a:pt x="21589" y="2159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8696" name="Line 24">
                  <a:extLst>
                    <a:ext uri="{FF2B5EF4-FFF2-40B4-BE49-F238E27FC236}">
                      <a16:creationId xmlns:a16="http://schemas.microsoft.com/office/drawing/2014/main" id="{4DE958C0-1177-9292-7B2E-5C24B420C4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03" y="3967"/>
                  <a:ext cx="8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8698" name="Freeform 26">
                <a:extLst>
                  <a:ext uri="{FF2B5EF4-FFF2-40B4-BE49-F238E27FC236}">
                    <a16:creationId xmlns:a16="http://schemas.microsoft.com/office/drawing/2014/main" id="{9C01912F-B899-9FBC-DFF3-53DD51CA2A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8" y="3906"/>
                <a:ext cx="244" cy="56"/>
              </a:xfrm>
              <a:custGeom>
                <a:avLst/>
                <a:gdLst>
                  <a:gd name="T0" fmla="*/ 0 w 244"/>
                  <a:gd name="T1" fmla="*/ 55 h 56"/>
                  <a:gd name="T2" fmla="*/ 11 w 244"/>
                  <a:gd name="T3" fmla="*/ 51 h 56"/>
                  <a:gd name="T4" fmla="*/ 30 w 244"/>
                  <a:gd name="T5" fmla="*/ 51 h 56"/>
                  <a:gd name="T6" fmla="*/ 41 w 244"/>
                  <a:gd name="T7" fmla="*/ 51 h 56"/>
                  <a:gd name="T8" fmla="*/ 52 w 244"/>
                  <a:gd name="T9" fmla="*/ 55 h 56"/>
                  <a:gd name="T10" fmla="*/ 60 w 244"/>
                  <a:gd name="T11" fmla="*/ 55 h 56"/>
                  <a:gd name="T12" fmla="*/ 74 w 244"/>
                  <a:gd name="T13" fmla="*/ 55 h 56"/>
                  <a:gd name="T14" fmla="*/ 85 w 244"/>
                  <a:gd name="T15" fmla="*/ 55 h 56"/>
                  <a:gd name="T16" fmla="*/ 93 w 244"/>
                  <a:gd name="T17" fmla="*/ 55 h 56"/>
                  <a:gd name="T18" fmla="*/ 104 w 244"/>
                  <a:gd name="T19" fmla="*/ 55 h 56"/>
                  <a:gd name="T20" fmla="*/ 113 w 244"/>
                  <a:gd name="T21" fmla="*/ 55 h 56"/>
                  <a:gd name="T22" fmla="*/ 124 w 244"/>
                  <a:gd name="T23" fmla="*/ 51 h 56"/>
                  <a:gd name="T24" fmla="*/ 132 w 244"/>
                  <a:gd name="T25" fmla="*/ 51 h 56"/>
                  <a:gd name="T26" fmla="*/ 140 w 244"/>
                  <a:gd name="T27" fmla="*/ 48 h 56"/>
                  <a:gd name="T28" fmla="*/ 149 w 244"/>
                  <a:gd name="T29" fmla="*/ 45 h 56"/>
                  <a:gd name="T30" fmla="*/ 157 w 244"/>
                  <a:gd name="T31" fmla="*/ 35 h 56"/>
                  <a:gd name="T32" fmla="*/ 165 w 244"/>
                  <a:gd name="T33" fmla="*/ 25 h 56"/>
                  <a:gd name="T34" fmla="*/ 176 w 244"/>
                  <a:gd name="T35" fmla="*/ 22 h 56"/>
                  <a:gd name="T36" fmla="*/ 184 w 244"/>
                  <a:gd name="T37" fmla="*/ 19 h 56"/>
                  <a:gd name="T38" fmla="*/ 204 w 244"/>
                  <a:gd name="T39" fmla="*/ 12 h 56"/>
                  <a:gd name="T40" fmla="*/ 212 w 244"/>
                  <a:gd name="T41" fmla="*/ 9 h 56"/>
                  <a:gd name="T42" fmla="*/ 220 w 244"/>
                  <a:gd name="T43" fmla="*/ 9 h 56"/>
                  <a:gd name="T44" fmla="*/ 229 w 244"/>
                  <a:gd name="T45" fmla="*/ 6 h 56"/>
                  <a:gd name="T46" fmla="*/ 237 w 244"/>
                  <a:gd name="T47" fmla="*/ 0 h 56"/>
                  <a:gd name="T48" fmla="*/ 243 w 244"/>
                  <a:gd name="T4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44" h="56">
                    <a:moveTo>
                      <a:pt x="0" y="55"/>
                    </a:moveTo>
                    <a:lnTo>
                      <a:pt x="11" y="51"/>
                    </a:lnTo>
                    <a:lnTo>
                      <a:pt x="30" y="51"/>
                    </a:lnTo>
                    <a:lnTo>
                      <a:pt x="41" y="51"/>
                    </a:lnTo>
                    <a:lnTo>
                      <a:pt x="52" y="55"/>
                    </a:lnTo>
                    <a:lnTo>
                      <a:pt x="60" y="55"/>
                    </a:lnTo>
                    <a:lnTo>
                      <a:pt x="74" y="55"/>
                    </a:lnTo>
                    <a:lnTo>
                      <a:pt x="85" y="55"/>
                    </a:lnTo>
                    <a:lnTo>
                      <a:pt x="93" y="55"/>
                    </a:lnTo>
                    <a:lnTo>
                      <a:pt x="104" y="55"/>
                    </a:lnTo>
                    <a:lnTo>
                      <a:pt x="113" y="55"/>
                    </a:lnTo>
                    <a:lnTo>
                      <a:pt x="124" y="51"/>
                    </a:lnTo>
                    <a:lnTo>
                      <a:pt x="132" y="51"/>
                    </a:lnTo>
                    <a:lnTo>
                      <a:pt x="140" y="48"/>
                    </a:lnTo>
                    <a:lnTo>
                      <a:pt x="149" y="45"/>
                    </a:lnTo>
                    <a:lnTo>
                      <a:pt x="157" y="35"/>
                    </a:lnTo>
                    <a:lnTo>
                      <a:pt x="165" y="25"/>
                    </a:lnTo>
                    <a:lnTo>
                      <a:pt x="176" y="22"/>
                    </a:lnTo>
                    <a:lnTo>
                      <a:pt x="184" y="19"/>
                    </a:lnTo>
                    <a:lnTo>
                      <a:pt x="204" y="12"/>
                    </a:lnTo>
                    <a:lnTo>
                      <a:pt x="212" y="9"/>
                    </a:lnTo>
                    <a:lnTo>
                      <a:pt x="220" y="9"/>
                    </a:lnTo>
                    <a:lnTo>
                      <a:pt x="229" y="6"/>
                    </a:lnTo>
                    <a:lnTo>
                      <a:pt x="237" y="0"/>
                    </a:lnTo>
                    <a:lnTo>
                      <a:pt x="243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8709" name="Group 37">
              <a:extLst>
                <a:ext uri="{FF2B5EF4-FFF2-40B4-BE49-F238E27FC236}">
                  <a16:creationId xmlns:a16="http://schemas.microsoft.com/office/drawing/2014/main" id="{1FF738BE-3725-AFFA-98AA-BC1DA5EBB7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98" y="3465"/>
              <a:ext cx="387" cy="854"/>
              <a:chOff x="1498" y="3465"/>
              <a:chExt cx="387" cy="854"/>
            </a:xfrm>
          </p:grpSpPr>
          <p:sp>
            <p:nvSpPr>
              <p:cNvPr id="28700" name="Oval 28">
                <a:extLst>
                  <a:ext uri="{FF2B5EF4-FFF2-40B4-BE49-F238E27FC236}">
                    <a16:creationId xmlns:a16="http://schemas.microsoft.com/office/drawing/2014/main" id="{353A91BC-4E15-4857-7295-02C7B77420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9" y="3465"/>
                <a:ext cx="90" cy="15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1" name="Line 29">
                <a:extLst>
                  <a:ext uri="{FF2B5EF4-FFF2-40B4-BE49-F238E27FC236}">
                    <a16:creationId xmlns:a16="http://schemas.microsoft.com/office/drawing/2014/main" id="{BCCBEFB3-6C49-7DC5-8770-5115C1F614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98" y="4004"/>
                <a:ext cx="230" cy="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2" name="Line 30">
                <a:extLst>
                  <a:ext uri="{FF2B5EF4-FFF2-40B4-BE49-F238E27FC236}">
                    <a16:creationId xmlns:a16="http://schemas.microsoft.com/office/drawing/2014/main" id="{1132852C-46D8-29DC-8391-AB06AA59FA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4066"/>
                <a:ext cx="157" cy="25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3" name="Line 31">
                <a:extLst>
                  <a:ext uri="{FF2B5EF4-FFF2-40B4-BE49-F238E27FC236}">
                    <a16:creationId xmlns:a16="http://schemas.microsoft.com/office/drawing/2014/main" id="{E7C1A76B-4022-473C-44F0-C8BE159D6B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9" y="3709"/>
                <a:ext cx="54" cy="19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4" name="Line 32">
                <a:extLst>
                  <a:ext uri="{FF2B5EF4-FFF2-40B4-BE49-F238E27FC236}">
                    <a16:creationId xmlns:a16="http://schemas.microsoft.com/office/drawing/2014/main" id="{AC837A6D-A0BB-8DF9-1723-BA7DA34C5C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23" y="3899"/>
                <a:ext cx="132" cy="2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5" name="Line 33">
                <a:extLst>
                  <a:ext uri="{FF2B5EF4-FFF2-40B4-BE49-F238E27FC236}">
                    <a16:creationId xmlns:a16="http://schemas.microsoft.com/office/drawing/2014/main" id="{BD9799D1-3245-0423-175C-0022C41BDB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23" y="3668"/>
                <a:ext cx="51" cy="12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6" name="Arc 34">
                <a:extLst>
                  <a:ext uri="{FF2B5EF4-FFF2-40B4-BE49-F238E27FC236}">
                    <a16:creationId xmlns:a16="http://schemas.microsoft.com/office/drawing/2014/main" id="{E7B1A4F5-C1A2-3327-0B52-01CEDCF064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5" y="3610"/>
                <a:ext cx="70" cy="206"/>
              </a:xfrm>
              <a:custGeom>
                <a:avLst/>
                <a:gdLst>
                  <a:gd name="G0" fmla="+- 20291 0 0"/>
                  <a:gd name="G1" fmla="+- 18758 0 0"/>
                  <a:gd name="G2" fmla="+- 21600 0 0"/>
                  <a:gd name="T0" fmla="*/ 0 w 20291"/>
                  <a:gd name="T1" fmla="*/ 11352 h 18758"/>
                  <a:gd name="T2" fmla="*/ 9582 w 20291"/>
                  <a:gd name="T3" fmla="*/ 0 h 18758"/>
                  <a:gd name="T4" fmla="*/ 20291 w 20291"/>
                  <a:gd name="T5" fmla="*/ 18758 h 18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1" h="18758" fill="none" extrusionOk="0">
                    <a:moveTo>
                      <a:pt x="0" y="11352"/>
                    </a:moveTo>
                    <a:cubicBezTo>
                      <a:pt x="1751" y="6554"/>
                      <a:pt x="5146" y="2531"/>
                      <a:pt x="9581" y="-1"/>
                    </a:cubicBezTo>
                  </a:path>
                  <a:path w="20291" h="18758" stroke="0" extrusionOk="0">
                    <a:moveTo>
                      <a:pt x="0" y="11352"/>
                    </a:moveTo>
                    <a:cubicBezTo>
                      <a:pt x="1751" y="6554"/>
                      <a:pt x="5146" y="2531"/>
                      <a:pt x="9581" y="-1"/>
                    </a:cubicBezTo>
                    <a:lnTo>
                      <a:pt x="20291" y="18758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7" name="Line 35">
                <a:extLst>
                  <a:ext uri="{FF2B5EF4-FFF2-40B4-BE49-F238E27FC236}">
                    <a16:creationId xmlns:a16="http://schemas.microsoft.com/office/drawing/2014/main" id="{1BFEB577-0CCD-6C13-97AD-C75E392DDB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98" y="3728"/>
                <a:ext cx="39" cy="2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8" name="Line 36">
                <a:extLst>
                  <a:ext uri="{FF2B5EF4-FFF2-40B4-BE49-F238E27FC236}">
                    <a16:creationId xmlns:a16="http://schemas.microsoft.com/office/drawing/2014/main" id="{724FADB6-68E2-2773-299B-AD12AEFD06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23" y="3793"/>
                <a:ext cx="51" cy="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DD41ADF8-038C-C36F-3123-AFF3AE77348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88913"/>
            <a:ext cx="4037012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>
            <a:extLst>
              <a:ext uri="{FF2B5EF4-FFF2-40B4-BE49-F238E27FC236}">
                <a16:creationId xmlns:a16="http://schemas.microsoft.com/office/drawing/2014/main" id="{97E28F23-2975-BD43-80CE-3CE3FE7E567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63" y="198438"/>
            <a:ext cx="4119562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0" name="Line 4">
            <a:extLst>
              <a:ext uri="{FF2B5EF4-FFF2-40B4-BE49-F238E27FC236}">
                <a16:creationId xmlns:a16="http://schemas.microsoft.com/office/drawing/2014/main" id="{96467648-178C-FC4D-4072-65A62D01312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15225" y="4638675"/>
            <a:ext cx="342900" cy="295275"/>
          </a:xfrm>
          <a:prstGeom prst="line">
            <a:avLst/>
          </a:prstGeom>
          <a:noFill/>
          <a:ln w="101600">
            <a:solidFill>
              <a:srgbClr val="666633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01" name="Line 5">
            <a:extLst>
              <a:ext uri="{FF2B5EF4-FFF2-40B4-BE49-F238E27FC236}">
                <a16:creationId xmlns:a16="http://schemas.microsoft.com/office/drawing/2014/main" id="{C53AD35B-A193-9E4F-96FE-96F52A1716CB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8900" y="2819400"/>
            <a:ext cx="342900" cy="295275"/>
          </a:xfrm>
          <a:prstGeom prst="line">
            <a:avLst/>
          </a:prstGeom>
          <a:noFill/>
          <a:ln w="101600">
            <a:solidFill>
              <a:schemeClr val="accent2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02" name="Freeform 6">
            <a:extLst>
              <a:ext uri="{FF2B5EF4-FFF2-40B4-BE49-F238E27FC236}">
                <a16:creationId xmlns:a16="http://schemas.microsoft.com/office/drawing/2014/main" id="{B730691E-FB70-699E-B175-7951F206C466}"/>
              </a:ext>
            </a:extLst>
          </p:cNvPr>
          <p:cNvSpPr>
            <a:spLocks/>
          </p:cNvSpPr>
          <p:nvPr/>
        </p:nvSpPr>
        <p:spPr bwMode="auto">
          <a:xfrm>
            <a:off x="7419975" y="4467225"/>
            <a:ext cx="582613" cy="706438"/>
          </a:xfrm>
          <a:custGeom>
            <a:avLst/>
            <a:gdLst>
              <a:gd name="T0" fmla="*/ 219 w 367"/>
              <a:gd name="T1" fmla="*/ 8 h 445"/>
              <a:gd name="T2" fmla="*/ 189 w 367"/>
              <a:gd name="T3" fmla="*/ 0 h 445"/>
              <a:gd name="T4" fmla="*/ 164 w 367"/>
              <a:gd name="T5" fmla="*/ 0 h 445"/>
              <a:gd name="T6" fmla="*/ 134 w 367"/>
              <a:gd name="T7" fmla="*/ 0 h 445"/>
              <a:gd name="T8" fmla="*/ 115 w 367"/>
              <a:gd name="T9" fmla="*/ 8 h 445"/>
              <a:gd name="T10" fmla="*/ 97 w 367"/>
              <a:gd name="T11" fmla="*/ 8 h 445"/>
              <a:gd name="T12" fmla="*/ 73 w 367"/>
              <a:gd name="T13" fmla="*/ 24 h 445"/>
              <a:gd name="T14" fmla="*/ 54 w 367"/>
              <a:gd name="T15" fmla="*/ 24 h 445"/>
              <a:gd name="T16" fmla="*/ 30 w 367"/>
              <a:gd name="T17" fmla="*/ 48 h 445"/>
              <a:gd name="T18" fmla="*/ 12 w 367"/>
              <a:gd name="T19" fmla="*/ 72 h 445"/>
              <a:gd name="T20" fmla="*/ 6 w 367"/>
              <a:gd name="T21" fmla="*/ 113 h 445"/>
              <a:gd name="T22" fmla="*/ 6 w 367"/>
              <a:gd name="T23" fmla="*/ 137 h 445"/>
              <a:gd name="T24" fmla="*/ 0 w 367"/>
              <a:gd name="T25" fmla="*/ 177 h 445"/>
              <a:gd name="T26" fmla="*/ 0 w 367"/>
              <a:gd name="T27" fmla="*/ 201 h 445"/>
              <a:gd name="T28" fmla="*/ 6 w 367"/>
              <a:gd name="T29" fmla="*/ 242 h 445"/>
              <a:gd name="T30" fmla="*/ 18 w 367"/>
              <a:gd name="T31" fmla="*/ 274 h 445"/>
              <a:gd name="T32" fmla="*/ 24 w 367"/>
              <a:gd name="T33" fmla="*/ 298 h 445"/>
              <a:gd name="T34" fmla="*/ 42 w 367"/>
              <a:gd name="T35" fmla="*/ 322 h 445"/>
              <a:gd name="T36" fmla="*/ 61 w 367"/>
              <a:gd name="T37" fmla="*/ 347 h 445"/>
              <a:gd name="T38" fmla="*/ 85 w 367"/>
              <a:gd name="T39" fmla="*/ 371 h 445"/>
              <a:gd name="T40" fmla="*/ 109 w 367"/>
              <a:gd name="T41" fmla="*/ 379 h 445"/>
              <a:gd name="T42" fmla="*/ 128 w 367"/>
              <a:gd name="T43" fmla="*/ 403 h 445"/>
              <a:gd name="T44" fmla="*/ 146 w 367"/>
              <a:gd name="T45" fmla="*/ 411 h 445"/>
              <a:gd name="T46" fmla="*/ 207 w 367"/>
              <a:gd name="T47" fmla="*/ 427 h 445"/>
              <a:gd name="T48" fmla="*/ 231 w 367"/>
              <a:gd name="T49" fmla="*/ 435 h 445"/>
              <a:gd name="T50" fmla="*/ 250 w 367"/>
              <a:gd name="T51" fmla="*/ 435 h 445"/>
              <a:gd name="T52" fmla="*/ 268 w 367"/>
              <a:gd name="T53" fmla="*/ 444 h 445"/>
              <a:gd name="T54" fmla="*/ 286 w 367"/>
              <a:gd name="T55" fmla="*/ 435 h 445"/>
              <a:gd name="T56" fmla="*/ 305 w 367"/>
              <a:gd name="T57" fmla="*/ 427 h 445"/>
              <a:gd name="T58" fmla="*/ 323 w 367"/>
              <a:gd name="T59" fmla="*/ 427 h 445"/>
              <a:gd name="T60" fmla="*/ 335 w 367"/>
              <a:gd name="T61" fmla="*/ 403 h 445"/>
              <a:gd name="T62" fmla="*/ 341 w 367"/>
              <a:gd name="T63" fmla="*/ 379 h 445"/>
              <a:gd name="T64" fmla="*/ 359 w 367"/>
              <a:gd name="T65" fmla="*/ 347 h 445"/>
              <a:gd name="T66" fmla="*/ 359 w 367"/>
              <a:gd name="T67" fmla="*/ 322 h 445"/>
              <a:gd name="T68" fmla="*/ 366 w 367"/>
              <a:gd name="T69" fmla="*/ 298 h 445"/>
              <a:gd name="T70" fmla="*/ 366 w 367"/>
              <a:gd name="T71" fmla="*/ 258 h 445"/>
              <a:gd name="T72" fmla="*/ 366 w 367"/>
              <a:gd name="T73" fmla="*/ 217 h 445"/>
              <a:gd name="T74" fmla="*/ 353 w 367"/>
              <a:gd name="T75" fmla="*/ 177 h 445"/>
              <a:gd name="T76" fmla="*/ 335 w 367"/>
              <a:gd name="T77" fmla="*/ 153 h 445"/>
              <a:gd name="T78" fmla="*/ 323 w 367"/>
              <a:gd name="T79" fmla="*/ 121 h 445"/>
              <a:gd name="T80" fmla="*/ 311 w 367"/>
              <a:gd name="T81" fmla="*/ 96 h 445"/>
              <a:gd name="T82" fmla="*/ 292 w 367"/>
              <a:gd name="T83" fmla="*/ 80 h 445"/>
              <a:gd name="T84" fmla="*/ 308 w 367"/>
              <a:gd name="T85" fmla="*/ 96 h 445"/>
              <a:gd name="T86" fmla="*/ 308 w 367"/>
              <a:gd name="T87" fmla="*/ 76 h 445"/>
              <a:gd name="T88" fmla="*/ 290 w 367"/>
              <a:gd name="T89" fmla="*/ 67 h 445"/>
              <a:gd name="T90" fmla="*/ 246 w 367"/>
              <a:gd name="T91" fmla="*/ 53 h 445"/>
              <a:gd name="T92" fmla="*/ 204 w 367"/>
              <a:gd name="T93" fmla="*/ 53 h 445"/>
              <a:gd name="T94" fmla="*/ 167 w 367"/>
              <a:gd name="T95" fmla="*/ 72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67" h="445">
                <a:moveTo>
                  <a:pt x="219" y="8"/>
                </a:moveTo>
                <a:lnTo>
                  <a:pt x="189" y="0"/>
                </a:lnTo>
                <a:lnTo>
                  <a:pt x="164" y="0"/>
                </a:lnTo>
                <a:lnTo>
                  <a:pt x="134" y="0"/>
                </a:lnTo>
                <a:lnTo>
                  <a:pt x="115" y="8"/>
                </a:lnTo>
                <a:lnTo>
                  <a:pt x="97" y="8"/>
                </a:lnTo>
                <a:lnTo>
                  <a:pt x="73" y="24"/>
                </a:lnTo>
                <a:lnTo>
                  <a:pt x="54" y="24"/>
                </a:lnTo>
                <a:lnTo>
                  <a:pt x="30" y="48"/>
                </a:lnTo>
                <a:lnTo>
                  <a:pt x="12" y="72"/>
                </a:lnTo>
                <a:lnTo>
                  <a:pt x="6" y="113"/>
                </a:lnTo>
                <a:lnTo>
                  <a:pt x="6" y="137"/>
                </a:lnTo>
                <a:lnTo>
                  <a:pt x="0" y="177"/>
                </a:lnTo>
                <a:lnTo>
                  <a:pt x="0" y="201"/>
                </a:lnTo>
                <a:lnTo>
                  <a:pt x="6" y="242"/>
                </a:lnTo>
                <a:lnTo>
                  <a:pt x="18" y="274"/>
                </a:lnTo>
                <a:lnTo>
                  <a:pt x="24" y="298"/>
                </a:lnTo>
                <a:lnTo>
                  <a:pt x="42" y="322"/>
                </a:lnTo>
                <a:lnTo>
                  <a:pt x="61" y="347"/>
                </a:lnTo>
                <a:lnTo>
                  <a:pt x="85" y="371"/>
                </a:lnTo>
                <a:lnTo>
                  <a:pt x="109" y="379"/>
                </a:lnTo>
                <a:lnTo>
                  <a:pt x="128" y="403"/>
                </a:lnTo>
                <a:lnTo>
                  <a:pt x="146" y="411"/>
                </a:lnTo>
                <a:lnTo>
                  <a:pt x="207" y="427"/>
                </a:lnTo>
                <a:lnTo>
                  <a:pt x="231" y="435"/>
                </a:lnTo>
                <a:lnTo>
                  <a:pt x="250" y="435"/>
                </a:lnTo>
                <a:lnTo>
                  <a:pt x="268" y="444"/>
                </a:lnTo>
                <a:lnTo>
                  <a:pt x="286" y="435"/>
                </a:lnTo>
                <a:lnTo>
                  <a:pt x="305" y="427"/>
                </a:lnTo>
                <a:lnTo>
                  <a:pt x="323" y="427"/>
                </a:lnTo>
                <a:lnTo>
                  <a:pt x="335" y="403"/>
                </a:lnTo>
                <a:lnTo>
                  <a:pt x="341" y="379"/>
                </a:lnTo>
                <a:lnTo>
                  <a:pt x="359" y="347"/>
                </a:lnTo>
                <a:lnTo>
                  <a:pt x="359" y="322"/>
                </a:lnTo>
                <a:lnTo>
                  <a:pt x="366" y="298"/>
                </a:lnTo>
                <a:lnTo>
                  <a:pt x="366" y="258"/>
                </a:lnTo>
                <a:lnTo>
                  <a:pt x="366" y="217"/>
                </a:lnTo>
                <a:lnTo>
                  <a:pt x="353" y="177"/>
                </a:lnTo>
                <a:lnTo>
                  <a:pt x="335" y="153"/>
                </a:lnTo>
                <a:lnTo>
                  <a:pt x="323" y="121"/>
                </a:lnTo>
                <a:lnTo>
                  <a:pt x="311" y="96"/>
                </a:lnTo>
                <a:lnTo>
                  <a:pt x="292" y="80"/>
                </a:lnTo>
                <a:lnTo>
                  <a:pt x="308" y="96"/>
                </a:lnTo>
                <a:lnTo>
                  <a:pt x="308" y="76"/>
                </a:lnTo>
                <a:lnTo>
                  <a:pt x="290" y="67"/>
                </a:lnTo>
                <a:lnTo>
                  <a:pt x="246" y="53"/>
                </a:lnTo>
                <a:lnTo>
                  <a:pt x="204" y="53"/>
                </a:lnTo>
                <a:lnTo>
                  <a:pt x="167" y="72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9703" name="Freeform 7">
            <a:extLst>
              <a:ext uri="{FF2B5EF4-FFF2-40B4-BE49-F238E27FC236}">
                <a16:creationId xmlns:a16="http://schemas.microsoft.com/office/drawing/2014/main" id="{93E95A5C-7BA1-5AEF-E590-FCD5D53F63AF}"/>
              </a:ext>
            </a:extLst>
          </p:cNvPr>
          <p:cNvSpPr>
            <a:spLocks/>
          </p:cNvSpPr>
          <p:nvPr/>
        </p:nvSpPr>
        <p:spPr bwMode="auto">
          <a:xfrm>
            <a:off x="2524125" y="5886450"/>
            <a:ext cx="744538" cy="763588"/>
          </a:xfrm>
          <a:custGeom>
            <a:avLst/>
            <a:gdLst>
              <a:gd name="T0" fmla="*/ 280 w 469"/>
              <a:gd name="T1" fmla="*/ 8 h 481"/>
              <a:gd name="T2" fmla="*/ 241 w 469"/>
              <a:gd name="T3" fmla="*/ 0 h 481"/>
              <a:gd name="T4" fmla="*/ 210 w 469"/>
              <a:gd name="T5" fmla="*/ 0 h 481"/>
              <a:gd name="T6" fmla="*/ 171 w 469"/>
              <a:gd name="T7" fmla="*/ 0 h 481"/>
              <a:gd name="T8" fmla="*/ 148 w 469"/>
              <a:gd name="T9" fmla="*/ 8 h 481"/>
              <a:gd name="T10" fmla="*/ 124 w 469"/>
              <a:gd name="T11" fmla="*/ 8 h 481"/>
              <a:gd name="T12" fmla="*/ 93 w 469"/>
              <a:gd name="T13" fmla="*/ 26 h 481"/>
              <a:gd name="T14" fmla="*/ 70 w 469"/>
              <a:gd name="T15" fmla="*/ 26 h 481"/>
              <a:gd name="T16" fmla="*/ 39 w 469"/>
              <a:gd name="T17" fmla="*/ 52 h 481"/>
              <a:gd name="T18" fmla="*/ 15 w 469"/>
              <a:gd name="T19" fmla="*/ 78 h 481"/>
              <a:gd name="T20" fmla="*/ 7 w 469"/>
              <a:gd name="T21" fmla="*/ 122 h 481"/>
              <a:gd name="T22" fmla="*/ 7 w 469"/>
              <a:gd name="T23" fmla="*/ 148 h 481"/>
              <a:gd name="T24" fmla="*/ 0 w 469"/>
              <a:gd name="T25" fmla="*/ 192 h 481"/>
              <a:gd name="T26" fmla="*/ 0 w 469"/>
              <a:gd name="T27" fmla="*/ 218 h 481"/>
              <a:gd name="T28" fmla="*/ 7 w 469"/>
              <a:gd name="T29" fmla="*/ 261 h 481"/>
              <a:gd name="T30" fmla="*/ 23 w 469"/>
              <a:gd name="T31" fmla="*/ 296 h 481"/>
              <a:gd name="T32" fmla="*/ 31 w 469"/>
              <a:gd name="T33" fmla="*/ 322 h 481"/>
              <a:gd name="T34" fmla="*/ 54 w 469"/>
              <a:gd name="T35" fmla="*/ 349 h 481"/>
              <a:gd name="T36" fmla="*/ 78 w 469"/>
              <a:gd name="T37" fmla="*/ 375 h 481"/>
              <a:gd name="T38" fmla="*/ 109 w 469"/>
              <a:gd name="T39" fmla="*/ 401 h 481"/>
              <a:gd name="T40" fmla="*/ 140 w 469"/>
              <a:gd name="T41" fmla="*/ 410 h 481"/>
              <a:gd name="T42" fmla="*/ 163 w 469"/>
              <a:gd name="T43" fmla="*/ 436 h 481"/>
              <a:gd name="T44" fmla="*/ 187 w 469"/>
              <a:gd name="T45" fmla="*/ 445 h 481"/>
              <a:gd name="T46" fmla="*/ 265 w 469"/>
              <a:gd name="T47" fmla="*/ 462 h 481"/>
              <a:gd name="T48" fmla="*/ 296 w 469"/>
              <a:gd name="T49" fmla="*/ 471 h 481"/>
              <a:gd name="T50" fmla="*/ 319 w 469"/>
              <a:gd name="T51" fmla="*/ 471 h 481"/>
              <a:gd name="T52" fmla="*/ 343 w 469"/>
              <a:gd name="T53" fmla="*/ 480 h 481"/>
              <a:gd name="T54" fmla="*/ 366 w 469"/>
              <a:gd name="T55" fmla="*/ 471 h 481"/>
              <a:gd name="T56" fmla="*/ 390 w 469"/>
              <a:gd name="T57" fmla="*/ 462 h 481"/>
              <a:gd name="T58" fmla="*/ 413 w 469"/>
              <a:gd name="T59" fmla="*/ 462 h 481"/>
              <a:gd name="T60" fmla="*/ 429 w 469"/>
              <a:gd name="T61" fmla="*/ 436 h 481"/>
              <a:gd name="T62" fmla="*/ 436 w 469"/>
              <a:gd name="T63" fmla="*/ 410 h 481"/>
              <a:gd name="T64" fmla="*/ 460 w 469"/>
              <a:gd name="T65" fmla="*/ 375 h 481"/>
              <a:gd name="T66" fmla="*/ 460 w 469"/>
              <a:gd name="T67" fmla="*/ 349 h 481"/>
              <a:gd name="T68" fmla="*/ 468 w 469"/>
              <a:gd name="T69" fmla="*/ 322 h 481"/>
              <a:gd name="T70" fmla="*/ 468 w 469"/>
              <a:gd name="T71" fmla="*/ 279 h 481"/>
              <a:gd name="T72" fmla="*/ 468 w 469"/>
              <a:gd name="T73" fmla="*/ 235 h 481"/>
              <a:gd name="T74" fmla="*/ 452 w 469"/>
              <a:gd name="T75" fmla="*/ 192 h 481"/>
              <a:gd name="T76" fmla="*/ 429 w 469"/>
              <a:gd name="T77" fmla="*/ 165 h 481"/>
              <a:gd name="T78" fmla="*/ 413 w 469"/>
              <a:gd name="T79" fmla="*/ 130 h 481"/>
              <a:gd name="T80" fmla="*/ 397 w 469"/>
              <a:gd name="T81" fmla="*/ 104 h 481"/>
              <a:gd name="T82" fmla="*/ 374 w 469"/>
              <a:gd name="T83" fmla="*/ 87 h 481"/>
              <a:gd name="T84" fmla="*/ 393 w 469"/>
              <a:gd name="T85" fmla="*/ 104 h 481"/>
              <a:gd name="T86" fmla="*/ 393 w 469"/>
              <a:gd name="T87" fmla="*/ 82 h 481"/>
              <a:gd name="T88" fmla="*/ 371 w 469"/>
              <a:gd name="T89" fmla="*/ 72 h 481"/>
              <a:gd name="T90" fmla="*/ 312 w 469"/>
              <a:gd name="T91" fmla="*/ 53 h 481"/>
              <a:gd name="T92" fmla="*/ 257 w 469"/>
              <a:gd name="T93" fmla="*/ 65 h 481"/>
              <a:gd name="T94" fmla="*/ 234 w 469"/>
              <a:gd name="T95" fmla="*/ 82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69" h="481">
                <a:moveTo>
                  <a:pt x="280" y="8"/>
                </a:moveTo>
                <a:lnTo>
                  <a:pt x="241" y="0"/>
                </a:lnTo>
                <a:lnTo>
                  <a:pt x="210" y="0"/>
                </a:lnTo>
                <a:lnTo>
                  <a:pt x="171" y="0"/>
                </a:lnTo>
                <a:lnTo>
                  <a:pt x="148" y="8"/>
                </a:lnTo>
                <a:lnTo>
                  <a:pt x="124" y="8"/>
                </a:lnTo>
                <a:lnTo>
                  <a:pt x="93" y="26"/>
                </a:lnTo>
                <a:lnTo>
                  <a:pt x="70" y="26"/>
                </a:lnTo>
                <a:lnTo>
                  <a:pt x="39" y="52"/>
                </a:lnTo>
                <a:lnTo>
                  <a:pt x="15" y="78"/>
                </a:lnTo>
                <a:lnTo>
                  <a:pt x="7" y="122"/>
                </a:lnTo>
                <a:lnTo>
                  <a:pt x="7" y="148"/>
                </a:lnTo>
                <a:lnTo>
                  <a:pt x="0" y="192"/>
                </a:lnTo>
                <a:lnTo>
                  <a:pt x="0" y="218"/>
                </a:lnTo>
                <a:lnTo>
                  <a:pt x="7" y="261"/>
                </a:lnTo>
                <a:lnTo>
                  <a:pt x="23" y="296"/>
                </a:lnTo>
                <a:lnTo>
                  <a:pt x="31" y="322"/>
                </a:lnTo>
                <a:lnTo>
                  <a:pt x="54" y="349"/>
                </a:lnTo>
                <a:lnTo>
                  <a:pt x="78" y="375"/>
                </a:lnTo>
                <a:lnTo>
                  <a:pt x="109" y="401"/>
                </a:lnTo>
                <a:lnTo>
                  <a:pt x="140" y="410"/>
                </a:lnTo>
                <a:lnTo>
                  <a:pt x="163" y="436"/>
                </a:lnTo>
                <a:lnTo>
                  <a:pt x="187" y="445"/>
                </a:lnTo>
                <a:lnTo>
                  <a:pt x="265" y="462"/>
                </a:lnTo>
                <a:lnTo>
                  <a:pt x="296" y="471"/>
                </a:lnTo>
                <a:lnTo>
                  <a:pt x="319" y="471"/>
                </a:lnTo>
                <a:lnTo>
                  <a:pt x="343" y="480"/>
                </a:lnTo>
                <a:lnTo>
                  <a:pt x="366" y="471"/>
                </a:lnTo>
                <a:lnTo>
                  <a:pt x="390" y="462"/>
                </a:lnTo>
                <a:lnTo>
                  <a:pt x="413" y="462"/>
                </a:lnTo>
                <a:lnTo>
                  <a:pt x="429" y="436"/>
                </a:lnTo>
                <a:lnTo>
                  <a:pt x="436" y="410"/>
                </a:lnTo>
                <a:lnTo>
                  <a:pt x="460" y="375"/>
                </a:lnTo>
                <a:lnTo>
                  <a:pt x="460" y="349"/>
                </a:lnTo>
                <a:lnTo>
                  <a:pt x="468" y="322"/>
                </a:lnTo>
                <a:lnTo>
                  <a:pt x="468" y="279"/>
                </a:lnTo>
                <a:lnTo>
                  <a:pt x="468" y="235"/>
                </a:lnTo>
                <a:lnTo>
                  <a:pt x="452" y="192"/>
                </a:lnTo>
                <a:lnTo>
                  <a:pt x="429" y="165"/>
                </a:lnTo>
                <a:lnTo>
                  <a:pt x="413" y="130"/>
                </a:lnTo>
                <a:lnTo>
                  <a:pt x="397" y="104"/>
                </a:lnTo>
                <a:lnTo>
                  <a:pt x="374" y="87"/>
                </a:lnTo>
                <a:lnTo>
                  <a:pt x="393" y="104"/>
                </a:lnTo>
                <a:lnTo>
                  <a:pt x="393" y="82"/>
                </a:lnTo>
                <a:lnTo>
                  <a:pt x="371" y="72"/>
                </a:lnTo>
                <a:lnTo>
                  <a:pt x="312" y="53"/>
                </a:lnTo>
                <a:lnTo>
                  <a:pt x="257" y="65"/>
                </a:lnTo>
                <a:lnTo>
                  <a:pt x="234" y="82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9704" name="Arc 8">
            <a:extLst>
              <a:ext uri="{FF2B5EF4-FFF2-40B4-BE49-F238E27FC236}">
                <a16:creationId xmlns:a16="http://schemas.microsoft.com/office/drawing/2014/main" id="{F63C1C75-5323-B6F4-994A-0F8A699BA007}"/>
              </a:ext>
            </a:extLst>
          </p:cNvPr>
          <p:cNvSpPr>
            <a:spLocks/>
          </p:cNvSpPr>
          <p:nvPr/>
        </p:nvSpPr>
        <p:spPr bwMode="auto">
          <a:xfrm>
            <a:off x="2982913" y="4811713"/>
            <a:ext cx="4400550" cy="1076325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92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599"/>
                </a:moveTo>
                <a:cubicBezTo>
                  <a:pt x="0" y="9673"/>
                  <a:pt x="9665" y="4"/>
                  <a:pt x="21592" y="0"/>
                </a:cubicBezTo>
              </a:path>
              <a:path w="21600" h="21600" stroke="0" extrusionOk="0">
                <a:moveTo>
                  <a:pt x="0" y="21599"/>
                </a:moveTo>
                <a:cubicBezTo>
                  <a:pt x="0" y="9673"/>
                  <a:pt x="9665" y="4"/>
                  <a:pt x="21592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25400" cap="rnd">
            <a:solidFill>
              <a:schemeClr val="accent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30B397D9-F899-AD2A-F2E5-6319376ED1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Differing formats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502D8B4-6E29-1587-72DE-97F51740BC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Approach:</a:t>
            </a:r>
          </a:p>
          <a:p>
            <a:pPr lvl="1"/>
            <a:r>
              <a:rPr lang="en-US" altLang="LID4096"/>
              <a:t>map telepointers to underlying object </a:t>
            </a:r>
            <a:r>
              <a:rPr lang="en-US" altLang="LID4096" i="1"/>
              <a:t>vs </a:t>
            </a:r>
            <a:r>
              <a:rPr lang="en-US" altLang="LID4096"/>
              <a:t>Cartesian space</a:t>
            </a:r>
          </a:p>
          <a:p>
            <a:r>
              <a:rPr lang="en-US" altLang="LID4096"/>
              <a:t>Issues</a:t>
            </a:r>
          </a:p>
          <a:p>
            <a:pPr lvl="1"/>
            <a:r>
              <a:rPr lang="en-US" altLang="LID4096"/>
              <a:t>empty and interstitial space</a:t>
            </a:r>
          </a:p>
          <a:p>
            <a:pPr lvl="1"/>
            <a:r>
              <a:rPr lang="en-US" altLang="LID4096"/>
              <a:t>gestural strokes</a:t>
            </a:r>
          </a:p>
          <a:p>
            <a:pPr lvl="1"/>
            <a:r>
              <a:rPr lang="en-US" altLang="LID4096"/>
              <a:t>discontinuities</a:t>
            </a:r>
          </a:p>
          <a:p>
            <a:pPr lvl="1"/>
            <a:r>
              <a:rPr lang="en-US" altLang="LID4096"/>
              <a:t>ambiguous deictic reference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70" name="Group 26">
            <a:extLst>
              <a:ext uri="{FF2B5EF4-FFF2-40B4-BE49-F238E27FC236}">
                <a16:creationId xmlns:a16="http://schemas.microsoft.com/office/drawing/2014/main" id="{3EEDE84F-B4DB-93A0-A28D-EEFEDA8E29C7}"/>
              </a:ext>
            </a:extLst>
          </p:cNvPr>
          <p:cNvGrpSpPr>
            <a:grpSpLocks/>
          </p:cNvGrpSpPr>
          <p:nvPr/>
        </p:nvGrpSpPr>
        <p:grpSpPr bwMode="auto">
          <a:xfrm>
            <a:off x="8135938" y="5518150"/>
            <a:ext cx="1006475" cy="1319213"/>
            <a:chOff x="5125" y="3476"/>
            <a:chExt cx="634" cy="831"/>
          </a:xfrm>
        </p:grpSpPr>
        <p:grpSp>
          <p:nvGrpSpPr>
            <p:cNvPr id="31758" name="Group 14">
              <a:extLst>
                <a:ext uri="{FF2B5EF4-FFF2-40B4-BE49-F238E27FC236}">
                  <a16:creationId xmlns:a16="http://schemas.microsoft.com/office/drawing/2014/main" id="{2071710D-B915-8ABE-B0AB-940DE6DB51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25" y="3584"/>
              <a:ext cx="471" cy="426"/>
              <a:chOff x="5125" y="3584"/>
              <a:chExt cx="471" cy="426"/>
            </a:xfrm>
          </p:grpSpPr>
          <p:grpSp>
            <p:nvGrpSpPr>
              <p:cNvPr id="31748" name="Group 4">
                <a:extLst>
                  <a:ext uri="{FF2B5EF4-FFF2-40B4-BE49-F238E27FC236}">
                    <a16:creationId xmlns:a16="http://schemas.microsoft.com/office/drawing/2014/main" id="{4ED2E160-C742-3991-B2AD-D457B76021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25" y="3752"/>
                <a:ext cx="471" cy="258"/>
                <a:chOff x="5125" y="3752"/>
                <a:chExt cx="471" cy="258"/>
              </a:xfrm>
            </p:grpSpPr>
            <p:sp>
              <p:nvSpPr>
                <p:cNvPr id="31746" name="Oval 2">
                  <a:extLst>
                    <a:ext uri="{FF2B5EF4-FFF2-40B4-BE49-F238E27FC236}">
                      <a16:creationId xmlns:a16="http://schemas.microsoft.com/office/drawing/2014/main" id="{DE5C6CB7-4609-4635-45B2-B07C0A3F0F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25" y="3765"/>
                  <a:ext cx="471" cy="24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1747" name="Oval 3">
                  <a:extLst>
                    <a:ext uri="{FF2B5EF4-FFF2-40B4-BE49-F238E27FC236}">
                      <a16:creationId xmlns:a16="http://schemas.microsoft.com/office/drawing/2014/main" id="{D24F76E6-5B24-FEF8-8FDE-DE742604C0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25" y="3752"/>
                  <a:ext cx="471" cy="24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1751" name="Group 7">
                <a:extLst>
                  <a:ext uri="{FF2B5EF4-FFF2-40B4-BE49-F238E27FC236}">
                    <a16:creationId xmlns:a16="http://schemas.microsoft.com/office/drawing/2014/main" id="{2AA67610-24F0-4F5F-267D-E68B86E610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34" y="3584"/>
                <a:ext cx="170" cy="320"/>
                <a:chOff x="5134" y="3584"/>
                <a:chExt cx="170" cy="320"/>
              </a:xfrm>
            </p:grpSpPr>
            <p:sp>
              <p:nvSpPr>
                <p:cNvPr id="31749" name="AutoShape 5">
                  <a:extLst>
                    <a:ext uri="{FF2B5EF4-FFF2-40B4-BE49-F238E27FC236}">
                      <a16:creationId xmlns:a16="http://schemas.microsoft.com/office/drawing/2014/main" id="{A4AE359B-370E-922F-A664-89F7D89220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5071" y="3685"/>
                  <a:ext cx="282" cy="156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1750" name="Rectangle 6">
                  <a:extLst>
                    <a:ext uri="{FF2B5EF4-FFF2-40B4-BE49-F238E27FC236}">
                      <a16:creationId xmlns:a16="http://schemas.microsoft.com/office/drawing/2014/main" id="{B8254A68-75BF-4607-3452-0D298875EB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5292" y="3584"/>
                  <a:ext cx="12" cy="31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1756" name="Group 12">
                <a:extLst>
                  <a:ext uri="{FF2B5EF4-FFF2-40B4-BE49-F238E27FC236}">
                    <a16:creationId xmlns:a16="http://schemas.microsoft.com/office/drawing/2014/main" id="{A5656C49-D969-9EBB-AC08-B6C7E4133A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0" y="3836"/>
                <a:ext cx="76" cy="36"/>
                <a:chOff x="5340" y="3836"/>
                <a:chExt cx="76" cy="36"/>
              </a:xfrm>
            </p:grpSpPr>
            <p:grpSp>
              <p:nvGrpSpPr>
                <p:cNvPr id="31754" name="Group 10">
                  <a:extLst>
                    <a:ext uri="{FF2B5EF4-FFF2-40B4-BE49-F238E27FC236}">
                      <a16:creationId xmlns:a16="http://schemas.microsoft.com/office/drawing/2014/main" id="{0DFC4A2F-7308-F422-BE17-1F40E25F76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41" y="3836"/>
                  <a:ext cx="75" cy="36"/>
                  <a:chOff x="5341" y="3836"/>
                  <a:chExt cx="75" cy="36"/>
                </a:xfrm>
              </p:grpSpPr>
              <p:sp>
                <p:nvSpPr>
                  <p:cNvPr id="31752" name="Arc 8">
                    <a:extLst>
                      <a:ext uri="{FF2B5EF4-FFF2-40B4-BE49-F238E27FC236}">
                        <a16:creationId xmlns:a16="http://schemas.microsoft.com/office/drawing/2014/main" id="{50C83343-7326-00FC-D503-91E2DD508A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41" y="3836"/>
                    <a:ext cx="38" cy="36"/>
                  </a:xfrm>
                  <a:custGeom>
                    <a:avLst/>
                    <a:gdLst>
                      <a:gd name="G0" fmla="+- 21600 0 0"/>
                      <a:gd name="G1" fmla="+- 21593 0 0"/>
                      <a:gd name="G2" fmla="+- 21600 0 0"/>
                      <a:gd name="T0" fmla="*/ 0 w 21600"/>
                      <a:gd name="T1" fmla="*/ 21593 h 21593"/>
                      <a:gd name="T2" fmla="*/ 21032 w 21600"/>
                      <a:gd name="T3" fmla="*/ 0 h 21593"/>
                      <a:gd name="T4" fmla="*/ 21600 w 21600"/>
                      <a:gd name="T5" fmla="*/ 21593 h 215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3" fill="none" extrusionOk="0">
                        <a:moveTo>
                          <a:pt x="0" y="21592"/>
                        </a:moveTo>
                        <a:cubicBezTo>
                          <a:pt x="0" y="9884"/>
                          <a:pt x="9327" y="308"/>
                          <a:pt x="21032" y="0"/>
                        </a:cubicBezTo>
                      </a:path>
                      <a:path w="21600" h="21593" stroke="0" extrusionOk="0">
                        <a:moveTo>
                          <a:pt x="0" y="21592"/>
                        </a:moveTo>
                        <a:cubicBezTo>
                          <a:pt x="0" y="9884"/>
                          <a:pt x="9327" y="308"/>
                          <a:pt x="21032" y="0"/>
                        </a:cubicBezTo>
                        <a:lnTo>
                          <a:pt x="21600" y="21593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1753" name="Arc 9">
                    <a:extLst>
                      <a:ext uri="{FF2B5EF4-FFF2-40B4-BE49-F238E27FC236}">
                        <a16:creationId xmlns:a16="http://schemas.microsoft.com/office/drawing/2014/main" id="{ACC072CB-9B4E-4FEA-F8E5-5960F1C507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78" y="3836"/>
                    <a:ext cx="38" cy="3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1755" name="Line 11">
                  <a:extLst>
                    <a:ext uri="{FF2B5EF4-FFF2-40B4-BE49-F238E27FC236}">
                      <a16:creationId xmlns:a16="http://schemas.microsoft.com/office/drawing/2014/main" id="{5F54AA44-1FBD-1B6E-B412-4D7C3C2460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0" y="3870"/>
                  <a:ext cx="7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1757" name="Line 13">
                <a:extLst>
                  <a:ext uri="{FF2B5EF4-FFF2-40B4-BE49-F238E27FC236}">
                    <a16:creationId xmlns:a16="http://schemas.microsoft.com/office/drawing/2014/main" id="{A9BEB238-15E3-5BBD-3EE6-27E2C1C5FA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17" y="3861"/>
                <a:ext cx="23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31769" name="Group 25">
              <a:extLst>
                <a:ext uri="{FF2B5EF4-FFF2-40B4-BE49-F238E27FC236}">
                  <a16:creationId xmlns:a16="http://schemas.microsoft.com/office/drawing/2014/main" id="{5F712AB4-D446-DFB3-8389-6E05A6855F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88" y="3476"/>
              <a:ext cx="371" cy="831"/>
              <a:chOff x="5388" y="3476"/>
              <a:chExt cx="371" cy="831"/>
            </a:xfrm>
          </p:grpSpPr>
          <p:sp>
            <p:nvSpPr>
              <p:cNvPr id="31759" name="Line 15">
                <a:extLst>
                  <a:ext uri="{FF2B5EF4-FFF2-40B4-BE49-F238E27FC236}">
                    <a16:creationId xmlns:a16="http://schemas.microsoft.com/office/drawing/2014/main" id="{9845DEED-889B-0B28-4A0D-669E09F125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55" y="3980"/>
                <a:ext cx="204" cy="7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60" name="Line 16">
                <a:extLst>
                  <a:ext uri="{FF2B5EF4-FFF2-40B4-BE49-F238E27FC236}">
                    <a16:creationId xmlns:a16="http://schemas.microsoft.com/office/drawing/2014/main" id="{85B0D29B-89E3-4022-F648-3D33B1A7E6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55" y="4051"/>
                <a:ext cx="11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61" name="Line 17">
                <a:extLst>
                  <a:ext uri="{FF2B5EF4-FFF2-40B4-BE49-F238E27FC236}">
                    <a16:creationId xmlns:a16="http://schemas.microsoft.com/office/drawing/2014/main" id="{0E12C468-F81A-2E41-9050-1C7B10F4C6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57" y="3678"/>
                <a:ext cx="92" cy="21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62" name="Line 18">
                <a:extLst>
                  <a:ext uri="{FF2B5EF4-FFF2-40B4-BE49-F238E27FC236}">
                    <a16:creationId xmlns:a16="http://schemas.microsoft.com/office/drawing/2014/main" id="{3AB843BB-C813-CE8A-0747-03EDA5FF4B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535" y="3777"/>
                <a:ext cx="20" cy="1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63" name="Line 19">
                <a:extLst>
                  <a:ext uri="{FF2B5EF4-FFF2-40B4-BE49-F238E27FC236}">
                    <a16:creationId xmlns:a16="http://schemas.microsoft.com/office/drawing/2014/main" id="{FB570CD4-F0C1-FBE5-8D5C-522C07D389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12" y="3676"/>
                <a:ext cx="30" cy="11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64" name="Arc 20">
                <a:extLst>
                  <a:ext uri="{FF2B5EF4-FFF2-40B4-BE49-F238E27FC236}">
                    <a16:creationId xmlns:a16="http://schemas.microsoft.com/office/drawing/2014/main" id="{EB1404C5-F07F-5661-1A06-8A3974B33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" y="3568"/>
                <a:ext cx="177" cy="177"/>
              </a:xfrm>
              <a:custGeom>
                <a:avLst/>
                <a:gdLst>
                  <a:gd name="G0" fmla="+- 0 0 0"/>
                  <a:gd name="G1" fmla="+- 18642 0 0"/>
                  <a:gd name="G2" fmla="+- 21600 0 0"/>
                  <a:gd name="T0" fmla="*/ 10910 w 20292"/>
                  <a:gd name="T1" fmla="*/ 0 h 18642"/>
                  <a:gd name="T2" fmla="*/ 20292 w 20292"/>
                  <a:gd name="T3" fmla="*/ 11240 h 18642"/>
                  <a:gd name="T4" fmla="*/ 0 w 20292"/>
                  <a:gd name="T5" fmla="*/ 18642 h 18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2" h="18642" fill="none" extrusionOk="0">
                    <a:moveTo>
                      <a:pt x="10910" y="-1"/>
                    </a:moveTo>
                    <a:cubicBezTo>
                      <a:pt x="15250" y="2540"/>
                      <a:pt x="18568" y="6515"/>
                      <a:pt x="20292" y="11239"/>
                    </a:cubicBezTo>
                  </a:path>
                  <a:path w="20292" h="18642" stroke="0" extrusionOk="0">
                    <a:moveTo>
                      <a:pt x="10910" y="-1"/>
                    </a:moveTo>
                    <a:cubicBezTo>
                      <a:pt x="15250" y="2540"/>
                      <a:pt x="18568" y="6515"/>
                      <a:pt x="20292" y="11239"/>
                    </a:cubicBezTo>
                    <a:lnTo>
                      <a:pt x="0" y="1864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65" name="Oval 21">
                <a:extLst>
                  <a:ext uri="{FF2B5EF4-FFF2-40B4-BE49-F238E27FC236}">
                    <a16:creationId xmlns:a16="http://schemas.microsoft.com/office/drawing/2014/main" id="{38BDA1DF-CF2D-DAB6-967B-A21E013CC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6" y="3476"/>
                <a:ext cx="79" cy="17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66" name="Line 22">
                <a:extLst>
                  <a:ext uri="{FF2B5EF4-FFF2-40B4-BE49-F238E27FC236}">
                    <a16:creationId xmlns:a16="http://schemas.microsoft.com/office/drawing/2014/main" id="{0DDC4729-B34E-37BD-570E-60BDA09374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3" y="3672"/>
                <a:ext cx="29" cy="10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67" name="Line 23">
                <a:extLst>
                  <a:ext uri="{FF2B5EF4-FFF2-40B4-BE49-F238E27FC236}">
                    <a16:creationId xmlns:a16="http://schemas.microsoft.com/office/drawing/2014/main" id="{D218269A-621A-90CC-BC82-F42278071A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12" y="3771"/>
                <a:ext cx="47" cy="2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68" name="Line 24">
                <a:extLst>
                  <a:ext uri="{FF2B5EF4-FFF2-40B4-BE49-F238E27FC236}">
                    <a16:creationId xmlns:a16="http://schemas.microsoft.com/office/drawing/2014/main" id="{5B516433-F785-9996-B6EC-1E1419E9A2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88" y="3791"/>
                <a:ext cx="124" cy="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31771" name="Rectangle 27">
            <a:extLst>
              <a:ext uri="{FF2B5EF4-FFF2-40B4-BE49-F238E27FC236}">
                <a16:creationId xmlns:a16="http://schemas.microsoft.com/office/drawing/2014/main" id="{30DB3720-03B2-F28D-1D35-27138F8B3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Differing formats</a:t>
            </a:r>
          </a:p>
        </p:txBody>
      </p:sp>
      <p:grpSp>
        <p:nvGrpSpPr>
          <p:cNvPr id="31795" name="Group 51">
            <a:extLst>
              <a:ext uri="{FF2B5EF4-FFF2-40B4-BE49-F238E27FC236}">
                <a16:creationId xmlns:a16="http://schemas.microsoft.com/office/drawing/2014/main" id="{FD0541ED-5939-9977-C20C-38FBDF071280}"/>
              </a:ext>
            </a:extLst>
          </p:cNvPr>
          <p:cNvGrpSpPr>
            <a:grpSpLocks/>
          </p:cNvGrpSpPr>
          <p:nvPr/>
        </p:nvGrpSpPr>
        <p:grpSpPr bwMode="auto">
          <a:xfrm>
            <a:off x="53975" y="5480050"/>
            <a:ext cx="984250" cy="1355725"/>
            <a:chOff x="34" y="3452"/>
            <a:chExt cx="620" cy="854"/>
          </a:xfrm>
        </p:grpSpPr>
        <p:grpSp>
          <p:nvGrpSpPr>
            <p:cNvPr id="31784" name="Group 40">
              <a:extLst>
                <a:ext uri="{FF2B5EF4-FFF2-40B4-BE49-F238E27FC236}">
                  <a16:creationId xmlns:a16="http://schemas.microsoft.com/office/drawing/2014/main" id="{EEE63E77-AA3B-4372-DF36-2CB7B89CEF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7" y="3617"/>
              <a:ext cx="547" cy="383"/>
              <a:chOff x="107" y="3617"/>
              <a:chExt cx="547" cy="383"/>
            </a:xfrm>
          </p:grpSpPr>
          <p:grpSp>
            <p:nvGrpSpPr>
              <p:cNvPr id="31774" name="Group 30">
                <a:extLst>
                  <a:ext uri="{FF2B5EF4-FFF2-40B4-BE49-F238E27FC236}">
                    <a16:creationId xmlns:a16="http://schemas.microsoft.com/office/drawing/2014/main" id="{D7D11E68-2E2B-B3B4-3441-1C79433A8B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7" y="3768"/>
                <a:ext cx="547" cy="232"/>
                <a:chOff x="107" y="3768"/>
                <a:chExt cx="547" cy="232"/>
              </a:xfrm>
            </p:grpSpPr>
            <p:sp>
              <p:nvSpPr>
                <p:cNvPr id="31772" name="Oval 28">
                  <a:extLst>
                    <a:ext uri="{FF2B5EF4-FFF2-40B4-BE49-F238E27FC236}">
                      <a16:creationId xmlns:a16="http://schemas.microsoft.com/office/drawing/2014/main" id="{50B92725-6E84-4043-4D82-0360EEF47D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" y="3780"/>
                  <a:ext cx="547" cy="22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1773" name="Oval 29">
                  <a:extLst>
                    <a:ext uri="{FF2B5EF4-FFF2-40B4-BE49-F238E27FC236}">
                      <a16:creationId xmlns:a16="http://schemas.microsoft.com/office/drawing/2014/main" id="{1F5C3117-1C4C-2AE0-02DA-0D25FDC650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" y="3768"/>
                  <a:ext cx="547" cy="21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1777" name="Group 33">
                <a:extLst>
                  <a:ext uri="{FF2B5EF4-FFF2-40B4-BE49-F238E27FC236}">
                    <a16:creationId xmlns:a16="http://schemas.microsoft.com/office/drawing/2014/main" id="{D7B6B343-7179-6EDB-A94C-B7B01860D1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5" y="3617"/>
                <a:ext cx="196" cy="288"/>
                <a:chOff x="445" y="3617"/>
                <a:chExt cx="196" cy="288"/>
              </a:xfrm>
            </p:grpSpPr>
            <p:sp>
              <p:nvSpPr>
                <p:cNvPr id="31775" name="AutoShape 31">
                  <a:extLst>
                    <a:ext uri="{FF2B5EF4-FFF2-40B4-BE49-F238E27FC236}">
                      <a16:creationId xmlns:a16="http://schemas.microsoft.com/office/drawing/2014/main" id="{4203D3D2-A91A-0224-FD99-66F26CA98A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424" y="3688"/>
                  <a:ext cx="254" cy="180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1776" name="Rectangle 32">
                  <a:extLst>
                    <a:ext uri="{FF2B5EF4-FFF2-40B4-BE49-F238E27FC236}">
                      <a16:creationId xmlns:a16="http://schemas.microsoft.com/office/drawing/2014/main" id="{B0366BE5-445E-6775-1D82-AD51405051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445" y="3617"/>
                  <a:ext cx="15" cy="28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1782" name="Group 38">
                <a:extLst>
                  <a:ext uri="{FF2B5EF4-FFF2-40B4-BE49-F238E27FC236}">
                    <a16:creationId xmlns:a16="http://schemas.microsoft.com/office/drawing/2014/main" id="{526EF33E-DC8B-D55F-4703-59037A866C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5" y="3924"/>
                <a:ext cx="90" cy="32"/>
                <a:chOff x="245" y="3924"/>
                <a:chExt cx="90" cy="32"/>
              </a:xfrm>
            </p:grpSpPr>
            <p:grpSp>
              <p:nvGrpSpPr>
                <p:cNvPr id="31780" name="Group 36">
                  <a:extLst>
                    <a:ext uri="{FF2B5EF4-FFF2-40B4-BE49-F238E27FC236}">
                      <a16:creationId xmlns:a16="http://schemas.microsoft.com/office/drawing/2014/main" id="{DE60492C-970B-8E4A-5C15-96A0562215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7" y="3924"/>
                  <a:ext cx="88" cy="32"/>
                  <a:chOff x="247" y="3924"/>
                  <a:chExt cx="88" cy="32"/>
                </a:xfrm>
              </p:grpSpPr>
              <p:sp>
                <p:nvSpPr>
                  <p:cNvPr id="31778" name="Arc 34">
                    <a:extLst>
                      <a:ext uri="{FF2B5EF4-FFF2-40B4-BE49-F238E27FC236}">
                        <a16:creationId xmlns:a16="http://schemas.microsoft.com/office/drawing/2014/main" id="{F341C8C0-63A2-7FE7-7F34-EEBA6F9EEF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0" y="3924"/>
                    <a:ext cx="45" cy="32"/>
                  </a:xfrm>
                  <a:custGeom>
                    <a:avLst/>
                    <a:gdLst>
                      <a:gd name="G0" fmla="+- 478 0 0"/>
                      <a:gd name="G1" fmla="+- 21600 0 0"/>
                      <a:gd name="G2" fmla="+- 21600 0 0"/>
                      <a:gd name="T0" fmla="*/ 0 w 22067"/>
                      <a:gd name="T1" fmla="*/ 5 h 21600"/>
                      <a:gd name="T2" fmla="*/ 22067 w 22067"/>
                      <a:gd name="T3" fmla="*/ 20907 h 21600"/>
                      <a:gd name="T4" fmla="*/ 478 w 22067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67" h="21600" fill="none" extrusionOk="0">
                        <a:moveTo>
                          <a:pt x="0" y="5"/>
                        </a:moveTo>
                        <a:cubicBezTo>
                          <a:pt x="159" y="1"/>
                          <a:pt x="318" y="0"/>
                          <a:pt x="478" y="0"/>
                        </a:cubicBezTo>
                        <a:cubicBezTo>
                          <a:pt x="12137" y="0"/>
                          <a:pt x="21692" y="9253"/>
                          <a:pt x="22066" y="20907"/>
                        </a:cubicBezTo>
                      </a:path>
                      <a:path w="22067" h="21600" stroke="0" extrusionOk="0">
                        <a:moveTo>
                          <a:pt x="0" y="5"/>
                        </a:moveTo>
                        <a:cubicBezTo>
                          <a:pt x="159" y="1"/>
                          <a:pt x="318" y="0"/>
                          <a:pt x="478" y="0"/>
                        </a:cubicBezTo>
                        <a:cubicBezTo>
                          <a:pt x="12137" y="0"/>
                          <a:pt x="21692" y="9253"/>
                          <a:pt x="22066" y="20907"/>
                        </a:cubicBezTo>
                        <a:lnTo>
                          <a:pt x="478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1779" name="Arc 35">
                    <a:extLst>
                      <a:ext uri="{FF2B5EF4-FFF2-40B4-BE49-F238E27FC236}">
                        <a16:creationId xmlns:a16="http://schemas.microsoft.com/office/drawing/2014/main" id="{4D41147A-7EDD-DC9A-84FF-E65AD8AC5A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7" y="3925"/>
                    <a:ext cx="44" cy="31"/>
                  </a:xfrm>
                  <a:custGeom>
                    <a:avLst/>
                    <a:gdLst>
                      <a:gd name="G0" fmla="+- 21589 0 0"/>
                      <a:gd name="G1" fmla="+- 21595 0 0"/>
                      <a:gd name="G2" fmla="+- 21600 0 0"/>
                      <a:gd name="T0" fmla="*/ 0 w 21589"/>
                      <a:gd name="T1" fmla="*/ 20917 h 21595"/>
                      <a:gd name="T2" fmla="*/ 21111 w 21589"/>
                      <a:gd name="T3" fmla="*/ 0 h 21595"/>
                      <a:gd name="T4" fmla="*/ 21589 w 21589"/>
                      <a:gd name="T5" fmla="*/ 21595 h 215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5" fill="none" extrusionOk="0">
                        <a:moveTo>
                          <a:pt x="-1" y="20916"/>
                        </a:moveTo>
                        <a:cubicBezTo>
                          <a:pt x="360" y="9442"/>
                          <a:pt x="9633" y="254"/>
                          <a:pt x="21111" y="0"/>
                        </a:cubicBezTo>
                      </a:path>
                      <a:path w="21589" h="21595" stroke="0" extrusionOk="0">
                        <a:moveTo>
                          <a:pt x="-1" y="20916"/>
                        </a:moveTo>
                        <a:cubicBezTo>
                          <a:pt x="360" y="9442"/>
                          <a:pt x="9633" y="254"/>
                          <a:pt x="21111" y="0"/>
                        </a:cubicBezTo>
                        <a:lnTo>
                          <a:pt x="21589" y="21595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1781" name="Line 37">
                  <a:extLst>
                    <a:ext uri="{FF2B5EF4-FFF2-40B4-BE49-F238E27FC236}">
                      <a16:creationId xmlns:a16="http://schemas.microsoft.com/office/drawing/2014/main" id="{6F54ACD5-D811-E246-02AC-DF3BC7239E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45" y="3954"/>
                  <a:ext cx="8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1783" name="Freeform 39">
                <a:extLst>
                  <a:ext uri="{FF2B5EF4-FFF2-40B4-BE49-F238E27FC236}">
                    <a16:creationId xmlns:a16="http://schemas.microsoft.com/office/drawing/2014/main" id="{42A246A4-0385-8888-F379-841A121EFD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" y="3893"/>
                <a:ext cx="250" cy="56"/>
              </a:xfrm>
              <a:custGeom>
                <a:avLst/>
                <a:gdLst>
                  <a:gd name="T0" fmla="*/ 0 w 250"/>
                  <a:gd name="T1" fmla="*/ 55 h 56"/>
                  <a:gd name="T2" fmla="*/ 11 w 250"/>
                  <a:gd name="T3" fmla="*/ 51 h 56"/>
                  <a:gd name="T4" fmla="*/ 30 w 250"/>
                  <a:gd name="T5" fmla="*/ 51 h 56"/>
                  <a:gd name="T6" fmla="*/ 42 w 250"/>
                  <a:gd name="T7" fmla="*/ 51 h 56"/>
                  <a:gd name="T8" fmla="*/ 53 w 250"/>
                  <a:gd name="T9" fmla="*/ 55 h 56"/>
                  <a:gd name="T10" fmla="*/ 62 w 250"/>
                  <a:gd name="T11" fmla="*/ 55 h 56"/>
                  <a:gd name="T12" fmla="*/ 76 w 250"/>
                  <a:gd name="T13" fmla="*/ 55 h 56"/>
                  <a:gd name="T14" fmla="*/ 87 w 250"/>
                  <a:gd name="T15" fmla="*/ 55 h 56"/>
                  <a:gd name="T16" fmla="*/ 96 w 250"/>
                  <a:gd name="T17" fmla="*/ 55 h 56"/>
                  <a:gd name="T18" fmla="*/ 107 w 250"/>
                  <a:gd name="T19" fmla="*/ 55 h 56"/>
                  <a:gd name="T20" fmla="*/ 115 w 250"/>
                  <a:gd name="T21" fmla="*/ 55 h 56"/>
                  <a:gd name="T22" fmla="*/ 127 w 250"/>
                  <a:gd name="T23" fmla="*/ 51 h 56"/>
                  <a:gd name="T24" fmla="*/ 135 w 250"/>
                  <a:gd name="T25" fmla="*/ 51 h 56"/>
                  <a:gd name="T26" fmla="*/ 144 w 250"/>
                  <a:gd name="T27" fmla="*/ 48 h 56"/>
                  <a:gd name="T28" fmla="*/ 152 w 250"/>
                  <a:gd name="T29" fmla="*/ 45 h 56"/>
                  <a:gd name="T30" fmla="*/ 161 w 250"/>
                  <a:gd name="T31" fmla="*/ 35 h 56"/>
                  <a:gd name="T32" fmla="*/ 169 w 250"/>
                  <a:gd name="T33" fmla="*/ 25 h 56"/>
                  <a:gd name="T34" fmla="*/ 181 w 250"/>
                  <a:gd name="T35" fmla="*/ 22 h 56"/>
                  <a:gd name="T36" fmla="*/ 189 w 250"/>
                  <a:gd name="T37" fmla="*/ 19 h 56"/>
                  <a:gd name="T38" fmla="*/ 209 w 250"/>
                  <a:gd name="T39" fmla="*/ 12 h 56"/>
                  <a:gd name="T40" fmla="*/ 217 w 250"/>
                  <a:gd name="T41" fmla="*/ 9 h 56"/>
                  <a:gd name="T42" fmla="*/ 226 w 250"/>
                  <a:gd name="T43" fmla="*/ 9 h 56"/>
                  <a:gd name="T44" fmla="*/ 234 w 250"/>
                  <a:gd name="T45" fmla="*/ 6 h 56"/>
                  <a:gd name="T46" fmla="*/ 243 w 250"/>
                  <a:gd name="T47" fmla="*/ 0 h 56"/>
                  <a:gd name="T48" fmla="*/ 249 w 250"/>
                  <a:gd name="T4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0" h="56">
                    <a:moveTo>
                      <a:pt x="0" y="55"/>
                    </a:moveTo>
                    <a:lnTo>
                      <a:pt x="11" y="51"/>
                    </a:lnTo>
                    <a:lnTo>
                      <a:pt x="30" y="51"/>
                    </a:lnTo>
                    <a:lnTo>
                      <a:pt x="42" y="51"/>
                    </a:lnTo>
                    <a:lnTo>
                      <a:pt x="53" y="55"/>
                    </a:lnTo>
                    <a:lnTo>
                      <a:pt x="62" y="55"/>
                    </a:lnTo>
                    <a:lnTo>
                      <a:pt x="76" y="55"/>
                    </a:lnTo>
                    <a:lnTo>
                      <a:pt x="87" y="55"/>
                    </a:lnTo>
                    <a:lnTo>
                      <a:pt x="96" y="55"/>
                    </a:lnTo>
                    <a:lnTo>
                      <a:pt x="107" y="55"/>
                    </a:lnTo>
                    <a:lnTo>
                      <a:pt x="115" y="55"/>
                    </a:lnTo>
                    <a:lnTo>
                      <a:pt x="127" y="51"/>
                    </a:lnTo>
                    <a:lnTo>
                      <a:pt x="135" y="51"/>
                    </a:lnTo>
                    <a:lnTo>
                      <a:pt x="144" y="48"/>
                    </a:lnTo>
                    <a:lnTo>
                      <a:pt x="152" y="45"/>
                    </a:lnTo>
                    <a:lnTo>
                      <a:pt x="161" y="35"/>
                    </a:lnTo>
                    <a:lnTo>
                      <a:pt x="169" y="25"/>
                    </a:lnTo>
                    <a:lnTo>
                      <a:pt x="181" y="22"/>
                    </a:lnTo>
                    <a:lnTo>
                      <a:pt x="189" y="19"/>
                    </a:lnTo>
                    <a:lnTo>
                      <a:pt x="209" y="12"/>
                    </a:lnTo>
                    <a:lnTo>
                      <a:pt x="217" y="9"/>
                    </a:lnTo>
                    <a:lnTo>
                      <a:pt x="226" y="9"/>
                    </a:lnTo>
                    <a:lnTo>
                      <a:pt x="234" y="6"/>
                    </a:lnTo>
                    <a:lnTo>
                      <a:pt x="243" y="0"/>
                    </a:lnTo>
                    <a:lnTo>
                      <a:pt x="249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31794" name="Group 50">
              <a:extLst>
                <a:ext uri="{FF2B5EF4-FFF2-40B4-BE49-F238E27FC236}">
                  <a16:creationId xmlns:a16="http://schemas.microsoft.com/office/drawing/2014/main" id="{6C9038B2-BA75-283E-FFE4-3135EE17F2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" y="3452"/>
              <a:ext cx="398" cy="854"/>
              <a:chOff x="34" y="3452"/>
              <a:chExt cx="398" cy="854"/>
            </a:xfrm>
          </p:grpSpPr>
          <p:sp>
            <p:nvSpPr>
              <p:cNvPr id="31785" name="Oval 41">
                <a:extLst>
                  <a:ext uri="{FF2B5EF4-FFF2-40B4-BE49-F238E27FC236}">
                    <a16:creationId xmlns:a16="http://schemas.microsoft.com/office/drawing/2014/main" id="{42185C5E-5C4B-05AB-CA60-BE428CE39F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3452"/>
                <a:ext cx="93" cy="15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86" name="Line 42">
                <a:extLst>
                  <a:ext uri="{FF2B5EF4-FFF2-40B4-BE49-F238E27FC236}">
                    <a16:creationId xmlns:a16="http://schemas.microsoft.com/office/drawing/2014/main" id="{82932BAA-B2AC-EDC6-B93F-7EEC3DC0BA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" y="3991"/>
                <a:ext cx="237" cy="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87" name="Line 43">
                <a:extLst>
                  <a:ext uri="{FF2B5EF4-FFF2-40B4-BE49-F238E27FC236}">
                    <a16:creationId xmlns:a16="http://schemas.microsoft.com/office/drawing/2014/main" id="{EA802BED-B2C2-33F0-891D-53517E4FB5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1" y="4053"/>
                <a:ext cx="161" cy="25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88" name="Line 44">
                <a:extLst>
                  <a:ext uri="{FF2B5EF4-FFF2-40B4-BE49-F238E27FC236}">
                    <a16:creationId xmlns:a16="http://schemas.microsoft.com/office/drawing/2014/main" id="{10AB323F-8AE1-A59E-35D6-7C01E3266A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8" y="3696"/>
                <a:ext cx="55" cy="19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89" name="Line 45">
                <a:extLst>
                  <a:ext uri="{FF2B5EF4-FFF2-40B4-BE49-F238E27FC236}">
                    <a16:creationId xmlns:a16="http://schemas.microsoft.com/office/drawing/2014/main" id="{2D4D9E8D-46D6-4A4C-39C8-0AEC544891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" y="3886"/>
                <a:ext cx="135" cy="2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90" name="Line 46">
                <a:extLst>
                  <a:ext uri="{FF2B5EF4-FFF2-40B4-BE49-F238E27FC236}">
                    <a16:creationId xmlns:a16="http://schemas.microsoft.com/office/drawing/2014/main" id="{AADA3387-041E-F563-E268-E286B62436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" y="3655"/>
                <a:ext cx="53" cy="12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91" name="Arc 47">
                <a:extLst>
                  <a:ext uri="{FF2B5EF4-FFF2-40B4-BE49-F238E27FC236}">
                    <a16:creationId xmlns:a16="http://schemas.microsoft.com/office/drawing/2014/main" id="{73D21ACF-2A29-DE77-1BC0-80DD3E14C2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" y="3596"/>
                <a:ext cx="72" cy="207"/>
              </a:xfrm>
              <a:custGeom>
                <a:avLst/>
                <a:gdLst>
                  <a:gd name="G0" fmla="+- 20311 0 0"/>
                  <a:gd name="G1" fmla="+- 18788 0 0"/>
                  <a:gd name="G2" fmla="+- 21600 0 0"/>
                  <a:gd name="T0" fmla="*/ 0 w 20311"/>
                  <a:gd name="T1" fmla="*/ 11439 h 18788"/>
                  <a:gd name="T2" fmla="*/ 9655 w 20311"/>
                  <a:gd name="T3" fmla="*/ 0 h 18788"/>
                  <a:gd name="T4" fmla="*/ 20311 w 20311"/>
                  <a:gd name="T5" fmla="*/ 18788 h 18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1" h="18788" fill="none" extrusionOk="0">
                    <a:moveTo>
                      <a:pt x="-1" y="11438"/>
                    </a:moveTo>
                    <a:cubicBezTo>
                      <a:pt x="1751" y="6596"/>
                      <a:pt x="5175" y="2539"/>
                      <a:pt x="9654" y="-1"/>
                    </a:cubicBezTo>
                  </a:path>
                  <a:path w="20311" h="18788" stroke="0" extrusionOk="0">
                    <a:moveTo>
                      <a:pt x="-1" y="11438"/>
                    </a:moveTo>
                    <a:cubicBezTo>
                      <a:pt x="1751" y="6596"/>
                      <a:pt x="5175" y="2539"/>
                      <a:pt x="9654" y="-1"/>
                    </a:cubicBezTo>
                    <a:lnTo>
                      <a:pt x="20311" y="18788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92" name="Line 48">
                <a:extLst>
                  <a:ext uri="{FF2B5EF4-FFF2-40B4-BE49-F238E27FC236}">
                    <a16:creationId xmlns:a16="http://schemas.microsoft.com/office/drawing/2014/main" id="{D498647C-326D-63B0-B6C6-B07C44F434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" y="3715"/>
                <a:ext cx="40" cy="2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93" name="Line 49">
                <a:extLst>
                  <a:ext uri="{FF2B5EF4-FFF2-40B4-BE49-F238E27FC236}">
                    <a16:creationId xmlns:a16="http://schemas.microsoft.com/office/drawing/2014/main" id="{D04264CF-5549-12F9-4EA1-440CF36B9E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3" y="3780"/>
                <a:ext cx="53" cy="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31796" name="Freeform 52">
            <a:extLst>
              <a:ext uri="{FF2B5EF4-FFF2-40B4-BE49-F238E27FC236}">
                <a16:creationId xmlns:a16="http://schemas.microsoft.com/office/drawing/2014/main" id="{BBF8E5FA-4E07-0232-4D87-02087F237CA1}"/>
              </a:ext>
            </a:extLst>
          </p:cNvPr>
          <p:cNvSpPr>
            <a:spLocks/>
          </p:cNvSpPr>
          <p:nvPr/>
        </p:nvSpPr>
        <p:spPr bwMode="auto">
          <a:xfrm>
            <a:off x="4791075" y="1628775"/>
            <a:ext cx="173038" cy="4335463"/>
          </a:xfrm>
          <a:custGeom>
            <a:avLst/>
            <a:gdLst>
              <a:gd name="T0" fmla="*/ 40 w 109"/>
              <a:gd name="T1" fmla="*/ 2730 h 2731"/>
              <a:gd name="T2" fmla="*/ 87 w 109"/>
              <a:gd name="T3" fmla="*/ 1993 h 2731"/>
              <a:gd name="T4" fmla="*/ 28 w 109"/>
              <a:gd name="T5" fmla="*/ 1993 h 2731"/>
              <a:gd name="T6" fmla="*/ 103 w 109"/>
              <a:gd name="T7" fmla="*/ 1217 h 2731"/>
              <a:gd name="T8" fmla="*/ 2 w 109"/>
              <a:gd name="T9" fmla="*/ 1243 h 2731"/>
              <a:gd name="T10" fmla="*/ 97 w 109"/>
              <a:gd name="T11" fmla="*/ 602 h 2731"/>
              <a:gd name="T12" fmla="*/ 0 w 109"/>
              <a:gd name="T13" fmla="*/ 582 h 2731"/>
              <a:gd name="T14" fmla="*/ 108 w 109"/>
              <a:gd name="T15" fmla="*/ 0 h 2731"/>
              <a:gd name="T16" fmla="*/ 105 w 109"/>
              <a:gd name="T17" fmla="*/ 5 h 2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9" h="2731">
                <a:moveTo>
                  <a:pt x="40" y="2730"/>
                </a:moveTo>
                <a:lnTo>
                  <a:pt x="87" y="1993"/>
                </a:lnTo>
                <a:lnTo>
                  <a:pt x="28" y="1993"/>
                </a:lnTo>
                <a:lnTo>
                  <a:pt x="103" y="1217"/>
                </a:lnTo>
                <a:lnTo>
                  <a:pt x="2" y="1243"/>
                </a:lnTo>
                <a:lnTo>
                  <a:pt x="97" y="602"/>
                </a:lnTo>
                <a:lnTo>
                  <a:pt x="0" y="582"/>
                </a:lnTo>
                <a:lnTo>
                  <a:pt x="108" y="0"/>
                </a:lnTo>
                <a:lnTo>
                  <a:pt x="105" y="5"/>
                </a:lnTo>
              </a:path>
            </a:pathLst>
          </a:custGeom>
          <a:noFill/>
          <a:ln w="254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31797" name="Picture 53">
            <a:extLst>
              <a:ext uri="{FF2B5EF4-FFF2-40B4-BE49-F238E27FC236}">
                <a16:creationId xmlns:a16="http://schemas.microsoft.com/office/drawing/2014/main" id="{C9D7C43E-6428-1FBE-961F-9310CFBD3FB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638300"/>
            <a:ext cx="2876550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98" name="Picture 54">
            <a:extLst>
              <a:ext uri="{FF2B5EF4-FFF2-40B4-BE49-F238E27FC236}">
                <a16:creationId xmlns:a16="http://schemas.microsoft.com/office/drawing/2014/main" id="{7EF1AE6F-DA7C-0B84-147C-A499108600B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604963"/>
            <a:ext cx="4276725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99" name="Arc 55">
            <a:extLst>
              <a:ext uri="{FF2B5EF4-FFF2-40B4-BE49-F238E27FC236}">
                <a16:creationId xmlns:a16="http://schemas.microsoft.com/office/drawing/2014/main" id="{E706465C-DBB8-0381-DE29-3372C2BFEDD8}"/>
              </a:ext>
            </a:extLst>
          </p:cNvPr>
          <p:cNvSpPr>
            <a:spLocks/>
          </p:cNvSpPr>
          <p:nvPr/>
        </p:nvSpPr>
        <p:spPr bwMode="auto">
          <a:xfrm>
            <a:off x="2906713" y="4343400"/>
            <a:ext cx="2809875" cy="885825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599"/>
                </a:moveTo>
                <a:cubicBezTo>
                  <a:pt x="9670" y="21599"/>
                  <a:pt x="0" y="11929"/>
                  <a:pt x="0" y="0"/>
                </a:cubicBezTo>
              </a:path>
              <a:path w="21600" h="21600" stroke="0" extrusionOk="0">
                <a:moveTo>
                  <a:pt x="21600" y="21599"/>
                </a:moveTo>
                <a:cubicBezTo>
                  <a:pt x="9670" y="21599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25400" cap="rnd">
            <a:solidFill>
              <a:schemeClr val="accent1"/>
            </a:solidFill>
            <a:prstDash val="sysDot"/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1800" name="Freeform 56">
            <a:extLst>
              <a:ext uri="{FF2B5EF4-FFF2-40B4-BE49-F238E27FC236}">
                <a16:creationId xmlns:a16="http://schemas.microsoft.com/office/drawing/2014/main" id="{0B8634B0-9353-0B67-B4A1-47C37ADE61E7}"/>
              </a:ext>
            </a:extLst>
          </p:cNvPr>
          <p:cNvSpPr>
            <a:spLocks/>
          </p:cNvSpPr>
          <p:nvPr/>
        </p:nvSpPr>
        <p:spPr bwMode="auto">
          <a:xfrm>
            <a:off x="5676900" y="4876800"/>
            <a:ext cx="468313" cy="477838"/>
          </a:xfrm>
          <a:custGeom>
            <a:avLst/>
            <a:gdLst>
              <a:gd name="T0" fmla="*/ 176 w 295"/>
              <a:gd name="T1" fmla="*/ 5 h 301"/>
              <a:gd name="T2" fmla="*/ 151 w 295"/>
              <a:gd name="T3" fmla="*/ 0 h 301"/>
              <a:gd name="T4" fmla="*/ 132 w 295"/>
              <a:gd name="T5" fmla="*/ 0 h 301"/>
              <a:gd name="T6" fmla="*/ 107 w 295"/>
              <a:gd name="T7" fmla="*/ 0 h 301"/>
              <a:gd name="T8" fmla="*/ 93 w 295"/>
              <a:gd name="T9" fmla="*/ 5 h 301"/>
              <a:gd name="T10" fmla="*/ 78 w 295"/>
              <a:gd name="T11" fmla="*/ 5 h 301"/>
              <a:gd name="T12" fmla="*/ 58 w 295"/>
              <a:gd name="T13" fmla="*/ 16 h 301"/>
              <a:gd name="T14" fmla="*/ 44 w 295"/>
              <a:gd name="T15" fmla="*/ 16 h 301"/>
              <a:gd name="T16" fmla="*/ 24 w 295"/>
              <a:gd name="T17" fmla="*/ 32 h 301"/>
              <a:gd name="T18" fmla="*/ 9 w 295"/>
              <a:gd name="T19" fmla="*/ 49 h 301"/>
              <a:gd name="T20" fmla="*/ 4 w 295"/>
              <a:gd name="T21" fmla="*/ 76 h 301"/>
              <a:gd name="T22" fmla="*/ 4 w 295"/>
              <a:gd name="T23" fmla="*/ 92 h 301"/>
              <a:gd name="T24" fmla="*/ 0 w 295"/>
              <a:gd name="T25" fmla="*/ 120 h 301"/>
              <a:gd name="T26" fmla="*/ 0 w 295"/>
              <a:gd name="T27" fmla="*/ 136 h 301"/>
              <a:gd name="T28" fmla="*/ 4 w 295"/>
              <a:gd name="T29" fmla="*/ 163 h 301"/>
              <a:gd name="T30" fmla="*/ 14 w 295"/>
              <a:gd name="T31" fmla="*/ 185 h 301"/>
              <a:gd name="T32" fmla="*/ 19 w 295"/>
              <a:gd name="T33" fmla="*/ 201 h 301"/>
              <a:gd name="T34" fmla="*/ 34 w 295"/>
              <a:gd name="T35" fmla="*/ 218 h 301"/>
              <a:gd name="T36" fmla="*/ 49 w 295"/>
              <a:gd name="T37" fmla="*/ 234 h 301"/>
              <a:gd name="T38" fmla="*/ 68 w 295"/>
              <a:gd name="T39" fmla="*/ 250 h 301"/>
              <a:gd name="T40" fmla="*/ 88 w 295"/>
              <a:gd name="T41" fmla="*/ 256 h 301"/>
              <a:gd name="T42" fmla="*/ 102 w 295"/>
              <a:gd name="T43" fmla="*/ 272 h 301"/>
              <a:gd name="T44" fmla="*/ 117 w 295"/>
              <a:gd name="T45" fmla="*/ 278 h 301"/>
              <a:gd name="T46" fmla="*/ 166 w 295"/>
              <a:gd name="T47" fmla="*/ 289 h 301"/>
              <a:gd name="T48" fmla="*/ 186 w 295"/>
              <a:gd name="T49" fmla="*/ 294 h 301"/>
              <a:gd name="T50" fmla="*/ 200 w 295"/>
              <a:gd name="T51" fmla="*/ 294 h 301"/>
              <a:gd name="T52" fmla="*/ 215 w 295"/>
              <a:gd name="T53" fmla="*/ 300 h 301"/>
              <a:gd name="T54" fmla="*/ 230 w 295"/>
              <a:gd name="T55" fmla="*/ 294 h 301"/>
              <a:gd name="T56" fmla="*/ 245 w 295"/>
              <a:gd name="T57" fmla="*/ 289 h 301"/>
              <a:gd name="T58" fmla="*/ 259 w 295"/>
              <a:gd name="T59" fmla="*/ 289 h 301"/>
              <a:gd name="T60" fmla="*/ 269 w 295"/>
              <a:gd name="T61" fmla="*/ 272 h 301"/>
              <a:gd name="T62" fmla="*/ 274 w 295"/>
              <a:gd name="T63" fmla="*/ 256 h 301"/>
              <a:gd name="T64" fmla="*/ 289 w 295"/>
              <a:gd name="T65" fmla="*/ 234 h 301"/>
              <a:gd name="T66" fmla="*/ 289 w 295"/>
              <a:gd name="T67" fmla="*/ 218 h 301"/>
              <a:gd name="T68" fmla="*/ 294 w 295"/>
              <a:gd name="T69" fmla="*/ 201 h 301"/>
              <a:gd name="T70" fmla="*/ 294 w 295"/>
              <a:gd name="T71" fmla="*/ 174 h 301"/>
              <a:gd name="T72" fmla="*/ 294 w 295"/>
              <a:gd name="T73" fmla="*/ 147 h 301"/>
              <a:gd name="T74" fmla="*/ 284 w 295"/>
              <a:gd name="T75" fmla="*/ 120 h 301"/>
              <a:gd name="T76" fmla="*/ 269 w 295"/>
              <a:gd name="T77" fmla="*/ 103 h 301"/>
              <a:gd name="T78" fmla="*/ 259 w 295"/>
              <a:gd name="T79" fmla="*/ 81 h 301"/>
              <a:gd name="T80" fmla="*/ 249 w 295"/>
              <a:gd name="T81" fmla="*/ 65 h 301"/>
              <a:gd name="T82" fmla="*/ 235 w 295"/>
              <a:gd name="T83" fmla="*/ 54 h 301"/>
              <a:gd name="T84" fmla="*/ 247 w 295"/>
              <a:gd name="T85" fmla="*/ 65 h 301"/>
              <a:gd name="T86" fmla="*/ 247 w 295"/>
              <a:gd name="T87" fmla="*/ 51 h 301"/>
              <a:gd name="T88" fmla="*/ 233 w 295"/>
              <a:gd name="T89" fmla="*/ 45 h 301"/>
              <a:gd name="T90" fmla="*/ 197 w 295"/>
              <a:gd name="T91" fmla="*/ 36 h 301"/>
              <a:gd name="T92" fmla="*/ 164 w 295"/>
              <a:gd name="T93" fmla="*/ 36 h 301"/>
              <a:gd name="T94" fmla="*/ 134 w 295"/>
              <a:gd name="T95" fmla="*/ 49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5" h="301">
                <a:moveTo>
                  <a:pt x="176" y="5"/>
                </a:moveTo>
                <a:lnTo>
                  <a:pt x="151" y="0"/>
                </a:lnTo>
                <a:lnTo>
                  <a:pt x="132" y="0"/>
                </a:lnTo>
                <a:lnTo>
                  <a:pt x="107" y="0"/>
                </a:lnTo>
                <a:lnTo>
                  <a:pt x="93" y="5"/>
                </a:lnTo>
                <a:lnTo>
                  <a:pt x="78" y="5"/>
                </a:lnTo>
                <a:lnTo>
                  <a:pt x="58" y="16"/>
                </a:lnTo>
                <a:lnTo>
                  <a:pt x="44" y="16"/>
                </a:lnTo>
                <a:lnTo>
                  <a:pt x="24" y="32"/>
                </a:lnTo>
                <a:lnTo>
                  <a:pt x="9" y="49"/>
                </a:lnTo>
                <a:lnTo>
                  <a:pt x="4" y="76"/>
                </a:lnTo>
                <a:lnTo>
                  <a:pt x="4" y="92"/>
                </a:lnTo>
                <a:lnTo>
                  <a:pt x="0" y="120"/>
                </a:lnTo>
                <a:lnTo>
                  <a:pt x="0" y="136"/>
                </a:lnTo>
                <a:lnTo>
                  <a:pt x="4" y="163"/>
                </a:lnTo>
                <a:lnTo>
                  <a:pt x="14" y="185"/>
                </a:lnTo>
                <a:lnTo>
                  <a:pt x="19" y="201"/>
                </a:lnTo>
                <a:lnTo>
                  <a:pt x="34" y="218"/>
                </a:lnTo>
                <a:lnTo>
                  <a:pt x="49" y="234"/>
                </a:lnTo>
                <a:lnTo>
                  <a:pt x="68" y="250"/>
                </a:lnTo>
                <a:lnTo>
                  <a:pt x="88" y="256"/>
                </a:lnTo>
                <a:lnTo>
                  <a:pt x="102" y="272"/>
                </a:lnTo>
                <a:lnTo>
                  <a:pt x="117" y="278"/>
                </a:lnTo>
                <a:lnTo>
                  <a:pt x="166" y="289"/>
                </a:lnTo>
                <a:lnTo>
                  <a:pt x="186" y="294"/>
                </a:lnTo>
                <a:lnTo>
                  <a:pt x="200" y="294"/>
                </a:lnTo>
                <a:lnTo>
                  <a:pt x="215" y="300"/>
                </a:lnTo>
                <a:lnTo>
                  <a:pt x="230" y="294"/>
                </a:lnTo>
                <a:lnTo>
                  <a:pt x="245" y="289"/>
                </a:lnTo>
                <a:lnTo>
                  <a:pt x="259" y="289"/>
                </a:lnTo>
                <a:lnTo>
                  <a:pt x="269" y="272"/>
                </a:lnTo>
                <a:lnTo>
                  <a:pt x="274" y="256"/>
                </a:lnTo>
                <a:lnTo>
                  <a:pt x="289" y="234"/>
                </a:lnTo>
                <a:lnTo>
                  <a:pt x="289" y="218"/>
                </a:lnTo>
                <a:lnTo>
                  <a:pt x="294" y="201"/>
                </a:lnTo>
                <a:lnTo>
                  <a:pt x="294" y="174"/>
                </a:lnTo>
                <a:lnTo>
                  <a:pt x="294" y="147"/>
                </a:lnTo>
                <a:lnTo>
                  <a:pt x="284" y="120"/>
                </a:lnTo>
                <a:lnTo>
                  <a:pt x="269" y="103"/>
                </a:lnTo>
                <a:lnTo>
                  <a:pt x="259" y="81"/>
                </a:lnTo>
                <a:lnTo>
                  <a:pt x="249" y="65"/>
                </a:lnTo>
                <a:lnTo>
                  <a:pt x="235" y="54"/>
                </a:lnTo>
                <a:lnTo>
                  <a:pt x="247" y="65"/>
                </a:lnTo>
                <a:lnTo>
                  <a:pt x="247" y="51"/>
                </a:lnTo>
                <a:lnTo>
                  <a:pt x="233" y="45"/>
                </a:lnTo>
                <a:lnTo>
                  <a:pt x="197" y="36"/>
                </a:lnTo>
                <a:lnTo>
                  <a:pt x="164" y="36"/>
                </a:lnTo>
                <a:lnTo>
                  <a:pt x="134" y="49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1801" name="Freeform 57">
            <a:extLst>
              <a:ext uri="{FF2B5EF4-FFF2-40B4-BE49-F238E27FC236}">
                <a16:creationId xmlns:a16="http://schemas.microsoft.com/office/drawing/2014/main" id="{9960C73B-CF43-7707-26B8-380801BA90F0}"/>
              </a:ext>
            </a:extLst>
          </p:cNvPr>
          <p:cNvSpPr>
            <a:spLocks/>
          </p:cNvSpPr>
          <p:nvPr/>
        </p:nvSpPr>
        <p:spPr bwMode="auto">
          <a:xfrm>
            <a:off x="2495550" y="3876675"/>
            <a:ext cx="468313" cy="477838"/>
          </a:xfrm>
          <a:custGeom>
            <a:avLst/>
            <a:gdLst>
              <a:gd name="T0" fmla="*/ 176 w 295"/>
              <a:gd name="T1" fmla="*/ 5 h 301"/>
              <a:gd name="T2" fmla="*/ 151 w 295"/>
              <a:gd name="T3" fmla="*/ 0 h 301"/>
              <a:gd name="T4" fmla="*/ 132 w 295"/>
              <a:gd name="T5" fmla="*/ 0 h 301"/>
              <a:gd name="T6" fmla="*/ 107 w 295"/>
              <a:gd name="T7" fmla="*/ 0 h 301"/>
              <a:gd name="T8" fmla="*/ 93 w 295"/>
              <a:gd name="T9" fmla="*/ 5 h 301"/>
              <a:gd name="T10" fmla="*/ 78 w 295"/>
              <a:gd name="T11" fmla="*/ 5 h 301"/>
              <a:gd name="T12" fmla="*/ 58 w 295"/>
              <a:gd name="T13" fmla="*/ 16 h 301"/>
              <a:gd name="T14" fmla="*/ 44 w 295"/>
              <a:gd name="T15" fmla="*/ 16 h 301"/>
              <a:gd name="T16" fmla="*/ 24 w 295"/>
              <a:gd name="T17" fmla="*/ 32 h 301"/>
              <a:gd name="T18" fmla="*/ 9 w 295"/>
              <a:gd name="T19" fmla="*/ 49 h 301"/>
              <a:gd name="T20" fmla="*/ 4 w 295"/>
              <a:gd name="T21" fmla="*/ 76 h 301"/>
              <a:gd name="T22" fmla="*/ 4 w 295"/>
              <a:gd name="T23" fmla="*/ 92 h 301"/>
              <a:gd name="T24" fmla="*/ 0 w 295"/>
              <a:gd name="T25" fmla="*/ 120 h 301"/>
              <a:gd name="T26" fmla="*/ 0 w 295"/>
              <a:gd name="T27" fmla="*/ 136 h 301"/>
              <a:gd name="T28" fmla="*/ 4 w 295"/>
              <a:gd name="T29" fmla="*/ 163 h 301"/>
              <a:gd name="T30" fmla="*/ 14 w 295"/>
              <a:gd name="T31" fmla="*/ 185 h 301"/>
              <a:gd name="T32" fmla="*/ 19 w 295"/>
              <a:gd name="T33" fmla="*/ 201 h 301"/>
              <a:gd name="T34" fmla="*/ 34 w 295"/>
              <a:gd name="T35" fmla="*/ 218 h 301"/>
              <a:gd name="T36" fmla="*/ 49 w 295"/>
              <a:gd name="T37" fmla="*/ 234 h 301"/>
              <a:gd name="T38" fmla="*/ 68 w 295"/>
              <a:gd name="T39" fmla="*/ 250 h 301"/>
              <a:gd name="T40" fmla="*/ 88 w 295"/>
              <a:gd name="T41" fmla="*/ 256 h 301"/>
              <a:gd name="T42" fmla="*/ 102 w 295"/>
              <a:gd name="T43" fmla="*/ 272 h 301"/>
              <a:gd name="T44" fmla="*/ 117 w 295"/>
              <a:gd name="T45" fmla="*/ 278 h 301"/>
              <a:gd name="T46" fmla="*/ 166 w 295"/>
              <a:gd name="T47" fmla="*/ 289 h 301"/>
              <a:gd name="T48" fmla="*/ 186 w 295"/>
              <a:gd name="T49" fmla="*/ 294 h 301"/>
              <a:gd name="T50" fmla="*/ 200 w 295"/>
              <a:gd name="T51" fmla="*/ 294 h 301"/>
              <a:gd name="T52" fmla="*/ 215 w 295"/>
              <a:gd name="T53" fmla="*/ 300 h 301"/>
              <a:gd name="T54" fmla="*/ 230 w 295"/>
              <a:gd name="T55" fmla="*/ 294 h 301"/>
              <a:gd name="T56" fmla="*/ 245 w 295"/>
              <a:gd name="T57" fmla="*/ 289 h 301"/>
              <a:gd name="T58" fmla="*/ 259 w 295"/>
              <a:gd name="T59" fmla="*/ 289 h 301"/>
              <a:gd name="T60" fmla="*/ 269 w 295"/>
              <a:gd name="T61" fmla="*/ 272 h 301"/>
              <a:gd name="T62" fmla="*/ 274 w 295"/>
              <a:gd name="T63" fmla="*/ 256 h 301"/>
              <a:gd name="T64" fmla="*/ 289 w 295"/>
              <a:gd name="T65" fmla="*/ 234 h 301"/>
              <a:gd name="T66" fmla="*/ 289 w 295"/>
              <a:gd name="T67" fmla="*/ 218 h 301"/>
              <a:gd name="T68" fmla="*/ 294 w 295"/>
              <a:gd name="T69" fmla="*/ 201 h 301"/>
              <a:gd name="T70" fmla="*/ 294 w 295"/>
              <a:gd name="T71" fmla="*/ 174 h 301"/>
              <a:gd name="T72" fmla="*/ 294 w 295"/>
              <a:gd name="T73" fmla="*/ 147 h 301"/>
              <a:gd name="T74" fmla="*/ 284 w 295"/>
              <a:gd name="T75" fmla="*/ 120 h 301"/>
              <a:gd name="T76" fmla="*/ 269 w 295"/>
              <a:gd name="T77" fmla="*/ 103 h 301"/>
              <a:gd name="T78" fmla="*/ 259 w 295"/>
              <a:gd name="T79" fmla="*/ 81 h 301"/>
              <a:gd name="T80" fmla="*/ 249 w 295"/>
              <a:gd name="T81" fmla="*/ 65 h 301"/>
              <a:gd name="T82" fmla="*/ 235 w 295"/>
              <a:gd name="T83" fmla="*/ 54 h 301"/>
              <a:gd name="T84" fmla="*/ 247 w 295"/>
              <a:gd name="T85" fmla="*/ 65 h 301"/>
              <a:gd name="T86" fmla="*/ 247 w 295"/>
              <a:gd name="T87" fmla="*/ 51 h 301"/>
              <a:gd name="T88" fmla="*/ 233 w 295"/>
              <a:gd name="T89" fmla="*/ 45 h 301"/>
              <a:gd name="T90" fmla="*/ 197 w 295"/>
              <a:gd name="T91" fmla="*/ 36 h 301"/>
              <a:gd name="T92" fmla="*/ 164 w 295"/>
              <a:gd name="T93" fmla="*/ 36 h 301"/>
              <a:gd name="T94" fmla="*/ 134 w 295"/>
              <a:gd name="T95" fmla="*/ 49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5" h="301">
                <a:moveTo>
                  <a:pt x="176" y="5"/>
                </a:moveTo>
                <a:lnTo>
                  <a:pt x="151" y="0"/>
                </a:lnTo>
                <a:lnTo>
                  <a:pt x="132" y="0"/>
                </a:lnTo>
                <a:lnTo>
                  <a:pt x="107" y="0"/>
                </a:lnTo>
                <a:lnTo>
                  <a:pt x="93" y="5"/>
                </a:lnTo>
                <a:lnTo>
                  <a:pt x="78" y="5"/>
                </a:lnTo>
                <a:lnTo>
                  <a:pt x="58" y="16"/>
                </a:lnTo>
                <a:lnTo>
                  <a:pt x="44" y="16"/>
                </a:lnTo>
                <a:lnTo>
                  <a:pt x="24" y="32"/>
                </a:lnTo>
                <a:lnTo>
                  <a:pt x="9" y="49"/>
                </a:lnTo>
                <a:lnTo>
                  <a:pt x="4" y="76"/>
                </a:lnTo>
                <a:lnTo>
                  <a:pt x="4" y="92"/>
                </a:lnTo>
                <a:lnTo>
                  <a:pt x="0" y="120"/>
                </a:lnTo>
                <a:lnTo>
                  <a:pt x="0" y="136"/>
                </a:lnTo>
                <a:lnTo>
                  <a:pt x="4" y="163"/>
                </a:lnTo>
                <a:lnTo>
                  <a:pt x="14" y="185"/>
                </a:lnTo>
                <a:lnTo>
                  <a:pt x="19" y="201"/>
                </a:lnTo>
                <a:lnTo>
                  <a:pt x="34" y="218"/>
                </a:lnTo>
                <a:lnTo>
                  <a:pt x="49" y="234"/>
                </a:lnTo>
                <a:lnTo>
                  <a:pt x="68" y="250"/>
                </a:lnTo>
                <a:lnTo>
                  <a:pt x="88" y="256"/>
                </a:lnTo>
                <a:lnTo>
                  <a:pt x="102" y="272"/>
                </a:lnTo>
                <a:lnTo>
                  <a:pt x="117" y="278"/>
                </a:lnTo>
                <a:lnTo>
                  <a:pt x="166" y="289"/>
                </a:lnTo>
                <a:lnTo>
                  <a:pt x="186" y="294"/>
                </a:lnTo>
                <a:lnTo>
                  <a:pt x="200" y="294"/>
                </a:lnTo>
                <a:lnTo>
                  <a:pt x="215" y="300"/>
                </a:lnTo>
                <a:lnTo>
                  <a:pt x="230" y="294"/>
                </a:lnTo>
                <a:lnTo>
                  <a:pt x="245" y="289"/>
                </a:lnTo>
                <a:lnTo>
                  <a:pt x="259" y="289"/>
                </a:lnTo>
                <a:lnTo>
                  <a:pt x="269" y="272"/>
                </a:lnTo>
                <a:lnTo>
                  <a:pt x="274" y="256"/>
                </a:lnTo>
                <a:lnTo>
                  <a:pt x="289" y="234"/>
                </a:lnTo>
                <a:lnTo>
                  <a:pt x="289" y="218"/>
                </a:lnTo>
                <a:lnTo>
                  <a:pt x="294" y="201"/>
                </a:lnTo>
                <a:lnTo>
                  <a:pt x="294" y="174"/>
                </a:lnTo>
                <a:lnTo>
                  <a:pt x="294" y="147"/>
                </a:lnTo>
                <a:lnTo>
                  <a:pt x="284" y="120"/>
                </a:lnTo>
                <a:lnTo>
                  <a:pt x="269" y="103"/>
                </a:lnTo>
                <a:lnTo>
                  <a:pt x="259" y="81"/>
                </a:lnTo>
                <a:lnTo>
                  <a:pt x="249" y="65"/>
                </a:lnTo>
                <a:lnTo>
                  <a:pt x="235" y="54"/>
                </a:lnTo>
                <a:lnTo>
                  <a:pt x="247" y="65"/>
                </a:lnTo>
                <a:lnTo>
                  <a:pt x="247" y="51"/>
                </a:lnTo>
                <a:lnTo>
                  <a:pt x="233" y="45"/>
                </a:lnTo>
                <a:lnTo>
                  <a:pt x="197" y="36"/>
                </a:lnTo>
                <a:lnTo>
                  <a:pt x="164" y="36"/>
                </a:lnTo>
                <a:lnTo>
                  <a:pt x="134" y="49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1802" name="Freeform 58">
            <a:extLst>
              <a:ext uri="{FF2B5EF4-FFF2-40B4-BE49-F238E27FC236}">
                <a16:creationId xmlns:a16="http://schemas.microsoft.com/office/drawing/2014/main" id="{37CCC673-5BA0-D4AA-D65A-78EB5EBA33B9}"/>
              </a:ext>
            </a:extLst>
          </p:cNvPr>
          <p:cNvSpPr>
            <a:spLocks/>
          </p:cNvSpPr>
          <p:nvPr/>
        </p:nvSpPr>
        <p:spPr bwMode="auto">
          <a:xfrm>
            <a:off x="3409950" y="2895600"/>
            <a:ext cx="468313" cy="477838"/>
          </a:xfrm>
          <a:custGeom>
            <a:avLst/>
            <a:gdLst>
              <a:gd name="T0" fmla="*/ 176 w 295"/>
              <a:gd name="T1" fmla="*/ 5 h 301"/>
              <a:gd name="T2" fmla="*/ 151 w 295"/>
              <a:gd name="T3" fmla="*/ 0 h 301"/>
              <a:gd name="T4" fmla="*/ 132 w 295"/>
              <a:gd name="T5" fmla="*/ 0 h 301"/>
              <a:gd name="T6" fmla="*/ 107 w 295"/>
              <a:gd name="T7" fmla="*/ 0 h 301"/>
              <a:gd name="T8" fmla="*/ 93 w 295"/>
              <a:gd name="T9" fmla="*/ 5 h 301"/>
              <a:gd name="T10" fmla="*/ 78 w 295"/>
              <a:gd name="T11" fmla="*/ 5 h 301"/>
              <a:gd name="T12" fmla="*/ 58 w 295"/>
              <a:gd name="T13" fmla="*/ 16 h 301"/>
              <a:gd name="T14" fmla="*/ 44 w 295"/>
              <a:gd name="T15" fmla="*/ 16 h 301"/>
              <a:gd name="T16" fmla="*/ 24 w 295"/>
              <a:gd name="T17" fmla="*/ 32 h 301"/>
              <a:gd name="T18" fmla="*/ 9 w 295"/>
              <a:gd name="T19" fmla="*/ 49 h 301"/>
              <a:gd name="T20" fmla="*/ 4 w 295"/>
              <a:gd name="T21" fmla="*/ 76 h 301"/>
              <a:gd name="T22" fmla="*/ 4 w 295"/>
              <a:gd name="T23" fmla="*/ 92 h 301"/>
              <a:gd name="T24" fmla="*/ 0 w 295"/>
              <a:gd name="T25" fmla="*/ 120 h 301"/>
              <a:gd name="T26" fmla="*/ 0 w 295"/>
              <a:gd name="T27" fmla="*/ 136 h 301"/>
              <a:gd name="T28" fmla="*/ 4 w 295"/>
              <a:gd name="T29" fmla="*/ 163 h 301"/>
              <a:gd name="T30" fmla="*/ 14 w 295"/>
              <a:gd name="T31" fmla="*/ 185 h 301"/>
              <a:gd name="T32" fmla="*/ 19 w 295"/>
              <a:gd name="T33" fmla="*/ 201 h 301"/>
              <a:gd name="T34" fmla="*/ 34 w 295"/>
              <a:gd name="T35" fmla="*/ 218 h 301"/>
              <a:gd name="T36" fmla="*/ 49 w 295"/>
              <a:gd name="T37" fmla="*/ 234 h 301"/>
              <a:gd name="T38" fmla="*/ 68 w 295"/>
              <a:gd name="T39" fmla="*/ 250 h 301"/>
              <a:gd name="T40" fmla="*/ 88 w 295"/>
              <a:gd name="T41" fmla="*/ 256 h 301"/>
              <a:gd name="T42" fmla="*/ 102 w 295"/>
              <a:gd name="T43" fmla="*/ 272 h 301"/>
              <a:gd name="T44" fmla="*/ 117 w 295"/>
              <a:gd name="T45" fmla="*/ 278 h 301"/>
              <a:gd name="T46" fmla="*/ 166 w 295"/>
              <a:gd name="T47" fmla="*/ 289 h 301"/>
              <a:gd name="T48" fmla="*/ 186 w 295"/>
              <a:gd name="T49" fmla="*/ 294 h 301"/>
              <a:gd name="T50" fmla="*/ 200 w 295"/>
              <a:gd name="T51" fmla="*/ 294 h 301"/>
              <a:gd name="T52" fmla="*/ 215 w 295"/>
              <a:gd name="T53" fmla="*/ 300 h 301"/>
              <a:gd name="T54" fmla="*/ 230 w 295"/>
              <a:gd name="T55" fmla="*/ 294 h 301"/>
              <a:gd name="T56" fmla="*/ 245 w 295"/>
              <a:gd name="T57" fmla="*/ 289 h 301"/>
              <a:gd name="T58" fmla="*/ 259 w 295"/>
              <a:gd name="T59" fmla="*/ 289 h 301"/>
              <a:gd name="T60" fmla="*/ 269 w 295"/>
              <a:gd name="T61" fmla="*/ 272 h 301"/>
              <a:gd name="T62" fmla="*/ 274 w 295"/>
              <a:gd name="T63" fmla="*/ 256 h 301"/>
              <a:gd name="T64" fmla="*/ 289 w 295"/>
              <a:gd name="T65" fmla="*/ 234 h 301"/>
              <a:gd name="T66" fmla="*/ 289 w 295"/>
              <a:gd name="T67" fmla="*/ 218 h 301"/>
              <a:gd name="T68" fmla="*/ 294 w 295"/>
              <a:gd name="T69" fmla="*/ 201 h 301"/>
              <a:gd name="T70" fmla="*/ 294 w 295"/>
              <a:gd name="T71" fmla="*/ 174 h 301"/>
              <a:gd name="T72" fmla="*/ 294 w 295"/>
              <a:gd name="T73" fmla="*/ 147 h 301"/>
              <a:gd name="T74" fmla="*/ 284 w 295"/>
              <a:gd name="T75" fmla="*/ 120 h 301"/>
              <a:gd name="T76" fmla="*/ 269 w 295"/>
              <a:gd name="T77" fmla="*/ 103 h 301"/>
              <a:gd name="T78" fmla="*/ 259 w 295"/>
              <a:gd name="T79" fmla="*/ 81 h 301"/>
              <a:gd name="T80" fmla="*/ 249 w 295"/>
              <a:gd name="T81" fmla="*/ 65 h 301"/>
              <a:gd name="T82" fmla="*/ 235 w 295"/>
              <a:gd name="T83" fmla="*/ 54 h 301"/>
              <a:gd name="T84" fmla="*/ 247 w 295"/>
              <a:gd name="T85" fmla="*/ 65 h 301"/>
              <a:gd name="T86" fmla="*/ 247 w 295"/>
              <a:gd name="T87" fmla="*/ 51 h 301"/>
              <a:gd name="T88" fmla="*/ 233 w 295"/>
              <a:gd name="T89" fmla="*/ 45 h 301"/>
              <a:gd name="T90" fmla="*/ 197 w 295"/>
              <a:gd name="T91" fmla="*/ 36 h 301"/>
              <a:gd name="T92" fmla="*/ 164 w 295"/>
              <a:gd name="T93" fmla="*/ 36 h 301"/>
              <a:gd name="T94" fmla="*/ 134 w 295"/>
              <a:gd name="T95" fmla="*/ 49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5" h="301">
                <a:moveTo>
                  <a:pt x="176" y="5"/>
                </a:moveTo>
                <a:lnTo>
                  <a:pt x="151" y="0"/>
                </a:lnTo>
                <a:lnTo>
                  <a:pt x="132" y="0"/>
                </a:lnTo>
                <a:lnTo>
                  <a:pt x="107" y="0"/>
                </a:lnTo>
                <a:lnTo>
                  <a:pt x="93" y="5"/>
                </a:lnTo>
                <a:lnTo>
                  <a:pt x="78" y="5"/>
                </a:lnTo>
                <a:lnTo>
                  <a:pt x="58" y="16"/>
                </a:lnTo>
                <a:lnTo>
                  <a:pt x="44" y="16"/>
                </a:lnTo>
                <a:lnTo>
                  <a:pt x="24" y="32"/>
                </a:lnTo>
                <a:lnTo>
                  <a:pt x="9" y="49"/>
                </a:lnTo>
                <a:lnTo>
                  <a:pt x="4" y="76"/>
                </a:lnTo>
                <a:lnTo>
                  <a:pt x="4" y="92"/>
                </a:lnTo>
                <a:lnTo>
                  <a:pt x="0" y="120"/>
                </a:lnTo>
                <a:lnTo>
                  <a:pt x="0" y="136"/>
                </a:lnTo>
                <a:lnTo>
                  <a:pt x="4" y="163"/>
                </a:lnTo>
                <a:lnTo>
                  <a:pt x="14" y="185"/>
                </a:lnTo>
                <a:lnTo>
                  <a:pt x="19" y="201"/>
                </a:lnTo>
                <a:lnTo>
                  <a:pt x="34" y="218"/>
                </a:lnTo>
                <a:lnTo>
                  <a:pt x="49" y="234"/>
                </a:lnTo>
                <a:lnTo>
                  <a:pt x="68" y="250"/>
                </a:lnTo>
                <a:lnTo>
                  <a:pt x="88" y="256"/>
                </a:lnTo>
                <a:lnTo>
                  <a:pt x="102" y="272"/>
                </a:lnTo>
                <a:lnTo>
                  <a:pt x="117" y="278"/>
                </a:lnTo>
                <a:lnTo>
                  <a:pt x="166" y="289"/>
                </a:lnTo>
                <a:lnTo>
                  <a:pt x="186" y="294"/>
                </a:lnTo>
                <a:lnTo>
                  <a:pt x="200" y="294"/>
                </a:lnTo>
                <a:lnTo>
                  <a:pt x="215" y="300"/>
                </a:lnTo>
                <a:lnTo>
                  <a:pt x="230" y="294"/>
                </a:lnTo>
                <a:lnTo>
                  <a:pt x="245" y="289"/>
                </a:lnTo>
                <a:lnTo>
                  <a:pt x="259" y="289"/>
                </a:lnTo>
                <a:lnTo>
                  <a:pt x="269" y="272"/>
                </a:lnTo>
                <a:lnTo>
                  <a:pt x="274" y="256"/>
                </a:lnTo>
                <a:lnTo>
                  <a:pt x="289" y="234"/>
                </a:lnTo>
                <a:lnTo>
                  <a:pt x="289" y="218"/>
                </a:lnTo>
                <a:lnTo>
                  <a:pt x="294" y="201"/>
                </a:lnTo>
                <a:lnTo>
                  <a:pt x="294" y="174"/>
                </a:lnTo>
                <a:lnTo>
                  <a:pt x="294" y="147"/>
                </a:lnTo>
                <a:lnTo>
                  <a:pt x="284" y="120"/>
                </a:lnTo>
                <a:lnTo>
                  <a:pt x="269" y="103"/>
                </a:lnTo>
                <a:lnTo>
                  <a:pt x="259" y="81"/>
                </a:lnTo>
                <a:lnTo>
                  <a:pt x="249" y="65"/>
                </a:lnTo>
                <a:lnTo>
                  <a:pt x="235" y="54"/>
                </a:lnTo>
                <a:lnTo>
                  <a:pt x="247" y="65"/>
                </a:lnTo>
                <a:lnTo>
                  <a:pt x="247" y="51"/>
                </a:lnTo>
                <a:lnTo>
                  <a:pt x="233" y="45"/>
                </a:lnTo>
                <a:lnTo>
                  <a:pt x="197" y="36"/>
                </a:lnTo>
                <a:lnTo>
                  <a:pt x="164" y="36"/>
                </a:lnTo>
                <a:lnTo>
                  <a:pt x="134" y="49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1803" name="Freeform 59">
            <a:extLst>
              <a:ext uri="{FF2B5EF4-FFF2-40B4-BE49-F238E27FC236}">
                <a16:creationId xmlns:a16="http://schemas.microsoft.com/office/drawing/2014/main" id="{4080809F-C7B8-C2CE-A5E1-B1634D85684F}"/>
              </a:ext>
            </a:extLst>
          </p:cNvPr>
          <p:cNvSpPr>
            <a:spLocks/>
          </p:cNvSpPr>
          <p:nvPr/>
        </p:nvSpPr>
        <p:spPr bwMode="auto">
          <a:xfrm>
            <a:off x="6705600" y="3638550"/>
            <a:ext cx="468313" cy="477838"/>
          </a:xfrm>
          <a:custGeom>
            <a:avLst/>
            <a:gdLst>
              <a:gd name="T0" fmla="*/ 176 w 295"/>
              <a:gd name="T1" fmla="*/ 5 h 301"/>
              <a:gd name="T2" fmla="*/ 151 w 295"/>
              <a:gd name="T3" fmla="*/ 0 h 301"/>
              <a:gd name="T4" fmla="*/ 132 w 295"/>
              <a:gd name="T5" fmla="*/ 0 h 301"/>
              <a:gd name="T6" fmla="*/ 107 w 295"/>
              <a:gd name="T7" fmla="*/ 0 h 301"/>
              <a:gd name="T8" fmla="*/ 93 w 295"/>
              <a:gd name="T9" fmla="*/ 5 h 301"/>
              <a:gd name="T10" fmla="*/ 78 w 295"/>
              <a:gd name="T11" fmla="*/ 5 h 301"/>
              <a:gd name="T12" fmla="*/ 58 w 295"/>
              <a:gd name="T13" fmla="*/ 16 h 301"/>
              <a:gd name="T14" fmla="*/ 44 w 295"/>
              <a:gd name="T15" fmla="*/ 16 h 301"/>
              <a:gd name="T16" fmla="*/ 24 w 295"/>
              <a:gd name="T17" fmla="*/ 32 h 301"/>
              <a:gd name="T18" fmla="*/ 9 w 295"/>
              <a:gd name="T19" fmla="*/ 49 h 301"/>
              <a:gd name="T20" fmla="*/ 4 w 295"/>
              <a:gd name="T21" fmla="*/ 76 h 301"/>
              <a:gd name="T22" fmla="*/ 4 w 295"/>
              <a:gd name="T23" fmla="*/ 92 h 301"/>
              <a:gd name="T24" fmla="*/ 0 w 295"/>
              <a:gd name="T25" fmla="*/ 120 h 301"/>
              <a:gd name="T26" fmla="*/ 0 w 295"/>
              <a:gd name="T27" fmla="*/ 136 h 301"/>
              <a:gd name="T28" fmla="*/ 4 w 295"/>
              <a:gd name="T29" fmla="*/ 163 h 301"/>
              <a:gd name="T30" fmla="*/ 14 w 295"/>
              <a:gd name="T31" fmla="*/ 185 h 301"/>
              <a:gd name="T32" fmla="*/ 19 w 295"/>
              <a:gd name="T33" fmla="*/ 201 h 301"/>
              <a:gd name="T34" fmla="*/ 34 w 295"/>
              <a:gd name="T35" fmla="*/ 218 h 301"/>
              <a:gd name="T36" fmla="*/ 49 w 295"/>
              <a:gd name="T37" fmla="*/ 234 h 301"/>
              <a:gd name="T38" fmla="*/ 68 w 295"/>
              <a:gd name="T39" fmla="*/ 250 h 301"/>
              <a:gd name="T40" fmla="*/ 88 w 295"/>
              <a:gd name="T41" fmla="*/ 256 h 301"/>
              <a:gd name="T42" fmla="*/ 102 w 295"/>
              <a:gd name="T43" fmla="*/ 272 h 301"/>
              <a:gd name="T44" fmla="*/ 117 w 295"/>
              <a:gd name="T45" fmla="*/ 278 h 301"/>
              <a:gd name="T46" fmla="*/ 166 w 295"/>
              <a:gd name="T47" fmla="*/ 289 h 301"/>
              <a:gd name="T48" fmla="*/ 186 w 295"/>
              <a:gd name="T49" fmla="*/ 294 h 301"/>
              <a:gd name="T50" fmla="*/ 200 w 295"/>
              <a:gd name="T51" fmla="*/ 294 h 301"/>
              <a:gd name="T52" fmla="*/ 215 w 295"/>
              <a:gd name="T53" fmla="*/ 300 h 301"/>
              <a:gd name="T54" fmla="*/ 230 w 295"/>
              <a:gd name="T55" fmla="*/ 294 h 301"/>
              <a:gd name="T56" fmla="*/ 245 w 295"/>
              <a:gd name="T57" fmla="*/ 289 h 301"/>
              <a:gd name="T58" fmla="*/ 259 w 295"/>
              <a:gd name="T59" fmla="*/ 289 h 301"/>
              <a:gd name="T60" fmla="*/ 269 w 295"/>
              <a:gd name="T61" fmla="*/ 272 h 301"/>
              <a:gd name="T62" fmla="*/ 274 w 295"/>
              <a:gd name="T63" fmla="*/ 256 h 301"/>
              <a:gd name="T64" fmla="*/ 289 w 295"/>
              <a:gd name="T65" fmla="*/ 234 h 301"/>
              <a:gd name="T66" fmla="*/ 289 w 295"/>
              <a:gd name="T67" fmla="*/ 218 h 301"/>
              <a:gd name="T68" fmla="*/ 294 w 295"/>
              <a:gd name="T69" fmla="*/ 201 h 301"/>
              <a:gd name="T70" fmla="*/ 294 w 295"/>
              <a:gd name="T71" fmla="*/ 174 h 301"/>
              <a:gd name="T72" fmla="*/ 294 w 295"/>
              <a:gd name="T73" fmla="*/ 147 h 301"/>
              <a:gd name="T74" fmla="*/ 284 w 295"/>
              <a:gd name="T75" fmla="*/ 120 h 301"/>
              <a:gd name="T76" fmla="*/ 269 w 295"/>
              <a:gd name="T77" fmla="*/ 103 h 301"/>
              <a:gd name="T78" fmla="*/ 259 w 295"/>
              <a:gd name="T79" fmla="*/ 81 h 301"/>
              <a:gd name="T80" fmla="*/ 249 w 295"/>
              <a:gd name="T81" fmla="*/ 65 h 301"/>
              <a:gd name="T82" fmla="*/ 235 w 295"/>
              <a:gd name="T83" fmla="*/ 54 h 301"/>
              <a:gd name="T84" fmla="*/ 247 w 295"/>
              <a:gd name="T85" fmla="*/ 65 h 301"/>
              <a:gd name="T86" fmla="*/ 247 w 295"/>
              <a:gd name="T87" fmla="*/ 51 h 301"/>
              <a:gd name="T88" fmla="*/ 233 w 295"/>
              <a:gd name="T89" fmla="*/ 45 h 301"/>
              <a:gd name="T90" fmla="*/ 197 w 295"/>
              <a:gd name="T91" fmla="*/ 36 h 301"/>
              <a:gd name="T92" fmla="*/ 164 w 295"/>
              <a:gd name="T93" fmla="*/ 36 h 301"/>
              <a:gd name="T94" fmla="*/ 134 w 295"/>
              <a:gd name="T95" fmla="*/ 49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5" h="301">
                <a:moveTo>
                  <a:pt x="176" y="5"/>
                </a:moveTo>
                <a:lnTo>
                  <a:pt x="151" y="0"/>
                </a:lnTo>
                <a:lnTo>
                  <a:pt x="132" y="0"/>
                </a:lnTo>
                <a:lnTo>
                  <a:pt x="107" y="0"/>
                </a:lnTo>
                <a:lnTo>
                  <a:pt x="93" y="5"/>
                </a:lnTo>
                <a:lnTo>
                  <a:pt x="78" y="5"/>
                </a:lnTo>
                <a:lnTo>
                  <a:pt x="58" y="16"/>
                </a:lnTo>
                <a:lnTo>
                  <a:pt x="44" y="16"/>
                </a:lnTo>
                <a:lnTo>
                  <a:pt x="24" y="32"/>
                </a:lnTo>
                <a:lnTo>
                  <a:pt x="9" y="49"/>
                </a:lnTo>
                <a:lnTo>
                  <a:pt x="4" y="76"/>
                </a:lnTo>
                <a:lnTo>
                  <a:pt x="4" y="92"/>
                </a:lnTo>
                <a:lnTo>
                  <a:pt x="0" y="120"/>
                </a:lnTo>
                <a:lnTo>
                  <a:pt x="0" y="136"/>
                </a:lnTo>
                <a:lnTo>
                  <a:pt x="4" y="163"/>
                </a:lnTo>
                <a:lnTo>
                  <a:pt x="14" y="185"/>
                </a:lnTo>
                <a:lnTo>
                  <a:pt x="19" y="201"/>
                </a:lnTo>
                <a:lnTo>
                  <a:pt x="34" y="218"/>
                </a:lnTo>
                <a:lnTo>
                  <a:pt x="49" y="234"/>
                </a:lnTo>
                <a:lnTo>
                  <a:pt x="68" y="250"/>
                </a:lnTo>
                <a:lnTo>
                  <a:pt x="88" y="256"/>
                </a:lnTo>
                <a:lnTo>
                  <a:pt x="102" y="272"/>
                </a:lnTo>
                <a:lnTo>
                  <a:pt x="117" y="278"/>
                </a:lnTo>
                <a:lnTo>
                  <a:pt x="166" y="289"/>
                </a:lnTo>
                <a:lnTo>
                  <a:pt x="186" y="294"/>
                </a:lnTo>
                <a:lnTo>
                  <a:pt x="200" y="294"/>
                </a:lnTo>
                <a:lnTo>
                  <a:pt x="215" y="300"/>
                </a:lnTo>
                <a:lnTo>
                  <a:pt x="230" y="294"/>
                </a:lnTo>
                <a:lnTo>
                  <a:pt x="245" y="289"/>
                </a:lnTo>
                <a:lnTo>
                  <a:pt x="259" y="289"/>
                </a:lnTo>
                <a:lnTo>
                  <a:pt x="269" y="272"/>
                </a:lnTo>
                <a:lnTo>
                  <a:pt x="274" y="256"/>
                </a:lnTo>
                <a:lnTo>
                  <a:pt x="289" y="234"/>
                </a:lnTo>
                <a:lnTo>
                  <a:pt x="289" y="218"/>
                </a:lnTo>
                <a:lnTo>
                  <a:pt x="294" y="201"/>
                </a:lnTo>
                <a:lnTo>
                  <a:pt x="294" y="174"/>
                </a:lnTo>
                <a:lnTo>
                  <a:pt x="294" y="147"/>
                </a:lnTo>
                <a:lnTo>
                  <a:pt x="284" y="120"/>
                </a:lnTo>
                <a:lnTo>
                  <a:pt x="269" y="103"/>
                </a:lnTo>
                <a:lnTo>
                  <a:pt x="259" y="81"/>
                </a:lnTo>
                <a:lnTo>
                  <a:pt x="249" y="65"/>
                </a:lnTo>
                <a:lnTo>
                  <a:pt x="235" y="54"/>
                </a:lnTo>
                <a:lnTo>
                  <a:pt x="247" y="65"/>
                </a:lnTo>
                <a:lnTo>
                  <a:pt x="247" y="51"/>
                </a:lnTo>
                <a:lnTo>
                  <a:pt x="233" y="45"/>
                </a:lnTo>
                <a:lnTo>
                  <a:pt x="197" y="36"/>
                </a:lnTo>
                <a:lnTo>
                  <a:pt x="164" y="36"/>
                </a:lnTo>
                <a:lnTo>
                  <a:pt x="134" y="49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BEA1F5DB-395C-AEA8-5FCB-E7D9597E93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Differing formats</a:t>
            </a:r>
          </a:p>
        </p:txBody>
      </p:sp>
      <p:grpSp>
        <p:nvGrpSpPr>
          <p:cNvPr id="32774" name="Group 6">
            <a:extLst>
              <a:ext uri="{FF2B5EF4-FFF2-40B4-BE49-F238E27FC236}">
                <a16:creationId xmlns:a16="http://schemas.microsoft.com/office/drawing/2014/main" id="{22D1E5D2-B414-60DE-3E57-E7E400FD8501}"/>
              </a:ext>
            </a:extLst>
          </p:cNvPr>
          <p:cNvGrpSpPr>
            <a:grpSpLocks/>
          </p:cNvGrpSpPr>
          <p:nvPr/>
        </p:nvGrpSpPr>
        <p:grpSpPr bwMode="auto">
          <a:xfrm>
            <a:off x="895350" y="2859088"/>
            <a:ext cx="3919538" cy="958850"/>
            <a:chOff x="564" y="1801"/>
            <a:chExt cx="2469" cy="604"/>
          </a:xfrm>
        </p:grpSpPr>
        <p:sp>
          <p:nvSpPr>
            <p:cNvPr id="32771" name="Rectangle 3">
              <a:extLst>
                <a:ext uri="{FF2B5EF4-FFF2-40B4-BE49-F238E27FC236}">
                  <a16:creationId xmlns:a16="http://schemas.microsoft.com/office/drawing/2014/main" id="{74CA490B-0971-FB2D-8F27-02669C03A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" y="1801"/>
              <a:ext cx="2469" cy="60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 sz="2800"/>
                <a:t>This is some text and here</a:t>
              </a:r>
              <a:br>
                <a:rPr lang="en-US" altLang="LID4096" sz="2800"/>
              </a:br>
              <a:r>
                <a:rPr lang="en-US" altLang="LID4096" sz="2800"/>
                <a:t>is some more</a:t>
              </a:r>
            </a:p>
          </p:txBody>
        </p:sp>
        <p:sp>
          <p:nvSpPr>
            <p:cNvPr id="32772" name="Freeform 4">
              <a:extLst>
                <a:ext uri="{FF2B5EF4-FFF2-40B4-BE49-F238E27FC236}">
                  <a16:creationId xmlns:a16="http://schemas.microsoft.com/office/drawing/2014/main" id="{783EC36F-6A84-7AD6-C474-72CA6E566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" y="1812"/>
              <a:ext cx="1501" cy="325"/>
            </a:xfrm>
            <a:custGeom>
              <a:avLst/>
              <a:gdLst>
                <a:gd name="T0" fmla="*/ 22 w 1501"/>
                <a:gd name="T1" fmla="*/ 56 h 325"/>
                <a:gd name="T2" fmla="*/ 52 w 1501"/>
                <a:gd name="T3" fmla="*/ 81 h 325"/>
                <a:gd name="T4" fmla="*/ 67 w 1501"/>
                <a:gd name="T5" fmla="*/ 99 h 325"/>
                <a:gd name="T6" fmla="*/ 82 w 1501"/>
                <a:gd name="T7" fmla="*/ 124 h 325"/>
                <a:gd name="T8" fmla="*/ 97 w 1501"/>
                <a:gd name="T9" fmla="*/ 146 h 325"/>
                <a:gd name="T10" fmla="*/ 111 w 1501"/>
                <a:gd name="T11" fmla="*/ 165 h 325"/>
                <a:gd name="T12" fmla="*/ 134 w 1501"/>
                <a:gd name="T13" fmla="*/ 183 h 325"/>
                <a:gd name="T14" fmla="*/ 164 w 1501"/>
                <a:gd name="T15" fmla="*/ 199 h 325"/>
                <a:gd name="T16" fmla="*/ 201 w 1501"/>
                <a:gd name="T17" fmla="*/ 218 h 325"/>
                <a:gd name="T18" fmla="*/ 261 w 1501"/>
                <a:gd name="T19" fmla="*/ 236 h 325"/>
                <a:gd name="T20" fmla="*/ 313 w 1501"/>
                <a:gd name="T21" fmla="*/ 249 h 325"/>
                <a:gd name="T22" fmla="*/ 365 w 1501"/>
                <a:gd name="T23" fmla="*/ 267 h 325"/>
                <a:gd name="T24" fmla="*/ 410 w 1501"/>
                <a:gd name="T25" fmla="*/ 277 h 325"/>
                <a:gd name="T26" fmla="*/ 470 w 1501"/>
                <a:gd name="T27" fmla="*/ 292 h 325"/>
                <a:gd name="T28" fmla="*/ 529 w 1501"/>
                <a:gd name="T29" fmla="*/ 305 h 325"/>
                <a:gd name="T30" fmla="*/ 582 w 1501"/>
                <a:gd name="T31" fmla="*/ 311 h 325"/>
                <a:gd name="T32" fmla="*/ 649 w 1501"/>
                <a:gd name="T33" fmla="*/ 314 h 325"/>
                <a:gd name="T34" fmla="*/ 694 w 1501"/>
                <a:gd name="T35" fmla="*/ 317 h 325"/>
                <a:gd name="T36" fmla="*/ 746 w 1501"/>
                <a:gd name="T37" fmla="*/ 317 h 325"/>
                <a:gd name="T38" fmla="*/ 798 w 1501"/>
                <a:gd name="T39" fmla="*/ 320 h 325"/>
                <a:gd name="T40" fmla="*/ 850 w 1501"/>
                <a:gd name="T41" fmla="*/ 324 h 325"/>
                <a:gd name="T42" fmla="*/ 895 w 1501"/>
                <a:gd name="T43" fmla="*/ 324 h 325"/>
                <a:gd name="T44" fmla="*/ 940 w 1501"/>
                <a:gd name="T45" fmla="*/ 324 h 325"/>
                <a:gd name="T46" fmla="*/ 985 w 1501"/>
                <a:gd name="T47" fmla="*/ 317 h 325"/>
                <a:gd name="T48" fmla="*/ 1029 w 1501"/>
                <a:gd name="T49" fmla="*/ 308 h 325"/>
                <a:gd name="T50" fmla="*/ 1097 w 1501"/>
                <a:gd name="T51" fmla="*/ 292 h 325"/>
                <a:gd name="T52" fmla="*/ 1156 w 1501"/>
                <a:gd name="T53" fmla="*/ 283 h 325"/>
                <a:gd name="T54" fmla="*/ 1208 w 1501"/>
                <a:gd name="T55" fmla="*/ 274 h 325"/>
                <a:gd name="T56" fmla="*/ 1261 w 1501"/>
                <a:gd name="T57" fmla="*/ 255 h 325"/>
                <a:gd name="T58" fmla="*/ 1313 w 1501"/>
                <a:gd name="T59" fmla="*/ 236 h 325"/>
                <a:gd name="T60" fmla="*/ 1350 w 1501"/>
                <a:gd name="T61" fmla="*/ 218 h 325"/>
                <a:gd name="T62" fmla="*/ 1425 w 1501"/>
                <a:gd name="T63" fmla="*/ 186 h 325"/>
                <a:gd name="T64" fmla="*/ 1470 w 1501"/>
                <a:gd name="T65" fmla="*/ 162 h 325"/>
                <a:gd name="T66" fmla="*/ 1492 w 1501"/>
                <a:gd name="T67" fmla="*/ 133 h 325"/>
                <a:gd name="T68" fmla="*/ 1500 w 1501"/>
                <a:gd name="T69" fmla="*/ 115 h 325"/>
                <a:gd name="T70" fmla="*/ 1492 w 1501"/>
                <a:gd name="T71" fmla="*/ 87 h 325"/>
                <a:gd name="T72" fmla="*/ 1470 w 1501"/>
                <a:gd name="T73" fmla="*/ 62 h 325"/>
                <a:gd name="T74" fmla="*/ 1425 w 1501"/>
                <a:gd name="T75" fmla="*/ 37 h 325"/>
                <a:gd name="T76" fmla="*/ 1328 w 1501"/>
                <a:gd name="T77" fmla="*/ 28 h 325"/>
                <a:gd name="T78" fmla="*/ 1276 w 1501"/>
                <a:gd name="T79" fmla="*/ 18 h 325"/>
                <a:gd name="T80" fmla="*/ 1171 w 1501"/>
                <a:gd name="T81" fmla="*/ 12 h 325"/>
                <a:gd name="T82" fmla="*/ 1119 w 1501"/>
                <a:gd name="T83" fmla="*/ 9 h 325"/>
                <a:gd name="T84" fmla="*/ 1059 w 1501"/>
                <a:gd name="T85" fmla="*/ 9 h 325"/>
                <a:gd name="T86" fmla="*/ 1007 w 1501"/>
                <a:gd name="T87" fmla="*/ 6 h 325"/>
                <a:gd name="T88" fmla="*/ 902 w 1501"/>
                <a:gd name="T89" fmla="*/ 0 h 325"/>
                <a:gd name="T90" fmla="*/ 850 w 1501"/>
                <a:gd name="T91" fmla="*/ 0 h 325"/>
                <a:gd name="T92" fmla="*/ 791 w 1501"/>
                <a:gd name="T93" fmla="*/ 0 h 325"/>
                <a:gd name="T94" fmla="*/ 746 w 1501"/>
                <a:gd name="T95" fmla="*/ 0 h 325"/>
                <a:gd name="T96" fmla="*/ 671 w 1501"/>
                <a:gd name="T97" fmla="*/ 6 h 325"/>
                <a:gd name="T98" fmla="*/ 567 w 1501"/>
                <a:gd name="T99" fmla="*/ 9 h 325"/>
                <a:gd name="T100" fmla="*/ 500 w 1501"/>
                <a:gd name="T101" fmla="*/ 12 h 325"/>
                <a:gd name="T102" fmla="*/ 350 w 1501"/>
                <a:gd name="T103" fmla="*/ 12 h 325"/>
                <a:gd name="T104" fmla="*/ 298 w 1501"/>
                <a:gd name="T105" fmla="*/ 15 h 325"/>
                <a:gd name="T106" fmla="*/ 253 w 1501"/>
                <a:gd name="T107" fmla="*/ 24 h 325"/>
                <a:gd name="T108" fmla="*/ 238 w 1501"/>
                <a:gd name="T109" fmla="*/ 46 h 325"/>
                <a:gd name="T110" fmla="*/ 223 w 1501"/>
                <a:gd name="T111" fmla="*/ 68 h 325"/>
                <a:gd name="T112" fmla="*/ 231 w 1501"/>
                <a:gd name="T113" fmla="*/ 8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01" h="325">
                  <a:moveTo>
                    <a:pt x="0" y="40"/>
                  </a:moveTo>
                  <a:lnTo>
                    <a:pt x="22" y="56"/>
                  </a:lnTo>
                  <a:lnTo>
                    <a:pt x="37" y="68"/>
                  </a:lnTo>
                  <a:lnTo>
                    <a:pt x="52" y="81"/>
                  </a:lnTo>
                  <a:lnTo>
                    <a:pt x="59" y="90"/>
                  </a:lnTo>
                  <a:lnTo>
                    <a:pt x="67" y="99"/>
                  </a:lnTo>
                  <a:lnTo>
                    <a:pt x="82" y="112"/>
                  </a:lnTo>
                  <a:lnTo>
                    <a:pt x="82" y="124"/>
                  </a:lnTo>
                  <a:lnTo>
                    <a:pt x="89" y="137"/>
                  </a:lnTo>
                  <a:lnTo>
                    <a:pt x="97" y="146"/>
                  </a:lnTo>
                  <a:lnTo>
                    <a:pt x="104" y="155"/>
                  </a:lnTo>
                  <a:lnTo>
                    <a:pt x="111" y="165"/>
                  </a:lnTo>
                  <a:lnTo>
                    <a:pt x="126" y="174"/>
                  </a:lnTo>
                  <a:lnTo>
                    <a:pt x="134" y="183"/>
                  </a:lnTo>
                  <a:lnTo>
                    <a:pt x="141" y="193"/>
                  </a:lnTo>
                  <a:lnTo>
                    <a:pt x="164" y="199"/>
                  </a:lnTo>
                  <a:lnTo>
                    <a:pt x="179" y="208"/>
                  </a:lnTo>
                  <a:lnTo>
                    <a:pt x="201" y="218"/>
                  </a:lnTo>
                  <a:lnTo>
                    <a:pt x="231" y="224"/>
                  </a:lnTo>
                  <a:lnTo>
                    <a:pt x="261" y="236"/>
                  </a:lnTo>
                  <a:lnTo>
                    <a:pt x="283" y="243"/>
                  </a:lnTo>
                  <a:lnTo>
                    <a:pt x="313" y="249"/>
                  </a:lnTo>
                  <a:lnTo>
                    <a:pt x="343" y="261"/>
                  </a:lnTo>
                  <a:lnTo>
                    <a:pt x="365" y="267"/>
                  </a:lnTo>
                  <a:lnTo>
                    <a:pt x="388" y="274"/>
                  </a:lnTo>
                  <a:lnTo>
                    <a:pt x="410" y="277"/>
                  </a:lnTo>
                  <a:lnTo>
                    <a:pt x="447" y="286"/>
                  </a:lnTo>
                  <a:lnTo>
                    <a:pt x="470" y="292"/>
                  </a:lnTo>
                  <a:lnTo>
                    <a:pt x="500" y="299"/>
                  </a:lnTo>
                  <a:lnTo>
                    <a:pt x="529" y="305"/>
                  </a:lnTo>
                  <a:lnTo>
                    <a:pt x="559" y="311"/>
                  </a:lnTo>
                  <a:lnTo>
                    <a:pt x="582" y="311"/>
                  </a:lnTo>
                  <a:lnTo>
                    <a:pt x="619" y="311"/>
                  </a:lnTo>
                  <a:lnTo>
                    <a:pt x="649" y="314"/>
                  </a:lnTo>
                  <a:lnTo>
                    <a:pt x="671" y="314"/>
                  </a:lnTo>
                  <a:lnTo>
                    <a:pt x="694" y="317"/>
                  </a:lnTo>
                  <a:lnTo>
                    <a:pt x="716" y="317"/>
                  </a:lnTo>
                  <a:lnTo>
                    <a:pt x="746" y="317"/>
                  </a:lnTo>
                  <a:lnTo>
                    <a:pt x="768" y="317"/>
                  </a:lnTo>
                  <a:lnTo>
                    <a:pt x="798" y="320"/>
                  </a:lnTo>
                  <a:lnTo>
                    <a:pt x="828" y="324"/>
                  </a:lnTo>
                  <a:lnTo>
                    <a:pt x="850" y="324"/>
                  </a:lnTo>
                  <a:lnTo>
                    <a:pt x="873" y="324"/>
                  </a:lnTo>
                  <a:lnTo>
                    <a:pt x="895" y="324"/>
                  </a:lnTo>
                  <a:lnTo>
                    <a:pt x="917" y="324"/>
                  </a:lnTo>
                  <a:lnTo>
                    <a:pt x="940" y="324"/>
                  </a:lnTo>
                  <a:lnTo>
                    <a:pt x="962" y="320"/>
                  </a:lnTo>
                  <a:lnTo>
                    <a:pt x="985" y="317"/>
                  </a:lnTo>
                  <a:lnTo>
                    <a:pt x="1007" y="311"/>
                  </a:lnTo>
                  <a:lnTo>
                    <a:pt x="1029" y="308"/>
                  </a:lnTo>
                  <a:lnTo>
                    <a:pt x="1059" y="299"/>
                  </a:lnTo>
                  <a:lnTo>
                    <a:pt x="1097" y="292"/>
                  </a:lnTo>
                  <a:lnTo>
                    <a:pt x="1119" y="289"/>
                  </a:lnTo>
                  <a:lnTo>
                    <a:pt x="1156" y="283"/>
                  </a:lnTo>
                  <a:lnTo>
                    <a:pt x="1179" y="277"/>
                  </a:lnTo>
                  <a:lnTo>
                    <a:pt x="1208" y="274"/>
                  </a:lnTo>
                  <a:lnTo>
                    <a:pt x="1238" y="261"/>
                  </a:lnTo>
                  <a:lnTo>
                    <a:pt x="1261" y="255"/>
                  </a:lnTo>
                  <a:lnTo>
                    <a:pt x="1283" y="249"/>
                  </a:lnTo>
                  <a:lnTo>
                    <a:pt x="1313" y="236"/>
                  </a:lnTo>
                  <a:lnTo>
                    <a:pt x="1328" y="227"/>
                  </a:lnTo>
                  <a:lnTo>
                    <a:pt x="1350" y="218"/>
                  </a:lnTo>
                  <a:lnTo>
                    <a:pt x="1395" y="199"/>
                  </a:lnTo>
                  <a:lnTo>
                    <a:pt x="1425" y="186"/>
                  </a:lnTo>
                  <a:lnTo>
                    <a:pt x="1447" y="174"/>
                  </a:lnTo>
                  <a:lnTo>
                    <a:pt x="1470" y="162"/>
                  </a:lnTo>
                  <a:lnTo>
                    <a:pt x="1485" y="149"/>
                  </a:lnTo>
                  <a:lnTo>
                    <a:pt x="1492" y="133"/>
                  </a:lnTo>
                  <a:lnTo>
                    <a:pt x="1500" y="124"/>
                  </a:lnTo>
                  <a:lnTo>
                    <a:pt x="1500" y="115"/>
                  </a:lnTo>
                  <a:lnTo>
                    <a:pt x="1500" y="96"/>
                  </a:lnTo>
                  <a:lnTo>
                    <a:pt x="1492" y="87"/>
                  </a:lnTo>
                  <a:lnTo>
                    <a:pt x="1485" y="74"/>
                  </a:lnTo>
                  <a:lnTo>
                    <a:pt x="1470" y="62"/>
                  </a:lnTo>
                  <a:lnTo>
                    <a:pt x="1455" y="49"/>
                  </a:lnTo>
                  <a:lnTo>
                    <a:pt x="1425" y="37"/>
                  </a:lnTo>
                  <a:lnTo>
                    <a:pt x="1402" y="34"/>
                  </a:lnTo>
                  <a:lnTo>
                    <a:pt x="1328" y="28"/>
                  </a:lnTo>
                  <a:lnTo>
                    <a:pt x="1298" y="24"/>
                  </a:lnTo>
                  <a:lnTo>
                    <a:pt x="1276" y="18"/>
                  </a:lnTo>
                  <a:lnTo>
                    <a:pt x="1246" y="15"/>
                  </a:lnTo>
                  <a:lnTo>
                    <a:pt x="1171" y="12"/>
                  </a:lnTo>
                  <a:lnTo>
                    <a:pt x="1141" y="12"/>
                  </a:lnTo>
                  <a:lnTo>
                    <a:pt x="1119" y="9"/>
                  </a:lnTo>
                  <a:lnTo>
                    <a:pt x="1097" y="9"/>
                  </a:lnTo>
                  <a:lnTo>
                    <a:pt x="1059" y="9"/>
                  </a:lnTo>
                  <a:lnTo>
                    <a:pt x="1037" y="6"/>
                  </a:lnTo>
                  <a:lnTo>
                    <a:pt x="1007" y="6"/>
                  </a:lnTo>
                  <a:lnTo>
                    <a:pt x="932" y="6"/>
                  </a:lnTo>
                  <a:lnTo>
                    <a:pt x="902" y="0"/>
                  </a:lnTo>
                  <a:lnTo>
                    <a:pt x="873" y="0"/>
                  </a:lnTo>
                  <a:lnTo>
                    <a:pt x="850" y="0"/>
                  </a:lnTo>
                  <a:lnTo>
                    <a:pt x="813" y="0"/>
                  </a:lnTo>
                  <a:lnTo>
                    <a:pt x="791" y="0"/>
                  </a:lnTo>
                  <a:lnTo>
                    <a:pt x="768" y="0"/>
                  </a:lnTo>
                  <a:lnTo>
                    <a:pt x="746" y="0"/>
                  </a:lnTo>
                  <a:lnTo>
                    <a:pt x="708" y="6"/>
                  </a:lnTo>
                  <a:lnTo>
                    <a:pt x="671" y="6"/>
                  </a:lnTo>
                  <a:lnTo>
                    <a:pt x="597" y="9"/>
                  </a:lnTo>
                  <a:lnTo>
                    <a:pt x="567" y="9"/>
                  </a:lnTo>
                  <a:lnTo>
                    <a:pt x="537" y="12"/>
                  </a:lnTo>
                  <a:lnTo>
                    <a:pt x="500" y="12"/>
                  </a:lnTo>
                  <a:lnTo>
                    <a:pt x="425" y="12"/>
                  </a:lnTo>
                  <a:lnTo>
                    <a:pt x="350" y="12"/>
                  </a:lnTo>
                  <a:lnTo>
                    <a:pt x="320" y="12"/>
                  </a:lnTo>
                  <a:lnTo>
                    <a:pt x="298" y="15"/>
                  </a:lnTo>
                  <a:lnTo>
                    <a:pt x="276" y="18"/>
                  </a:lnTo>
                  <a:lnTo>
                    <a:pt x="253" y="24"/>
                  </a:lnTo>
                  <a:lnTo>
                    <a:pt x="246" y="37"/>
                  </a:lnTo>
                  <a:lnTo>
                    <a:pt x="238" y="46"/>
                  </a:lnTo>
                  <a:lnTo>
                    <a:pt x="231" y="56"/>
                  </a:lnTo>
                  <a:lnTo>
                    <a:pt x="223" y="68"/>
                  </a:lnTo>
                  <a:lnTo>
                    <a:pt x="223" y="77"/>
                  </a:lnTo>
                  <a:lnTo>
                    <a:pt x="231" y="87"/>
                  </a:lnTo>
                </a:path>
              </a:pathLst>
            </a:custGeom>
            <a:noFill/>
            <a:ln w="508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2773" name="Line 5">
              <a:extLst>
                <a:ext uri="{FF2B5EF4-FFF2-40B4-BE49-F238E27FC236}">
                  <a16:creationId xmlns:a16="http://schemas.microsoft.com/office/drawing/2014/main" id="{1C959210-4262-0D27-1A51-9C9A8F619E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920"/>
              <a:ext cx="216" cy="186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32780" name="Group 12">
            <a:extLst>
              <a:ext uri="{FF2B5EF4-FFF2-40B4-BE49-F238E27FC236}">
                <a16:creationId xmlns:a16="http://schemas.microsoft.com/office/drawing/2014/main" id="{E8A9FB8B-6495-9051-3880-AADA80F6B9FC}"/>
              </a:ext>
            </a:extLst>
          </p:cNvPr>
          <p:cNvGrpSpPr>
            <a:grpSpLocks/>
          </p:cNvGrpSpPr>
          <p:nvPr/>
        </p:nvGrpSpPr>
        <p:grpSpPr bwMode="auto">
          <a:xfrm>
            <a:off x="5362575" y="2811463"/>
            <a:ext cx="2706688" cy="1385887"/>
            <a:chOff x="3378" y="1771"/>
            <a:chExt cx="1705" cy="873"/>
          </a:xfrm>
        </p:grpSpPr>
        <p:sp>
          <p:nvSpPr>
            <p:cNvPr id="32775" name="Rectangle 7">
              <a:extLst>
                <a:ext uri="{FF2B5EF4-FFF2-40B4-BE49-F238E27FC236}">
                  <a16:creationId xmlns:a16="http://schemas.microsoft.com/office/drawing/2014/main" id="{9BF2E7EF-3D12-AFAC-C628-994FF8ED3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0" y="1771"/>
              <a:ext cx="1682" cy="87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 sz="2800"/>
                <a:t>This is some text and here is some more</a:t>
              </a:r>
            </a:p>
          </p:txBody>
        </p:sp>
        <p:sp>
          <p:nvSpPr>
            <p:cNvPr id="32776" name="Freeform 8">
              <a:extLst>
                <a:ext uri="{FF2B5EF4-FFF2-40B4-BE49-F238E27FC236}">
                  <a16:creationId xmlns:a16="http://schemas.microsoft.com/office/drawing/2014/main" id="{731838A5-3639-CC51-BDD3-ABCE65FDA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0" y="1836"/>
              <a:ext cx="943" cy="79"/>
            </a:xfrm>
            <a:custGeom>
              <a:avLst/>
              <a:gdLst>
                <a:gd name="T0" fmla="*/ 0 w 943"/>
                <a:gd name="T1" fmla="*/ 78 h 79"/>
                <a:gd name="T2" fmla="*/ 0 w 943"/>
                <a:gd name="T3" fmla="*/ 54 h 79"/>
                <a:gd name="T4" fmla="*/ 6 w 943"/>
                <a:gd name="T5" fmla="*/ 36 h 79"/>
                <a:gd name="T6" fmla="*/ 24 w 943"/>
                <a:gd name="T7" fmla="*/ 30 h 79"/>
                <a:gd name="T8" fmla="*/ 42 w 943"/>
                <a:gd name="T9" fmla="*/ 18 h 79"/>
                <a:gd name="T10" fmla="*/ 60 w 943"/>
                <a:gd name="T11" fmla="*/ 18 h 79"/>
                <a:gd name="T12" fmla="*/ 78 w 943"/>
                <a:gd name="T13" fmla="*/ 18 h 79"/>
                <a:gd name="T14" fmla="*/ 102 w 943"/>
                <a:gd name="T15" fmla="*/ 18 h 79"/>
                <a:gd name="T16" fmla="*/ 120 w 943"/>
                <a:gd name="T17" fmla="*/ 18 h 79"/>
                <a:gd name="T18" fmla="*/ 138 w 943"/>
                <a:gd name="T19" fmla="*/ 18 h 79"/>
                <a:gd name="T20" fmla="*/ 156 w 943"/>
                <a:gd name="T21" fmla="*/ 18 h 79"/>
                <a:gd name="T22" fmla="*/ 174 w 943"/>
                <a:gd name="T23" fmla="*/ 12 h 79"/>
                <a:gd name="T24" fmla="*/ 192 w 943"/>
                <a:gd name="T25" fmla="*/ 12 h 79"/>
                <a:gd name="T26" fmla="*/ 210 w 943"/>
                <a:gd name="T27" fmla="*/ 6 h 79"/>
                <a:gd name="T28" fmla="*/ 234 w 943"/>
                <a:gd name="T29" fmla="*/ 6 h 79"/>
                <a:gd name="T30" fmla="*/ 258 w 943"/>
                <a:gd name="T31" fmla="*/ 6 h 79"/>
                <a:gd name="T32" fmla="*/ 288 w 943"/>
                <a:gd name="T33" fmla="*/ 6 h 79"/>
                <a:gd name="T34" fmla="*/ 312 w 943"/>
                <a:gd name="T35" fmla="*/ 0 h 79"/>
                <a:gd name="T36" fmla="*/ 336 w 943"/>
                <a:gd name="T37" fmla="*/ 0 h 79"/>
                <a:gd name="T38" fmla="*/ 360 w 943"/>
                <a:gd name="T39" fmla="*/ 0 h 79"/>
                <a:gd name="T40" fmla="*/ 384 w 943"/>
                <a:gd name="T41" fmla="*/ 0 h 79"/>
                <a:gd name="T42" fmla="*/ 402 w 943"/>
                <a:gd name="T43" fmla="*/ 0 h 79"/>
                <a:gd name="T44" fmla="*/ 420 w 943"/>
                <a:gd name="T45" fmla="*/ 0 h 79"/>
                <a:gd name="T46" fmla="*/ 438 w 943"/>
                <a:gd name="T47" fmla="*/ 0 h 79"/>
                <a:gd name="T48" fmla="*/ 456 w 943"/>
                <a:gd name="T49" fmla="*/ 0 h 79"/>
                <a:gd name="T50" fmla="*/ 474 w 943"/>
                <a:gd name="T51" fmla="*/ 0 h 79"/>
                <a:gd name="T52" fmla="*/ 498 w 943"/>
                <a:gd name="T53" fmla="*/ 0 h 79"/>
                <a:gd name="T54" fmla="*/ 522 w 943"/>
                <a:gd name="T55" fmla="*/ 0 h 79"/>
                <a:gd name="T56" fmla="*/ 546 w 943"/>
                <a:gd name="T57" fmla="*/ 6 h 79"/>
                <a:gd name="T58" fmla="*/ 570 w 943"/>
                <a:gd name="T59" fmla="*/ 6 h 79"/>
                <a:gd name="T60" fmla="*/ 594 w 943"/>
                <a:gd name="T61" fmla="*/ 6 h 79"/>
                <a:gd name="T62" fmla="*/ 612 w 943"/>
                <a:gd name="T63" fmla="*/ 6 h 79"/>
                <a:gd name="T64" fmla="*/ 642 w 943"/>
                <a:gd name="T65" fmla="*/ 12 h 79"/>
                <a:gd name="T66" fmla="*/ 660 w 943"/>
                <a:gd name="T67" fmla="*/ 12 h 79"/>
                <a:gd name="T68" fmla="*/ 678 w 943"/>
                <a:gd name="T69" fmla="*/ 18 h 79"/>
                <a:gd name="T70" fmla="*/ 696 w 943"/>
                <a:gd name="T71" fmla="*/ 18 h 79"/>
                <a:gd name="T72" fmla="*/ 714 w 943"/>
                <a:gd name="T73" fmla="*/ 18 h 79"/>
                <a:gd name="T74" fmla="*/ 732 w 943"/>
                <a:gd name="T75" fmla="*/ 18 h 79"/>
                <a:gd name="T76" fmla="*/ 750 w 943"/>
                <a:gd name="T77" fmla="*/ 18 h 79"/>
                <a:gd name="T78" fmla="*/ 768 w 943"/>
                <a:gd name="T79" fmla="*/ 18 h 79"/>
                <a:gd name="T80" fmla="*/ 786 w 943"/>
                <a:gd name="T81" fmla="*/ 18 h 79"/>
                <a:gd name="T82" fmla="*/ 804 w 943"/>
                <a:gd name="T83" fmla="*/ 18 h 79"/>
                <a:gd name="T84" fmla="*/ 822 w 943"/>
                <a:gd name="T85" fmla="*/ 18 h 79"/>
                <a:gd name="T86" fmla="*/ 840 w 943"/>
                <a:gd name="T87" fmla="*/ 18 h 79"/>
                <a:gd name="T88" fmla="*/ 858 w 943"/>
                <a:gd name="T89" fmla="*/ 18 h 79"/>
                <a:gd name="T90" fmla="*/ 888 w 943"/>
                <a:gd name="T91" fmla="*/ 18 h 79"/>
                <a:gd name="T92" fmla="*/ 906 w 943"/>
                <a:gd name="T93" fmla="*/ 12 h 79"/>
                <a:gd name="T94" fmla="*/ 924 w 943"/>
                <a:gd name="T95" fmla="*/ 12 h 79"/>
                <a:gd name="T96" fmla="*/ 942 w 943"/>
                <a:gd name="T97" fmla="*/ 1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43" h="79">
                  <a:moveTo>
                    <a:pt x="0" y="78"/>
                  </a:moveTo>
                  <a:lnTo>
                    <a:pt x="0" y="54"/>
                  </a:lnTo>
                  <a:lnTo>
                    <a:pt x="6" y="36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60" y="18"/>
                  </a:lnTo>
                  <a:lnTo>
                    <a:pt x="78" y="18"/>
                  </a:lnTo>
                  <a:lnTo>
                    <a:pt x="102" y="18"/>
                  </a:lnTo>
                  <a:lnTo>
                    <a:pt x="120" y="18"/>
                  </a:lnTo>
                  <a:lnTo>
                    <a:pt x="138" y="18"/>
                  </a:lnTo>
                  <a:lnTo>
                    <a:pt x="156" y="18"/>
                  </a:lnTo>
                  <a:lnTo>
                    <a:pt x="174" y="12"/>
                  </a:lnTo>
                  <a:lnTo>
                    <a:pt x="192" y="12"/>
                  </a:lnTo>
                  <a:lnTo>
                    <a:pt x="210" y="6"/>
                  </a:lnTo>
                  <a:lnTo>
                    <a:pt x="234" y="6"/>
                  </a:lnTo>
                  <a:lnTo>
                    <a:pt x="258" y="6"/>
                  </a:lnTo>
                  <a:lnTo>
                    <a:pt x="288" y="6"/>
                  </a:lnTo>
                  <a:lnTo>
                    <a:pt x="312" y="0"/>
                  </a:lnTo>
                  <a:lnTo>
                    <a:pt x="336" y="0"/>
                  </a:lnTo>
                  <a:lnTo>
                    <a:pt x="360" y="0"/>
                  </a:lnTo>
                  <a:lnTo>
                    <a:pt x="384" y="0"/>
                  </a:lnTo>
                  <a:lnTo>
                    <a:pt x="402" y="0"/>
                  </a:lnTo>
                  <a:lnTo>
                    <a:pt x="420" y="0"/>
                  </a:lnTo>
                  <a:lnTo>
                    <a:pt x="438" y="0"/>
                  </a:lnTo>
                  <a:lnTo>
                    <a:pt x="456" y="0"/>
                  </a:lnTo>
                  <a:lnTo>
                    <a:pt x="474" y="0"/>
                  </a:lnTo>
                  <a:lnTo>
                    <a:pt x="498" y="0"/>
                  </a:lnTo>
                  <a:lnTo>
                    <a:pt x="522" y="0"/>
                  </a:lnTo>
                  <a:lnTo>
                    <a:pt x="546" y="6"/>
                  </a:lnTo>
                  <a:lnTo>
                    <a:pt x="570" y="6"/>
                  </a:lnTo>
                  <a:lnTo>
                    <a:pt x="594" y="6"/>
                  </a:lnTo>
                  <a:lnTo>
                    <a:pt x="612" y="6"/>
                  </a:lnTo>
                  <a:lnTo>
                    <a:pt x="642" y="12"/>
                  </a:lnTo>
                  <a:lnTo>
                    <a:pt x="660" y="12"/>
                  </a:lnTo>
                  <a:lnTo>
                    <a:pt x="678" y="18"/>
                  </a:lnTo>
                  <a:lnTo>
                    <a:pt x="696" y="18"/>
                  </a:lnTo>
                  <a:lnTo>
                    <a:pt x="714" y="18"/>
                  </a:lnTo>
                  <a:lnTo>
                    <a:pt x="732" y="18"/>
                  </a:lnTo>
                  <a:lnTo>
                    <a:pt x="750" y="18"/>
                  </a:lnTo>
                  <a:lnTo>
                    <a:pt x="768" y="18"/>
                  </a:lnTo>
                  <a:lnTo>
                    <a:pt x="786" y="18"/>
                  </a:lnTo>
                  <a:lnTo>
                    <a:pt x="804" y="18"/>
                  </a:lnTo>
                  <a:lnTo>
                    <a:pt x="822" y="18"/>
                  </a:lnTo>
                  <a:lnTo>
                    <a:pt x="840" y="18"/>
                  </a:lnTo>
                  <a:lnTo>
                    <a:pt x="858" y="18"/>
                  </a:lnTo>
                  <a:lnTo>
                    <a:pt x="888" y="18"/>
                  </a:lnTo>
                  <a:lnTo>
                    <a:pt x="906" y="12"/>
                  </a:lnTo>
                  <a:lnTo>
                    <a:pt x="924" y="12"/>
                  </a:lnTo>
                  <a:lnTo>
                    <a:pt x="942" y="18"/>
                  </a:lnTo>
                </a:path>
              </a:pathLst>
            </a:custGeom>
            <a:noFill/>
            <a:ln w="508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2777" name="Freeform 9">
              <a:extLst>
                <a:ext uri="{FF2B5EF4-FFF2-40B4-BE49-F238E27FC236}">
                  <a16:creationId xmlns:a16="http://schemas.microsoft.com/office/drawing/2014/main" id="{9968EDAD-85BD-57C6-8964-76B555260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0" y="1884"/>
              <a:ext cx="1129" cy="265"/>
            </a:xfrm>
            <a:custGeom>
              <a:avLst/>
              <a:gdLst>
                <a:gd name="T0" fmla="*/ 1128 w 1129"/>
                <a:gd name="T1" fmla="*/ 228 h 265"/>
                <a:gd name="T2" fmla="*/ 1104 w 1129"/>
                <a:gd name="T3" fmla="*/ 222 h 265"/>
                <a:gd name="T4" fmla="*/ 1086 w 1129"/>
                <a:gd name="T5" fmla="*/ 222 h 265"/>
                <a:gd name="T6" fmla="*/ 1068 w 1129"/>
                <a:gd name="T7" fmla="*/ 222 h 265"/>
                <a:gd name="T8" fmla="*/ 1044 w 1129"/>
                <a:gd name="T9" fmla="*/ 222 h 265"/>
                <a:gd name="T10" fmla="*/ 1026 w 1129"/>
                <a:gd name="T11" fmla="*/ 228 h 265"/>
                <a:gd name="T12" fmla="*/ 1008 w 1129"/>
                <a:gd name="T13" fmla="*/ 234 h 265"/>
                <a:gd name="T14" fmla="*/ 984 w 1129"/>
                <a:gd name="T15" fmla="*/ 240 h 265"/>
                <a:gd name="T16" fmla="*/ 966 w 1129"/>
                <a:gd name="T17" fmla="*/ 240 h 265"/>
                <a:gd name="T18" fmla="*/ 948 w 1129"/>
                <a:gd name="T19" fmla="*/ 240 h 265"/>
                <a:gd name="T20" fmla="*/ 930 w 1129"/>
                <a:gd name="T21" fmla="*/ 240 h 265"/>
                <a:gd name="T22" fmla="*/ 912 w 1129"/>
                <a:gd name="T23" fmla="*/ 240 h 265"/>
                <a:gd name="T24" fmla="*/ 894 w 1129"/>
                <a:gd name="T25" fmla="*/ 246 h 265"/>
                <a:gd name="T26" fmla="*/ 876 w 1129"/>
                <a:gd name="T27" fmla="*/ 252 h 265"/>
                <a:gd name="T28" fmla="*/ 858 w 1129"/>
                <a:gd name="T29" fmla="*/ 258 h 265"/>
                <a:gd name="T30" fmla="*/ 840 w 1129"/>
                <a:gd name="T31" fmla="*/ 264 h 265"/>
                <a:gd name="T32" fmla="*/ 822 w 1129"/>
                <a:gd name="T33" fmla="*/ 264 h 265"/>
                <a:gd name="T34" fmla="*/ 804 w 1129"/>
                <a:gd name="T35" fmla="*/ 264 h 265"/>
                <a:gd name="T36" fmla="*/ 786 w 1129"/>
                <a:gd name="T37" fmla="*/ 264 h 265"/>
                <a:gd name="T38" fmla="*/ 768 w 1129"/>
                <a:gd name="T39" fmla="*/ 264 h 265"/>
                <a:gd name="T40" fmla="*/ 750 w 1129"/>
                <a:gd name="T41" fmla="*/ 264 h 265"/>
                <a:gd name="T42" fmla="*/ 732 w 1129"/>
                <a:gd name="T43" fmla="*/ 264 h 265"/>
                <a:gd name="T44" fmla="*/ 714 w 1129"/>
                <a:gd name="T45" fmla="*/ 264 h 265"/>
                <a:gd name="T46" fmla="*/ 696 w 1129"/>
                <a:gd name="T47" fmla="*/ 264 h 265"/>
                <a:gd name="T48" fmla="*/ 672 w 1129"/>
                <a:gd name="T49" fmla="*/ 264 h 265"/>
                <a:gd name="T50" fmla="*/ 654 w 1129"/>
                <a:gd name="T51" fmla="*/ 264 h 265"/>
                <a:gd name="T52" fmla="*/ 630 w 1129"/>
                <a:gd name="T53" fmla="*/ 264 h 265"/>
                <a:gd name="T54" fmla="*/ 612 w 1129"/>
                <a:gd name="T55" fmla="*/ 258 h 265"/>
                <a:gd name="T56" fmla="*/ 582 w 1129"/>
                <a:gd name="T57" fmla="*/ 258 h 265"/>
                <a:gd name="T58" fmla="*/ 564 w 1129"/>
                <a:gd name="T59" fmla="*/ 258 h 265"/>
                <a:gd name="T60" fmla="*/ 546 w 1129"/>
                <a:gd name="T61" fmla="*/ 252 h 265"/>
                <a:gd name="T62" fmla="*/ 528 w 1129"/>
                <a:gd name="T63" fmla="*/ 252 h 265"/>
                <a:gd name="T64" fmla="*/ 504 w 1129"/>
                <a:gd name="T65" fmla="*/ 252 h 265"/>
                <a:gd name="T66" fmla="*/ 480 w 1129"/>
                <a:gd name="T67" fmla="*/ 252 h 265"/>
                <a:gd name="T68" fmla="*/ 462 w 1129"/>
                <a:gd name="T69" fmla="*/ 252 h 265"/>
                <a:gd name="T70" fmla="*/ 438 w 1129"/>
                <a:gd name="T71" fmla="*/ 246 h 265"/>
                <a:gd name="T72" fmla="*/ 408 w 1129"/>
                <a:gd name="T73" fmla="*/ 240 h 265"/>
                <a:gd name="T74" fmla="*/ 390 w 1129"/>
                <a:gd name="T75" fmla="*/ 240 h 265"/>
                <a:gd name="T76" fmla="*/ 372 w 1129"/>
                <a:gd name="T77" fmla="*/ 240 h 265"/>
                <a:gd name="T78" fmla="*/ 348 w 1129"/>
                <a:gd name="T79" fmla="*/ 228 h 265"/>
                <a:gd name="T80" fmla="*/ 330 w 1129"/>
                <a:gd name="T81" fmla="*/ 222 h 265"/>
                <a:gd name="T82" fmla="*/ 312 w 1129"/>
                <a:gd name="T83" fmla="*/ 210 h 265"/>
                <a:gd name="T84" fmla="*/ 288 w 1129"/>
                <a:gd name="T85" fmla="*/ 204 h 265"/>
                <a:gd name="T86" fmla="*/ 270 w 1129"/>
                <a:gd name="T87" fmla="*/ 198 h 265"/>
                <a:gd name="T88" fmla="*/ 252 w 1129"/>
                <a:gd name="T89" fmla="*/ 186 h 265"/>
                <a:gd name="T90" fmla="*/ 234 w 1129"/>
                <a:gd name="T91" fmla="*/ 180 h 265"/>
                <a:gd name="T92" fmla="*/ 216 w 1129"/>
                <a:gd name="T93" fmla="*/ 168 h 265"/>
                <a:gd name="T94" fmla="*/ 192 w 1129"/>
                <a:gd name="T95" fmla="*/ 162 h 265"/>
                <a:gd name="T96" fmla="*/ 174 w 1129"/>
                <a:gd name="T97" fmla="*/ 150 h 265"/>
                <a:gd name="T98" fmla="*/ 156 w 1129"/>
                <a:gd name="T99" fmla="*/ 144 h 265"/>
                <a:gd name="T100" fmla="*/ 144 w 1129"/>
                <a:gd name="T101" fmla="*/ 126 h 265"/>
                <a:gd name="T102" fmla="*/ 126 w 1129"/>
                <a:gd name="T103" fmla="*/ 120 h 265"/>
                <a:gd name="T104" fmla="*/ 108 w 1129"/>
                <a:gd name="T105" fmla="*/ 108 h 265"/>
                <a:gd name="T106" fmla="*/ 84 w 1129"/>
                <a:gd name="T107" fmla="*/ 90 h 265"/>
                <a:gd name="T108" fmla="*/ 72 w 1129"/>
                <a:gd name="T109" fmla="*/ 72 h 265"/>
                <a:gd name="T110" fmla="*/ 54 w 1129"/>
                <a:gd name="T111" fmla="*/ 60 h 265"/>
                <a:gd name="T112" fmla="*/ 36 w 1129"/>
                <a:gd name="T113" fmla="*/ 48 h 265"/>
                <a:gd name="T114" fmla="*/ 24 w 1129"/>
                <a:gd name="T115" fmla="*/ 30 h 265"/>
                <a:gd name="T116" fmla="*/ 6 w 1129"/>
                <a:gd name="T117" fmla="*/ 18 h 265"/>
                <a:gd name="T118" fmla="*/ 0 w 1129"/>
                <a:gd name="T11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29" h="265">
                  <a:moveTo>
                    <a:pt x="1128" y="228"/>
                  </a:moveTo>
                  <a:lnTo>
                    <a:pt x="1104" y="222"/>
                  </a:lnTo>
                  <a:lnTo>
                    <a:pt x="1086" y="222"/>
                  </a:lnTo>
                  <a:lnTo>
                    <a:pt x="1068" y="222"/>
                  </a:lnTo>
                  <a:lnTo>
                    <a:pt x="1044" y="222"/>
                  </a:lnTo>
                  <a:lnTo>
                    <a:pt x="1026" y="228"/>
                  </a:lnTo>
                  <a:lnTo>
                    <a:pt x="1008" y="234"/>
                  </a:lnTo>
                  <a:lnTo>
                    <a:pt x="984" y="240"/>
                  </a:lnTo>
                  <a:lnTo>
                    <a:pt x="966" y="240"/>
                  </a:lnTo>
                  <a:lnTo>
                    <a:pt x="948" y="240"/>
                  </a:lnTo>
                  <a:lnTo>
                    <a:pt x="930" y="240"/>
                  </a:lnTo>
                  <a:lnTo>
                    <a:pt x="912" y="240"/>
                  </a:lnTo>
                  <a:lnTo>
                    <a:pt x="894" y="246"/>
                  </a:lnTo>
                  <a:lnTo>
                    <a:pt x="876" y="252"/>
                  </a:lnTo>
                  <a:lnTo>
                    <a:pt x="858" y="258"/>
                  </a:lnTo>
                  <a:lnTo>
                    <a:pt x="840" y="264"/>
                  </a:lnTo>
                  <a:lnTo>
                    <a:pt x="822" y="264"/>
                  </a:lnTo>
                  <a:lnTo>
                    <a:pt x="804" y="264"/>
                  </a:lnTo>
                  <a:lnTo>
                    <a:pt x="786" y="264"/>
                  </a:lnTo>
                  <a:lnTo>
                    <a:pt x="768" y="264"/>
                  </a:lnTo>
                  <a:lnTo>
                    <a:pt x="750" y="264"/>
                  </a:lnTo>
                  <a:lnTo>
                    <a:pt x="732" y="264"/>
                  </a:lnTo>
                  <a:lnTo>
                    <a:pt x="714" y="264"/>
                  </a:lnTo>
                  <a:lnTo>
                    <a:pt x="696" y="264"/>
                  </a:lnTo>
                  <a:lnTo>
                    <a:pt x="672" y="264"/>
                  </a:lnTo>
                  <a:lnTo>
                    <a:pt x="654" y="264"/>
                  </a:lnTo>
                  <a:lnTo>
                    <a:pt x="630" y="264"/>
                  </a:lnTo>
                  <a:lnTo>
                    <a:pt x="612" y="258"/>
                  </a:lnTo>
                  <a:lnTo>
                    <a:pt x="582" y="258"/>
                  </a:lnTo>
                  <a:lnTo>
                    <a:pt x="564" y="258"/>
                  </a:lnTo>
                  <a:lnTo>
                    <a:pt x="546" y="252"/>
                  </a:lnTo>
                  <a:lnTo>
                    <a:pt x="528" y="252"/>
                  </a:lnTo>
                  <a:lnTo>
                    <a:pt x="504" y="252"/>
                  </a:lnTo>
                  <a:lnTo>
                    <a:pt x="480" y="252"/>
                  </a:lnTo>
                  <a:lnTo>
                    <a:pt x="462" y="252"/>
                  </a:lnTo>
                  <a:lnTo>
                    <a:pt x="438" y="246"/>
                  </a:lnTo>
                  <a:lnTo>
                    <a:pt x="408" y="240"/>
                  </a:lnTo>
                  <a:lnTo>
                    <a:pt x="390" y="240"/>
                  </a:lnTo>
                  <a:lnTo>
                    <a:pt x="372" y="240"/>
                  </a:lnTo>
                  <a:lnTo>
                    <a:pt x="348" y="228"/>
                  </a:lnTo>
                  <a:lnTo>
                    <a:pt x="330" y="222"/>
                  </a:lnTo>
                  <a:lnTo>
                    <a:pt x="312" y="210"/>
                  </a:lnTo>
                  <a:lnTo>
                    <a:pt x="288" y="204"/>
                  </a:lnTo>
                  <a:lnTo>
                    <a:pt x="270" y="198"/>
                  </a:lnTo>
                  <a:lnTo>
                    <a:pt x="252" y="186"/>
                  </a:lnTo>
                  <a:lnTo>
                    <a:pt x="234" y="180"/>
                  </a:lnTo>
                  <a:lnTo>
                    <a:pt x="216" y="168"/>
                  </a:lnTo>
                  <a:lnTo>
                    <a:pt x="192" y="162"/>
                  </a:lnTo>
                  <a:lnTo>
                    <a:pt x="174" y="150"/>
                  </a:lnTo>
                  <a:lnTo>
                    <a:pt x="156" y="144"/>
                  </a:lnTo>
                  <a:lnTo>
                    <a:pt x="144" y="126"/>
                  </a:lnTo>
                  <a:lnTo>
                    <a:pt x="126" y="120"/>
                  </a:lnTo>
                  <a:lnTo>
                    <a:pt x="108" y="108"/>
                  </a:lnTo>
                  <a:lnTo>
                    <a:pt x="84" y="90"/>
                  </a:lnTo>
                  <a:lnTo>
                    <a:pt x="72" y="72"/>
                  </a:lnTo>
                  <a:lnTo>
                    <a:pt x="54" y="60"/>
                  </a:lnTo>
                  <a:lnTo>
                    <a:pt x="36" y="48"/>
                  </a:lnTo>
                  <a:lnTo>
                    <a:pt x="24" y="30"/>
                  </a:lnTo>
                  <a:lnTo>
                    <a:pt x="6" y="18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2778" name="Freeform 10">
              <a:extLst>
                <a:ext uri="{FF2B5EF4-FFF2-40B4-BE49-F238E27FC236}">
                  <a16:creationId xmlns:a16="http://schemas.microsoft.com/office/drawing/2014/main" id="{A330F9AD-F0AC-1BFC-8ACB-56B7CAB64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" y="2082"/>
              <a:ext cx="523" cy="325"/>
            </a:xfrm>
            <a:custGeom>
              <a:avLst/>
              <a:gdLst>
                <a:gd name="T0" fmla="*/ 18 w 523"/>
                <a:gd name="T1" fmla="*/ 6 h 325"/>
                <a:gd name="T2" fmla="*/ 42 w 523"/>
                <a:gd name="T3" fmla="*/ 0 h 325"/>
                <a:gd name="T4" fmla="*/ 72 w 523"/>
                <a:gd name="T5" fmla="*/ 0 h 325"/>
                <a:gd name="T6" fmla="*/ 96 w 523"/>
                <a:gd name="T7" fmla="*/ 0 h 325"/>
                <a:gd name="T8" fmla="*/ 114 w 523"/>
                <a:gd name="T9" fmla="*/ 0 h 325"/>
                <a:gd name="T10" fmla="*/ 192 w 523"/>
                <a:gd name="T11" fmla="*/ 12 h 325"/>
                <a:gd name="T12" fmla="*/ 210 w 523"/>
                <a:gd name="T13" fmla="*/ 12 h 325"/>
                <a:gd name="T14" fmla="*/ 270 w 523"/>
                <a:gd name="T15" fmla="*/ 24 h 325"/>
                <a:gd name="T16" fmla="*/ 288 w 523"/>
                <a:gd name="T17" fmla="*/ 24 h 325"/>
                <a:gd name="T18" fmla="*/ 348 w 523"/>
                <a:gd name="T19" fmla="*/ 36 h 325"/>
                <a:gd name="T20" fmla="*/ 366 w 523"/>
                <a:gd name="T21" fmla="*/ 42 h 325"/>
                <a:gd name="T22" fmla="*/ 384 w 523"/>
                <a:gd name="T23" fmla="*/ 48 h 325"/>
                <a:gd name="T24" fmla="*/ 402 w 523"/>
                <a:gd name="T25" fmla="*/ 48 h 325"/>
                <a:gd name="T26" fmla="*/ 420 w 523"/>
                <a:gd name="T27" fmla="*/ 48 h 325"/>
                <a:gd name="T28" fmla="*/ 438 w 523"/>
                <a:gd name="T29" fmla="*/ 48 h 325"/>
                <a:gd name="T30" fmla="*/ 456 w 523"/>
                <a:gd name="T31" fmla="*/ 54 h 325"/>
                <a:gd name="T32" fmla="*/ 474 w 523"/>
                <a:gd name="T33" fmla="*/ 66 h 325"/>
                <a:gd name="T34" fmla="*/ 492 w 523"/>
                <a:gd name="T35" fmla="*/ 72 h 325"/>
                <a:gd name="T36" fmla="*/ 510 w 523"/>
                <a:gd name="T37" fmla="*/ 78 h 325"/>
                <a:gd name="T38" fmla="*/ 510 w 523"/>
                <a:gd name="T39" fmla="*/ 96 h 325"/>
                <a:gd name="T40" fmla="*/ 510 w 523"/>
                <a:gd name="T41" fmla="*/ 114 h 325"/>
                <a:gd name="T42" fmla="*/ 510 w 523"/>
                <a:gd name="T43" fmla="*/ 144 h 325"/>
                <a:gd name="T44" fmla="*/ 516 w 523"/>
                <a:gd name="T45" fmla="*/ 162 h 325"/>
                <a:gd name="T46" fmla="*/ 522 w 523"/>
                <a:gd name="T47" fmla="*/ 180 h 325"/>
                <a:gd name="T48" fmla="*/ 522 w 523"/>
                <a:gd name="T49" fmla="*/ 198 h 325"/>
                <a:gd name="T50" fmla="*/ 504 w 523"/>
                <a:gd name="T51" fmla="*/ 204 h 325"/>
                <a:gd name="T52" fmla="*/ 486 w 523"/>
                <a:gd name="T53" fmla="*/ 204 h 325"/>
                <a:gd name="T54" fmla="*/ 468 w 523"/>
                <a:gd name="T55" fmla="*/ 216 h 325"/>
                <a:gd name="T56" fmla="*/ 450 w 523"/>
                <a:gd name="T57" fmla="*/ 216 h 325"/>
                <a:gd name="T58" fmla="*/ 432 w 523"/>
                <a:gd name="T59" fmla="*/ 228 h 325"/>
                <a:gd name="T60" fmla="*/ 414 w 523"/>
                <a:gd name="T61" fmla="*/ 240 h 325"/>
                <a:gd name="T62" fmla="*/ 396 w 523"/>
                <a:gd name="T63" fmla="*/ 240 h 325"/>
                <a:gd name="T64" fmla="*/ 378 w 523"/>
                <a:gd name="T65" fmla="*/ 252 h 325"/>
                <a:gd name="T66" fmla="*/ 360 w 523"/>
                <a:gd name="T67" fmla="*/ 258 h 325"/>
                <a:gd name="T68" fmla="*/ 342 w 523"/>
                <a:gd name="T69" fmla="*/ 264 h 325"/>
                <a:gd name="T70" fmla="*/ 324 w 523"/>
                <a:gd name="T71" fmla="*/ 264 h 325"/>
                <a:gd name="T72" fmla="*/ 306 w 523"/>
                <a:gd name="T73" fmla="*/ 270 h 325"/>
                <a:gd name="T74" fmla="*/ 282 w 523"/>
                <a:gd name="T75" fmla="*/ 276 h 325"/>
                <a:gd name="T76" fmla="*/ 264 w 523"/>
                <a:gd name="T77" fmla="*/ 282 h 325"/>
                <a:gd name="T78" fmla="*/ 246 w 523"/>
                <a:gd name="T79" fmla="*/ 288 h 325"/>
                <a:gd name="T80" fmla="*/ 228 w 523"/>
                <a:gd name="T81" fmla="*/ 288 h 325"/>
                <a:gd name="T82" fmla="*/ 210 w 523"/>
                <a:gd name="T83" fmla="*/ 300 h 325"/>
                <a:gd name="T84" fmla="*/ 192 w 523"/>
                <a:gd name="T85" fmla="*/ 300 h 325"/>
                <a:gd name="T86" fmla="*/ 174 w 523"/>
                <a:gd name="T87" fmla="*/ 312 h 325"/>
                <a:gd name="T88" fmla="*/ 150 w 523"/>
                <a:gd name="T89" fmla="*/ 312 h 325"/>
                <a:gd name="T90" fmla="*/ 120 w 523"/>
                <a:gd name="T91" fmla="*/ 312 h 325"/>
                <a:gd name="T92" fmla="*/ 102 w 523"/>
                <a:gd name="T93" fmla="*/ 312 h 325"/>
                <a:gd name="T94" fmla="*/ 84 w 523"/>
                <a:gd name="T95" fmla="*/ 312 h 325"/>
                <a:gd name="T96" fmla="*/ 66 w 523"/>
                <a:gd name="T97" fmla="*/ 318 h 325"/>
                <a:gd name="T98" fmla="*/ 48 w 523"/>
                <a:gd name="T99" fmla="*/ 318 h 325"/>
                <a:gd name="T100" fmla="*/ 18 w 523"/>
                <a:gd name="T101" fmla="*/ 324 h 325"/>
                <a:gd name="T102" fmla="*/ 0 w 523"/>
                <a:gd name="T103" fmla="*/ 324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3" h="325">
                  <a:moveTo>
                    <a:pt x="18" y="6"/>
                  </a:moveTo>
                  <a:lnTo>
                    <a:pt x="42" y="0"/>
                  </a:lnTo>
                  <a:lnTo>
                    <a:pt x="72" y="0"/>
                  </a:lnTo>
                  <a:lnTo>
                    <a:pt x="96" y="0"/>
                  </a:lnTo>
                  <a:lnTo>
                    <a:pt x="114" y="0"/>
                  </a:lnTo>
                  <a:lnTo>
                    <a:pt x="192" y="12"/>
                  </a:lnTo>
                  <a:lnTo>
                    <a:pt x="210" y="12"/>
                  </a:lnTo>
                  <a:lnTo>
                    <a:pt x="270" y="24"/>
                  </a:lnTo>
                  <a:lnTo>
                    <a:pt x="288" y="24"/>
                  </a:lnTo>
                  <a:lnTo>
                    <a:pt x="348" y="36"/>
                  </a:lnTo>
                  <a:lnTo>
                    <a:pt x="366" y="42"/>
                  </a:lnTo>
                  <a:lnTo>
                    <a:pt x="384" y="48"/>
                  </a:lnTo>
                  <a:lnTo>
                    <a:pt x="402" y="48"/>
                  </a:lnTo>
                  <a:lnTo>
                    <a:pt x="420" y="48"/>
                  </a:lnTo>
                  <a:lnTo>
                    <a:pt x="438" y="48"/>
                  </a:lnTo>
                  <a:lnTo>
                    <a:pt x="456" y="54"/>
                  </a:lnTo>
                  <a:lnTo>
                    <a:pt x="474" y="66"/>
                  </a:lnTo>
                  <a:lnTo>
                    <a:pt x="492" y="72"/>
                  </a:lnTo>
                  <a:lnTo>
                    <a:pt x="510" y="78"/>
                  </a:lnTo>
                  <a:lnTo>
                    <a:pt x="510" y="96"/>
                  </a:lnTo>
                  <a:lnTo>
                    <a:pt x="510" y="114"/>
                  </a:lnTo>
                  <a:lnTo>
                    <a:pt x="510" y="144"/>
                  </a:lnTo>
                  <a:lnTo>
                    <a:pt x="516" y="162"/>
                  </a:lnTo>
                  <a:lnTo>
                    <a:pt x="522" y="180"/>
                  </a:lnTo>
                  <a:lnTo>
                    <a:pt x="522" y="198"/>
                  </a:lnTo>
                  <a:lnTo>
                    <a:pt x="504" y="204"/>
                  </a:lnTo>
                  <a:lnTo>
                    <a:pt x="486" y="204"/>
                  </a:lnTo>
                  <a:lnTo>
                    <a:pt x="468" y="216"/>
                  </a:lnTo>
                  <a:lnTo>
                    <a:pt x="450" y="216"/>
                  </a:lnTo>
                  <a:lnTo>
                    <a:pt x="432" y="228"/>
                  </a:lnTo>
                  <a:lnTo>
                    <a:pt x="414" y="240"/>
                  </a:lnTo>
                  <a:lnTo>
                    <a:pt x="396" y="240"/>
                  </a:lnTo>
                  <a:lnTo>
                    <a:pt x="378" y="252"/>
                  </a:lnTo>
                  <a:lnTo>
                    <a:pt x="360" y="258"/>
                  </a:lnTo>
                  <a:lnTo>
                    <a:pt x="342" y="264"/>
                  </a:lnTo>
                  <a:lnTo>
                    <a:pt x="324" y="264"/>
                  </a:lnTo>
                  <a:lnTo>
                    <a:pt x="306" y="270"/>
                  </a:lnTo>
                  <a:lnTo>
                    <a:pt x="282" y="276"/>
                  </a:lnTo>
                  <a:lnTo>
                    <a:pt x="264" y="282"/>
                  </a:lnTo>
                  <a:lnTo>
                    <a:pt x="246" y="288"/>
                  </a:lnTo>
                  <a:lnTo>
                    <a:pt x="228" y="288"/>
                  </a:lnTo>
                  <a:lnTo>
                    <a:pt x="210" y="300"/>
                  </a:lnTo>
                  <a:lnTo>
                    <a:pt x="192" y="300"/>
                  </a:lnTo>
                  <a:lnTo>
                    <a:pt x="174" y="312"/>
                  </a:lnTo>
                  <a:lnTo>
                    <a:pt x="150" y="312"/>
                  </a:lnTo>
                  <a:lnTo>
                    <a:pt x="120" y="312"/>
                  </a:lnTo>
                  <a:lnTo>
                    <a:pt x="102" y="312"/>
                  </a:lnTo>
                  <a:lnTo>
                    <a:pt x="84" y="312"/>
                  </a:lnTo>
                  <a:lnTo>
                    <a:pt x="66" y="318"/>
                  </a:lnTo>
                  <a:lnTo>
                    <a:pt x="48" y="318"/>
                  </a:lnTo>
                  <a:lnTo>
                    <a:pt x="18" y="324"/>
                  </a:lnTo>
                  <a:lnTo>
                    <a:pt x="0" y="324"/>
                  </a:lnTo>
                </a:path>
              </a:pathLst>
            </a:custGeom>
            <a:noFill/>
            <a:ln w="508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2779" name="Line 11">
              <a:extLst>
                <a:ext uri="{FF2B5EF4-FFF2-40B4-BE49-F238E27FC236}">
                  <a16:creationId xmlns:a16="http://schemas.microsoft.com/office/drawing/2014/main" id="{C0793827-E247-8D83-7FFC-B988320A5D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1932"/>
              <a:ext cx="216" cy="186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FC31EA4B-F8EE-CB41-AFF9-AEB7B85A1A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Differing formats</a:t>
            </a:r>
          </a:p>
        </p:txBody>
      </p:sp>
      <p:pic>
        <p:nvPicPr>
          <p:cNvPr id="33795" name="Picture 3">
            <a:extLst>
              <a:ext uri="{FF2B5EF4-FFF2-40B4-BE49-F238E27FC236}">
                <a16:creationId xmlns:a16="http://schemas.microsoft.com/office/drawing/2014/main" id="{C3C5ADEE-5DA0-F663-4DD0-EBB602CD767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613" y="2014538"/>
            <a:ext cx="26289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6" name="Rectangle 4">
            <a:extLst>
              <a:ext uri="{FF2B5EF4-FFF2-40B4-BE49-F238E27FC236}">
                <a16:creationId xmlns:a16="http://schemas.microsoft.com/office/drawing/2014/main" id="{88B36560-3F1F-98FC-C51E-A11E7AA8F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0600" y="6375400"/>
            <a:ext cx="1665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/>
              <a:t>Carl’s View</a:t>
            </a:r>
          </a:p>
        </p:txBody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45A93AE9-100E-322C-6C7E-48CAF79A9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2900" y="6384925"/>
            <a:ext cx="168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/>
              <a:t>Saul’s View</a:t>
            </a:r>
          </a:p>
        </p:txBody>
      </p:sp>
      <p:grpSp>
        <p:nvGrpSpPr>
          <p:cNvPr id="33821" name="Group 29">
            <a:extLst>
              <a:ext uri="{FF2B5EF4-FFF2-40B4-BE49-F238E27FC236}">
                <a16:creationId xmlns:a16="http://schemas.microsoft.com/office/drawing/2014/main" id="{E9045BF0-EC27-52B3-330A-2317E55E1E50}"/>
              </a:ext>
            </a:extLst>
          </p:cNvPr>
          <p:cNvGrpSpPr>
            <a:grpSpLocks/>
          </p:cNvGrpSpPr>
          <p:nvPr/>
        </p:nvGrpSpPr>
        <p:grpSpPr bwMode="auto">
          <a:xfrm>
            <a:off x="892175" y="5480050"/>
            <a:ext cx="1265238" cy="1355725"/>
            <a:chOff x="562" y="3452"/>
            <a:chExt cx="797" cy="854"/>
          </a:xfrm>
        </p:grpSpPr>
        <p:grpSp>
          <p:nvGrpSpPr>
            <p:cNvPr id="33810" name="Group 18">
              <a:extLst>
                <a:ext uri="{FF2B5EF4-FFF2-40B4-BE49-F238E27FC236}">
                  <a16:creationId xmlns:a16="http://schemas.microsoft.com/office/drawing/2014/main" id="{1CA01C0C-BF8D-0DA1-509C-53182E6F1A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4" y="3617"/>
              <a:ext cx="705" cy="383"/>
              <a:chOff x="654" y="3617"/>
              <a:chExt cx="705" cy="383"/>
            </a:xfrm>
          </p:grpSpPr>
          <p:grpSp>
            <p:nvGrpSpPr>
              <p:cNvPr id="33800" name="Group 8">
                <a:extLst>
                  <a:ext uri="{FF2B5EF4-FFF2-40B4-BE49-F238E27FC236}">
                    <a16:creationId xmlns:a16="http://schemas.microsoft.com/office/drawing/2014/main" id="{7260ED87-2C2A-26B7-2430-5475DE6CA5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4" y="3768"/>
                <a:ext cx="705" cy="232"/>
                <a:chOff x="654" y="3768"/>
                <a:chExt cx="705" cy="232"/>
              </a:xfrm>
            </p:grpSpPr>
            <p:sp>
              <p:nvSpPr>
                <p:cNvPr id="33798" name="Oval 6">
                  <a:extLst>
                    <a:ext uri="{FF2B5EF4-FFF2-40B4-BE49-F238E27FC236}">
                      <a16:creationId xmlns:a16="http://schemas.microsoft.com/office/drawing/2014/main" id="{60678380-23E4-EEF6-8FB4-7181A3304A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4" y="3780"/>
                  <a:ext cx="705" cy="22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3799" name="Oval 7">
                  <a:extLst>
                    <a:ext uri="{FF2B5EF4-FFF2-40B4-BE49-F238E27FC236}">
                      <a16:creationId xmlns:a16="http://schemas.microsoft.com/office/drawing/2014/main" id="{45201B8D-FDCC-994B-CE6B-4670365391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4" y="3768"/>
                  <a:ext cx="705" cy="21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3803" name="Group 11">
                <a:extLst>
                  <a:ext uri="{FF2B5EF4-FFF2-40B4-BE49-F238E27FC236}">
                    <a16:creationId xmlns:a16="http://schemas.microsoft.com/office/drawing/2014/main" id="{90280206-9A1D-5F8D-D668-933ECCC96F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8" y="3617"/>
                <a:ext cx="257" cy="288"/>
                <a:chOff x="1088" y="3617"/>
                <a:chExt cx="257" cy="288"/>
              </a:xfrm>
            </p:grpSpPr>
            <p:sp>
              <p:nvSpPr>
                <p:cNvPr id="33801" name="AutoShape 9">
                  <a:extLst>
                    <a:ext uri="{FF2B5EF4-FFF2-40B4-BE49-F238E27FC236}">
                      <a16:creationId xmlns:a16="http://schemas.microsoft.com/office/drawing/2014/main" id="{ED3E8B23-7F7A-48D3-FC16-1C61B0BC96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100" y="3660"/>
                  <a:ext cx="254" cy="236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3802" name="Rectangle 10">
                  <a:extLst>
                    <a:ext uri="{FF2B5EF4-FFF2-40B4-BE49-F238E27FC236}">
                      <a16:creationId xmlns:a16="http://schemas.microsoft.com/office/drawing/2014/main" id="{8BBBE1ED-1BFF-65E9-8799-8AC428D4E2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088" y="3617"/>
                  <a:ext cx="21" cy="28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3808" name="Group 16">
                <a:extLst>
                  <a:ext uri="{FF2B5EF4-FFF2-40B4-BE49-F238E27FC236}">
                    <a16:creationId xmlns:a16="http://schemas.microsoft.com/office/drawing/2014/main" id="{CB54334C-0655-746B-9E32-0D85954502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33" y="3924"/>
                <a:ext cx="114" cy="32"/>
                <a:chOff x="833" y="3924"/>
                <a:chExt cx="114" cy="32"/>
              </a:xfrm>
            </p:grpSpPr>
            <p:grpSp>
              <p:nvGrpSpPr>
                <p:cNvPr id="33806" name="Group 14">
                  <a:extLst>
                    <a:ext uri="{FF2B5EF4-FFF2-40B4-BE49-F238E27FC236}">
                      <a16:creationId xmlns:a16="http://schemas.microsoft.com/office/drawing/2014/main" id="{476797CE-0673-642D-98F6-8B11968C31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34" y="3924"/>
                  <a:ext cx="113" cy="32"/>
                  <a:chOff x="834" y="3924"/>
                  <a:chExt cx="113" cy="32"/>
                </a:xfrm>
              </p:grpSpPr>
              <p:sp>
                <p:nvSpPr>
                  <p:cNvPr id="33804" name="Arc 12">
                    <a:extLst>
                      <a:ext uri="{FF2B5EF4-FFF2-40B4-BE49-F238E27FC236}">
                        <a16:creationId xmlns:a16="http://schemas.microsoft.com/office/drawing/2014/main" id="{F77DE379-73EF-1CDF-4674-C5FF2F2EB6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0" y="3924"/>
                    <a:ext cx="57" cy="32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89"/>
                      <a:gd name="T1" fmla="*/ 0 h 21600"/>
                      <a:gd name="T2" fmla="*/ 21589 w 21589"/>
                      <a:gd name="T3" fmla="*/ 20915 h 21600"/>
                      <a:gd name="T4" fmla="*/ 0 w 2158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600" fill="none" extrusionOk="0">
                        <a:moveTo>
                          <a:pt x="0" y="0"/>
                        </a:moveTo>
                        <a:cubicBezTo>
                          <a:pt x="11662" y="0"/>
                          <a:pt x="21219" y="9258"/>
                          <a:pt x="21589" y="20914"/>
                        </a:cubicBezTo>
                      </a:path>
                      <a:path w="21589" h="21600" stroke="0" extrusionOk="0">
                        <a:moveTo>
                          <a:pt x="0" y="0"/>
                        </a:moveTo>
                        <a:cubicBezTo>
                          <a:pt x="11662" y="0"/>
                          <a:pt x="21219" y="9258"/>
                          <a:pt x="21589" y="20914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3805" name="Arc 13">
                    <a:extLst>
                      <a:ext uri="{FF2B5EF4-FFF2-40B4-BE49-F238E27FC236}">
                        <a16:creationId xmlns:a16="http://schemas.microsoft.com/office/drawing/2014/main" id="{0204DE64-C4C1-4AA9-2D51-901D62816B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4" y="3925"/>
                    <a:ext cx="57" cy="31"/>
                  </a:xfrm>
                  <a:custGeom>
                    <a:avLst/>
                    <a:gdLst>
                      <a:gd name="G0" fmla="+- 21589 0 0"/>
                      <a:gd name="G1" fmla="+- 21597 0 0"/>
                      <a:gd name="G2" fmla="+- 21600 0 0"/>
                      <a:gd name="T0" fmla="*/ 0 w 21589"/>
                      <a:gd name="T1" fmla="*/ 20912 h 21597"/>
                      <a:gd name="T2" fmla="*/ 21216 w 21589"/>
                      <a:gd name="T3" fmla="*/ 0 h 21597"/>
                      <a:gd name="T4" fmla="*/ 21589 w 21589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7" fill="none" extrusionOk="0">
                        <a:moveTo>
                          <a:pt x="-1" y="20911"/>
                        </a:moveTo>
                        <a:cubicBezTo>
                          <a:pt x="365" y="9399"/>
                          <a:pt x="9699" y="199"/>
                          <a:pt x="21216" y="0"/>
                        </a:cubicBezTo>
                      </a:path>
                      <a:path w="21589" h="21597" stroke="0" extrusionOk="0">
                        <a:moveTo>
                          <a:pt x="-1" y="20911"/>
                        </a:moveTo>
                        <a:cubicBezTo>
                          <a:pt x="365" y="9399"/>
                          <a:pt x="9699" y="199"/>
                          <a:pt x="21216" y="0"/>
                        </a:cubicBezTo>
                        <a:lnTo>
                          <a:pt x="21589" y="2159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3807" name="Line 15">
                  <a:extLst>
                    <a:ext uri="{FF2B5EF4-FFF2-40B4-BE49-F238E27FC236}">
                      <a16:creationId xmlns:a16="http://schemas.microsoft.com/office/drawing/2014/main" id="{D8CA50BB-E68E-C4CA-790E-BF0FECBD5A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3" y="3954"/>
                  <a:ext cx="11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3809" name="Freeform 17">
                <a:extLst>
                  <a:ext uri="{FF2B5EF4-FFF2-40B4-BE49-F238E27FC236}">
                    <a16:creationId xmlns:a16="http://schemas.microsoft.com/office/drawing/2014/main" id="{B59BD2BC-1E27-426E-AA4A-0BD2DC3D0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3893"/>
                <a:ext cx="321" cy="56"/>
              </a:xfrm>
              <a:custGeom>
                <a:avLst/>
                <a:gdLst>
                  <a:gd name="T0" fmla="*/ 0 w 321"/>
                  <a:gd name="T1" fmla="*/ 55 h 56"/>
                  <a:gd name="T2" fmla="*/ 14 w 321"/>
                  <a:gd name="T3" fmla="*/ 51 h 56"/>
                  <a:gd name="T4" fmla="*/ 39 w 321"/>
                  <a:gd name="T5" fmla="*/ 51 h 56"/>
                  <a:gd name="T6" fmla="*/ 54 w 321"/>
                  <a:gd name="T7" fmla="*/ 51 h 56"/>
                  <a:gd name="T8" fmla="*/ 68 w 321"/>
                  <a:gd name="T9" fmla="*/ 55 h 56"/>
                  <a:gd name="T10" fmla="*/ 80 w 321"/>
                  <a:gd name="T11" fmla="*/ 55 h 56"/>
                  <a:gd name="T12" fmla="*/ 97 w 321"/>
                  <a:gd name="T13" fmla="*/ 55 h 56"/>
                  <a:gd name="T14" fmla="*/ 112 w 321"/>
                  <a:gd name="T15" fmla="*/ 55 h 56"/>
                  <a:gd name="T16" fmla="*/ 123 w 321"/>
                  <a:gd name="T17" fmla="*/ 55 h 56"/>
                  <a:gd name="T18" fmla="*/ 138 w 321"/>
                  <a:gd name="T19" fmla="*/ 55 h 56"/>
                  <a:gd name="T20" fmla="*/ 148 w 321"/>
                  <a:gd name="T21" fmla="*/ 55 h 56"/>
                  <a:gd name="T22" fmla="*/ 163 w 321"/>
                  <a:gd name="T23" fmla="*/ 51 h 56"/>
                  <a:gd name="T24" fmla="*/ 174 w 321"/>
                  <a:gd name="T25" fmla="*/ 51 h 56"/>
                  <a:gd name="T26" fmla="*/ 185 w 321"/>
                  <a:gd name="T27" fmla="*/ 48 h 56"/>
                  <a:gd name="T28" fmla="*/ 196 w 321"/>
                  <a:gd name="T29" fmla="*/ 45 h 56"/>
                  <a:gd name="T30" fmla="*/ 207 w 321"/>
                  <a:gd name="T31" fmla="*/ 35 h 56"/>
                  <a:gd name="T32" fmla="*/ 218 w 321"/>
                  <a:gd name="T33" fmla="*/ 25 h 56"/>
                  <a:gd name="T34" fmla="*/ 232 w 321"/>
                  <a:gd name="T35" fmla="*/ 22 h 56"/>
                  <a:gd name="T36" fmla="*/ 243 w 321"/>
                  <a:gd name="T37" fmla="*/ 19 h 56"/>
                  <a:gd name="T38" fmla="*/ 269 w 321"/>
                  <a:gd name="T39" fmla="*/ 12 h 56"/>
                  <a:gd name="T40" fmla="*/ 279 w 321"/>
                  <a:gd name="T41" fmla="*/ 9 h 56"/>
                  <a:gd name="T42" fmla="*/ 290 w 321"/>
                  <a:gd name="T43" fmla="*/ 9 h 56"/>
                  <a:gd name="T44" fmla="*/ 301 w 321"/>
                  <a:gd name="T45" fmla="*/ 6 h 56"/>
                  <a:gd name="T46" fmla="*/ 312 w 321"/>
                  <a:gd name="T47" fmla="*/ 0 h 56"/>
                  <a:gd name="T48" fmla="*/ 320 w 321"/>
                  <a:gd name="T4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1" h="56">
                    <a:moveTo>
                      <a:pt x="0" y="55"/>
                    </a:moveTo>
                    <a:lnTo>
                      <a:pt x="14" y="51"/>
                    </a:lnTo>
                    <a:lnTo>
                      <a:pt x="39" y="51"/>
                    </a:lnTo>
                    <a:lnTo>
                      <a:pt x="54" y="51"/>
                    </a:lnTo>
                    <a:lnTo>
                      <a:pt x="68" y="55"/>
                    </a:lnTo>
                    <a:lnTo>
                      <a:pt x="80" y="55"/>
                    </a:lnTo>
                    <a:lnTo>
                      <a:pt x="97" y="55"/>
                    </a:lnTo>
                    <a:lnTo>
                      <a:pt x="112" y="55"/>
                    </a:lnTo>
                    <a:lnTo>
                      <a:pt x="123" y="55"/>
                    </a:lnTo>
                    <a:lnTo>
                      <a:pt x="138" y="55"/>
                    </a:lnTo>
                    <a:lnTo>
                      <a:pt x="148" y="55"/>
                    </a:lnTo>
                    <a:lnTo>
                      <a:pt x="163" y="51"/>
                    </a:lnTo>
                    <a:lnTo>
                      <a:pt x="174" y="51"/>
                    </a:lnTo>
                    <a:lnTo>
                      <a:pt x="185" y="48"/>
                    </a:lnTo>
                    <a:lnTo>
                      <a:pt x="196" y="45"/>
                    </a:lnTo>
                    <a:lnTo>
                      <a:pt x="207" y="35"/>
                    </a:lnTo>
                    <a:lnTo>
                      <a:pt x="218" y="25"/>
                    </a:lnTo>
                    <a:lnTo>
                      <a:pt x="232" y="22"/>
                    </a:lnTo>
                    <a:lnTo>
                      <a:pt x="243" y="19"/>
                    </a:lnTo>
                    <a:lnTo>
                      <a:pt x="269" y="12"/>
                    </a:lnTo>
                    <a:lnTo>
                      <a:pt x="279" y="9"/>
                    </a:lnTo>
                    <a:lnTo>
                      <a:pt x="290" y="9"/>
                    </a:lnTo>
                    <a:lnTo>
                      <a:pt x="301" y="6"/>
                    </a:lnTo>
                    <a:lnTo>
                      <a:pt x="312" y="0"/>
                    </a:lnTo>
                    <a:lnTo>
                      <a:pt x="320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33820" name="Group 28">
              <a:extLst>
                <a:ext uri="{FF2B5EF4-FFF2-40B4-BE49-F238E27FC236}">
                  <a16:creationId xmlns:a16="http://schemas.microsoft.com/office/drawing/2014/main" id="{07CAB71C-BCB2-6434-4FF6-7E31A70BDC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2" y="3452"/>
              <a:ext cx="511" cy="854"/>
              <a:chOff x="562" y="3452"/>
              <a:chExt cx="511" cy="854"/>
            </a:xfrm>
          </p:grpSpPr>
          <p:sp>
            <p:nvSpPr>
              <p:cNvPr id="33811" name="Oval 19">
                <a:extLst>
                  <a:ext uri="{FF2B5EF4-FFF2-40B4-BE49-F238E27FC236}">
                    <a16:creationId xmlns:a16="http://schemas.microsoft.com/office/drawing/2014/main" id="{EDCB51B9-61A6-3260-AE73-019B7AA8DF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3452"/>
                <a:ext cx="123" cy="15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2" name="Line 20">
                <a:extLst>
                  <a:ext uri="{FF2B5EF4-FFF2-40B4-BE49-F238E27FC236}">
                    <a16:creationId xmlns:a16="http://schemas.microsoft.com/office/drawing/2014/main" id="{23B3793F-ACBD-4D5E-5FA3-E2D746270F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2" y="3991"/>
                <a:ext cx="303" cy="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3" name="Line 21">
                <a:extLst>
                  <a:ext uri="{FF2B5EF4-FFF2-40B4-BE49-F238E27FC236}">
                    <a16:creationId xmlns:a16="http://schemas.microsoft.com/office/drawing/2014/main" id="{E8F401CE-0FED-A795-2F40-C72B301BE3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5" y="4053"/>
                <a:ext cx="208" cy="25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4" name="Line 22">
                <a:extLst>
                  <a:ext uri="{FF2B5EF4-FFF2-40B4-BE49-F238E27FC236}">
                    <a16:creationId xmlns:a16="http://schemas.microsoft.com/office/drawing/2014/main" id="{C1E5EB32-95E1-5BA5-565D-F209C730C7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5" y="3696"/>
                <a:ext cx="71" cy="19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5" name="Line 23">
                <a:extLst>
                  <a:ext uri="{FF2B5EF4-FFF2-40B4-BE49-F238E27FC236}">
                    <a16:creationId xmlns:a16="http://schemas.microsoft.com/office/drawing/2014/main" id="{BB709D9D-892B-BBA2-8723-A8C632A12F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886"/>
                <a:ext cx="175" cy="2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6" name="Line 24">
                <a:extLst>
                  <a:ext uri="{FF2B5EF4-FFF2-40B4-BE49-F238E27FC236}">
                    <a16:creationId xmlns:a16="http://schemas.microsoft.com/office/drawing/2014/main" id="{1EA5260C-6EFB-0F53-6D8C-8BD956E1D7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655"/>
                <a:ext cx="68" cy="12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7" name="Arc 25">
                <a:extLst>
                  <a:ext uri="{FF2B5EF4-FFF2-40B4-BE49-F238E27FC236}">
                    <a16:creationId xmlns:a16="http://schemas.microsoft.com/office/drawing/2014/main" id="{BD273894-F43D-4C2A-01FC-57FDFF8102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" y="3596"/>
                <a:ext cx="93" cy="207"/>
              </a:xfrm>
              <a:custGeom>
                <a:avLst/>
                <a:gdLst>
                  <a:gd name="G0" fmla="+- 20312 0 0"/>
                  <a:gd name="G1" fmla="+- 18782 0 0"/>
                  <a:gd name="G2" fmla="+- 21600 0 0"/>
                  <a:gd name="T0" fmla="*/ 0 w 20312"/>
                  <a:gd name="T1" fmla="*/ 11433 h 18782"/>
                  <a:gd name="T2" fmla="*/ 9644 w 20312"/>
                  <a:gd name="T3" fmla="*/ 0 h 18782"/>
                  <a:gd name="T4" fmla="*/ 20312 w 20312"/>
                  <a:gd name="T5" fmla="*/ 18782 h 18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2" h="18782" fill="none" extrusionOk="0">
                    <a:moveTo>
                      <a:pt x="0" y="11433"/>
                    </a:moveTo>
                    <a:cubicBezTo>
                      <a:pt x="1750" y="6595"/>
                      <a:pt x="5170" y="2541"/>
                      <a:pt x="9644" y="0"/>
                    </a:cubicBezTo>
                  </a:path>
                  <a:path w="20312" h="18782" stroke="0" extrusionOk="0">
                    <a:moveTo>
                      <a:pt x="0" y="11433"/>
                    </a:moveTo>
                    <a:cubicBezTo>
                      <a:pt x="1750" y="6595"/>
                      <a:pt x="5170" y="2541"/>
                      <a:pt x="9644" y="0"/>
                    </a:cubicBezTo>
                    <a:lnTo>
                      <a:pt x="20312" y="1878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8" name="Line 26">
                <a:extLst>
                  <a:ext uri="{FF2B5EF4-FFF2-40B4-BE49-F238E27FC236}">
                    <a16:creationId xmlns:a16="http://schemas.microsoft.com/office/drawing/2014/main" id="{522ABA8C-7332-AE23-1054-591D0DD8CA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62" y="3715"/>
                <a:ext cx="52" cy="2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9" name="Line 27">
                <a:extLst>
                  <a:ext uri="{FF2B5EF4-FFF2-40B4-BE49-F238E27FC236}">
                    <a16:creationId xmlns:a16="http://schemas.microsoft.com/office/drawing/2014/main" id="{1722F75D-E4BC-7B07-A6E9-325F90BCA2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6" y="3780"/>
                <a:ext cx="68" cy="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33846" name="Group 54">
            <a:extLst>
              <a:ext uri="{FF2B5EF4-FFF2-40B4-BE49-F238E27FC236}">
                <a16:creationId xmlns:a16="http://schemas.microsoft.com/office/drawing/2014/main" id="{3DAC2107-7BF0-F335-6FE0-CF24B9A9896D}"/>
              </a:ext>
            </a:extLst>
          </p:cNvPr>
          <p:cNvGrpSpPr>
            <a:grpSpLocks/>
          </p:cNvGrpSpPr>
          <p:nvPr/>
        </p:nvGrpSpPr>
        <p:grpSpPr bwMode="auto">
          <a:xfrm>
            <a:off x="6911975" y="5451475"/>
            <a:ext cx="1603375" cy="1319213"/>
            <a:chOff x="4354" y="3434"/>
            <a:chExt cx="1010" cy="831"/>
          </a:xfrm>
        </p:grpSpPr>
        <p:grpSp>
          <p:nvGrpSpPr>
            <p:cNvPr id="33834" name="Group 42">
              <a:extLst>
                <a:ext uri="{FF2B5EF4-FFF2-40B4-BE49-F238E27FC236}">
                  <a16:creationId xmlns:a16="http://schemas.microsoft.com/office/drawing/2014/main" id="{749049A9-8C0A-C0D1-D1DE-273DBC2E77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54" y="3542"/>
              <a:ext cx="753" cy="426"/>
              <a:chOff x="4354" y="3542"/>
              <a:chExt cx="753" cy="426"/>
            </a:xfrm>
          </p:grpSpPr>
          <p:grpSp>
            <p:nvGrpSpPr>
              <p:cNvPr id="33824" name="Group 32">
                <a:extLst>
                  <a:ext uri="{FF2B5EF4-FFF2-40B4-BE49-F238E27FC236}">
                    <a16:creationId xmlns:a16="http://schemas.microsoft.com/office/drawing/2014/main" id="{3CAAA212-A100-FC18-B77B-A2BA8B7876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4" y="3710"/>
                <a:ext cx="753" cy="258"/>
                <a:chOff x="4354" y="3710"/>
                <a:chExt cx="753" cy="258"/>
              </a:xfrm>
            </p:grpSpPr>
            <p:sp>
              <p:nvSpPr>
                <p:cNvPr id="33822" name="Oval 30">
                  <a:extLst>
                    <a:ext uri="{FF2B5EF4-FFF2-40B4-BE49-F238E27FC236}">
                      <a16:creationId xmlns:a16="http://schemas.microsoft.com/office/drawing/2014/main" id="{5AF87AEB-4164-0C0C-E114-0BB6C23B48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54" y="3723"/>
                  <a:ext cx="753" cy="24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3823" name="Oval 31">
                  <a:extLst>
                    <a:ext uri="{FF2B5EF4-FFF2-40B4-BE49-F238E27FC236}">
                      <a16:creationId xmlns:a16="http://schemas.microsoft.com/office/drawing/2014/main" id="{3BF08438-22B0-84A0-5945-B010BC3382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54" y="3710"/>
                  <a:ext cx="753" cy="24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3827" name="Group 35">
                <a:extLst>
                  <a:ext uri="{FF2B5EF4-FFF2-40B4-BE49-F238E27FC236}">
                    <a16:creationId xmlns:a16="http://schemas.microsoft.com/office/drawing/2014/main" id="{841F607B-FD46-59C5-44A9-22B82B45AA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69" y="3542"/>
                <a:ext cx="274" cy="320"/>
                <a:chOff x="4369" y="3542"/>
                <a:chExt cx="274" cy="320"/>
              </a:xfrm>
            </p:grpSpPr>
            <p:sp>
              <p:nvSpPr>
                <p:cNvPr id="33825" name="AutoShape 33">
                  <a:extLst>
                    <a:ext uri="{FF2B5EF4-FFF2-40B4-BE49-F238E27FC236}">
                      <a16:creationId xmlns:a16="http://schemas.microsoft.com/office/drawing/2014/main" id="{5A0985DB-6EE2-51AF-0E3E-3A81403F01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354" y="3595"/>
                  <a:ext cx="282" cy="252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3826" name="Rectangle 34">
                  <a:extLst>
                    <a:ext uri="{FF2B5EF4-FFF2-40B4-BE49-F238E27FC236}">
                      <a16:creationId xmlns:a16="http://schemas.microsoft.com/office/drawing/2014/main" id="{A2E41416-317F-C5FE-0C1A-F49CA94923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620" y="3542"/>
                  <a:ext cx="23" cy="31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3832" name="Group 40">
                <a:extLst>
                  <a:ext uri="{FF2B5EF4-FFF2-40B4-BE49-F238E27FC236}">
                    <a16:creationId xmlns:a16="http://schemas.microsoft.com/office/drawing/2014/main" id="{45E5F0AB-27F9-D97E-1D8A-1F09D45003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8" y="3794"/>
                <a:ext cx="122" cy="36"/>
                <a:chOff x="4698" y="3794"/>
                <a:chExt cx="122" cy="36"/>
              </a:xfrm>
            </p:grpSpPr>
            <p:grpSp>
              <p:nvGrpSpPr>
                <p:cNvPr id="33830" name="Group 38">
                  <a:extLst>
                    <a:ext uri="{FF2B5EF4-FFF2-40B4-BE49-F238E27FC236}">
                      <a16:creationId xmlns:a16="http://schemas.microsoft.com/office/drawing/2014/main" id="{CAD8F449-9127-0FCC-9A65-24B3886DC3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99" y="3794"/>
                  <a:ext cx="121" cy="36"/>
                  <a:chOff x="4699" y="3794"/>
                  <a:chExt cx="121" cy="36"/>
                </a:xfrm>
              </p:grpSpPr>
              <p:sp>
                <p:nvSpPr>
                  <p:cNvPr id="33828" name="Arc 36">
                    <a:extLst>
                      <a:ext uri="{FF2B5EF4-FFF2-40B4-BE49-F238E27FC236}">
                        <a16:creationId xmlns:a16="http://schemas.microsoft.com/office/drawing/2014/main" id="{14D38B5C-90E3-7412-D3C8-07B6AF72AB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99" y="3794"/>
                    <a:ext cx="61" cy="36"/>
                  </a:xfrm>
                  <a:custGeom>
                    <a:avLst/>
                    <a:gdLst>
                      <a:gd name="G0" fmla="+- 21600 0 0"/>
                      <a:gd name="G1" fmla="+- 21597 0 0"/>
                      <a:gd name="G2" fmla="+- 21600 0 0"/>
                      <a:gd name="T0" fmla="*/ 0 w 21600"/>
                      <a:gd name="T1" fmla="*/ 21597 h 21597"/>
                      <a:gd name="T2" fmla="*/ 21246 w 21600"/>
                      <a:gd name="T3" fmla="*/ 0 h 21597"/>
                      <a:gd name="T4" fmla="*/ 21600 w 21600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7" fill="none" extrusionOk="0">
                        <a:moveTo>
                          <a:pt x="0" y="21596"/>
                        </a:moveTo>
                        <a:cubicBezTo>
                          <a:pt x="0" y="9805"/>
                          <a:pt x="9456" y="193"/>
                          <a:pt x="21245" y="-1"/>
                        </a:cubicBezTo>
                      </a:path>
                      <a:path w="21600" h="21597" stroke="0" extrusionOk="0">
                        <a:moveTo>
                          <a:pt x="0" y="21596"/>
                        </a:moveTo>
                        <a:cubicBezTo>
                          <a:pt x="0" y="9805"/>
                          <a:pt x="9456" y="193"/>
                          <a:pt x="21245" y="-1"/>
                        </a:cubicBezTo>
                        <a:lnTo>
                          <a:pt x="21600" y="21597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3829" name="Arc 37">
                    <a:extLst>
                      <a:ext uri="{FF2B5EF4-FFF2-40B4-BE49-F238E27FC236}">
                        <a16:creationId xmlns:a16="http://schemas.microsoft.com/office/drawing/2014/main" id="{98781F5B-6ED8-3A7D-3126-E9351C28D5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59" y="3794"/>
                    <a:ext cx="61" cy="3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3831" name="Line 39">
                  <a:extLst>
                    <a:ext uri="{FF2B5EF4-FFF2-40B4-BE49-F238E27FC236}">
                      <a16:creationId xmlns:a16="http://schemas.microsoft.com/office/drawing/2014/main" id="{2E9D905C-2772-283F-D0A4-A2CF8D93B2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98" y="3828"/>
                  <a:ext cx="12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3833" name="Line 41">
                <a:extLst>
                  <a:ext uri="{FF2B5EF4-FFF2-40B4-BE49-F238E27FC236}">
                    <a16:creationId xmlns:a16="http://schemas.microsoft.com/office/drawing/2014/main" id="{0E8F0684-B55B-8326-B73C-0360B66656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662" y="3819"/>
                <a:ext cx="37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33845" name="Group 53">
              <a:extLst>
                <a:ext uri="{FF2B5EF4-FFF2-40B4-BE49-F238E27FC236}">
                  <a16:creationId xmlns:a16="http://schemas.microsoft.com/office/drawing/2014/main" id="{BDDAD113-2152-8532-4BB9-1FAFCA0D29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75" y="3434"/>
              <a:ext cx="589" cy="831"/>
              <a:chOff x="4775" y="3434"/>
              <a:chExt cx="589" cy="831"/>
            </a:xfrm>
          </p:grpSpPr>
          <p:sp>
            <p:nvSpPr>
              <p:cNvPr id="33835" name="Line 43">
                <a:extLst>
                  <a:ext uri="{FF2B5EF4-FFF2-40B4-BE49-F238E27FC236}">
                    <a16:creationId xmlns:a16="http://schemas.microsoft.com/office/drawing/2014/main" id="{91CE858C-5B78-A694-971A-31624DC3D2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40" y="3938"/>
                <a:ext cx="324" cy="7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36" name="Line 44">
                <a:extLst>
                  <a:ext uri="{FF2B5EF4-FFF2-40B4-BE49-F238E27FC236}">
                    <a16:creationId xmlns:a16="http://schemas.microsoft.com/office/drawing/2014/main" id="{09364564-8F44-281C-F74E-EFB71574CC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40" y="4009"/>
                <a:ext cx="174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37" name="Line 45">
                <a:extLst>
                  <a:ext uri="{FF2B5EF4-FFF2-40B4-BE49-F238E27FC236}">
                    <a16:creationId xmlns:a16="http://schemas.microsoft.com/office/drawing/2014/main" id="{8D14075A-6C2E-5477-78C5-969AE07A76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43" y="3636"/>
                <a:ext cx="146" cy="21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38" name="Line 46">
                <a:extLst>
                  <a:ext uri="{FF2B5EF4-FFF2-40B4-BE49-F238E27FC236}">
                    <a16:creationId xmlns:a16="http://schemas.microsoft.com/office/drawing/2014/main" id="{C178AAB6-AFD5-2096-957C-DDAF811504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09" y="3735"/>
                <a:ext cx="31" cy="1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39" name="Line 47">
                <a:extLst>
                  <a:ext uri="{FF2B5EF4-FFF2-40B4-BE49-F238E27FC236}">
                    <a16:creationId xmlns:a16="http://schemas.microsoft.com/office/drawing/2014/main" id="{FA4A916E-D616-D830-05EA-0ABEF9C47B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72" y="3634"/>
                <a:ext cx="48" cy="11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40" name="Arc 48">
                <a:extLst>
                  <a:ext uri="{FF2B5EF4-FFF2-40B4-BE49-F238E27FC236}">
                    <a16:creationId xmlns:a16="http://schemas.microsoft.com/office/drawing/2014/main" id="{5C37FF8B-F03A-417C-F641-584E42500A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" y="3526"/>
                <a:ext cx="280" cy="177"/>
              </a:xfrm>
              <a:custGeom>
                <a:avLst/>
                <a:gdLst>
                  <a:gd name="G0" fmla="+- 0 0 0"/>
                  <a:gd name="G1" fmla="+- 18668 0 0"/>
                  <a:gd name="G2" fmla="+- 21600 0 0"/>
                  <a:gd name="T0" fmla="*/ 10865 w 20297"/>
                  <a:gd name="T1" fmla="*/ 0 h 18668"/>
                  <a:gd name="T2" fmla="*/ 20297 w 20297"/>
                  <a:gd name="T3" fmla="*/ 11279 h 18668"/>
                  <a:gd name="T4" fmla="*/ 0 w 20297"/>
                  <a:gd name="T5" fmla="*/ 18668 h 18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7" h="18668" fill="none" extrusionOk="0">
                    <a:moveTo>
                      <a:pt x="10865" y="-1"/>
                    </a:moveTo>
                    <a:cubicBezTo>
                      <a:pt x="15231" y="2540"/>
                      <a:pt x="18568" y="6531"/>
                      <a:pt x="20296" y="11279"/>
                    </a:cubicBezTo>
                  </a:path>
                  <a:path w="20297" h="18668" stroke="0" extrusionOk="0">
                    <a:moveTo>
                      <a:pt x="10865" y="-1"/>
                    </a:moveTo>
                    <a:cubicBezTo>
                      <a:pt x="15231" y="2540"/>
                      <a:pt x="18568" y="6531"/>
                      <a:pt x="20296" y="11279"/>
                    </a:cubicBezTo>
                    <a:lnTo>
                      <a:pt x="0" y="18668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41" name="Oval 49">
                <a:extLst>
                  <a:ext uri="{FF2B5EF4-FFF2-40B4-BE49-F238E27FC236}">
                    <a16:creationId xmlns:a16="http://schemas.microsoft.com/office/drawing/2014/main" id="{54CF8730-9500-80D5-076D-F4E1FFACD9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74" y="3434"/>
                <a:ext cx="134" cy="17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42" name="Line 50">
                <a:extLst>
                  <a:ext uri="{FF2B5EF4-FFF2-40B4-BE49-F238E27FC236}">
                    <a16:creationId xmlns:a16="http://schemas.microsoft.com/office/drawing/2014/main" id="{3FC2914F-16D1-7E8D-2C7A-7139161F4B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43" y="3630"/>
                <a:ext cx="47" cy="10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43" name="Line 51">
                <a:extLst>
                  <a:ext uri="{FF2B5EF4-FFF2-40B4-BE49-F238E27FC236}">
                    <a16:creationId xmlns:a16="http://schemas.microsoft.com/office/drawing/2014/main" id="{6CD80EB5-33FE-CA9A-243F-03CCD7CDD8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90" y="3729"/>
                <a:ext cx="74" cy="2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44" name="Line 52">
                <a:extLst>
                  <a:ext uri="{FF2B5EF4-FFF2-40B4-BE49-F238E27FC236}">
                    <a16:creationId xmlns:a16="http://schemas.microsoft.com/office/drawing/2014/main" id="{B0F9F957-9D9E-E6A1-0D82-011A4DB522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75" y="3749"/>
                <a:ext cx="197" cy="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33847" name="Line 55">
            <a:extLst>
              <a:ext uri="{FF2B5EF4-FFF2-40B4-BE49-F238E27FC236}">
                <a16:creationId xmlns:a16="http://schemas.microsoft.com/office/drawing/2014/main" id="{C44E7C32-1803-D196-F026-241AC0E84F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33625" y="6000750"/>
            <a:ext cx="4448175" cy="7938"/>
          </a:xfrm>
          <a:prstGeom prst="line">
            <a:avLst/>
          </a:prstGeom>
          <a:noFill/>
          <a:ln w="25400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3848" name="Freeform 56">
            <a:extLst>
              <a:ext uri="{FF2B5EF4-FFF2-40B4-BE49-F238E27FC236}">
                <a16:creationId xmlns:a16="http://schemas.microsoft.com/office/drawing/2014/main" id="{88F44831-F333-E126-D7A3-AC2E8305FAC8}"/>
              </a:ext>
            </a:extLst>
          </p:cNvPr>
          <p:cNvSpPr>
            <a:spLocks/>
          </p:cNvSpPr>
          <p:nvPr/>
        </p:nvSpPr>
        <p:spPr bwMode="auto">
          <a:xfrm>
            <a:off x="4124325" y="1323975"/>
            <a:ext cx="287338" cy="4716463"/>
          </a:xfrm>
          <a:custGeom>
            <a:avLst/>
            <a:gdLst>
              <a:gd name="T0" fmla="*/ 67 w 181"/>
              <a:gd name="T1" fmla="*/ 2970 h 2971"/>
              <a:gd name="T2" fmla="*/ 146 w 181"/>
              <a:gd name="T3" fmla="*/ 2168 h 2971"/>
              <a:gd name="T4" fmla="*/ 47 w 181"/>
              <a:gd name="T5" fmla="*/ 2168 h 2971"/>
              <a:gd name="T6" fmla="*/ 173 w 181"/>
              <a:gd name="T7" fmla="*/ 1324 h 2971"/>
              <a:gd name="T8" fmla="*/ 4 w 181"/>
              <a:gd name="T9" fmla="*/ 1352 h 2971"/>
              <a:gd name="T10" fmla="*/ 162 w 181"/>
              <a:gd name="T11" fmla="*/ 655 h 2971"/>
              <a:gd name="T12" fmla="*/ 0 w 181"/>
              <a:gd name="T13" fmla="*/ 633 h 2971"/>
              <a:gd name="T14" fmla="*/ 180 w 181"/>
              <a:gd name="T15" fmla="*/ 0 h 2971"/>
              <a:gd name="T16" fmla="*/ 175 w 181"/>
              <a:gd name="T17" fmla="*/ 6 h 2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1" h="2971">
                <a:moveTo>
                  <a:pt x="67" y="2970"/>
                </a:moveTo>
                <a:lnTo>
                  <a:pt x="146" y="2168"/>
                </a:lnTo>
                <a:lnTo>
                  <a:pt x="47" y="2168"/>
                </a:lnTo>
                <a:lnTo>
                  <a:pt x="173" y="1324"/>
                </a:lnTo>
                <a:lnTo>
                  <a:pt x="4" y="1352"/>
                </a:lnTo>
                <a:lnTo>
                  <a:pt x="162" y="655"/>
                </a:lnTo>
                <a:lnTo>
                  <a:pt x="0" y="633"/>
                </a:lnTo>
                <a:lnTo>
                  <a:pt x="180" y="0"/>
                </a:lnTo>
                <a:lnTo>
                  <a:pt x="175" y="6"/>
                </a:lnTo>
              </a:path>
            </a:pathLst>
          </a:custGeom>
          <a:noFill/>
          <a:ln w="254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3849" name="Freeform 57">
            <a:extLst>
              <a:ext uri="{FF2B5EF4-FFF2-40B4-BE49-F238E27FC236}">
                <a16:creationId xmlns:a16="http://schemas.microsoft.com/office/drawing/2014/main" id="{5317DCA2-C1DF-5038-319C-63301E942DDC}"/>
              </a:ext>
            </a:extLst>
          </p:cNvPr>
          <p:cNvSpPr>
            <a:spLocks/>
          </p:cNvSpPr>
          <p:nvPr/>
        </p:nvSpPr>
        <p:spPr bwMode="auto">
          <a:xfrm>
            <a:off x="4972050" y="3238500"/>
            <a:ext cx="468313" cy="477838"/>
          </a:xfrm>
          <a:custGeom>
            <a:avLst/>
            <a:gdLst>
              <a:gd name="T0" fmla="*/ 176 w 295"/>
              <a:gd name="T1" fmla="*/ 5 h 301"/>
              <a:gd name="T2" fmla="*/ 151 w 295"/>
              <a:gd name="T3" fmla="*/ 0 h 301"/>
              <a:gd name="T4" fmla="*/ 132 w 295"/>
              <a:gd name="T5" fmla="*/ 0 h 301"/>
              <a:gd name="T6" fmla="*/ 107 w 295"/>
              <a:gd name="T7" fmla="*/ 0 h 301"/>
              <a:gd name="T8" fmla="*/ 93 w 295"/>
              <a:gd name="T9" fmla="*/ 5 h 301"/>
              <a:gd name="T10" fmla="*/ 78 w 295"/>
              <a:gd name="T11" fmla="*/ 5 h 301"/>
              <a:gd name="T12" fmla="*/ 58 w 295"/>
              <a:gd name="T13" fmla="*/ 16 h 301"/>
              <a:gd name="T14" fmla="*/ 44 w 295"/>
              <a:gd name="T15" fmla="*/ 16 h 301"/>
              <a:gd name="T16" fmla="*/ 24 w 295"/>
              <a:gd name="T17" fmla="*/ 32 h 301"/>
              <a:gd name="T18" fmla="*/ 9 w 295"/>
              <a:gd name="T19" fmla="*/ 49 h 301"/>
              <a:gd name="T20" fmla="*/ 4 w 295"/>
              <a:gd name="T21" fmla="*/ 76 h 301"/>
              <a:gd name="T22" fmla="*/ 4 w 295"/>
              <a:gd name="T23" fmla="*/ 92 h 301"/>
              <a:gd name="T24" fmla="*/ 0 w 295"/>
              <a:gd name="T25" fmla="*/ 120 h 301"/>
              <a:gd name="T26" fmla="*/ 0 w 295"/>
              <a:gd name="T27" fmla="*/ 136 h 301"/>
              <a:gd name="T28" fmla="*/ 4 w 295"/>
              <a:gd name="T29" fmla="*/ 163 h 301"/>
              <a:gd name="T30" fmla="*/ 14 w 295"/>
              <a:gd name="T31" fmla="*/ 185 h 301"/>
              <a:gd name="T32" fmla="*/ 19 w 295"/>
              <a:gd name="T33" fmla="*/ 201 h 301"/>
              <a:gd name="T34" fmla="*/ 34 w 295"/>
              <a:gd name="T35" fmla="*/ 218 h 301"/>
              <a:gd name="T36" fmla="*/ 49 w 295"/>
              <a:gd name="T37" fmla="*/ 234 h 301"/>
              <a:gd name="T38" fmla="*/ 68 w 295"/>
              <a:gd name="T39" fmla="*/ 250 h 301"/>
              <a:gd name="T40" fmla="*/ 88 w 295"/>
              <a:gd name="T41" fmla="*/ 256 h 301"/>
              <a:gd name="T42" fmla="*/ 102 w 295"/>
              <a:gd name="T43" fmla="*/ 272 h 301"/>
              <a:gd name="T44" fmla="*/ 117 w 295"/>
              <a:gd name="T45" fmla="*/ 278 h 301"/>
              <a:gd name="T46" fmla="*/ 166 w 295"/>
              <a:gd name="T47" fmla="*/ 289 h 301"/>
              <a:gd name="T48" fmla="*/ 186 w 295"/>
              <a:gd name="T49" fmla="*/ 294 h 301"/>
              <a:gd name="T50" fmla="*/ 200 w 295"/>
              <a:gd name="T51" fmla="*/ 294 h 301"/>
              <a:gd name="T52" fmla="*/ 215 w 295"/>
              <a:gd name="T53" fmla="*/ 300 h 301"/>
              <a:gd name="T54" fmla="*/ 230 w 295"/>
              <a:gd name="T55" fmla="*/ 294 h 301"/>
              <a:gd name="T56" fmla="*/ 245 w 295"/>
              <a:gd name="T57" fmla="*/ 289 h 301"/>
              <a:gd name="T58" fmla="*/ 259 w 295"/>
              <a:gd name="T59" fmla="*/ 289 h 301"/>
              <a:gd name="T60" fmla="*/ 269 w 295"/>
              <a:gd name="T61" fmla="*/ 272 h 301"/>
              <a:gd name="T62" fmla="*/ 274 w 295"/>
              <a:gd name="T63" fmla="*/ 256 h 301"/>
              <a:gd name="T64" fmla="*/ 289 w 295"/>
              <a:gd name="T65" fmla="*/ 234 h 301"/>
              <a:gd name="T66" fmla="*/ 289 w 295"/>
              <a:gd name="T67" fmla="*/ 218 h 301"/>
              <a:gd name="T68" fmla="*/ 294 w 295"/>
              <a:gd name="T69" fmla="*/ 201 h 301"/>
              <a:gd name="T70" fmla="*/ 294 w 295"/>
              <a:gd name="T71" fmla="*/ 174 h 301"/>
              <a:gd name="T72" fmla="*/ 294 w 295"/>
              <a:gd name="T73" fmla="*/ 147 h 301"/>
              <a:gd name="T74" fmla="*/ 284 w 295"/>
              <a:gd name="T75" fmla="*/ 120 h 301"/>
              <a:gd name="T76" fmla="*/ 269 w 295"/>
              <a:gd name="T77" fmla="*/ 103 h 301"/>
              <a:gd name="T78" fmla="*/ 259 w 295"/>
              <a:gd name="T79" fmla="*/ 81 h 301"/>
              <a:gd name="T80" fmla="*/ 249 w 295"/>
              <a:gd name="T81" fmla="*/ 65 h 301"/>
              <a:gd name="T82" fmla="*/ 235 w 295"/>
              <a:gd name="T83" fmla="*/ 54 h 301"/>
              <a:gd name="T84" fmla="*/ 247 w 295"/>
              <a:gd name="T85" fmla="*/ 65 h 301"/>
              <a:gd name="T86" fmla="*/ 247 w 295"/>
              <a:gd name="T87" fmla="*/ 51 h 301"/>
              <a:gd name="T88" fmla="*/ 233 w 295"/>
              <a:gd name="T89" fmla="*/ 45 h 301"/>
              <a:gd name="T90" fmla="*/ 197 w 295"/>
              <a:gd name="T91" fmla="*/ 36 h 301"/>
              <a:gd name="T92" fmla="*/ 164 w 295"/>
              <a:gd name="T93" fmla="*/ 36 h 301"/>
              <a:gd name="T94" fmla="*/ 134 w 295"/>
              <a:gd name="T95" fmla="*/ 49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5" h="301">
                <a:moveTo>
                  <a:pt x="176" y="5"/>
                </a:moveTo>
                <a:lnTo>
                  <a:pt x="151" y="0"/>
                </a:lnTo>
                <a:lnTo>
                  <a:pt x="132" y="0"/>
                </a:lnTo>
                <a:lnTo>
                  <a:pt x="107" y="0"/>
                </a:lnTo>
                <a:lnTo>
                  <a:pt x="93" y="5"/>
                </a:lnTo>
                <a:lnTo>
                  <a:pt x="78" y="5"/>
                </a:lnTo>
                <a:lnTo>
                  <a:pt x="58" y="16"/>
                </a:lnTo>
                <a:lnTo>
                  <a:pt x="44" y="16"/>
                </a:lnTo>
                <a:lnTo>
                  <a:pt x="24" y="32"/>
                </a:lnTo>
                <a:lnTo>
                  <a:pt x="9" y="49"/>
                </a:lnTo>
                <a:lnTo>
                  <a:pt x="4" y="76"/>
                </a:lnTo>
                <a:lnTo>
                  <a:pt x="4" y="92"/>
                </a:lnTo>
                <a:lnTo>
                  <a:pt x="0" y="120"/>
                </a:lnTo>
                <a:lnTo>
                  <a:pt x="0" y="136"/>
                </a:lnTo>
                <a:lnTo>
                  <a:pt x="4" y="163"/>
                </a:lnTo>
                <a:lnTo>
                  <a:pt x="14" y="185"/>
                </a:lnTo>
                <a:lnTo>
                  <a:pt x="19" y="201"/>
                </a:lnTo>
                <a:lnTo>
                  <a:pt x="34" y="218"/>
                </a:lnTo>
                <a:lnTo>
                  <a:pt x="49" y="234"/>
                </a:lnTo>
                <a:lnTo>
                  <a:pt x="68" y="250"/>
                </a:lnTo>
                <a:lnTo>
                  <a:pt x="88" y="256"/>
                </a:lnTo>
                <a:lnTo>
                  <a:pt x="102" y="272"/>
                </a:lnTo>
                <a:lnTo>
                  <a:pt x="117" y="278"/>
                </a:lnTo>
                <a:lnTo>
                  <a:pt x="166" y="289"/>
                </a:lnTo>
                <a:lnTo>
                  <a:pt x="186" y="294"/>
                </a:lnTo>
                <a:lnTo>
                  <a:pt x="200" y="294"/>
                </a:lnTo>
                <a:lnTo>
                  <a:pt x="215" y="300"/>
                </a:lnTo>
                <a:lnTo>
                  <a:pt x="230" y="294"/>
                </a:lnTo>
                <a:lnTo>
                  <a:pt x="245" y="289"/>
                </a:lnTo>
                <a:lnTo>
                  <a:pt x="259" y="289"/>
                </a:lnTo>
                <a:lnTo>
                  <a:pt x="269" y="272"/>
                </a:lnTo>
                <a:lnTo>
                  <a:pt x="274" y="256"/>
                </a:lnTo>
                <a:lnTo>
                  <a:pt x="289" y="234"/>
                </a:lnTo>
                <a:lnTo>
                  <a:pt x="289" y="218"/>
                </a:lnTo>
                <a:lnTo>
                  <a:pt x="294" y="201"/>
                </a:lnTo>
                <a:lnTo>
                  <a:pt x="294" y="174"/>
                </a:lnTo>
                <a:lnTo>
                  <a:pt x="294" y="147"/>
                </a:lnTo>
                <a:lnTo>
                  <a:pt x="284" y="120"/>
                </a:lnTo>
                <a:lnTo>
                  <a:pt x="269" y="103"/>
                </a:lnTo>
                <a:lnTo>
                  <a:pt x="259" y="81"/>
                </a:lnTo>
                <a:lnTo>
                  <a:pt x="249" y="65"/>
                </a:lnTo>
                <a:lnTo>
                  <a:pt x="235" y="54"/>
                </a:lnTo>
                <a:lnTo>
                  <a:pt x="247" y="65"/>
                </a:lnTo>
                <a:lnTo>
                  <a:pt x="247" y="51"/>
                </a:lnTo>
                <a:lnTo>
                  <a:pt x="233" y="45"/>
                </a:lnTo>
                <a:lnTo>
                  <a:pt x="197" y="36"/>
                </a:lnTo>
                <a:lnTo>
                  <a:pt x="164" y="36"/>
                </a:lnTo>
                <a:lnTo>
                  <a:pt x="134" y="49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33856" name="Group 64">
            <a:extLst>
              <a:ext uri="{FF2B5EF4-FFF2-40B4-BE49-F238E27FC236}">
                <a16:creationId xmlns:a16="http://schemas.microsoft.com/office/drawing/2014/main" id="{BC07FB6E-A7EB-6CB0-2449-E4D7E1315717}"/>
              </a:ext>
            </a:extLst>
          </p:cNvPr>
          <p:cNvGrpSpPr>
            <a:grpSpLocks/>
          </p:cNvGrpSpPr>
          <p:nvPr/>
        </p:nvGrpSpPr>
        <p:grpSpPr bwMode="auto">
          <a:xfrm>
            <a:off x="1195388" y="1985963"/>
            <a:ext cx="2609850" cy="3352800"/>
            <a:chOff x="753" y="1251"/>
            <a:chExt cx="1644" cy="2112"/>
          </a:xfrm>
        </p:grpSpPr>
        <p:pic>
          <p:nvPicPr>
            <p:cNvPr id="33850" name="Picture 58">
              <a:extLst>
                <a:ext uri="{FF2B5EF4-FFF2-40B4-BE49-F238E27FC236}">
                  <a16:creationId xmlns:a16="http://schemas.microsoft.com/office/drawing/2014/main" id="{5D2823BD-C912-18A5-231F-6438D5CDE1E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" y="1251"/>
              <a:ext cx="1644" cy="2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851" name="Freeform 59">
              <a:extLst>
                <a:ext uri="{FF2B5EF4-FFF2-40B4-BE49-F238E27FC236}">
                  <a16:creationId xmlns:a16="http://schemas.microsoft.com/office/drawing/2014/main" id="{EB4DDF79-4B76-2D88-6E73-43C4E638E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" y="1998"/>
              <a:ext cx="295" cy="301"/>
            </a:xfrm>
            <a:custGeom>
              <a:avLst/>
              <a:gdLst>
                <a:gd name="T0" fmla="*/ 176 w 295"/>
                <a:gd name="T1" fmla="*/ 5 h 301"/>
                <a:gd name="T2" fmla="*/ 151 w 295"/>
                <a:gd name="T3" fmla="*/ 0 h 301"/>
                <a:gd name="T4" fmla="*/ 132 w 295"/>
                <a:gd name="T5" fmla="*/ 0 h 301"/>
                <a:gd name="T6" fmla="*/ 107 w 295"/>
                <a:gd name="T7" fmla="*/ 0 h 301"/>
                <a:gd name="T8" fmla="*/ 93 w 295"/>
                <a:gd name="T9" fmla="*/ 5 h 301"/>
                <a:gd name="T10" fmla="*/ 78 w 295"/>
                <a:gd name="T11" fmla="*/ 5 h 301"/>
                <a:gd name="T12" fmla="*/ 58 w 295"/>
                <a:gd name="T13" fmla="*/ 16 h 301"/>
                <a:gd name="T14" fmla="*/ 44 w 295"/>
                <a:gd name="T15" fmla="*/ 16 h 301"/>
                <a:gd name="T16" fmla="*/ 24 w 295"/>
                <a:gd name="T17" fmla="*/ 32 h 301"/>
                <a:gd name="T18" fmla="*/ 9 w 295"/>
                <a:gd name="T19" fmla="*/ 49 h 301"/>
                <a:gd name="T20" fmla="*/ 4 w 295"/>
                <a:gd name="T21" fmla="*/ 76 h 301"/>
                <a:gd name="T22" fmla="*/ 4 w 295"/>
                <a:gd name="T23" fmla="*/ 92 h 301"/>
                <a:gd name="T24" fmla="*/ 0 w 295"/>
                <a:gd name="T25" fmla="*/ 120 h 301"/>
                <a:gd name="T26" fmla="*/ 0 w 295"/>
                <a:gd name="T27" fmla="*/ 136 h 301"/>
                <a:gd name="T28" fmla="*/ 4 w 295"/>
                <a:gd name="T29" fmla="*/ 163 h 301"/>
                <a:gd name="T30" fmla="*/ 14 w 295"/>
                <a:gd name="T31" fmla="*/ 185 h 301"/>
                <a:gd name="T32" fmla="*/ 19 w 295"/>
                <a:gd name="T33" fmla="*/ 201 h 301"/>
                <a:gd name="T34" fmla="*/ 34 w 295"/>
                <a:gd name="T35" fmla="*/ 218 h 301"/>
                <a:gd name="T36" fmla="*/ 49 w 295"/>
                <a:gd name="T37" fmla="*/ 234 h 301"/>
                <a:gd name="T38" fmla="*/ 68 w 295"/>
                <a:gd name="T39" fmla="*/ 250 h 301"/>
                <a:gd name="T40" fmla="*/ 88 w 295"/>
                <a:gd name="T41" fmla="*/ 256 h 301"/>
                <a:gd name="T42" fmla="*/ 102 w 295"/>
                <a:gd name="T43" fmla="*/ 272 h 301"/>
                <a:gd name="T44" fmla="*/ 117 w 295"/>
                <a:gd name="T45" fmla="*/ 278 h 301"/>
                <a:gd name="T46" fmla="*/ 166 w 295"/>
                <a:gd name="T47" fmla="*/ 289 h 301"/>
                <a:gd name="T48" fmla="*/ 186 w 295"/>
                <a:gd name="T49" fmla="*/ 294 h 301"/>
                <a:gd name="T50" fmla="*/ 200 w 295"/>
                <a:gd name="T51" fmla="*/ 294 h 301"/>
                <a:gd name="T52" fmla="*/ 215 w 295"/>
                <a:gd name="T53" fmla="*/ 300 h 301"/>
                <a:gd name="T54" fmla="*/ 230 w 295"/>
                <a:gd name="T55" fmla="*/ 294 h 301"/>
                <a:gd name="T56" fmla="*/ 245 w 295"/>
                <a:gd name="T57" fmla="*/ 289 h 301"/>
                <a:gd name="T58" fmla="*/ 259 w 295"/>
                <a:gd name="T59" fmla="*/ 289 h 301"/>
                <a:gd name="T60" fmla="*/ 269 w 295"/>
                <a:gd name="T61" fmla="*/ 272 h 301"/>
                <a:gd name="T62" fmla="*/ 274 w 295"/>
                <a:gd name="T63" fmla="*/ 256 h 301"/>
                <a:gd name="T64" fmla="*/ 289 w 295"/>
                <a:gd name="T65" fmla="*/ 234 h 301"/>
                <a:gd name="T66" fmla="*/ 289 w 295"/>
                <a:gd name="T67" fmla="*/ 218 h 301"/>
                <a:gd name="T68" fmla="*/ 294 w 295"/>
                <a:gd name="T69" fmla="*/ 201 h 301"/>
                <a:gd name="T70" fmla="*/ 294 w 295"/>
                <a:gd name="T71" fmla="*/ 174 h 301"/>
                <a:gd name="T72" fmla="*/ 294 w 295"/>
                <a:gd name="T73" fmla="*/ 147 h 301"/>
                <a:gd name="T74" fmla="*/ 284 w 295"/>
                <a:gd name="T75" fmla="*/ 120 h 301"/>
                <a:gd name="T76" fmla="*/ 269 w 295"/>
                <a:gd name="T77" fmla="*/ 103 h 301"/>
                <a:gd name="T78" fmla="*/ 259 w 295"/>
                <a:gd name="T79" fmla="*/ 81 h 301"/>
                <a:gd name="T80" fmla="*/ 249 w 295"/>
                <a:gd name="T81" fmla="*/ 65 h 301"/>
                <a:gd name="T82" fmla="*/ 235 w 295"/>
                <a:gd name="T83" fmla="*/ 54 h 301"/>
                <a:gd name="T84" fmla="*/ 247 w 295"/>
                <a:gd name="T85" fmla="*/ 65 h 301"/>
                <a:gd name="T86" fmla="*/ 247 w 295"/>
                <a:gd name="T87" fmla="*/ 51 h 301"/>
                <a:gd name="T88" fmla="*/ 233 w 295"/>
                <a:gd name="T89" fmla="*/ 45 h 301"/>
                <a:gd name="T90" fmla="*/ 197 w 295"/>
                <a:gd name="T91" fmla="*/ 36 h 301"/>
                <a:gd name="T92" fmla="*/ 164 w 295"/>
                <a:gd name="T93" fmla="*/ 36 h 301"/>
                <a:gd name="T94" fmla="*/ 134 w 295"/>
                <a:gd name="T95" fmla="*/ 4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5" h="301">
                  <a:moveTo>
                    <a:pt x="176" y="5"/>
                  </a:moveTo>
                  <a:lnTo>
                    <a:pt x="151" y="0"/>
                  </a:lnTo>
                  <a:lnTo>
                    <a:pt x="132" y="0"/>
                  </a:lnTo>
                  <a:lnTo>
                    <a:pt x="107" y="0"/>
                  </a:lnTo>
                  <a:lnTo>
                    <a:pt x="93" y="5"/>
                  </a:lnTo>
                  <a:lnTo>
                    <a:pt x="78" y="5"/>
                  </a:lnTo>
                  <a:lnTo>
                    <a:pt x="58" y="16"/>
                  </a:lnTo>
                  <a:lnTo>
                    <a:pt x="44" y="16"/>
                  </a:lnTo>
                  <a:lnTo>
                    <a:pt x="24" y="32"/>
                  </a:lnTo>
                  <a:lnTo>
                    <a:pt x="9" y="49"/>
                  </a:lnTo>
                  <a:lnTo>
                    <a:pt x="4" y="76"/>
                  </a:lnTo>
                  <a:lnTo>
                    <a:pt x="4" y="92"/>
                  </a:lnTo>
                  <a:lnTo>
                    <a:pt x="0" y="120"/>
                  </a:lnTo>
                  <a:lnTo>
                    <a:pt x="0" y="136"/>
                  </a:lnTo>
                  <a:lnTo>
                    <a:pt x="4" y="163"/>
                  </a:lnTo>
                  <a:lnTo>
                    <a:pt x="14" y="185"/>
                  </a:lnTo>
                  <a:lnTo>
                    <a:pt x="19" y="201"/>
                  </a:lnTo>
                  <a:lnTo>
                    <a:pt x="34" y="218"/>
                  </a:lnTo>
                  <a:lnTo>
                    <a:pt x="49" y="234"/>
                  </a:lnTo>
                  <a:lnTo>
                    <a:pt x="68" y="250"/>
                  </a:lnTo>
                  <a:lnTo>
                    <a:pt x="88" y="256"/>
                  </a:lnTo>
                  <a:lnTo>
                    <a:pt x="102" y="272"/>
                  </a:lnTo>
                  <a:lnTo>
                    <a:pt x="117" y="278"/>
                  </a:lnTo>
                  <a:lnTo>
                    <a:pt x="166" y="289"/>
                  </a:lnTo>
                  <a:lnTo>
                    <a:pt x="186" y="294"/>
                  </a:lnTo>
                  <a:lnTo>
                    <a:pt x="200" y="294"/>
                  </a:lnTo>
                  <a:lnTo>
                    <a:pt x="215" y="300"/>
                  </a:lnTo>
                  <a:lnTo>
                    <a:pt x="230" y="294"/>
                  </a:lnTo>
                  <a:lnTo>
                    <a:pt x="245" y="289"/>
                  </a:lnTo>
                  <a:lnTo>
                    <a:pt x="259" y="289"/>
                  </a:lnTo>
                  <a:lnTo>
                    <a:pt x="269" y="272"/>
                  </a:lnTo>
                  <a:lnTo>
                    <a:pt x="274" y="256"/>
                  </a:lnTo>
                  <a:lnTo>
                    <a:pt x="289" y="234"/>
                  </a:lnTo>
                  <a:lnTo>
                    <a:pt x="289" y="218"/>
                  </a:lnTo>
                  <a:lnTo>
                    <a:pt x="294" y="201"/>
                  </a:lnTo>
                  <a:lnTo>
                    <a:pt x="294" y="174"/>
                  </a:lnTo>
                  <a:lnTo>
                    <a:pt x="294" y="147"/>
                  </a:lnTo>
                  <a:lnTo>
                    <a:pt x="284" y="120"/>
                  </a:lnTo>
                  <a:lnTo>
                    <a:pt x="269" y="103"/>
                  </a:lnTo>
                  <a:lnTo>
                    <a:pt x="259" y="81"/>
                  </a:lnTo>
                  <a:lnTo>
                    <a:pt x="249" y="65"/>
                  </a:lnTo>
                  <a:lnTo>
                    <a:pt x="235" y="54"/>
                  </a:lnTo>
                  <a:lnTo>
                    <a:pt x="247" y="65"/>
                  </a:lnTo>
                  <a:lnTo>
                    <a:pt x="247" y="51"/>
                  </a:lnTo>
                  <a:lnTo>
                    <a:pt x="233" y="45"/>
                  </a:lnTo>
                  <a:lnTo>
                    <a:pt x="197" y="36"/>
                  </a:lnTo>
                  <a:lnTo>
                    <a:pt x="164" y="36"/>
                  </a:lnTo>
                  <a:lnTo>
                    <a:pt x="134" y="49"/>
                  </a:lnTo>
                </a:path>
              </a:pathLst>
            </a:custGeom>
            <a:noFill/>
            <a:ln w="254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3852" name="Line 60">
              <a:extLst>
                <a:ext uri="{FF2B5EF4-FFF2-40B4-BE49-F238E27FC236}">
                  <a16:creationId xmlns:a16="http://schemas.microsoft.com/office/drawing/2014/main" id="{EEA51B3A-C0DD-B907-58E3-C069E07D6F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" y="1602"/>
              <a:ext cx="594" cy="648"/>
            </a:xfrm>
            <a:prstGeom prst="line">
              <a:avLst/>
            </a:prstGeom>
            <a:noFill/>
            <a:ln w="127000">
              <a:solidFill>
                <a:srgbClr val="FF99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3853" name="Line 61">
              <a:extLst>
                <a:ext uri="{FF2B5EF4-FFF2-40B4-BE49-F238E27FC236}">
                  <a16:creationId xmlns:a16="http://schemas.microsoft.com/office/drawing/2014/main" id="{5BCBEA57-42C6-C647-F369-673BBF925A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52" y="2860"/>
              <a:ext cx="210" cy="230"/>
            </a:xfrm>
            <a:prstGeom prst="line">
              <a:avLst/>
            </a:prstGeom>
            <a:noFill/>
            <a:ln w="127000">
              <a:solidFill>
                <a:srgbClr val="FF99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3854" name="Line 62">
              <a:extLst>
                <a:ext uri="{FF2B5EF4-FFF2-40B4-BE49-F238E27FC236}">
                  <a16:creationId xmlns:a16="http://schemas.microsoft.com/office/drawing/2014/main" id="{39D3E10B-4208-CC71-EB95-1013FE3FEB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96" y="1620"/>
              <a:ext cx="378" cy="372"/>
            </a:xfrm>
            <a:prstGeom prst="line">
              <a:avLst/>
            </a:prstGeom>
            <a:noFill/>
            <a:ln w="127000">
              <a:solidFill>
                <a:srgbClr val="FF99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3855" name="Line 63">
              <a:extLst>
                <a:ext uri="{FF2B5EF4-FFF2-40B4-BE49-F238E27FC236}">
                  <a16:creationId xmlns:a16="http://schemas.microsoft.com/office/drawing/2014/main" id="{0C84F74C-5A4E-9582-61CE-D4AAE0CAE1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2" y="2478"/>
              <a:ext cx="588" cy="600"/>
            </a:xfrm>
            <a:prstGeom prst="line">
              <a:avLst/>
            </a:prstGeom>
            <a:noFill/>
            <a:ln w="127000">
              <a:solidFill>
                <a:srgbClr val="FF99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33857" name="Arc 65">
            <a:extLst>
              <a:ext uri="{FF2B5EF4-FFF2-40B4-BE49-F238E27FC236}">
                <a16:creationId xmlns:a16="http://schemas.microsoft.com/office/drawing/2014/main" id="{00D173CB-6349-F020-D9A0-3C1287210FFB}"/>
              </a:ext>
            </a:extLst>
          </p:cNvPr>
          <p:cNvSpPr>
            <a:spLocks/>
          </p:cNvSpPr>
          <p:nvPr/>
        </p:nvSpPr>
        <p:spPr bwMode="auto">
          <a:xfrm>
            <a:off x="1611313" y="2811463"/>
            <a:ext cx="2476500" cy="428625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86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599"/>
                </a:moveTo>
                <a:cubicBezTo>
                  <a:pt x="0" y="9676"/>
                  <a:pt x="9662" y="7"/>
                  <a:pt x="21586" y="0"/>
                </a:cubicBezTo>
              </a:path>
              <a:path w="21600" h="21600" stroke="0" extrusionOk="0">
                <a:moveTo>
                  <a:pt x="0" y="21599"/>
                </a:moveTo>
                <a:cubicBezTo>
                  <a:pt x="0" y="9676"/>
                  <a:pt x="9662" y="7"/>
                  <a:pt x="21586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25400" cap="rnd">
            <a:solidFill>
              <a:schemeClr val="accent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3858" name="Arc 66">
            <a:extLst>
              <a:ext uri="{FF2B5EF4-FFF2-40B4-BE49-F238E27FC236}">
                <a16:creationId xmlns:a16="http://schemas.microsoft.com/office/drawing/2014/main" id="{492EFD4B-DB13-1396-C178-FD4C6D40771D}"/>
              </a:ext>
            </a:extLst>
          </p:cNvPr>
          <p:cNvSpPr>
            <a:spLocks/>
          </p:cNvSpPr>
          <p:nvPr/>
        </p:nvSpPr>
        <p:spPr bwMode="auto">
          <a:xfrm>
            <a:off x="4095750" y="2811463"/>
            <a:ext cx="885825" cy="4476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accent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3CDF8151-6040-26F4-9A22-B5185B2FD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Differing representations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0E09E98-3057-0BDB-C21D-F6FE3CC672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Approach</a:t>
            </a:r>
          </a:p>
          <a:p>
            <a:pPr lvl="1"/>
            <a:r>
              <a:rPr lang="en-US" altLang="LID4096"/>
              <a:t>map cursors to equivalent objects</a:t>
            </a:r>
          </a:p>
          <a:p>
            <a:r>
              <a:rPr lang="en-US" altLang="LID4096"/>
              <a:t>Issues</a:t>
            </a:r>
          </a:p>
          <a:p>
            <a:pPr lvl="1"/>
            <a:r>
              <a:rPr lang="en-US" altLang="LID4096"/>
              <a:t>inconsistent coordinate spaces between objects</a:t>
            </a:r>
          </a:p>
          <a:p>
            <a:pPr lvl="1"/>
            <a:r>
              <a:rPr lang="en-US" altLang="LID4096"/>
              <a:t>no equivalent object may be visible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C8C1383A-8910-C781-0194-B9C5EB926A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Differing representations</a:t>
            </a:r>
          </a:p>
        </p:txBody>
      </p:sp>
      <p:pic>
        <p:nvPicPr>
          <p:cNvPr id="35843" name="Picture 3">
            <a:extLst>
              <a:ext uri="{FF2B5EF4-FFF2-40B4-BE49-F238E27FC236}">
                <a16:creationId xmlns:a16="http://schemas.microsoft.com/office/drawing/2014/main" id="{490B7C8A-42CA-E768-BB50-4C5EFA68C61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1852613"/>
            <a:ext cx="3057525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4">
            <a:extLst>
              <a:ext uri="{FF2B5EF4-FFF2-40B4-BE49-F238E27FC236}">
                <a16:creationId xmlns:a16="http://schemas.microsoft.com/office/drawing/2014/main" id="{237B9CFC-F98B-4238-BFCF-E6C6113F7B7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19288"/>
            <a:ext cx="1819275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5" name="Picture 5">
            <a:extLst>
              <a:ext uri="{FF2B5EF4-FFF2-40B4-BE49-F238E27FC236}">
                <a16:creationId xmlns:a16="http://schemas.microsoft.com/office/drawing/2014/main" id="{A562D902-AA3D-B479-D7E7-C95DE42F9095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088" y="1900238"/>
            <a:ext cx="1619250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6" name="Rectangle 6">
            <a:extLst>
              <a:ext uri="{FF2B5EF4-FFF2-40B4-BE49-F238E27FC236}">
                <a16:creationId xmlns:a16="http://schemas.microsoft.com/office/drawing/2014/main" id="{A48C2294-B0C2-E5CC-4751-0CCE7B3D3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975" y="6175375"/>
            <a:ext cx="168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/>
              <a:t>Saul’s View</a:t>
            </a:r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2DBAE838-ED6E-07D6-590C-D2C35BF6E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8675" y="6165850"/>
            <a:ext cx="1665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/>
              <a:t>Carl’s View</a:t>
            </a:r>
          </a:p>
        </p:txBody>
      </p:sp>
      <p:sp>
        <p:nvSpPr>
          <p:cNvPr id="35848" name="Rectangle 8">
            <a:extLst>
              <a:ext uri="{FF2B5EF4-FFF2-40B4-BE49-F238E27FC236}">
                <a16:creationId xmlns:a16="http://schemas.microsoft.com/office/drawing/2014/main" id="{C429FD9A-6C36-67BF-FD94-EFE71CBA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5475" y="4089400"/>
            <a:ext cx="2106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i="1"/>
              <a:t>after collapsing</a:t>
            </a:r>
          </a:p>
        </p:txBody>
      </p:sp>
      <p:grpSp>
        <p:nvGrpSpPr>
          <p:cNvPr id="35872" name="Group 32">
            <a:extLst>
              <a:ext uri="{FF2B5EF4-FFF2-40B4-BE49-F238E27FC236}">
                <a16:creationId xmlns:a16="http://schemas.microsoft.com/office/drawing/2014/main" id="{642A78F7-9246-D6D0-D7E5-1E9A6465D4CD}"/>
              </a:ext>
            </a:extLst>
          </p:cNvPr>
          <p:cNvGrpSpPr>
            <a:grpSpLocks/>
          </p:cNvGrpSpPr>
          <p:nvPr/>
        </p:nvGrpSpPr>
        <p:grpSpPr bwMode="auto">
          <a:xfrm>
            <a:off x="730250" y="5270500"/>
            <a:ext cx="1265238" cy="1355725"/>
            <a:chOff x="460" y="3320"/>
            <a:chExt cx="797" cy="854"/>
          </a:xfrm>
        </p:grpSpPr>
        <p:grpSp>
          <p:nvGrpSpPr>
            <p:cNvPr id="35861" name="Group 21">
              <a:extLst>
                <a:ext uri="{FF2B5EF4-FFF2-40B4-BE49-F238E27FC236}">
                  <a16:creationId xmlns:a16="http://schemas.microsoft.com/office/drawing/2014/main" id="{9917E567-0493-C26A-A85E-82311A1D37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2" y="3485"/>
              <a:ext cx="705" cy="383"/>
              <a:chOff x="552" y="3485"/>
              <a:chExt cx="705" cy="383"/>
            </a:xfrm>
          </p:grpSpPr>
          <p:grpSp>
            <p:nvGrpSpPr>
              <p:cNvPr id="35851" name="Group 11">
                <a:extLst>
                  <a:ext uri="{FF2B5EF4-FFF2-40B4-BE49-F238E27FC236}">
                    <a16:creationId xmlns:a16="http://schemas.microsoft.com/office/drawing/2014/main" id="{0B4A22A7-D3D5-BEA6-82E7-E4A0668C39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2" y="3636"/>
                <a:ext cx="705" cy="232"/>
                <a:chOff x="552" y="3636"/>
                <a:chExt cx="705" cy="232"/>
              </a:xfrm>
            </p:grpSpPr>
            <p:sp>
              <p:nvSpPr>
                <p:cNvPr id="35849" name="Oval 9">
                  <a:extLst>
                    <a:ext uri="{FF2B5EF4-FFF2-40B4-BE49-F238E27FC236}">
                      <a16:creationId xmlns:a16="http://schemas.microsoft.com/office/drawing/2014/main" id="{7ED4B9A2-A5B6-FFD1-B11B-1F23D05A3A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2" y="3648"/>
                  <a:ext cx="705" cy="22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850" name="Oval 10">
                  <a:extLst>
                    <a:ext uri="{FF2B5EF4-FFF2-40B4-BE49-F238E27FC236}">
                      <a16:creationId xmlns:a16="http://schemas.microsoft.com/office/drawing/2014/main" id="{C8CAF301-B898-589B-963E-5465324BD1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2" y="3636"/>
                  <a:ext cx="705" cy="21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5854" name="Group 14">
                <a:extLst>
                  <a:ext uri="{FF2B5EF4-FFF2-40B4-BE49-F238E27FC236}">
                    <a16:creationId xmlns:a16="http://schemas.microsoft.com/office/drawing/2014/main" id="{C6DD5E96-FC30-5347-7299-70B08F9D49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6" y="3485"/>
                <a:ext cx="257" cy="288"/>
                <a:chOff x="986" y="3485"/>
                <a:chExt cx="257" cy="288"/>
              </a:xfrm>
            </p:grpSpPr>
            <p:sp>
              <p:nvSpPr>
                <p:cNvPr id="35852" name="AutoShape 12">
                  <a:extLst>
                    <a:ext uri="{FF2B5EF4-FFF2-40B4-BE49-F238E27FC236}">
                      <a16:creationId xmlns:a16="http://schemas.microsoft.com/office/drawing/2014/main" id="{0554AE90-40B0-D13A-43CB-A9DD74E2A6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998" y="3528"/>
                  <a:ext cx="254" cy="236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853" name="Rectangle 13">
                  <a:extLst>
                    <a:ext uri="{FF2B5EF4-FFF2-40B4-BE49-F238E27FC236}">
                      <a16:creationId xmlns:a16="http://schemas.microsoft.com/office/drawing/2014/main" id="{8993B639-291D-17E6-3BDD-C4C49CF825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986" y="3485"/>
                  <a:ext cx="21" cy="28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5859" name="Group 19">
                <a:extLst>
                  <a:ext uri="{FF2B5EF4-FFF2-40B4-BE49-F238E27FC236}">
                    <a16:creationId xmlns:a16="http://schemas.microsoft.com/office/drawing/2014/main" id="{D612DF6B-FF0D-1EA1-3580-44D706CD8F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1" y="3792"/>
                <a:ext cx="114" cy="32"/>
                <a:chOff x="731" y="3792"/>
                <a:chExt cx="114" cy="32"/>
              </a:xfrm>
            </p:grpSpPr>
            <p:grpSp>
              <p:nvGrpSpPr>
                <p:cNvPr id="35857" name="Group 17">
                  <a:extLst>
                    <a:ext uri="{FF2B5EF4-FFF2-40B4-BE49-F238E27FC236}">
                      <a16:creationId xmlns:a16="http://schemas.microsoft.com/office/drawing/2014/main" id="{82D8B009-1504-C9F8-D702-A70B70A4D7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32" y="3792"/>
                  <a:ext cx="113" cy="32"/>
                  <a:chOff x="732" y="3792"/>
                  <a:chExt cx="113" cy="32"/>
                </a:xfrm>
              </p:grpSpPr>
              <p:sp>
                <p:nvSpPr>
                  <p:cNvPr id="35855" name="Arc 15">
                    <a:extLst>
                      <a:ext uri="{FF2B5EF4-FFF2-40B4-BE49-F238E27FC236}">
                        <a16:creationId xmlns:a16="http://schemas.microsoft.com/office/drawing/2014/main" id="{7C6BC198-413C-0F96-D38B-49F1F7207A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88" y="3792"/>
                    <a:ext cx="57" cy="32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89"/>
                      <a:gd name="T1" fmla="*/ 0 h 21600"/>
                      <a:gd name="T2" fmla="*/ 21589 w 21589"/>
                      <a:gd name="T3" fmla="*/ 20915 h 21600"/>
                      <a:gd name="T4" fmla="*/ 0 w 2158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600" fill="none" extrusionOk="0">
                        <a:moveTo>
                          <a:pt x="0" y="0"/>
                        </a:moveTo>
                        <a:cubicBezTo>
                          <a:pt x="11662" y="0"/>
                          <a:pt x="21219" y="9258"/>
                          <a:pt x="21589" y="20914"/>
                        </a:cubicBezTo>
                      </a:path>
                      <a:path w="21589" h="21600" stroke="0" extrusionOk="0">
                        <a:moveTo>
                          <a:pt x="0" y="0"/>
                        </a:moveTo>
                        <a:cubicBezTo>
                          <a:pt x="11662" y="0"/>
                          <a:pt x="21219" y="9258"/>
                          <a:pt x="21589" y="20914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5856" name="Arc 16">
                    <a:extLst>
                      <a:ext uri="{FF2B5EF4-FFF2-40B4-BE49-F238E27FC236}">
                        <a16:creationId xmlns:a16="http://schemas.microsoft.com/office/drawing/2014/main" id="{0D2E8876-30E2-63A2-7488-791768A0AFA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2" y="3793"/>
                    <a:ext cx="57" cy="31"/>
                  </a:xfrm>
                  <a:custGeom>
                    <a:avLst/>
                    <a:gdLst>
                      <a:gd name="G0" fmla="+- 21589 0 0"/>
                      <a:gd name="G1" fmla="+- 21597 0 0"/>
                      <a:gd name="G2" fmla="+- 21600 0 0"/>
                      <a:gd name="T0" fmla="*/ 0 w 21589"/>
                      <a:gd name="T1" fmla="*/ 20912 h 21597"/>
                      <a:gd name="T2" fmla="*/ 21216 w 21589"/>
                      <a:gd name="T3" fmla="*/ 0 h 21597"/>
                      <a:gd name="T4" fmla="*/ 21589 w 21589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7" fill="none" extrusionOk="0">
                        <a:moveTo>
                          <a:pt x="-1" y="20911"/>
                        </a:moveTo>
                        <a:cubicBezTo>
                          <a:pt x="365" y="9399"/>
                          <a:pt x="9699" y="199"/>
                          <a:pt x="21216" y="0"/>
                        </a:cubicBezTo>
                      </a:path>
                      <a:path w="21589" h="21597" stroke="0" extrusionOk="0">
                        <a:moveTo>
                          <a:pt x="-1" y="20911"/>
                        </a:moveTo>
                        <a:cubicBezTo>
                          <a:pt x="365" y="9399"/>
                          <a:pt x="9699" y="199"/>
                          <a:pt x="21216" y="0"/>
                        </a:cubicBezTo>
                        <a:lnTo>
                          <a:pt x="21589" y="2159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5858" name="Line 18">
                  <a:extLst>
                    <a:ext uri="{FF2B5EF4-FFF2-40B4-BE49-F238E27FC236}">
                      <a16:creationId xmlns:a16="http://schemas.microsoft.com/office/drawing/2014/main" id="{60F7153B-D85A-3329-C800-75A62A815F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31" y="3822"/>
                  <a:ext cx="11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5860" name="Freeform 20">
                <a:extLst>
                  <a:ext uri="{FF2B5EF4-FFF2-40B4-BE49-F238E27FC236}">
                    <a16:creationId xmlns:a16="http://schemas.microsoft.com/office/drawing/2014/main" id="{2A17D920-1BF7-42E8-5D71-59BDAADD8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" y="3761"/>
                <a:ext cx="321" cy="56"/>
              </a:xfrm>
              <a:custGeom>
                <a:avLst/>
                <a:gdLst>
                  <a:gd name="T0" fmla="*/ 0 w 321"/>
                  <a:gd name="T1" fmla="*/ 55 h 56"/>
                  <a:gd name="T2" fmla="*/ 14 w 321"/>
                  <a:gd name="T3" fmla="*/ 51 h 56"/>
                  <a:gd name="T4" fmla="*/ 39 w 321"/>
                  <a:gd name="T5" fmla="*/ 51 h 56"/>
                  <a:gd name="T6" fmla="*/ 54 w 321"/>
                  <a:gd name="T7" fmla="*/ 51 h 56"/>
                  <a:gd name="T8" fmla="*/ 68 w 321"/>
                  <a:gd name="T9" fmla="*/ 55 h 56"/>
                  <a:gd name="T10" fmla="*/ 80 w 321"/>
                  <a:gd name="T11" fmla="*/ 55 h 56"/>
                  <a:gd name="T12" fmla="*/ 97 w 321"/>
                  <a:gd name="T13" fmla="*/ 55 h 56"/>
                  <a:gd name="T14" fmla="*/ 112 w 321"/>
                  <a:gd name="T15" fmla="*/ 55 h 56"/>
                  <a:gd name="T16" fmla="*/ 123 w 321"/>
                  <a:gd name="T17" fmla="*/ 55 h 56"/>
                  <a:gd name="T18" fmla="*/ 138 w 321"/>
                  <a:gd name="T19" fmla="*/ 55 h 56"/>
                  <a:gd name="T20" fmla="*/ 148 w 321"/>
                  <a:gd name="T21" fmla="*/ 55 h 56"/>
                  <a:gd name="T22" fmla="*/ 163 w 321"/>
                  <a:gd name="T23" fmla="*/ 51 h 56"/>
                  <a:gd name="T24" fmla="*/ 174 w 321"/>
                  <a:gd name="T25" fmla="*/ 51 h 56"/>
                  <a:gd name="T26" fmla="*/ 185 w 321"/>
                  <a:gd name="T27" fmla="*/ 48 h 56"/>
                  <a:gd name="T28" fmla="*/ 196 w 321"/>
                  <a:gd name="T29" fmla="*/ 45 h 56"/>
                  <a:gd name="T30" fmla="*/ 207 w 321"/>
                  <a:gd name="T31" fmla="*/ 35 h 56"/>
                  <a:gd name="T32" fmla="*/ 218 w 321"/>
                  <a:gd name="T33" fmla="*/ 25 h 56"/>
                  <a:gd name="T34" fmla="*/ 232 w 321"/>
                  <a:gd name="T35" fmla="*/ 22 h 56"/>
                  <a:gd name="T36" fmla="*/ 243 w 321"/>
                  <a:gd name="T37" fmla="*/ 19 h 56"/>
                  <a:gd name="T38" fmla="*/ 269 w 321"/>
                  <a:gd name="T39" fmla="*/ 12 h 56"/>
                  <a:gd name="T40" fmla="*/ 279 w 321"/>
                  <a:gd name="T41" fmla="*/ 9 h 56"/>
                  <a:gd name="T42" fmla="*/ 290 w 321"/>
                  <a:gd name="T43" fmla="*/ 9 h 56"/>
                  <a:gd name="T44" fmla="*/ 301 w 321"/>
                  <a:gd name="T45" fmla="*/ 6 h 56"/>
                  <a:gd name="T46" fmla="*/ 312 w 321"/>
                  <a:gd name="T47" fmla="*/ 0 h 56"/>
                  <a:gd name="T48" fmla="*/ 320 w 321"/>
                  <a:gd name="T4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1" h="56">
                    <a:moveTo>
                      <a:pt x="0" y="55"/>
                    </a:moveTo>
                    <a:lnTo>
                      <a:pt x="14" y="51"/>
                    </a:lnTo>
                    <a:lnTo>
                      <a:pt x="39" y="51"/>
                    </a:lnTo>
                    <a:lnTo>
                      <a:pt x="54" y="51"/>
                    </a:lnTo>
                    <a:lnTo>
                      <a:pt x="68" y="55"/>
                    </a:lnTo>
                    <a:lnTo>
                      <a:pt x="80" y="55"/>
                    </a:lnTo>
                    <a:lnTo>
                      <a:pt x="97" y="55"/>
                    </a:lnTo>
                    <a:lnTo>
                      <a:pt x="112" y="55"/>
                    </a:lnTo>
                    <a:lnTo>
                      <a:pt x="123" y="55"/>
                    </a:lnTo>
                    <a:lnTo>
                      <a:pt x="138" y="55"/>
                    </a:lnTo>
                    <a:lnTo>
                      <a:pt x="148" y="55"/>
                    </a:lnTo>
                    <a:lnTo>
                      <a:pt x="163" y="51"/>
                    </a:lnTo>
                    <a:lnTo>
                      <a:pt x="174" y="51"/>
                    </a:lnTo>
                    <a:lnTo>
                      <a:pt x="185" y="48"/>
                    </a:lnTo>
                    <a:lnTo>
                      <a:pt x="196" y="45"/>
                    </a:lnTo>
                    <a:lnTo>
                      <a:pt x="207" y="35"/>
                    </a:lnTo>
                    <a:lnTo>
                      <a:pt x="218" y="25"/>
                    </a:lnTo>
                    <a:lnTo>
                      <a:pt x="232" y="22"/>
                    </a:lnTo>
                    <a:lnTo>
                      <a:pt x="243" y="19"/>
                    </a:lnTo>
                    <a:lnTo>
                      <a:pt x="269" y="12"/>
                    </a:lnTo>
                    <a:lnTo>
                      <a:pt x="279" y="9"/>
                    </a:lnTo>
                    <a:lnTo>
                      <a:pt x="290" y="9"/>
                    </a:lnTo>
                    <a:lnTo>
                      <a:pt x="301" y="6"/>
                    </a:lnTo>
                    <a:lnTo>
                      <a:pt x="312" y="0"/>
                    </a:lnTo>
                    <a:lnTo>
                      <a:pt x="320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35871" name="Group 31">
              <a:extLst>
                <a:ext uri="{FF2B5EF4-FFF2-40B4-BE49-F238E27FC236}">
                  <a16:creationId xmlns:a16="http://schemas.microsoft.com/office/drawing/2014/main" id="{1122C649-E9A8-E990-14FB-79DE6D05C3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" y="3320"/>
              <a:ext cx="511" cy="854"/>
              <a:chOff x="460" y="3320"/>
              <a:chExt cx="511" cy="854"/>
            </a:xfrm>
          </p:grpSpPr>
          <p:sp>
            <p:nvSpPr>
              <p:cNvPr id="35862" name="Oval 22">
                <a:extLst>
                  <a:ext uri="{FF2B5EF4-FFF2-40B4-BE49-F238E27FC236}">
                    <a16:creationId xmlns:a16="http://schemas.microsoft.com/office/drawing/2014/main" id="{7B39C60C-B9B2-906E-BD2C-ACAA8B1158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8" y="3320"/>
                <a:ext cx="123" cy="15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63" name="Line 23">
                <a:extLst>
                  <a:ext uri="{FF2B5EF4-FFF2-40B4-BE49-F238E27FC236}">
                    <a16:creationId xmlns:a16="http://schemas.microsoft.com/office/drawing/2014/main" id="{AC04EC12-E56B-A227-04C6-F27954A30E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0" y="3859"/>
                <a:ext cx="303" cy="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64" name="Line 24">
                <a:extLst>
                  <a:ext uri="{FF2B5EF4-FFF2-40B4-BE49-F238E27FC236}">
                    <a16:creationId xmlns:a16="http://schemas.microsoft.com/office/drawing/2014/main" id="{49586C9A-CE49-9E96-1459-02FA03AAB9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3" y="3921"/>
                <a:ext cx="208" cy="25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65" name="Line 25">
                <a:extLst>
                  <a:ext uri="{FF2B5EF4-FFF2-40B4-BE49-F238E27FC236}">
                    <a16:creationId xmlns:a16="http://schemas.microsoft.com/office/drawing/2014/main" id="{EE1FEF31-B8CE-1C41-6440-23D50F8F25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3" y="3564"/>
                <a:ext cx="71" cy="19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66" name="Line 26">
                <a:extLst>
                  <a:ext uri="{FF2B5EF4-FFF2-40B4-BE49-F238E27FC236}">
                    <a16:creationId xmlns:a16="http://schemas.microsoft.com/office/drawing/2014/main" id="{E266169B-FC1D-1765-C441-D1D32490A9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754"/>
                <a:ext cx="175" cy="2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67" name="Line 27">
                <a:extLst>
                  <a:ext uri="{FF2B5EF4-FFF2-40B4-BE49-F238E27FC236}">
                    <a16:creationId xmlns:a16="http://schemas.microsoft.com/office/drawing/2014/main" id="{2CED1391-A49C-5CF3-38B5-4411BE12A8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523"/>
                <a:ext cx="68" cy="12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68" name="Arc 28">
                <a:extLst>
                  <a:ext uri="{FF2B5EF4-FFF2-40B4-BE49-F238E27FC236}">
                    <a16:creationId xmlns:a16="http://schemas.microsoft.com/office/drawing/2014/main" id="{628F22FC-00CF-BD80-479C-CD97FA257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" y="3464"/>
                <a:ext cx="93" cy="207"/>
              </a:xfrm>
              <a:custGeom>
                <a:avLst/>
                <a:gdLst>
                  <a:gd name="G0" fmla="+- 20312 0 0"/>
                  <a:gd name="G1" fmla="+- 18782 0 0"/>
                  <a:gd name="G2" fmla="+- 21600 0 0"/>
                  <a:gd name="T0" fmla="*/ 0 w 20312"/>
                  <a:gd name="T1" fmla="*/ 11433 h 18782"/>
                  <a:gd name="T2" fmla="*/ 9644 w 20312"/>
                  <a:gd name="T3" fmla="*/ 0 h 18782"/>
                  <a:gd name="T4" fmla="*/ 20312 w 20312"/>
                  <a:gd name="T5" fmla="*/ 18782 h 18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2" h="18782" fill="none" extrusionOk="0">
                    <a:moveTo>
                      <a:pt x="0" y="11433"/>
                    </a:moveTo>
                    <a:cubicBezTo>
                      <a:pt x="1750" y="6595"/>
                      <a:pt x="5170" y="2541"/>
                      <a:pt x="9644" y="0"/>
                    </a:cubicBezTo>
                  </a:path>
                  <a:path w="20312" h="18782" stroke="0" extrusionOk="0">
                    <a:moveTo>
                      <a:pt x="0" y="11433"/>
                    </a:moveTo>
                    <a:cubicBezTo>
                      <a:pt x="1750" y="6595"/>
                      <a:pt x="5170" y="2541"/>
                      <a:pt x="9644" y="0"/>
                    </a:cubicBezTo>
                    <a:lnTo>
                      <a:pt x="20312" y="1878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69" name="Line 29">
                <a:extLst>
                  <a:ext uri="{FF2B5EF4-FFF2-40B4-BE49-F238E27FC236}">
                    <a16:creationId xmlns:a16="http://schemas.microsoft.com/office/drawing/2014/main" id="{5A3260F1-5039-3A95-B339-6D1603EDEC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0" y="3583"/>
                <a:ext cx="52" cy="2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70" name="Line 30">
                <a:extLst>
                  <a:ext uri="{FF2B5EF4-FFF2-40B4-BE49-F238E27FC236}">
                    <a16:creationId xmlns:a16="http://schemas.microsoft.com/office/drawing/2014/main" id="{F7CE24EB-C902-B750-E788-DC503C94AC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4" y="3648"/>
                <a:ext cx="68" cy="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35897" name="Group 57">
            <a:extLst>
              <a:ext uri="{FF2B5EF4-FFF2-40B4-BE49-F238E27FC236}">
                <a16:creationId xmlns:a16="http://schemas.microsoft.com/office/drawing/2014/main" id="{3CC2BF44-0162-9F90-0E4D-C111559709B5}"/>
              </a:ext>
            </a:extLst>
          </p:cNvPr>
          <p:cNvGrpSpPr>
            <a:grpSpLocks/>
          </p:cNvGrpSpPr>
          <p:nvPr/>
        </p:nvGrpSpPr>
        <p:grpSpPr bwMode="auto">
          <a:xfrm>
            <a:off x="6778625" y="5270500"/>
            <a:ext cx="1603375" cy="1319213"/>
            <a:chOff x="4270" y="3320"/>
            <a:chExt cx="1010" cy="831"/>
          </a:xfrm>
        </p:grpSpPr>
        <p:grpSp>
          <p:nvGrpSpPr>
            <p:cNvPr id="35885" name="Group 45">
              <a:extLst>
                <a:ext uri="{FF2B5EF4-FFF2-40B4-BE49-F238E27FC236}">
                  <a16:creationId xmlns:a16="http://schemas.microsoft.com/office/drawing/2014/main" id="{3593C8C0-7F3F-F4A1-B916-63914FDC85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0" y="3428"/>
              <a:ext cx="753" cy="426"/>
              <a:chOff x="4270" y="3428"/>
              <a:chExt cx="753" cy="426"/>
            </a:xfrm>
          </p:grpSpPr>
          <p:grpSp>
            <p:nvGrpSpPr>
              <p:cNvPr id="35875" name="Group 35">
                <a:extLst>
                  <a:ext uri="{FF2B5EF4-FFF2-40B4-BE49-F238E27FC236}">
                    <a16:creationId xmlns:a16="http://schemas.microsoft.com/office/drawing/2014/main" id="{794EBAB0-7292-7084-18E2-136F4378D0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0" y="3596"/>
                <a:ext cx="753" cy="258"/>
                <a:chOff x="4270" y="3596"/>
                <a:chExt cx="753" cy="258"/>
              </a:xfrm>
            </p:grpSpPr>
            <p:sp>
              <p:nvSpPr>
                <p:cNvPr id="35873" name="Oval 33">
                  <a:extLst>
                    <a:ext uri="{FF2B5EF4-FFF2-40B4-BE49-F238E27FC236}">
                      <a16:creationId xmlns:a16="http://schemas.microsoft.com/office/drawing/2014/main" id="{A7AC72ED-1146-60D6-A4CC-77F846BC22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70" y="3609"/>
                  <a:ext cx="753" cy="24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874" name="Oval 34">
                  <a:extLst>
                    <a:ext uri="{FF2B5EF4-FFF2-40B4-BE49-F238E27FC236}">
                      <a16:creationId xmlns:a16="http://schemas.microsoft.com/office/drawing/2014/main" id="{F0554F91-D9E1-5C06-7E3B-1ECA31D558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70" y="3596"/>
                  <a:ext cx="753" cy="24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5878" name="Group 38">
                <a:extLst>
                  <a:ext uri="{FF2B5EF4-FFF2-40B4-BE49-F238E27FC236}">
                    <a16:creationId xmlns:a16="http://schemas.microsoft.com/office/drawing/2014/main" id="{052D89B0-4C6C-5A35-47BD-90885C0008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85" y="3428"/>
                <a:ext cx="274" cy="320"/>
                <a:chOff x="4285" y="3428"/>
                <a:chExt cx="274" cy="320"/>
              </a:xfrm>
            </p:grpSpPr>
            <p:sp>
              <p:nvSpPr>
                <p:cNvPr id="35876" name="AutoShape 36">
                  <a:extLst>
                    <a:ext uri="{FF2B5EF4-FFF2-40B4-BE49-F238E27FC236}">
                      <a16:creationId xmlns:a16="http://schemas.microsoft.com/office/drawing/2014/main" id="{A0F58CA3-8F98-F657-2140-7E2E80B8C7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270" y="3481"/>
                  <a:ext cx="282" cy="252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877" name="Rectangle 37">
                  <a:extLst>
                    <a:ext uri="{FF2B5EF4-FFF2-40B4-BE49-F238E27FC236}">
                      <a16:creationId xmlns:a16="http://schemas.microsoft.com/office/drawing/2014/main" id="{1B10F606-5EA6-408F-9447-478E1AC80B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536" y="3428"/>
                  <a:ext cx="23" cy="31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5883" name="Group 43">
                <a:extLst>
                  <a:ext uri="{FF2B5EF4-FFF2-40B4-BE49-F238E27FC236}">
                    <a16:creationId xmlns:a16="http://schemas.microsoft.com/office/drawing/2014/main" id="{BBD3D62F-DE81-AE9E-A7EE-AF369D93DB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14" y="3680"/>
                <a:ext cx="122" cy="36"/>
                <a:chOff x="4614" y="3680"/>
                <a:chExt cx="122" cy="36"/>
              </a:xfrm>
            </p:grpSpPr>
            <p:grpSp>
              <p:nvGrpSpPr>
                <p:cNvPr id="35881" name="Group 41">
                  <a:extLst>
                    <a:ext uri="{FF2B5EF4-FFF2-40B4-BE49-F238E27FC236}">
                      <a16:creationId xmlns:a16="http://schemas.microsoft.com/office/drawing/2014/main" id="{B9FDD1E1-63D3-AB9F-E273-D075EC3D0B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15" y="3680"/>
                  <a:ext cx="121" cy="36"/>
                  <a:chOff x="4615" y="3680"/>
                  <a:chExt cx="121" cy="36"/>
                </a:xfrm>
              </p:grpSpPr>
              <p:sp>
                <p:nvSpPr>
                  <p:cNvPr id="35879" name="Arc 39">
                    <a:extLst>
                      <a:ext uri="{FF2B5EF4-FFF2-40B4-BE49-F238E27FC236}">
                        <a16:creationId xmlns:a16="http://schemas.microsoft.com/office/drawing/2014/main" id="{A363313E-F31B-C3AE-8655-76C250CC7A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15" y="3680"/>
                    <a:ext cx="61" cy="36"/>
                  </a:xfrm>
                  <a:custGeom>
                    <a:avLst/>
                    <a:gdLst>
                      <a:gd name="G0" fmla="+- 21600 0 0"/>
                      <a:gd name="G1" fmla="+- 21597 0 0"/>
                      <a:gd name="G2" fmla="+- 21600 0 0"/>
                      <a:gd name="T0" fmla="*/ 0 w 21600"/>
                      <a:gd name="T1" fmla="*/ 21597 h 21597"/>
                      <a:gd name="T2" fmla="*/ 21246 w 21600"/>
                      <a:gd name="T3" fmla="*/ 0 h 21597"/>
                      <a:gd name="T4" fmla="*/ 21600 w 21600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7" fill="none" extrusionOk="0">
                        <a:moveTo>
                          <a:pt x="0" y="21596"/>
                        </a:moveTo>
                        <a:cubicBezTo>
                          <a:pt x="0" y="9805"/>
                          <a:pt x="9456" y="193"/>
                          <a:pt x="21245" y="-1"/>
                        </a:cubicBezTo>
                      </a:path>
                      <a:path w="21600" h="21597" stroke="0" extrusionOk="0">
                        <a:moveTo>
                          <a:pt x="0" y="21596"/>
                        </a:moveTo>
                        <a:cubicBezTo>
                          <a:pt x="0" y="9805"/>
                          <a:pt x="9456" y="193"/>
                          <a:pt x="21245" y="-1"/>
                        </a:cubicBezTo>
                        <a:lnTo>
                          <a:pt x="21600" y="21597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5880" name="Arc 40">
                    <a:extLst>
                      <a:ext uri="{FF2B5EF4-FFF2-40B4-BE49-F238E27FC236}">
                        <a16:creationId xmlns:a16="http://schemas.microsoft.com/office/drawing/2014/main" id="{6FE6D178-2D75-F0CD-3D4C-C9604009AF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75" y="3680"/>
                    <a:ext cx="61" cy="3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5882" name="Line 42">
                  <a:extLst>
                    <a:ext uri="{FF2B5EF4-FFF2-40B4-BE49-F238E27FC236}">
                      <a16:creationId xmlns:a16="http://schemas.microsoft.com/office/drawing/2014/main" id="{60E6A919-EBF0-23B8-62AD-9B97A748CD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14" y="3714"/>
                  <a:ext cx="12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5884" name="Line 44">
                <a:extLst>
                  <a:ext uri="{FF2B5EF4-FFF2-40B4-BE49-F238E27FC236}">
                    <a16:creationId xmlns:a16="http://schemas.microsoft.com/office/drawing/2014/main" id="{BA0EB50A-4D12-3577-146F-52DE0D5DD8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78" y="3705"/>
                <a:ext cx="37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35896" name="Group 56">
              <a:extLst>
                <a:ext uri="{FF2B5EF4-FFF2-40B4-BE49-F238E27FC236}">
                  <a16:creationId xmlns:a16="http://schemas.microsoft.com/office/drawing/2014/main" id="{25AB17B1-06F7-5721-5D35-A6F75540DE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1" y="3320"/>
              <a:ext cx="589" cy="831"/>
              <a:chOff x="4691" y="3320"/>
              <a:chExt cx="589" cy="831"/>
            </a:xfrm>
          </p:grpSpPr>
          <p:sp>
            <p:nvSpPr>
              <p:cNvPr id="35886" name="Line 46">
                <a:extLst>
                  <a:ext uri="{FF2B5EF4-FFF2-40B4-BE49-F238E27FC236}">
                    <a16:creationId xmlns:a16="http://schemas.microsoft.com/office/drawing/2014/main" id="{53F04BA2-408D-BA66-1735-6B2BABAD9B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56" y="3824"/>
                <a:ext cx="324" cy="7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87" name="Line 47">
                <a:extLst>
                  <a:ext uri="{FF2B5EF4-FFF2-40B4-BE49-F238E27FC236}">
                    <a16:creationId xmlns:a16="http://schemas.microsoft.com/office/drawing/2014/main" id="{0B234D0C-CD30-F4E0-254A-94AA207558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56" y="3895"/>
                <a:ext cx="174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88" name="Line 48">
                <a:extLst>
                  <a:ext uri="{FF2B5EF4-FFF2-40B4-BE49-F238E27FC236}">
                    <a16:creationId xmlns:a16="http://schemas.microsoft.com/office/drawing/2014/main" id="{1DC1020D-2FD6-7857-CD80-D5694742E9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59" y="3522"/>
                <a:ext cx="146" cy="21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89" name="Line 49">
                <a:extLst>
                  <a:ext uri="{FF2B5EF4-FFF2-40B4-BE49-F238E27FC236}">
                    <a16:creationId xmlns:a16="http://schemas.microsoft.com/office/drawing/2014/main" id="{3E3A274B-E7F5-E37E-4F00-C2B9EF4CB0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25" y="3621"/>
                <a:ext cx="31" cy="1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90" name="Line 50">
                <a:extLst>
                  <a:ext uri="{FF2B5EF4-FFF2-40B4-BE49-F238E27FC236}">
                    <a16:creationId xmlns:a16="http://schemas.microsoft.com/office/drawing/2014/main" id="{9B558F46-4339-4C9E-A99F-2B3E1D0FD7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88" y="3520"/>
                <a:ext cx="48" cy="11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91" name="Arc 51">
                <a:extLst>
                  <a:ext uri="{FF2B5EF4-FFF2-40B4-BE49-F238E27FC236}">
                    <a16:creationId xmlns:a16="http://schemas.microsoft.com/office/drawing/2014/main" id="{4BFB95DF-BBEF-C787-E04C-F3260BD8E3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2" y="3412"/>
                <a:ext cx="280" cy="177"/>
              </a:xfrm>
              <a:custGeom>
                <a:avLst/>
                <a:gdLst>
                  <a:gd name="G0" fmla="+- 0 0 0"/>
                  <a:gd name="G1" fmla="+- 18668 0 0"/>
                  <a:gd name="G2" fmla="+- 21600 0 0"/>
                  <a:gd name="T0" fmla="*/ 10865 w 20297"/>
                  <a:gd name="T1" fmla="*/ 0 h 18668"/>
                  <a:gd name="T2" fmla="*/ 20297 w 20297"/>
                  <a:gd name="T3" fmla="*/ 11279 h 18668"/>
                  <a:gd name="T4" fmla="*/ 0 w 20297"/>
                  <a:gd name="T5" fmla="*/ 18668 h 18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7" h="18668" fill="none" extrusionOk="0">
                    <a:moveTo>
                      <a:pt x="10865" y="-1"/>
                    </a:moveTo>
                    <a:cubicBezTo>
                      <a:pt x="15231" y="2540"/>
                      <a:pt x="18568" y="6531"/>
                      <a:pt x="20296" y="11279"/>
                    </a:cubicBezTo>
                  </a:path>
                  <a:path w="20297" h="18668" stroke="0" extrusionOk="0">
                    <a:moveTo>
                      <a:pt x="10865" y="-1"/>
                    </a:moveTo>
                    <a:cubicBezTo>
                      <a:pt x="15231" y="2540"/>
                      <a:pt x="18568" y="6531"/>
                      <a:pt x="20296" y="11279"/>
                    </a:cubicBezTo>
                    <a:lnTo>
                      <a:pt x="0" y="18668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92" name="Oval 52">
                <a:extLst>
                  <a:ext uri="{FF2B5EF4-FFF2-40B4-BE49-F238E27FC236}">
                    <a16:creationId xmlns:a16="http://schemas.microsoft.com/office/drawing/2014/main" id="{4E61F59A-2201-0760-7937-E4926E561A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0" y="3320"/>
                <a:ext cx="134" cy="17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93" name="Line 53">
                <a:extLst>
                  <a:ext uri="{FF2B5EF4-FFF2-40B4-BE49-F238E27FC236}">
                    <a16:creationId xmlns:a16="http://schemas.microsoft.com/office/drawing/2014/main" id="{767F1266-A426-D22B-1C3B-57A9D452A9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59" y="3516"/>
                <a:ext cx="47" cy="10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94" name="Line 54">
                <a:extLst>
                  <a:ext uri="{FF2B5EF4-FFF2-40B4-BE49-F238E27FC236}">
                    <a16:creationId xmlns:a16="http://schemas.microsoft.com/office/drawing/2014/main" id="{2DAA2631-FCF6-1C39-7EE5-AE0A8EC6DA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06" y="3615"/>
                <a:ext cx="74" cy="2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95" name="Line 55">
                <a:extLst>
                  <a:ext uri="{FF2B5EF4-FFF2-40B4-BE49-F238E27FC236}">
                    <a16:creationId xmlns:a16="http://schemas.microsoft.com/office/drawing/2014/main" id="{8305C627-B642-422D-825E-F97E93E8CD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91" y="3635"/>
                <a:ext cx="197" cy="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35898" name="Line 58">
            <a:extLst>
              <a:ext uri="{FF2B5EF4-FFF2-40B4-BE49-F238E27FC236}">
                <a16:creationId xmlns:a16="http://schemas.microsoft.com/office/drawing/2014/main" id="{D530207D-3820-6E1F-6E0D-D1D228AE0A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71700" y="5791200"/>
            <a:ext cx="4448175" cy="7938"/>
          </a:xfrm>
          <a:prstGeom prst="line">
            <a:avLst/>
          </a:prstGeom>
          <a:noFill/>
          <a:ln w="25400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5899" name="Freeform 59">
            <a:extLst>
              <a:ext uri="{FF2B5EF4-FFF2-40B4-BE49-F238E27FC236}">
                <a16:creationId xmlns:a16="http://schemas.microsoft.com/office/drawing/2014/main" id="{26102BFE-607A-42D9-DD2E-897681EEF670}"/>
              </a:ext>
            </a:extLst>
          </p:cNvPr>
          <p:cNvSpPr>
            <a:spLocks/>
          </p:cNvSpPr>
          <p:nvPr/>
        </p:nvSpPr>
        <p:spPr bwMode="auto">
          <a:xfrm>
            <a:off x="4048125" y="1466850"/>
            <a:ext cx="287338" cy="4344988"/>
          </a:xfrm>
          <a:custGeom>
            <a:avLst/>
            <a:gdLst>
              <a:gd name="T0" fmla="*/ 67 w 181"/>
              <a:gd name="T1" fmla="*/ 2736 h 2737"/>
              <a:gd name="T2" fmla="*/ 146 w 181"/>
              <a:gd name="T3" fmla="*/ 1997 h 2737"/>
              <a:gd name="T4" fmla="*/ 47 w 181"/>
              <a:gd name="T5" fmla="*/ 1997 h 2737"/>
              <a:gd name="T6" fmla="*/ 173 w 181"/>
              <a:gd name="T7" fmla="*/ 1220 h 2737"/>
              <a:gd name="T8" fmla="*/ 4 w 181"/>
              <a:gd name="T9" fmla="*/ 1245 h 2737"/>
              <a:gd name="T10" fmla="*/ 162 w 181"/>
              <a:gd name="T11" fmla="*/ 603 h 2737"/>
              <a:gd name="T12" fmla="*/ 0 w 181"/>
              <a:gd name="T13" fmla="*/ 584 h 2737"/>
              <a:gd name="T14" fmla="*/ 180 w 181"/>
              <a:gd name="T15" fmla="*/ 0 h 2737"/>
              <a:gd name="T16" fmla="*/ 175 w 181"/>
              <a:gd name="T17" fmla="*/ 5 h 2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1" h="2737">
                <a:moveTo>
                  <a:pt x="67" y="2736"/>
                </a:moveTo>
                <a:lnTo>
                  <a:pt x="146" y="1997"/>
                </a:lnTo>
                <a:lnTo>
                  <a:pt x="47" y="1997"/>
                </a:lnTo>
                <a:lnTo>
                  <a:pt x="173" y="1220"/>
                </a:lnTo>
                <a:lnTo>
                  <a:pt x="4" y="1245"/>
                </a:lnTo>
                <a:lnTo>
                  <a:pt x="162" y="603"/>
                </a:lnTo>
                <a:lnTo>
                  <a:pt x="0" y="584"/>
                </a:lnTo>
                <a:lnTo>
                  <a:pt x="180" y="0"/>
                </a:lnTo>
                <a:lnTo>
                  <a:pt x="175" y="5"/>
                </a:lnTo>
              </a:path>
            </a:pathLst>
          </a:custGeom>
          <a:noFill/>
          <a:ln w="254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5900" name="Freeform 60">
            <a:extLst>
              <a:ext uri="{FF2B5EF4-FFF2-40B4-BE49-F238E27FC236}">
                <a16:creationId xmlns:a16="http://schemas.microsoft.com/office/drawing/2014/main" id="{02B33AD9-1372-8702-C8FA-997B5969D753}"/>
              </a:ext>
            </a:extLst>
          </p:cNvPr>
          <p:cNvSpPr>
            <a:spLocks/>
          </p:cNvSpPr>
          <p:nvPr/>
        </p:nvSpPr>
        <p:spPr bwMode="auto">
          <a:xfrm>
            <a:off x="1581150" y="3600450"/>
            <a:ext cx="582613" cy="601663"/>
          </a:xfrm>
          <a:custGeom>
            <a:avLst/>
            <a:gdLst>
              <a:gd name="T0" fmla="*/ 219 w 367"/>
              <a:gd name="T1" fmla="*/ 6 h 379"/>
              <a:gd name="T2" fmla="*/ 189 w 367"/>
              <a:gd name="T3" fmla="*/ 0 h 379"/>
              <a:gd name="T4" fmla="*/ 164 w 367"/>
              <a:gd name="T5" fmla="*/ 0 h 379"/>
              <a:gd name="T6" fmla="*/ 134 w 367"/>
              <a:gd name="T7" fmla="*/ 0 h 379"/>
              <a:gd name="T8" fmla="*/ 115 w 367"/>
              <a:gd name="T9" fmla="*/ 6 h 379"/>
              <a:gd name="T10" fmla="*/ 97 w 367"/>
              <a:gd name="T11" fmla="*/ 6 h 379"/>
              <a:gd name="T12" fmla="*/ 73 w 367"/>
              <a:gd name="T13" fmla="*/ 20 h 379"/>
              <a:gd name="T14" fmla="*/ 54 w 367"/>
              <a:gd name="T15" fmla="*/ 20 h 379"/>
              <a:gd name="T16" fmla="*/ 30 w 367"/>
              <a:gd name="T17" fmla="*/ 41 h 379"/>
              <a:gd name="T18" fmla="*/ 12 w 367"/>
              <a:gd name="T19" fmla="*/ 61 h 379"/>
              <a:gd name="T20" fmla="*/ 6 w 367"/>
              <a:gd name="T21" fmla="*/ 96 h 379"/>
              <a:gd name="T22" fmla="*/ 6 w 367"/>
              <a:gd name="T23" fmla="*/ 116 h 379"/>
              <a:gd name="T24" fmla="*/ 0 w 367"/>
              <a:gd name="T25" fmla="*/ 151 h 379"/>
              <a:gd name="T26" fmla="*/ 0 w 367"/>
              <a:gd name="T27" fmla="*/ 171 h 379"/>
              <a:gd name="T28" fmla="*/ 6 w 367"/>
              <a:gd name="T29" fmla="*/ 206 h 379"/>
              <a:gd name="T30" fmla="*/ 18 w 367"/>
              <a:gd name="T31" fmla="*/ 233 h 379"/>
              <a:gd name="T32" fmla="*/ 24 w 367"/>
              <a:gd name="T33" fmla="*/ 254 h 379"/>
              <a:gd name="T34" fmla="*/ 42 w 367"/>
              <a:gd name="T35" fmla="*/ 274 h 379"/>
              <a:gd name="T36" fmla="*/ 61 w 367"/>
              <a:gd name="T37" fmla="*/ 295 h 379"/>
              <a:gd name="T38" fmla="*/ 85 w 367"/>
              <a:gd name="T39" fmla="*/ 316 h 379"/>
              <a:gd name="T40" fmla="*/ 109 w 367"/>
              <a:gd name="T41" fmla="*/ 323 h 379"/>
              <a:gd name="T42" fmla="*/ 128 w 367"/>
              <a:gd name="T43" fmla="*/ 343 h 379"/>
              <a:gd name="T44" fmla="*/ 146 w 367"/>
              <a:gd name="T45" fmla="*/ 350 h 379"/>
              <a:gd name="T46" fmla="*/ 207 w 367"/>
              <a:gd name="T47" fmla="*/ 364 h 379"/>
              <a:gd name="T48" fmla="*/ 231 w 367"/>
              <a:gd name="T49" fmla="*/ 371 h 379"/>
              <a:gd name="T50" fmla="*/ 250 w 367"/>
              <a:gd name="T51" fmla="*/ 371 h 379"/>
              <a:gd name="T52" fmla="*/ 268 w 367"/>
              <a:gd name="T53" fmla="*/ 378 h 379"/>
              <a:gd name="T54" fmla="*/ 286 w 367"/>
              <a:gd name="T55" fmla="*/ 371 h 379"/>
              <a:gd name="T56" fmla="*/ 305 w 367"/>
              <a:gd name="T57" fmla="*/ 364 h 379"/>
              <a:gd name="T58" fmla="*/ 323 w 367"/>
              <a:gd name="T59" fmla="*/ 364 h 379"/>
              <a:gd name="T60" fmla="*/ 335 w 367"/>
              <a:gd name="T61" fmla="*/ 343 h 379"/>
              <a:gd name="T62" fmla="*/ 341 w 367"/>
              <a:gd name="T63" fmla="*/ 323 h 379"/>
              <a:gd name="T64" fmla="*/ 359 w 367"/>
              <a:gd name="T65" fmla="*/ 295 h 379"/>
              <a:gd name="T66" fmla="*/ 359 w 367"/>
              <a:gd name="T67" fmla="*/ 274 h 379"/>
              <a:gd name="T68" fmla="*/ 366 w 367"/>
              <a:gd name="T69" fmla="*/ 254 h 379"/>
              <a:gd name="T70" fmla="*/ 366 w 367"/>
              <a:gd name="T71" fmla="*/ 219 h 379"/>
              <a:gd name="T72" fmla="*/ 366 w 367"/>
              <a:gd name="T73" fmla="*/ 185 h 379"/>
              <a:gd name="T74" fmla="*/ 353 w 367"/>
              <a:gd name="T75" fmla="*/ 151 h 379"/>
              <a:gd name="T76" fmla="*/ 335 w 367"/>
              <a:gd name="T77" fmla="*/ 130 h 379"/>
              <a:gd name="T78" fmla="*/ 323 w 367"/>
              <a:gd name="T79" fmla="*/ 103 h 379"/>
              <a:gd name="T80" fmla="*/ 311 w 367"/>
              <a:gd name="T81" fmla="*/ 82 h 379"/>
              <a:gd name="T82" fmla="*/ 292 w 367"/>
              <a:gd name="T83" fmla="*/ 68 h 379"/>
              <a:gd name="T84" fmla="*/ 308 w 367"/>
              <a:gd name="T85" fmla="*/ 82 h 379"/>
              <a:gd name="T86" fmla="*/ 308 w 367"/>
              <a:gd name="T87" fmla="*/ 65 h 379"/>
              <a:gd name="T88" fmla="*/ 290 w 367"/>
              <a:gd name="T89" fmla="*/ 57 h 379"/>
              <a:gd name="T90" fmla="*/ 246 w 367"/>
              <a:gd name="T91" fmla="*/ 45 h 379"/>
              <a:gd name="T92" fmla="*/ 204 w 367"/>
              <a:gd name="T93" fmla="*/ 45 h 379"/>
              <a:gd name="T94" fmla="*/ 167 w 367"/>
              <a:gd name="T95" fmla="*/ 61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67" h="379">
                <a:moveTo>
                  <a:pt x="219" y="6"/>
                </a:moveTo>
                <a:lnTo>
                  <a:pt x="189" y="0"/>
                </a:lnTo>
                <a:lnTo>
                  <a:pt x="164" y="0"/>
                </a:lnTo>
                <a:lnTo>
                  <a:pt x="134" y="0"/>
                </a:lnTo>
                <a:lnTo>
                  <a:pt x="115" y="6"/>
                </a:lnTo>
                <a:lnTo>
                  <a:pt x="97" y="6"/>
                </a:lnTo>
                <a:lnTo>
                  <a:pt x="73" y="20"/>
                </a:lnTo>
                <a:lnTo>
                  <a:pt x="54" y="20"/>
                </a:lnTo>
                <a:lnTo>
                  <a:pt x="30" y="41"/>
                </a:lnTo>
                <a:lnTo>
                  <a:pt x="12" y="61"/>
                </a:lnTo>
                <a:lnTo>
                  <a:pt x="6" y="96"/>
                </a:lnTo>
                <a:lnTo>
                  <a:pt x="6" y="116"/>
                </a:lnTo>
                <a:lnTo>
                  <a:pt x="0" y="151"/>
                </a:lnTo>
                <a:lnTo>
                  <a:pt x="0" y="171"/>
                </a:lnTo>
                <a:lnTo>
                  <a:pt x="6" y="206"/>
                </a:lnTo>
                <a:lnTo>
                  <a:pt x="18" y="233"/>
                </a:lnTo>
                <a:lnTo>
                  <a:pt x="24" y="254"/>
                </a:lnTo>
                <a:lnTo>
                  <a:pt x="42" y="274"/>
                </a:lnTo>
                <a:lnTo>
                  <a:pt x="61" y="295"/>
                </a:lnTo>
                <a:lnTo>
                  <a:pt x="85" y="316"/>
                </a:lnTo>
                <a:lnTo>
                  <a:pt x="109" y="323"/>
                </a:lnTo>
                <a:lnTo>
                  <a:pt x="128" y="343"/>
                </a:lnTo>
                <a:lnTo>
                  <a:pt x="146" y="350"/>
                </a:lnTo>
                <a:lnTo>
                  <a:pt x="207" y="364"/>
                </a:lnTo>
                <a:lnTo>
                  <a:pt x="231" y="371"/>
                </a:lnTo>
                <a:lnTo>
                  <a:pt x="250" y="371"/>
                </a:lnTo>
                <a:lnTo>
                  <a:pt x="268" y="378"/>
                </a:lnTo>
                <a:lnTo>
                  <a:pt x="286" y="371"/>
                </a:lnTo>
                <a:lnTo>
                  <a:pt x="305" y="364"/>
                </a:lnTo>
                <a:lnTo>
                  <a:pt x="323" y="364"/>
                </a:lnTo>
                <a:lnTo>
                  <a:pt x="335" y="343"/>
                </a:lnTo>
                <a:lnTo>
                  <a:pt x="341" y="323"/>
                </a:lnTo>
                <a:lnTo>
                  <a:pt x="359" y="295"/>
                </a:lnTo>
                <a:lnTo>
                  <a:pt x="359" y="274"/>
                </a:lnTo>
                <a:lnTo>
                  <a:pt x="366" y="254"/>
                </a:lnTo>
                <a:lnTo>
                  <a:pt x="366" y="219"/>
                </a:lnTo>
                <a:lnTo>
                  <a:pt x="366" y="185"/>
                </a:lnTo>
                <a:lnTo>
                  <a:pt x="353" y="151"/>
                </a:lnTo>
                <a:lnTo>
                  <a:pt x="335" y="130"/>
                </a:lnTo>
                <a:lnTo>
                  <a:pt x="323" y="103"/>
                </a:lnTo>
                <a:lnTo>
                  <a:pt x="311" y="82"/>
                </a:lnTo>
                <a:lnTo>
                  <a:pt x="292" y="68"/>
                </a:lnTo>
                <a:lnTo>
                  <a:pt x="308" y="82"/>
                </a:lnTo>
                <a:lnTo>
                  <a:pt x="308" y="65"/>
                </a:lnTo>
                <a:lnTo>
                  <a:pt x="290" y="57"/>
                </a:lnTo>
                <a:lnTo>
                  <a:pt x="246" y="45"/>
                </a:lnTo>
                <a:lnTo>
                  <a:pt x="204" y="45"/>
                </a:lnTo>
                <a:lnTo>
                  <a:pt x="167" y="61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5901" name="Freeform 61">
            <a:extLst>
              <a:ext uri="{FF2B5EF4-FFF2-40B4-BE49-F238E27FC236}">
                <a16:creationId xmlns:a16="http://schemas.microsoft.com/office/drawing/2014/main" id="{BD612AB4-99EE-DB75-4434-CE4ED1131BA8}"/>
              </a:ext>
            </a:extLst>
          </p:cNvPr>
          <p:cNvSpPr>
            <a:spLocks/>
          </p:cNvSpPr>
          <p:nvPr/>
        </p:nvSpPr>
        <p:spPr bwMode="auto">
          <a:xfrm>
            <a:off x="5695950" y="3286125"/>
            <a:ext cx="582613" cy="601663"/>
          </a:xfrm>
          <a:custGeom>
            <a:avLst/>
            <a:gdLst>
              <a:gd name="T0" fmla="*/ 219 w 367"/>
              <a:gd name="T1" fmla="*/ 6 h 379"/>
              <a:gd name="T2" fmla="*/ 189 w 367"/>
              <a:gd name="T3" fmla="*/ 0 h 379"/>
              <a:gd name="T4" fmla="*/ 164 w 367"/>
              <a:gd name="T5" fmla="*/ 0 h 379"/>
              <a:gd name="T6" fmla="*/ 134 w 367"/>
              <a:gd name="T7" fmla="*/ 0 h 379"/>
              <a:gd name="T8" fmla="*/ 115 w 367"/>
              <a:gd name="T9" fmla="*/ 6 h 379"/>
              <a:gd name="T10" fmla="*/ 97 w 367"/>
              <a:gd name="T11" fmla="*/ 6 h 379"/>
              <a:gd name="T12" fmla="*/ 73 w 367"/>
              <a:gd name="T13" fmla="*/ 20 h 379"/>
              <a:gd name="T14" fmla="*/ 54 w 367"/>
              <a:gd name="T15" fmla="*/ 20 h 379"/>
              <a:gd name="T16" fmla="*/ 30 w 367"/>
              <a:gd name="T17" fmla="*/ 41 h 379"/>
              <a:gd name="T18" fmla="*/ 12 w 367"/>
              <a:gd name="T19" fmla="*/ 61 h 379"/>
              <a:gd name="T20" fmla="*/ 6 w 367"/>
              <a:gd name="T21" fmla="*/ 96 h 379"/>
              <a:gd name="T22" fmla="*/ 6 w 367"/>
              <a:gd name="T23" fmla="*/ 116 h 379"/>
              <a:gd name="T24" fmla="*/ 0 w 367"/>
              <a:gd name="T25" fmla="*/ 151 h 379"/>
              <a:gd name="T26" fmla="*/ 0 w 367"/>
              <a:gd name="T27" fmla="*/ 171 h 379"/>
              <a:gd name="T28" fmla="*/ 6 w 367"/>
              <a:gd name="T29" fmla="*/ 206 h 379"/>
              <a:gd name="T30" fmla="*/ 18 w 367"/>
              <a:gd name="T31" fmla="*/ 233 h 379"/>
              <a:gd name="T32" fmla="*/ 24 w 367"/>
              <a:gd name="T33" fmla="*/ 254 h 379"/>
              <a:gd name="T34" fmla="*/ 42 w 367"/>
              <a:gd name="T35" fmla="*/ 274 h 379"/>
              <a:gd name="T36" fmla="*/ 61 w 367"/>
              <a:gd name="T37" fmla="*/ 295 h 379"/>
              <a:gd name="T38" fmla="*/ 85 w 367"/>
              <a:gd name="T39" fmla="*/ 316 h 379"/>
              <a:gd name="T40" fmla="*/ 109 w 367"/>
              <a:gd name="T41" fmla="*/ 323 h 379"/>
              <a:gd name="T42" fmla="*/ 128 w 367"/>
              <a:gd name="T43" fmla="*/ 343 h 379"/>
              <a:gd name="T44" fmla="*/ 146 w 367"/>
              <a:gd name="T45" fmla="*/ 350 h 379"/>
              <a:gd name="T46" fmla="*/ 207 w 367"/>
              <a:gd name="T47" fmla="*/ 364 h 379"/>
              <a:gd name="T48" fmla="*/ 231 w 367"/>
              <a:gd name="T49" fmla="*/ 371 h 379"/>
              <a:gd name="T50" fmla="*/ 250 w 367"/>
              <a:gd name="T51" fmla="*/ 371 h 379"/>
              <a:gd name="T52" fmla="*/ 268 w 367"/>
              <a:gd name="T53" fmla="*/ 378 h 379"/>
              <a:gd name="T54" fmla="*/ 286 w 367"/>
              <a:gd name="T55" fmla="*/ 371 h 379"/>
              <a:gd name="T56" fmla="*/ 305 w 367"/>
              <a:gd name="T57" fmla="*/ 364 h 379"/>
              <a:gd name="T58" fmla="*/ 323 w 367"/>
              <a:gd name="T59" fmla="*/ 364 h 379"/>
              <a:gd name="T60" fmla="*/ 335 w 367"/>
              <a:gd name="T61" fmla="*/ 343 h 379"/>
              <a:gd name="T62" fmla="*/ 341 w 367"/>
              <a:gd name="T63" fmla="*/ 323 h 379"/>
              <a:gd name="T64" fmla="*/ 359 w 367"/>
              <a:gd name="T65" fmla="*/ 295 h 379"/>
              <a:gd name="T66" fmla="*/ 359 w 367"/>
              <a:gd name="T67" fmla="*/ 274 h 379"/>
              <a:gd name="T68" fmla="*/ 366 w 367"/>
              <a:gd name="T69" fmla="*/ 254 h 379"/>
              <a:gd name="T70" fmla="*/ 366 w 367"/>
              <a:gd name="T71" fmla="*/ 219 h 379"/>
              <a:gd name="T72" fmla="*/ 366 w 367"/>
              <a:gd name="T73" fmla="*/ 185 h 379"/>
              <a:gd name="T74" fmla="*/ 353 w 367"/>
              <a:gd name="T75" fmla="*/ 151 h 379"/>
              <a:gd name="T76" fmla="*/ 335 w 367"/>
              <a:gd name="T77" fmla="*/ 130 h 379"/>
              <a:gd name="T78" fmla="*/ 323 w 367"/>
              <a:gd name="T79" fmla="*/ 103 h 379"/>
              <a:gd name="T80" fmla="*/ 311 w 367"/>
              <a:gd name="T81" fmla="*/ 82 h 379"/>
              <a:gd name="T82" fmla="*/ 292 w 367"/>
              <a:gd name="T83" fmla="*/ 68 h 379"/>
              <a:gd name="T84" fmla="*/ 308 w 367"/>
              <a:gd name="T85" fmla="*/ 82 h 379"/>
              <a:gd name="T86" fmla="*/ 308 w 367"/>
              <a:gd name="T87" fmla="*/ 65 h 379"/>
              <a:gd name="T88" fmla="*/ 290 w 367"/>
              <a:gd name="T89" fmla="*/ 57 h 379"/>
              <a:gd name="T90" fmla="*/ 246 w 367"/>
              <a:gd name="T91" fmla="*/ 45 h 379"/>
              <a:gd name="T92" fmla="*/ 204 w 367"/>
              <a:gd name="T93" fmla="*/ 45 h 379"/>
              <a:gd name="T94" fmla="*/ 167 w 367"/>
              <a:gd name="T95" fmla="*/ 61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67" h="379">
                <a:moveTo>
                  <a:pt x="219" y="6"/>
                </a:moveTo>
                <a:lnTo>
                  <a:pt x="189" y="0"/>
                </a:lnTo>
                <a:lnTo>
                  <a:pt x="164" y="0"/>
                </a:lnTo>
                <a:lnTo>
                  <a:pt x="134" y="0"/>
                </a:lnTo>
                <a:lnTo>
                  <a:pt x="115" y="6"/>
                </a:lnTo>
                <a:lnTo>
                  <a:pt x="97" y="6"/>
                </a:lnTo>
                <a:lnTo>
                  <a:pt x="73" y="20"/>
                </a:lnTo>
                <a:lnTo>
                  <a:pt x="54" y="20"/>
                </a:lnTo>
                <a:lnTo>
                  <a:pt x="30" y="41"/>
                </a:lnTo>
                <a:lnTo>
                  <a:pt x="12" y="61"/>
                </a:lnTo>
                <a:lnTo>
                  <a:pt x="6" y="96"/>
                </a:lnTo>
                <a:lnTo>
                  <a:pt x="6" y="116"/>
                </a:lnTo>
                <a:lnTo>
                  <a:pt x="0" y="151"/>
                </a:lnTo>
                <a:lnTo>
                  <a:pt x="0" y="171"/>
                </a:lnTo>
                <a:lnTo>
                  <a:pt x="6" y="206"/>
                </a:lnTo>
                <a:lnTo>
                  <a:pt x="18" y="233"/>
                </a:lnTo>
                <a:lnTo>
                  <a:pt x="24" y="254"/>
                </a:lnTo>
                <a:lnTo>
                  <a:pt x="42" y="274"/>
                </a:lnTo>
                <a:lnTo>
                  <a:pt x="61" y="295"/>
                </a:lnTo>
                <a:lnTo>
                  <a:pt x="85" y="316"/>
                </a:lnTo>
                <a:lnTo>
                  <a:pt x="109" y="323"/>
                </a:lnTo>
                <a:lnTo>
                  <a:pt x="128" y="343"/>
                </a:lnTo>
                <a:lnTo>
                  <a:pt x="146" y="350"/>
                </a:lnTo>
                <a:lnTo>
                  <a:pt x="207" y="364"/>
                </a:lnTo>
                <a:lnTo>
                  <a:pt x="231" y="371"/>
                </a:lnTo>
                <a:lnTo>
                  <a:pt x="250" y="371"/>
                </a:lnTo>
                <a:lnTo>
                  <a:pt x="268" y="378"/>
                </a:lnTo>
                <a:lnTo>
                  <a:pt x="286" y="371"/>
                </a:lnTo>
                <a:lnTo>
                  <a:pt x="305" y="364"/>
                </a:lnTo>
                <a:lnTo>
                  <a:pt x="323" y="364"/>
                </a:lnTo>
                <a:lnTo>
                  <a:pt x="335" y="343"/>
                </a:lnTo>
                <a:lnTo>
                  <a:pt x="341" y="323"/>
                </a:lnTo>
                <a:lnTo>
                  <a:pt x="359" y="295"/>
                </a:lnTo>
                <a:lnTo>
                  <a:pt x="359" y="274"/>
                </a:lnTo>
                <a:lnTo>
                  <a:pt x="366" y="254"/>
                </a:lnTo>
                <a:lnTo>
                  <a:pt x="366" y="219"/>
                </a:lnTo>
                <a:lnTo>
                  <a:pt x="366" y="185"/>
                </a:lnTo>
                <a:lnTo>
                  <a:pt x="353" y="151"/>
                </a:lnTo>
                <a:lnTo>
                  <a:pt x="335" y="130"/>
                </a:lnTo>
                <a:lnTo>
                  <a:pt x="323" y="103"/>
                </a:lnTo>
                <a:lnTo>
                  <a:pt x="311" y="82"/>
                </a:lnTo>
                <a:lnTo>
                  <a:pt x="292" y="68"/>
                </a:lnTo>
                <a:lnTo>
                  <a:pt x="308" y="82"/>
                </a:lnTo>
                <a:lnTo>
                  <a:pt x="308" y="65"/>
                </a:lnTo>
                <a:lnTo>
                  <a:pt x="290" y="57"/>
                </a:lnTo>
                <a:lnTo>
                  <a:pt x="246" y="45"/>
                </a:lnTo>
                <a:lnTo>
                  <a:pt x="204" y="45"/>
                </a:lnTo>
                <a:lnTo>
                  <a:pt x="167" y="61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5902" name="Freeform 62">
            <a:extLst>
              <a:ext uri="{FF2B5EF4-FFF2-40B4-BE49-F238E27FC236}">
                <a16:creationId xmlns:a16="http://schemas.microsoft.com/office/drawing/2014/main" id="{8B7BB304-0B52-DF16-C310-D37F4CA7663F}"/>
              </a:ext>
            </a:extLst>
          </p:cNvPr>
          <p:cNvSpPr>
            <a:spLocks/>
          </p:cNvSpPr>
          <p:nvPr/>
        </p:nvSpPr>
        <p:spPr bwMode="auto">
          <a:xfrm>
            <a:off x="7762875" y="3267075"/>
            <a:ext cx="582613" cy="601663"/>
          </a:xfrm>
          <a:custGeom>
            <a:avLst/>
            <a:gdLst>
              <a:gd name="T0" fmla="*/ 219 w 367"/>
              <a:gd name="T1" fmla="*/ 6 h 379"/>
              <a:gd name="T2" fmla="*/ 189 w 367"/>
              <a:gd name="T3" fmla="*/ 0 h 379"/>
              <a:gd name="T4" fmla="*/ 164 w 367"/>
              <a:gd name="T5" fmla="*/ 0 h 379"/>
              <a:gd name="T6" fmla="*/ 134 w 367"/>
              <a:gd name="T7" fmla="*/ 0 h 379"/>
              <a:gd name="T8" fmla="*/ 115 w 367"/>
              <a:gd name="T9" fmla="*/ 6 h 379"/>
              <a:gd name="T10" fmla="*/ 97 w 367"/>
              <a:gd name="T11" fmla="*/ 6 h 379"/>
              <a:gd name="T12" fmla="*/ 73 w 367"/>
              <a:gd name="T13" fmla="*/ 20 h 379"/>
              <a:gd name="T14" fmla="*/ 54 w 367"/>
              <a:gd name="T15" fmla="*/ 20 h 379"/>
              <a:gd name="T16" fmla="*/ 30 w 367"/>
              <a:gd name="T17" fmla="*/ 41 h 379"/>
              <a:gd name="T18" fmla="*/ 12 w 367"/>
              <a:gd name="T19" fmla="*/ 61 h 379"/>
              <a:gd name="T20" fmla="*/ 6 w 367"/>
              <a:gd name="T21" fmla="*/ 96 h 379"/>
              <a:gd name="T22" fmla="*/ 6 w 367"/>
              <a:gd name="T23" fmla="*/ 116 h 379"/>
              <a:gd name="T24" fmla="*/ 0 w 367"/>
              <a:gd name="T25" fmla="*/ 151 h 379"/>
              <a:gd name="T26" fmla="*/ 0 w 367"/>
              <a:gd name="T27" fmla="*/ 171 h 379"/>
              <a:gd name="T28" fmla="*/ 6 w 367"/>
              <a:gd name="T29" fmla="*/ 206 h 379"/>
              <a:gd name="T30" fmla="*/ 18 w 367"/>
              <a:gd name="T31" fmla="*/ 233 h 379"/>
              <a:gd name="T32" fmla="*/ 24 w 367"/>
              <a:gd name="T33" fmla="*/ 254 h 379"/>
              <a:gd name="T34" fmla="*/ 42 w 367"/>
              <a:gd name="T35" fmla="*/ 274 h 379"/>
              <a:gd name="T36" fmla="*/ 61 w 367"/>
              <a:gd name="T37" fmla="*/ 295 h 379"/>
              <a:gd name="T38" fmla="*/ 85 w 367"/>
              <a:gd name="T39" fmla="*/ 316 h 379"/>
              <a:gd name="T40" fmla="*/ 109 w 367"/>
              <a:gd name="T41" fmla="*/ 323 h 379"/>
              <a:gd name="T42" fmla="*/ 128 w 367"/>
              <a:gd name="T43" fmla="*/ 343 h 379"/>
              <a:gd name="T44" fmla="*/ 146 w 367"/>
              <a:gd name="T45" fmla="*/ 350 h 379"/>
              <a:gd name="T46" fmla="*/ 207 w 367"/>
              <a:gd name="T47" fmla="*/ 364 h 379"/>
              <a:gd name="T48" fmla="*/ 231 w 367"/>
              <a:gd name="T49" fmla="*/ 371 h 379"/>
              <a:gd name="T50" fmla="*/ 250 w 367"/>
              <a:gd name="T51" fmla="*/ 371 h 379"/>
              <a:gd name="T52" fmla="*/ 268 w 367"/>
              <a:gd name="T53" fmla="*/ 378 h 379"/>
              <a:gd name="T54" fmla="*/ 286 w 367"/>
              <a:gd name="T55" fmla="*/ 371 h 379"/>
              <a:gd name="T56" fmla="*/ 305 w 367"/>
              <a:gd name="T57" fmla="*/ 364 h 379"/>
              <a:gd name="T58" fmla="*/ 323 w 367"/>
              <a:gd name="T59" fmla="*/ 364 h 379"/>
              <a:gd name="T60" fmla="*/ 335 w 367"/>
              <a:gd name="T61" fmla="*/ 343 h 379"/>
              <a:gd name="T62" fmla="*/ 341 w 367"/>
              <a:gd name="T63" fmla="*/ 323 h 379"/>
              <a:gd name="T64" fmla="*/ 359 w 367"/>
              <a:gd name="T65" fmla="*/ 295 h 379"/>
              <a:gd name="T66" fmla="*/ 359 w 367"/>
              <a:gd name="T67" fmla="*/ 274 h 379"/>
              <a:gd name="T68" fmla="*/ 366 w 367"/>
              <a:gd name="T69" fmla="*/ 254 h 379"/>
              <a:gd name="T70" fmla="*/ 366 w 367"/>
              <a:gd name="T71" fmla="*/ 219 h 379"/>
              <a:gd name="T72" fmla="*/ 366 w 367"/>
              <a:gd name="T73" fmla="*/ 185 h 379"/>
              <a:gd name="T74" fmla="*/ 353 w 367"/>
              <a:gd name="T75" fmla="*/ 151 h 379"/>
              <a:gd name="T76" fmla="*/ 335 w 367"/>
              <a:gd name="T77" fmla="*/ 130 h 379"/>
              <a:gd name="T78" fmla="*/ 323 w 367"/>
              <a:gd name="T79" fmla="*/ 103 h 379"/>
              <a:gd name="T80" fmla="*/ 311 w 367"/>
              <a:gd name="T81" fmla="*/ 82 h 379"/>
              <a:gd name="T82" fmla="*/ 292 w 367"/>
              <a:gd name="T83" fmla="*/ 68 h 379"/>
              <a:gd name="T84" fmla="*/ 308 w 367"/>
              <a:gd name="T85" fmla="*/ 82 h 379"/>
              <a:gd name="T86" fmla="*/ 308 w 367"/>
              <a:gd name="T87" fmla="*/ 65 h 379"/>
              <a:gd name="T88" fmla="*/ 290 w 367"/>
              <a:gd name="T89" fmla="*/ 57 h 379"/>
              <a:gd name="T90" fmla="*/ 246 w 367"/>
              <a:gd name="T91" fmla="*/ 45 h 379"/>
              <a:gd name="T92" fmla="*/ 204 w 367"/>
              <a:gd name="T93" fmla="*/ 45 h 379"/>
              <a:gd name="T94" fmla="*/ 167 w 367"/>
              <a:gd name="T95" fmla="*/ 61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67" h="379">
                <a:moveTo>
                  <a:pt x="219" y="6"/>
                </a:moveTo>
                <a:lnTo>
                  <a:pt x="189" y="0"/>
                </a:lnTo>
                <a:lnTo>
                  <a:pt x="164" y="0"/>
                </a:lnTo>
                <a:lnTo>
                  <a:pt x="134" y="0"/>
                </a:lnTo>
                <a:lnTo>
                  <a:pt x="115" y="6"/>
                </a:lnTo>
                <a:lnTo>
                  <a:pt x="97" y="6"/>
                </a:lnTo>
                <a:lnTo>
                  <a:pt x="73" y="20"/>
                </a:lnTo>
                <a:lnTo>
                  <a:pt x="54" y="20"/>
                </a:lnTo>
                <a:lnTo>
                  <a:pt x="30" y="41"/>
                </a:lnTo>
                <a:lnTo>
                  <a:pt x="12" y="61"/>
                </a:lnTo>
                <a:lnTo>
                  <a:pt x="6" y="96"/>
                </a:lnTo>
                <a:lnTo>
                  <a:pt x="6" y="116"/>
                </a:lnTo>
                <a:lnTo>
                  <a:pt x="0" y="151"/>
                </a:lnTo>
                <a:lnTo>
                  <a:pt x="0" y="171"/>
                </a:lnTo>
                <a:lnTo>
                  <a:pt x="6" y="206"/>
                </a:lnTo>
                <a:lnTo>
                  <a:pt x="18" y="233"/>
                </a:lnTo>
                <a:lnTo>
                  <a:pt x="24" y="254"/>
                </a:lnTo>
                <a:lnTo>
                  <a:pt x="42" y="274"/>
                </a:lnTo>
                <a:lnTo>
                  <a:pt x="61" y="295"/>
                </a:lnTo>
                <a:lnTo>
                  <a:pt x="85" y="316"/>
                </a:lnTo>
                <a:lnTo>
                  <a:pt x="109" y="323"/>
                </a:lnTo>
                <a:lnTo>
                  <a:pt x="128" y="343"/>
                </a:lnTo>
                <a:lnTo>
                  <a:pt x="146" y="350"/>
                </a:lnTo>
                <a:lnTo>
                  <a:pt x="207" y="364"/>
                </a:lnTo>
                <a:lnTo>
                  <a:pt x="231" y="371"/>
                </a:lnTo>
                <a:lnTo>
                  <a:pt x="250" y="371"/>
                </a:lnTo>
                <a:lnTo>
                  <a:pt x="268" y="378"/>
                </a:lnTo>
                <a:lnTo>
                  <a:pt x="286" y="371"/>
                </a:lnTo>
                <a:lnTo>
                  <a:pt x="305" y="364"/>
                </a:lnTo>
                <a:lnTo>
                  <a:pt x="323" y="364"/>
                </a:lnTo>
                <a:lnTo>
                  <a:pt x="335" y="343"/>
                </a:lnTo>
                <a:lnTo>
                  <a:pt x="341" y="323"/>
                </a:lnTo>
                <a:lnTo>
                  <a:pt x="359" y="295"/>
                </a:lnTo>
                <a:lnTo>
                  <a:pt x="359" y="274"/>
                </a:lnTo>
                <a:lnTo>
                  <a:pt x="366" y="254"/>
                </a:lnTo>
                <a:lnTo>
                  <a:pt x="366" y="219"/>
                </a:lnTo>
                <a:lnTo>
                  <a:pt x="366" y="185"/>
                </a:lnTo>
                <a:lnTo>
                  <a:pt x="353" y="151"/>
                </a:lnTo>
                <a:lnTo>
                  <a:pt x="335" y="130"/>
                </a:lnTo>
                <a:lnTo>
                  <a:pt x="323" y="103"/>
                </a:lnTo>
                <a:lnTo>
                  <a:pt x="311" y="82"/>
                </a:lnTo>
                <a:lnTo>
                  <a:pt x="292" y="68"/>
                </a:lnTo>
                <a:lnTo>
                  <a:pt x="308" y="82"/>
                </a:lnTo>
                <a:lnTo>
                  <a:pt x="308" y="65"/>
                </a:lnTo>
                <a:lnTo>
                  <a:pt x="290" y="57"/>
                </a:lnTo>
                <a:lnTo>
                  <a:pt x="246" y="45"/>
                </a:lnTo>
                <a:lnTo>
                  <a:pt x="204" y="45"/>
                </a:lnTo>
                <a:lnTo>
                  <a:pt x="167" y="61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5903" name="Arc 63">
            <a:extLst>
              <a:ext uri="{FF2B5EF4-FFF2-40B4-BE49-F238E27FC236}">
                <a16:creationId xmlns:a16="http://schemas.microsoft.com/office/drawing/2014/main" id="{2D90CAF3-88A3-BBE5-2A79-43E19A8C8C3F}"/>
              </a:ext>
            </a:extLst>
          </p:cNvPr>
          <p:cNvSpPr>
            <a:spLocks/>
          </p:cNvSpPr>
          <p:nvPr/>
        </p:nvSpPr>
        <p:spPr bwMode="auto">
          <a:xfrm rot="10800000">
            <a:off x="2185988" y="3552825"/>
            <a:ext cx="3532187" cy="409575"/>
          </a:xfrm>
          <a:custGeom>
            <a:avLst/>
            <a:gdLst>
              <a:gd name="G0" fmla="+- 127 0 0"/>
              <a:gd name="G1" fmla="+- 0 0 0"/>
              <a:gd name="G2" fmla="+- 21600 0 0"/>
              <a:gd name="T0" fmla="*/ 21704 w 21704"/>
              <a:gd name="T1" fmla="*/ 1005 h 21600"/>
              <a:gd name="T2" fmla="*/ 0 w 21704"/>
              <a:gd name="T3" fmla="*/ 21600 h 21600"/>
              <a:gd name="T4" fmla="*/ 127 w 21704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704" h="21600" fill="none" extrusionOk="0">
                <a:moveTo>
                  <a:pt x="21703" y="1004"/>
                </a:moveTo>
                <a:cubicBezTo>
                  <a:pt x="21166" y="12531"/>
                  <a:pt x="11665" y="21599"/>
                  <a:pt x="127" y="21599"/>
                </a:cubicBezTo>
                <a:cubicBezTo>
                  <a:pt x="84" y="21599"/>
                  <a:pt x="42" y="21599"/>
                  <a:pt x="0" y="21599"/>
                </a:cubicBezTo>
              </a:path>
              <a:path w="21704" h="21600" stroke="0" extrusionOk="0">
                <a:moveTo>
                  <a:pt x="21703" y="1004"/>
                </a:moveTo>
                <a:cubicBezTo>
                  <a:pt x="21166" y="12531"/>
                  <a:pt x="11665" y="21599"/>
                  <a:pt x="127" y="21599"/>
                </a:cubicBezTo>
                <a:cubicBezTo>
                  <a:pt x="84" y="21599"/>
                  <a:pt x="42" y="21599"/>
                  <a:pt x="0" y="21599"/>
                </a:cubicBezTo>
                <a:lnTo>
                  <a:pt x="127" y="0"/>
                </a:lnTo>
                <a:close/>
              </a:path>
            </a:pathLst>
          </a:custGeom>
          <a:noFill/>
          <a:ln w="25400" cap="rnd">
            <a:solidFill>
              <a:schemeClr val="accent1"/>
            </a:solidFill>
            <a:prstDash val="sysDot"/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5904" name="Arc 64">
            <a:extLst>
              <a:ext uri="{FF2B5EF4-FFF2-40B4-BE49-F238E27FC236}">
                <a16:creationId xmlns:a16="http://schemas.microsoft.com/office/drawing/2014/main" id="{7E7D2BEB-B4AF-529A-6AF1-BA4716E6344B}"/>
              </a:ext>
            </a:extLst>
          </p:cNvPr>
          <p:cNvSpPr>
            <a:spLocks/>
          </p:cNvSpPr>
          <p:nvPr/>
        </p:nvSpPr>
        <p:spPr bwMode="auto">
          <a:xfrm rot="10800000">
            <a:off x="6354763" y="3549650"/>
            <a:ext cx="1425575" cy="319088"/>
          </a:xfrm>
          <a:custGeom>
            <a:avLst/>
            <a:gdLst>
              <a:gd name="G0" fmla="+- 0 0 0"/>
              <a:gd name="G1" fmla="+- 0 0 0"/>
              <a:gd name="G2" fmla="+- 21600 0 0"/>
              <a:gd name="T0" fmla="*/ 17050 w 17050"/>
              <a:gd name="T1" fmla="*/ 13261 h 21600"/>
              <a:gd name="T2" fmla="*/ 115 w 17050"/>
              <a:gd name="T3" fmla="*/ 21600 h 21600"/>
              <a:gd name="T4" fmla="*/ 0 w 1705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050" h="21600" fill="none" extrusionOk="0">
                <a:moveTo>
                  <a:pt x="17050" y="13261"/>
                </a:moveTo>
                <a:cubicBezTo>
                  <a:pt x="12982" y="18490"/>
                  <a:pt x="6740" y="21564"/>
                  <a:pt x="114" y="21599"/>
                </a:cubicBezTo>
              </a:path>
              <a:path w="17050" h="21600" stroke="0" extrusionOk="0">
                <a:moveTo>
                  <a:pt x="17050" y="13261"/>
                </a:moveTo>
                <a:cubicBezTo>
                  <a:pt x="12982" y="18490"/>
                  <a:pt x="6740" y="21564"/>
                  <a:pt x="114" y="21599"/>
                </a:cubicBezTo>
                <a:lnTo>
                  <a:pt x="0" y="0"/>
                </a:lnTo>
                <a:close/>
              </a:path>
            </a:pathLst>
          </a:custGeom>
          <a:noFill/>
          <a:ln w="25400" cap="rnd">
            <a:solidFill>
              <a:schemeClr val="accent1"/>
            </a:solidFill>
            <a:prstDash val="sysDot"/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2A9B4747-38F3-72F2-A983-EC86FACEF5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2B6FBD2-7AEE-B8F3-836F-54B869767A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14425" y="2228850"/>
            <a:ext cx="6562725" cy="3467100"/>
          </a:xfrm>
          <a:noFill/>
          <a:ln/>
        </p:spPr>
        <p:txBody>
          <a:bodyPr/>
          <a:lstStyle/>
          <a:p>
            <a:r>
              <a:rPr lang="en-US" altLang="LID4096"/>
              <a:t>embody people’s gestures</a:t>
            </a:r>
          </a:p>
          <a:p>
            <a:pPr>
              <a:lnSpc>
                <a:spcPct val="160000"/>
              </a:lnSpc>
            </a:pPr>
            <a:r>
              <a:rPr lang="en-US" altLang="LID4096"/>
              <a:t>provide opportunities for</a:t>
            </a:r>
          </a:p>
          <a:p>
            <a:pPr lvl="1"/>
            <a:r>
              <a:rPr lang="en-US" altLang="LID4096"/>
              <a:t>supplying awareness information</a:t>
            </a:r>
          </a:p>
          <a:p>
            <a:pPr lvl="1"/>
            <a:r>
              <a:rPr lang="en-US" altLang="LID4096"/>
              <a:t>handling display differences </a:t>
            </a:r>
          </a:p>
          <a:p>
            <a:pPr>
              <a:lnSpc>
                <a:spcPct val="160000"/>
              </a:lnSpc>
            </a:pPr>
            <a:r>
              <a:rPr lang="en-US" altLang="LID4096"/>
              <a:t>raise unresolved issues</a:t>
            </a: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2C68557D-19E7-F1F1-4AC9-AD87C77E3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" y="1484313"/>
            <a:ext cx="3035300" cy="112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3600" b="1"/>
              <a:t>Telepointers:</a:t>
            </a:r>
            <a:br>
              <a:rPr lang="en-US" altLang="LID4096" sz="3200" b="1"/>
            </a:br>
            <a:endParaRPr lang="en-US" altLang="LID4096" sz="3200" b="1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47DBA8B9-1D70-F9EF-770C-5CD516A10B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For more information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30A03D08-887F-5704-8BF0-10A3199C95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4350" y="1733550"/>
            <a:ext cx="8372475" cy="4114800"/>
          </a:xfrm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http:</a:t>
            </a:r>
            <a:br>
              <a:rPr lang="en-US" altLang="LID4096"/>
            </a:br>
            <a:r>
              <a:rPr lang="en-US" altLang="LID4096"/>
              <a:t>//www.cpsc.ucalgary.ca/projects/grouplab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pPr>
              <a:buFont typeface="Monotype Sorts" pitchFamily="2" charset="2"/>
              <a:buNone/>
            </a:pPr>
            <a:r>
              <a:rPr lang="en-US" altLang="LID4096"/>
              <a:t>Research funded by:</a:t>
            </a:r>
          </a:p>
          <a:p>
            <a:pPr lvl="1"/>
            <a:r>
              <a:rPr lang="en-US" altLang="LID4096"/>
              <a:t>Intel Research Council</a:t>
            </a:r>
          </a:p>
          <a:p>
            <a:pPr lvl="1"/>
            <a:r>
              <a:rPr lang="en-US" altLang="LID4096"/>
              <a:t>National Science and Engineering Research Council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70DD9EB-A520-3B5E-6E70-2C725DA247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Single User Semantic Cursors</a:t>
            </a:r>
          </a:p>
        </p:txBody>
      </p:sp>
      <p:graphicFrame>
        <p:nvGraphicFramePr>
          <p:cNvPr id="38915" name="Object 3">
            <a:extLst>
              <a:ext uri="{FF2B5EF4-FFF2-40B4-BE49-F238E27FC236}">
                <a16:creationId xmlns:a16="http://schemas.microsoft.com/office/drawing/2014/main" id="{53E50121-B049-728E-ECEC-C6FEB8A96D1B}"/>
              </a:ext>
            </a:extLst>
          </p:cNvPr>
          <p:cNvGraphicFramePr>
            <a:graphicFrameLocks/>
          </p:cNvGraphicFramePr>
          <p:nvPr/>
        </p:nvGraphicFramePr>
        <p:xfrm>
          <a:off x="3484563" y="1857375"/>
          <a:ext cx="2343150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098360" imgH="574560" progId="Word.Document.6">
                  <p:embed/>
                </p:oleObj>
              </mc:Choice>
              <mc:Fallback>
                <p:oleObj name="Document" r:id="rId2" imgW="1098360" imgH="574560" progId="Word.Document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4563" y="1857375"/>
                        <a:ext cx="2343150" cy="121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6" name="Object 4">
            <a:extLst>
              <a:ext uri="{FF2B5EF4-FFF2-40B4-BE49-F238E27FC236}">
                <a16:creationId xmlns:a16="http://schemas.microsoft.com/office/drawing/2014/main" id="{D1B888D3-F5C4-A834-00A1-01276C7C59F2}"/>
              </a:ext>
            </a:extLst>
          </p:cNvPr>
          <p:cNvGraphicFramePr>
            <a:graphicFrameLocks/>
          </p:cNvGraphicFramePr>
          <p:nvPr/>
        </p:nvGraphicFramePr>
        <p:xfrm>
          <a:off x="3460750" y="3409950"/>
          <a:ext cx="3738563" cy="163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2230200" imgH="982440" progId="Word.Document.6">
                  <p:embed/>
                </p:oleObj>
              </mc:Choice>
              <mc:Fallback>
                <p:oleObj name="Document" r:id="rId4" imgW="2230200" imgH="982440" progId="Word.Document.6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0" y="3409950"/>
                        <a:ext cx="3738563" cy="163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7" name="Object 5">
            <a:extLst>
              <a:ext uri="{FF2B5EF4-FFF2-40B4-BE49-F238E27FC236}">
                <a16:creationId xmlns:a16="http://schemas.microsoft.com/office/drawing/2014/main" id="{FB45EC7C-99C4-077D-8919-1B0CA69719A5}"/>
              </a:ext>
            </a:extLst>
          </p:cNvPr>
          <p:cNvGraphicFramePr>
            <a:graphicFrameLocks/>
          </p:cNvGraphicFramePr>
          <p:nvPr/>
        </p:nvGraphicFramePr>
        <p:xfrm>
          <a:off x="3490913" y="5324475"/>
          <a:ext cx="1701800" cy="135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684000" imgH="545760" progId="Word.Document.6">
                  <p:embed/>
                </p:oleObj>
              </mc:Choice>
              <mc:Fallback>
                <p:oleObj name="Document" r:id="rId6" imgW="684000" imgH="545760" progId="Word.Document.6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0913" y="5324475"/>
                        <a:ext cx="1701800" cy="1354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8" name="Rectangle 6">
            <a:extLst>
              <a:ext uri="{FF2B5EF4-FFF2-40B4-BE49-F238E27FC236}">
                <a16:creationId xmlns:a16="http://schemas.microsoft.com/office/drawing/2014/main" id="{3BACA0A9-EA12-2995-EF28-83CF8736D8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Mode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r>
              <a:rPr lang="en-US" altLang="LID4096"/>
              <a:t>System state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r>
              <a:rPr lang="en-US" altLang="LID4096"/>
              <a:t>Help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B2663220-AB02-706E-33F4-4EC8D2A913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Display differences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779060F8-4E99-7A54-9868-B05B59B18A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3425" y="1390650"/>
            <a:ext cx="7772400" cy="4114800"/>
          </a:xfrm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Identical views too restrictive</a:t>
            </a:r>
          </a:p>
        </p:txBody>
      </p:sp>
      <p:grpSp>
        <p:nvGrpSpPr>
          <p:cNvPr id="39943" name="Group 7">
            <a:extLst>
              <a:ext uri="{FF2B5EF4-FFF2-40B4-BE49-F238E27FC236}">
                <a16:creationId xmlns:a16="http://schemas.microsoft.com/office/drawing/2014/main" id="{D765F67A-BD31-10A3-DBFC-253C031577DC}"/>
              </a:ext>
            </a:extLst>
          </p:cNvPr>
          <p:cNvGrpSpPr>
            <a:grpSpLocks/>
          </p:cNvGrpSpPr>
          <p:nvPr/>
        </p:nvGrpSpPr>
        <p:grpSpPr bwMode="auto">
          <a:xfrm>
            <a:off x="1247775" y="2216150"/>
            <a:ext cx="2590800" cy="3028950"/>
            <a:chOff x="786" y="1396"/>
            <a:chExt cx="1632" cy="1908"/>
          </a:xfrm>
        </p:grpSpPr>
        <p:graphicFrame>
          <p:nvGraphicFramePr>
            <p:cNvPr id="39940" name="Object 4">
              <a:extLst>
                <a:ext uri="{FF2B5EF4-FFF2-40B4-BE49-F238E27FC236}">
                  <a16:creationId xmlns:a16="http://schemas.microsoft.com/office/drawing/2014/main" id="{6EDB5796-5993-66CD-7597-C6615AE4039F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86" y="1396"/>
            <a:ext cx="1632" cy="19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2" imgW="1933560" imgH="2259000" progId="Word.Document.6">
                    <p:embed/>
                  </p:oleObj>
                </mc:Choice>
                <mc:Fallback>
                  <p:oleObj name="Document" r:id="rId2" imgW="1933560" imgH="2259000" progId="Word.Document.6">
                    <p:embed/>
                    <p:pic>
                      <p:nvPicPr>
                        <p:cNvPr id="0" name="Object 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6" y="1396"/>
                          <a:ext cx="1632" cy="19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1" name="Object 5">
              <a:extLst>
                <a:ext uri="{FF2B5EF4-FFF2-40B4-BE49-F238E27FC236}">
                  <a16:creationId xmlns:a16="http://schemas.microsoft.com/office/drawing/2014/main" id="{FB0ECB6C-B4C7-9E37-1627-0F97518248DF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618" y="2088"/>
            <a:ext cx="171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4" imgW="188640" imgH="206280" progId="Word.Document.6">
                    <p:embed/>
                  </p:oleObj>
                </mc:Choice>
                <mc:Fallback>
                  <p:oleObj name="Document" r:id="rId4" imgW="188640" imgH="206280" progId="Word.Document.6">
                    <p:embed/>
                    <p:pic>
                      <p:nvPicPr>
                        <p:cNvPr id="0" name="Object 5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8" y="2088"/>
                          <a:ext cx="171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2" name="Object 6">
              <a:extLst>
                <a:ext uri="{FF2B5EF4-FFF2-40B4-BE49-F238E27FC236}">
                  <a16:creationId xmlns:a16="http://schemas.microsoft.com/office/drawing/2014/main" id="{B0AA5AC0-A3C7-0D05-11FE-ABE2B2BD213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732" y="1884"/>
            <a:ext cx="171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6" imgW="188640" imgH="206280" progId="Word.Document.6">
                    <p:embed/>
                  </p:oleObj>
                </mc:Choice>
                <mc:Fallback>
                  <p:oleObj name="Document" r:id="rId6" imgW="188640" imgH="206280" progId="Word.Document.6">
                    <p:embed/>
                    <p:pic>
                      <p:nvPicPr>
                        <p:cNvPr id="0" name="Object 6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2" y="1884"/>
                          <a:ext cx="171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9947" name="Group 11">
            <a:extLst>
              <a:ext uri="{FF2B5EF4-FFF2-40B4-BE49-F238E27FC236}">
                <a16:creationId xmlns:a16="http://schemas.microsoft.com/office/drawing/2014/main" id="{D9F93EE6-B7C1-7578-9BB7-65F537DD9043}"/>
              </a:ext>
            </a:extLst>
          </p:cNvPr>
          <p:cNvGrpSpPr>
            <a:grpSpLocks/>
          </p:cNvGrpSpPr>
          <p:nvPr/>
        </p:nvGrpSpPr>
        <p:grpSpPr bwMode="auto">
          <a:xfrm>
            <a:off x="5505450" y="2263775"/>
            <a:ext cx="2590800" cy="3028950"/>
            <a:chOff x="3468" y="1426"/>
            <a:chExt cx="1632" cy="1908"/>
          </a:xfrm>
        </p:grpSpPr>
        <p:graphicFrame>
          <p:nvGraphicFramePr>
            <p:cNvPr id="39944" name="Object 8">
              <a:extLst>
                <a:ext uri="{FF2B5EF4-FFF2-40B4-BE49-F238E27FC236}">
                  <a16:creationId xmlns:a16="http://schemas.microsoft.com/office/drawing/2014/main" id="{5355E70F-C86F-39CA-ECA0-52826BB0B54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68" y="1426"/>
            <a:ext cx="1632" cy="19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7" imgW="1933560" imgH="2259000" progId="Word.Document.6">
                    <p:embed/>
                  </p:oleObj>
                </mc:Choice>
                <mc:Fallback>
                  <p:oleObj name="Document" r:id="rId7" imgW="1933560" imgH="2259000" progId="Word.Document.6">
                    <p:embed/>
                    <p:pic>
                      <p:nvPicPr>
                        <p:cNvPr id="0" name="Object 8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8" y="1426"/>
                          <a:ext cx="1632" cy="19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5" name="Object 9">
              <a:extLst>
                <a:ext uri="{FF2B5EF4-FFF2-40B4-BE49-F238E27FC236}">
                  <a16:creationId xmlns:a16="http://schemas.microsoft.com/office/drawing/2014/main" id="{DE69BB00-4D6F-CF3C-6BC8-A098806F44B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294" y="2118"/>
            <a:ext cx="171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8" imgW="188640" imgH="206280" progId="Word.Document.6">
                    <p:embed/>
                  </p:oleObj>
                </mc:Choice>
                <mc:Fallback>
                  <p:oleObj name="Document" r:id="rId8" imgW="188640" imgH="206280" progId="Word.Document.6">
                    <p:embed/>
                    <p:pic>
                      <p:nvPicPr>
                        <p:cNvPr id="0" name="Object 9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94" y="2118"/>
                          <a:ext cx="171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6" name="Object 10">
              <a:extLst>
                <a:ext uri="{FF2B5EF4-FFF2-40B4-BE49-F238E27FC236}">
                  <a16:creationId xmlns:a16="http://schemas.microsoft.com/office/drawing/2014/main" id="{207C779D-7EE0-6EB7-557F-66E898034FA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414" y="1902"/>
            <a:ext cx="171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9" imgW="188640" imgH="206280" progId="Word.Document.6">
                    <p:embed/>
                  </p:oleObj>
                </mc:Choice>
                <mc:Fallback>
                  <p:oleObj name="Document" r:id="rId9" imgW="188640" imgH="206280" progId="Word.Document.6">
                    <p:embed/>
                    <p:pic>
                      <p:nvPicPr>
                        <p:cNvPr id="0" name="Object 10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4" y="1902"/>
                          <a:ext cx="171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948" name="Rectangle 12">
            <a:extLst>
              <a:ext uri="{FF2B5EF4-FFF2-40B4-BE49-F238E27FC236}">
                <a16:creationId xmlns:a16="http://schemas.microsoft.com/office/drawing/2014/main" id="{4E296C46-76F8-C649-63A5-AC7E75646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0" y="6289675"/>
            <a:ext cx="168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/>
              <a:t>Saul’s View</a:t>
            </a:r>
          </a:p>
        </p:txBody>
      </p:sp>
      <p:sp>
        <p:nvSpPr>
          <p:cNvPr id="39949" name="Rectangle 13">
            <a:extLst>
              <a:ext uri="{FF2B5EF4-FFF2-40B4-BE49-F238E27FC236}">
                <a16:creationId xmlns:a16="http://schemas.microsoft.com/office/drawing/2014/main" id="{3F831D52-9388-B031-7979-A97911A0C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200" y="6280150"/>
            <a:ext cx="1665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/>
              <a:t>Carl’s View</a:t>
            </a:r>
          </a:p>
        </p:txBody>
      </p:sp>
      <p:grpSp>
        <p:nvGrpSpPr>
          <p:cNvPr id="39973" name="Group 37">
            <a:extLst>
              <a:ext uri="{FF2B5EF4-FFF2-40B4-BE49-F238E27FC236}">
                <a16:creationId xmlns:a16="http://schemas.microsoft.com/office/drawing/2014/main" id="{FAC92364-E486-FEC0-3D0C-7ECA2F014C42}"/>
              </a:ext>
            </a:extLst>
          </p:cNvPr>
          <p:cNvGrpSpPr>
            <a:grpSpLocks/>
          </p:cNvGrpSpPr>
          <p:nvPr/>
        </p:nvGrpSpPr>
        <p:grpSpPr bwMode="auto">
          <a:xfrm>
            <a:off x="739775" y="5384800"/>
            <a:ext cx="1265238" cy="1355725"/>
            <a:chOff x="466" y="3392"/>
            <a:chExt cx="797" cy="854"/>
          </a:xfrm>
        </p:grpSpPr>
        <p:grpSp>
          <p:nvGrpSpPr>
            <p:cNvPr id="39962" name="Group 26">
              <a:extLst>
                <a:ext uri="{FF2B5EF4-FFF2-40B4-BE49-F238E27FC236}">
                  <a16:creationId xmlns:a16="http://schemas.microsoft.com/office/drawing/2014/main" id="{AA1AD255-D267-ED75-310F-A70D061047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8" y="3557"/>
              <a:ext cx="705" cy="383"/>
              <a:chOff x="558" y="3557"/>
              <a:chExt cx="705" cy="383"/>
            </a:xfrm>
          </p:grpSpPr>
          <p:grpSp>
            <p:nvGrpSpPr>
              <p:cNvPr id="39952" name="Group 16">
                <a:extLst>
                  <a:ext uri="{FF2B5EF4-FFF2-40B4-BE49-F238E27FC236}">
                    <a16:creationId xmlns:a16="http://schemas.microsoft.com/office/drawing/2014/main" id="{48A47EA2-9338-E0EB-E607-9FA40F3986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8" y="3708"/>
                <a:ext cx="705" cy="232"/>
                <a:chOff x="558" y="3708"/>
                <a:chExt cx="705" cy="232"/>
              </a:xfrm>
            </p:grpSpPr>
            <p:sp>
              <p:nvSpPr>
                <p:cNvPr id="39950" name="Oval 14">
                  <a:extLst>
                    <a:ext uri="{FF2B5EF4-FFF2-40B4-BE49-F238E27FC236}">
                      <a16:creationId xmlns:a16="http://schemas.microsoft.com/office/drawing/2014/main" id="{21F22A6C-1952-AEA2-3732-B730B66EE7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8" y="3720"/>
                  <a:ext cx="705" cy="22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951" name="Oval 15">
                  <a:extLst>
                    <a:ext uri="{FF2B5EF4-FFF2-40B4-BE49-F238E27FC236}">
                      <a16:creationId xmlns:a16="http://schemas.microsoft.com/office/drawing/2014/main" id="{9B900F52-1034-AC68-2CF1-E62983183B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8" y="3708"/>
                  <a:ext cx="705" cy="21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9955" name="Group 19">
                <a:extLst>
                  <a:ext uri="{FF2B5EF4-FFF2-40B4-BE49-F238E27FC236}">
                    <a16:creationId xmlns:a16="http://schemas.microsoft.com/office/drawing/2014/main" id="{68C8D674-E351-730C-90F1-9EDF280AEB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92" y="3557"/>
                <a:ext cx="257" cy="288"/>
                <a:chOff x="992" y="3557"/>
                <a:chExt cx="257" cy="288"/>
              </a:xfrm>
            </p:grpSpPr>
            <p:sp>
              <p:nvSpPr>
                <p:cNvPr id="39953" name="AutoShape 17">
                  <a:extLst>
                    <a:ext uri="{FF2B5EF4-FFF2-40B4-BE49-F238E27FC236}">
                      <a16:creationId xmlns:a16="http://schemas.microsoft.com/office/drawing/2014/main" id="{34526A7C-5889-9BED-DCC2-71F9BAFB4C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004" y="3600"/>
                  <a:ext cx="254" cy="236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954" name="Rectangle 18">
                  <a:extLst>
                    <a:ext uri="{FF2B5EF4-FFF2-40B4-BE49-F238E27FC236}">
                      <a16:creationId xmlns:a16="http://schemas.microsoft.com/office/drawing/2014/main" id="{2B26A47B-6473-47D4-EED7-09E128D21B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992" y="3557"/>
                  <a:ext cx="21" cy="28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9960" name="Group 24">
                <a:extLst>
                  <a:ext uri="{FF2B5EF4-FFF2-40B4-BE49-F238E27FC236}">
                    <a16:creationId xmlns:a16="http://schemas.microsoft.com/office/drawing/2014/main" id="{35CA08F9-E3E7-1653-4983-162DE871E8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7" y="3864"/>
                <a:ext cx="114" cy="32"/>
                <a:chOff x="737" y="3864"/>
                <a:chExt cx="114" cy="32"/>
              </a:xfrm>
            </p:grpSpPr>
            <p:grpSp>
              <p:nvGrpSpPr>
                <p:cNvPr id="39958" name="Group 22">
                  <a:extLst>
                    <a:ext uri="{FF2B5EF4-FFF2-40B4-BE49-F238E27FC236}">
                      <a16:creationId xmlns:a16="http://schemas.microsoft.com/office/drawing/2014/main" id="{4A172DC5-6CB3-8F46-57CB-2C5F6B2AF6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38" y="3864"/>
                  <a:ext cx="113" cy="32"/>
                  <a:chOff x="738" y="3864"/>
                  <a:chExt cx="113" cy="32"/>
                </a:xfrm>
              </p:grpSpPr>
              <p:sp>
                <p:nvSpPr>
                  <p:cNvPr id="39956" name="Arc 20">
                    <a:extLst>
                      <a:ext uri="{FF2B5EF4-FFF2-40B4-BE49-F238E27FC236}">
                        <a16:creationId xmlns:a16="http://schemas.microsoft.com/office/drawing/2014/main" id="{A0DDCCDD-C185-8899-6F35-A9F9EF987F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4" y="3864"/>
                    <a:ext cx="57" cy="32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89"/>
                      <a:gd name="T1" fmla="*/ 0 h 21600"/>
                      <a:gd name="T2" fmla="*/ 21589 w 21589"/>
                      <a:gd name="T3" fmla="*/ 20915 h 21600"/>
                      <a:gd name="T4" fmla="*/ 0 w 2158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600" fill="none" extrusionOk="0">
                        <a:moveTo>
                          <a:pt x="0" y="0"/>
                        </a:moveTo>
                        <a:cubicBezTo>
                          <a:pt x="11662" y="0"/>
                          <a:pt x="21219" y="9258"/>
                          <a:pt x="21589" y="20914"/>
                        </a:cubicBezTo>
                      </a:path>
                      <a:path w="21589" h="21600" stroke="0" extrusionOk="0">
                        <a:moveTo>
                          <a:pt x="0" y="0"/>
                        </a:moveTo>
                        <a:cubicBezTo>
                          <a:pt x="11662" y="0"/>
                          <a:pt x="21219" y="9258"/>
                          <a:pt x="21589" y="20914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9957" name="Arc 21">
                    <a:extLst>
                      <a:ext uri="{FF2B5EF4-FFF2-40B4-BE49-F238E27FC236}">
                        <a16:creationId xmlns:a16="http://schemas.microsoft.com/office/drawing/2014/main" id="{5669BA50-A45A-E783-54A8-33047FD735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8" y="3865"/>
                    <a:ext cx="57" cy="31"/>
                  </a:xfrm>
                  <a:custGeom>
                    <a:avLst/>
                    <a:gdLst>
                      <a:gd name="G0" fmla="+- 21589 0 0"/>
                      <a:gd name="G1" fmla="+- 21597 0 0"/>
                      <a:gd name="G2" fmla="+- 21600 0 0"/>
                      <a:gd name="T0" fmla="*/ 0 w 21589"/>
                      <a:gd name="T1" fmla="*/ 20912 h 21597"/>
                      <a:gd name="T2" fmla="*/ 21216 w 21589"/>
                      <a:gd name="T3" fmla="*/ 0 h 21597"/>
                      <a:gd name="T4" fmla="*/ 21589 w 21589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7" fill="none" extrusionOk="0">
                        <a:moveTo>
                          <a:pt x="-1" y="20911"/>
                        </a:moveTo>
                        <a:cubicBezTo>
                          <a:pt x="365" y="9399"/>
                          <a:pt x="9699" y="199"/>
                          <a:pt x="21216" y="0"/>
                        </a:cubicBezTo>
                      </a:path>
                      <a:path w="21589" h="21597" stroke="0" extrusionOk="0">
                        <a:moveTo>
                          <a:pt x="-1" y="20911"/>
                        </a:moveTo>
                        <a:cubicBezTo>
                          <a:pt x="365" y="9399"/>
                          <a:pt x="9699" y="199"/>
                          <a:pt x="21216" y="0"/>
                        </a:cubicBezTo>
                        <a:lnTo>
                          <a:pt x="21589" y="2159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9959" name="Line 23">
                  <a:extLst>
                    <a:ext uri="{FF2B5EF4-FFF2-40B4-BE49-F238E27FC236}">
                      <a16:creationId xmlns:a16="http://schemas.microsoft.com/office/drawing/2014/main" id="{638190D9-DAE8-9AAC-D0AE-BA7D900403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37" y="3894"/>
                  <a:ext cx="11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9961" name="Freeform 25">
                <a:extLst>
                  <a:ext uri="{FF2B5EF4-FFF2-40B4-BE49-F238E27FC236}">
                    <a16:creationId xmlns:a16="http://schemas.microsoft.com/office/drawing/2014/main" id="{224D4188-B808-C69F-0E0A-F1F22E7430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" y="3833"/>
                <a:ext cx="321" cy="56"/>
              </a:xfrm>
              <a:custGeom>
                <a:avLst/>
                <a:gdLst>
                  <a:gd name="T0" fmla="*/ 0 w 321"/>
                  <a:gd name="T1" fmla="*/ 55 h 56"/>
                  <a:gd name="T2" fmla="*/ 14 w 321"/>
                  <a:gd name="T3" fmla="*/ 51 h 56"/>
                  <a:gd name="T4" fmla="*/ 39 w 321"/>
                  <a:gd name="T5" fmla="*/ 51 h 56"/>
                  <a:gd name="T6" fmla="*/ 54 w 321"/>
                  <a:gd name="T7" fmla="*/ 51 h 56"/>
                  <a:gd name="T8" fmla="*/ 68 w 321"/>
                  <a:gd name="T9" fmla="*/ 55 h 56"/>
                  <a:gd name="T10" fmla="*/ 80 w 321"/>
                  <a:gd name="T11" fmla="*/ 55 h 56"/>
                  <a:gd name="T12" fmla="*/ 97 w 321"/>
                  <a:gd name="T13" fmla="*/ 55 h 56"/>
                  <a:gd name="T14" fmla="*/ 112 w 321"/>
                  <a:gd name="T15" fmla="*/ 55 h 56"/>
                  <a:gd name="T16" fmla="*/ 123 w 321"/>
                  <a:gd name="T17" fmla="*/ 55 h 56"/>
                  <a:gd name="T18" fmla="*/ 138 w 321"/>
                  <a:gd name="T19" fmla="*/ 55 h 56"/>
                  <a:gd name="T20" fmla="*/ 148 w 321"/>
                  <a:gd name="T21" fmla="*/ 55 h 56"/>
                  <a:gd name="T22" fmla="*/ 163 w 321"/>
                  <a:gd name="T23" fmla="*/ 51 h 56"/>
                  <a:gd name="T24" fmla="*/ 174 w 321"/>
                  <a:gd name="T25" fmla="*/ 51 h 56"/>
                  <a:gd name="T26" fmla="*/ 185 w 321"/>
                  <a:gd name="T27" fmla="*/ 48 h 56"/>
                  <a:gd name="T28" fmla="*/ 196 w 321"/>
                  <a:gd name="T29" fmla="*/ 45 h 56"/>
                  <a:gd name="T30" fmla="*/ 207 w 321"/>
                  <a:gd name="T31" fmla="*/ 35 h 56"/>
                  <a:gd name="T32" fmla="*/ 218 w 321"/>
                  <a:gd name="T33" fmla="*/ 25 h 56"/>
                  <a:gd name="T34" fmla="*/ 232 w 321"/>
                  <a:gd name="T35" fmla="*/ 22 h 56"/>
                  <a:gd name="T36" fmla="*/ 243 w 321"/>
                  <a:gd name="T37" fmla="*/ 19 h 56"/>
                  <a:gd name="T38" fmla="*/ 269 w 321"/>
                  <a:gd name="T39" fmla="*/ 12 h 56"/>
                  <a:gd name="T40" fmla="*/ 279 w 321"/>
                  <a:gd name="T41" fmla="*/ 9 h 56"/>
                  <a:gd name="T42" fmla="*/ 290 w 321"/>
                  <a:gd name="T43" fmla="*/ 9 h 56"/>
                  <a:gd name="T44" fmla="*/ 301 w 321"/>
                  <a:gd name="T45" fmla="*/ 6 h 56"/>
                  <a:gd name="T46" fmla="*/ 312 w 321"/>
                  <a:gd name="T47" fmla="*/ 0 h 56"/>
                  <a:gd name="T48" fmla="*/ 320 w 321"/>
                  <a:gd name="T4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1" h="56">
                    <a:moveTo>
                      <a:pt x="0" y="55"/>
                    </a:moveTo>
                    <a:lnTo>
                      <a:pt x="14" y="51"/>
                    </a:lnTo>
                    <a:lnTo>
                      <a:pt x="39" y="51"/>
                    </a:lnTo>
                    <a:lnTo>
                      <a:pt x="54" y="51"/>
                    </a:lnTo>
                    <a:lnTo>
                      <a:pt x="68" y="55"/>
                    </a:lnTo>
                    <a:lnTo>
                      <a:pt x="80" y="55"/>
                    </a:lnTo>
                    <a:lnTo>
                      <a:pt x="97" y="55"/>
                    </a:lnTo>
                    <a:lnTo>
                      <a:pt x="112" y="55"/>
                    </a:lnTo>
                    <a:lnTo>
                      <a:pt x="123" y="55"/>
                    </a:lnTo>
                    <a:lnTo>
                      <a:pt x="138" y="55"/>
                    </a:lnTo>
                    <a:lnTo>
                      <a:pt x="148" y="55"/>
                    </a:lnTo>
                    <a:lnTo>
                      <a:pt x="163" y="51"/>
                    </a:lnTo>
                    <a:lnTo>
                      <a:pt x="174" y="51"/>
                    </a:lnTo>
                    <a:lnTo>
                      <a:pt x="185" y="48"/>
                    </a:lnTo>
                    <a:lnTo>
                      <a:pt x="196" y="45"/>
                    </a:lnTo>
                    <a:lnTo>
                      <a:pt x="207" y="35"/>
                    </a:lnTo>
                    <a:lnTo>
                      <a:pt x="218" y="25"/>
                    </a:lnTo>
                    <a:lnTo>
                      <a:pt x="232" y="22"/>
                    </a:lnTo>
                    <a:lnTo>
                      <a:pt x="243" y="19"/>
                    </a:lnTo>
                    <a:lnTo>
                      <a:pt x="269" y="12"/>
                    </a:lnTo>
                    <a:lnTo>
                      <a:pt x="279" y="9"/>
                    </a:lnTo>
                    <a:lnTo>
                      <a:pt x="290" y="9"/>
                    </a:lnTo>
                    <a:lnTo>
                      <a:pt x="301" y="6"/>
                    </a:lnTo>
                    <a:lnTo>
                      <a:pt x="312" y="0"/>
                    </a:lnTo>
                    <a:lnTo>
                      <a:pt x="320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39972" name="Group 36">
              <a:extLst>
                <a:ext uri="{FF2B5EF4-FFF2-40B4-BE49-F238E27FC236}">
                  <a16:creationId xmlns:a16="http://schemas.microsoft.com/office/drawing/2014/main" id="{1F31D25B-33C6-C720-ECFF-9CA1F8011F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" y="3392"/>
              <a:ext cx="511" cy="854"/>
              <a:chOff x="466" y="3392"/>
              <a:chExt cx="511" cy="854"/>
            </a:xfrm>
          </p:grpSpPr>
          <p:sp>
            <p:nvSpPr>
              <p:cNvPr id="39963" name="Oval 27">
                <a:extLst>
                  <a:ext uri="{FF2B5EF4-FFF2-40B4-BE49-F238E27FC236}">
                    <a16:creationId xmlns:a16="http://schemas.microsoft.com/office/drawing/2014/main" id="{D2F8325D-C5FA-F40E-39FF-7B6BD0D6B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3392"/>
                <a:ext cx="123" cy="15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64" name="Line 28">
                <a:extLst>
                  <a:ext uri="{FF2B5EF4-FFF2-40B4-BE49-F238E27FC236}">
                    <a16:creationId xmlns:a16="http://schemas.microsoft.com/office/drawing/2014/main" id="{5EAB2A92-84F9-1469-2DB5-0D27F4330E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" y="3931"/>
                <a:ext cx="303" cy="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65" name="Line 29">
                <a:extLst>
                  <a:ext uri="{FF2B5EF4-FFF2-40B4-BE49-F238E27FC236}">
                    <a16:creationId xmlns:a16="http://schemas.microsoft.com/office/drawing/2014/main" id="{72EC95DE-64E9-77D7-9493-5CA4933C6F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9" y="3993"/>
                <a:ext cx="208" cy="25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66" name="Line 30">
                <a:extLst>
                  <a:ext uri="{FF2B5EF4-FFF2-40B4-BE49-F238E27FC236}">
                    <a16:creationId xmlns:a16="http://schemas.microsoft.com/office/drawing/2014/main" id="{B6DD9359-F31A-A0C8-BB38-5BAC599FA6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9" y="3636"/>
                <a:ext cx="71" cy="19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67" name="Line 31">
                <a:extLst>
                  <a:ext uri="{FF2B5EF4-FFF2-40B4-BE49-F238E27FC236}">
                    <a16:creationId xmlns:a16="http://schemas.microsoft.com/office/drawing/2014/main" id="{548AD31C-2C30-C233-3396-217BAD502F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" y="3826"/>
                <a:ext cx="175" cy="2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68" name="Line 32">
                <a:extLst>
                  <a:ext uri="{FF2B5EF4-FFF2-40B4-BE49-F238E27FC236}">
                    <a16:creationId xmlns:a16="http://schemas.microsoft.com/office/drawing/2014/main" id="{F205560D-56AF-D59A-0488-5E8FC38AEF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" y="3595"/>
                <a:ext cx="68" cy="12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69" name="Arc 33">
                <a:extLst>
                  <a:ext uri="{FF2B5EF4-FFF2-40B4-BE49-F238E27FC236}">
                    <a16:creationId xmlns:a16="http://schemas.microsoft.com/office/drawing/2014/main" id="{DE32E7B3-272C-4A31-37FB-5A384A7ABA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" y="3536"/>
                <a:ext cx="93" cy="207"/>
              </a:xfrm>
              <a:custGeom>
                <a:avLst/>
                <a:gdLst>
                  <a:gd name="G0" fmla="+- 20312 0 0"/>
                  <a:gd name="G1" fmla="+- 18782 0 0"/>
                  <a:gd name="G2" fmla="+- 21600 0 0"/>
                  <a:gd name="T0" fmla="*/ 0 w 20312"/>
                  <a:gd name="T1" fmla="*/ 11433 h 18782"/>
                  <a:gd name="T2" fmla="*/ 9644 w 20312"/>
                  <a:gd name="T3" fmla="*/ 0 h 18782"/>
                  <a:gd name="T4" fmla="*/ 20312 w 20312"/>
                  <a:gd name="T5" fmla="*/ 18782 h 18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2" h="18782" fill="none" extrusionOk="0">
                    <a:moveTo>
                      <a:pt x="0" y="11433"/>
                    </a:moveTo>
                    <a:cubicBezTo>
                      <a:pt x="1750" y="6595"/>
                      <a:pt x="5170" y="2541"/>
                      <a:pt x="9644" y="0"/>
                    </a:cubicBezTo>
                  </a:path>
                  <a:path w="20312" h="18782" stroke="0" extrusionOk="0">
                    <a:moveTo>
                      <a:pt x="0" y="11433"/>
                    </a:moveTo>
                    <a:cubicBezTo>
                      <a:pt x="1750" y="6595"/>
                      <a:pt x="5170" y="2541"/>
                      <a:pt x="9644" y="0"/>
                    </a:cubicBezTo>
                    <a:lnTo>
                      <a:pt x="20312" y="1878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70" name="Line 34">
                <a:extLst>
                  <a:ext uri="{FF2B5EF4-FFF2-40B4-BE49-F238E27FC236}">
                    <a16:creationId xmlns:a16="http://schemas.microsoft.com/office/drawing/2014/main" id="{B21A6B1E-DCF5-A6B0-AA74-349752461C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6" y="3655"/>
                <a:ext cx="52" cy="2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71" name="Line 35">
                <a:extLst>
                  <a:ext uri="{FF2B5EF4-FFF2-40B4-BE49-F238E27FC236}">
                    <a16:creationId xmlns:a16="http://schemas.microsoft.com/office/drawing/2014/main" id="{FD76F2EA-ED9B-52AA-EFA4-770591DFA5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30" y="3720"/>
                <a:ext cx="68" cy="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39998" name="Group 62">
            <a:extLst>
              <a:ext uri="{FF2B5EF4-FFF2-40B4-BE49-F238E27FC236}">
                <a16:creationId xmlns:a16="http://schemas.microsoft.com/office/drawing/2014/main" id="{DAD44EDF-43ED-1BD2-EA6A-C1ED32E22EB1}"/>
              </a:ext>
            </a:extLst>
          </p:cNvPr>
          <p:cNvGrpSpPr>
            <a:grpSpLocks/>
          </p:cNvGrpSpPr>
          <p:nvPr/>
        </p:nvGrpSpPr>
        <p:grpSpPr bwMode="auto">
          <a:xfrm>
            <a:off x="6788150" y="5384800"/>
            <a:ext cx="1603375" cy="1319213"/>
            <a:chOff x="4276" y="3392"/>
            <a:chExt cx="1010" cy="831"/>
          </a:xfrm>
        </p:grpSpPr>
        <p:grpSp>
          <p:nvGrpSpPr>
            <p:cNvPr id="39986" name="Group 50">
              <a:extLst>
                <a:ext uri="{FF2B5EF4-FFF2-40B4-BE49-F238E27FC236}">
                  <a16:creationId xmlns:a16="http://schemas.microsoft.com/office/drawing/2014/main" id="{B81A5F3F-449B-2BA6-75B3-D3FAE1ABE3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6" y="3500"/>
              <a:ext cx="753" cy="426"/>
              <a:chOff x="4276" y="3500"/>
              <a:chExt cx="753" cy="426"/>
            </a:xfrm>
          </p:grpSpPr>
          <p:grpSp>
            <p:nvGrpSpPr>
              <p:cNvPr id="39976" name="Group 40">
                <a:extLst>
                  <a:ext uri="{FF2B5EF4-FFF2-40B4-BE49-F238E27FC236}">
                    <a16:creationId xmlns:a16="http://schemas.microsoft.com/office/drawing/2014/main" id="{00F99820-9B73-46A0-B0F2-BE740D1B3B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6" y="3668"/>
                <a:ext cx="753" cy="258"/>
                <a:chOff x="4276" y="3668"/>
                <a:chExt cx="753" cy="258"/>
              </a:xfrm>
            </p:grpSpPr>
            <p:sp>
              <p:nvSpPr>
                <p:cNvPr id="39974" name="Oval 38">
                  <a:extLst>
                    <a:ext uri="{FF2B5EF4-FFF2-40B4-BE49-F238E27FC236}">
                      <a16:creationId xmlns:a16="http://schemas.microsoft.com/office/drawing/2014/main" id="{F89595BD-E419-A040-90C9-BDAC17F706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76" y="3681"/>
                  <a:ext cx="753" cy="24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975" name="Oval 39">
                  <a:extLst>
                    <a:ext uri="{FF2B5EF4-FFF2-40B4-BE49-F238E27FC236}">
                      <a16:creationId xmlns:a16="http://schemas.microsoft.com/office/drawing/2014/main" id="{A10E3FAC-CA93-96E0-9356-F8F5C3A91F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76" y="3668"/>
                  <a:ext cx="753" cy="24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9979" name="Group 43">
                <a:extLst>
                  <a:ext uri="{FF2B5EF4-FFF2-40B4-BE49-F238E27FC236}">
                    <a16:creationId xmlns:a16="http://schemas.microsoft.com/office/drawing/2014/main" id="{1CA61955-932F-549F-D5A8-EA3750547A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1" y="3500"/>
                <a:ext cx="274" cy="320"/>
                <a:chOff x="4291" y="3500"/>
                <a:chExt cx="274" cy="320"/>
              </a:xfrm>
            </p:grpSpPr>
            <p:sp>
              <p:nvSpPr>
                <p:cNvPr id="39977" name="AutoShape 41">
                  <a:extLst>
                    <a:ext uri="{FF2B5EF4-FFF2-40B4-BE49-F238E27FC236}">
                      <a16:creationId xmlns:a16="http://schemas.microsoft.com/office/drawing/2014/main" id="{2A3BA288-D481-ECBE-12E9-B8F3306268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276" y="3553"/>
                  <a:ext cx="282" cy="252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978" name="Rectangle 42">
                  <a:extLst>
                    <a:ext uri="{FF2B5EF4-FFF2-40B4-BE49-F238E27FC236}">
                      <a16:creationId xmlns:a16="http://schemas.microsoft.com/office/drawing/2014/main" id="{27680254-EBB5-2BF4-FC28-E8ACA75864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542" y="3500"/>
                  <a:ext cx="23" cy="31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9984" name="Group 48">
                <a:extLst>
                  <a:ext uri="{FF2B5EF4-FFF2-40B4-BE49-F238E27FC236}">
                    <a16:creationId xmlns:a16="http://schemas.microsoft.com/office/drawing/2014/main" id="{D9F5DCBE-5243-3AF4-54CF-7DCFD46A7E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20" y="3752"/>
                <a:ext cx="122" cy="36"/>
                <a:chOff x="4620" y="3752"/>
                <a:chExt cx="122" cy="36"/>
              </a:xfrm>
            </p:grpSpPr>
            <p:grpSp>
              <p:nvGrpSpPr>
                <p:cNvPr id="39982" name="Group 46">
                  <a:extLst>
                    <a:ext uri="{FF2B5EF4-FFF2-40B4-BE49-F238E27FC236}">
                      <a16:creationId xmlns:a16="http://schemas.microsoft.com/office/drawing/2014/main" id="{9C9C7618-BBD6-A2C5-3843-FADB7110BD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21" y="3752"/>
                  <a:ext cx="121" cy="36"/>
                  <a:chOff x="4621" y="3752"/>
                  <a:chExt cx="121" cy="36"/>
                </a:xfrm>
              </p:grpSpPr>
              <p:sp>
                <p:nvSpPr>
                  <p:cNvPr id="39980" name="Arc 44">
                    <a:extLst>
                      <a:ext uri="{FF2B5EF4-FFF2-40B4-BE49-F238E27FC236}">
                        <a16:creationId xmlns:a16="http://schemas.microsoft.com/office/drawing/2014/main" id="{372FD2A4-7474-2CA4-2487-2084C9509B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21" y="3752"/>
                    <a:ext cx="61" cy="36"/>
                  </a:xfrm>
                  <a:custGeom>
                    <a:avLst/>
                    <a:gdLst>
                      <a:gd name="G0" fmla="+- 21600 0 0"/>
                      <a:gd name="G1" fmla="+- 21597 0 0"/>
                      <a:gd name="G2" fmla="+- 21600 0 0"/>
                      <a:gd name="T0" fmla="*/ 0 w 21600"/>
                      <a:gd name="T1" fmla="*/ 21597 h 21597"/>
                      <a:gd name="T2" fmla="*/ 21246 w 21600"/>
                      <a:gd name="T3" fmla="*/ 0 h 21597"/>
                      <a:gd name="T4" fmla="*/ 21600 w 21600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7" fill="none" extrusionOk="0">
                        <a:moveTo>
                          <a:pt x="0" y="21596"/>
                        </a:moveTo>
                        <a:cubicBezTo>
                          <a:pt x="0" y="9805"/>
                          <a:pt x="9456" y="193"/>
                          <a:pt x="21245" y="-1"/>
                        </a:cubicBezTo>
                      </a:path>
                      <a:path w="21600" h="21597" stroke="0" extrusionOk="0">
                        <a:moveTo>
                          <a:pt x="0" y="21596"/>
                        </a:moveTo>
                        <a:cubicBezTo>
                          <a:pt x="0" y="9805"/>
                          <a:pt x="9456" y="193"/>
                          <a:pt x="21245" y="-1"/>
                        </a:cubicBezTo>
                        <a:lnTo>
                          <a:pt x="21600" y="21597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9981" name="Arc 45">
                    <a:extLst>
                      <a:ext uri="{FF2B5EF4-FFF2-40B4-BE49-F238E27FC236}">
                        <a16:creationId xmlns:a16="http://schemas.microsoft.com/office/drawing/2014/main" id="{B474D339-3B59-64DB-E9E7-8FF36DF8EA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81" y="3752"/>
                    <a:ext cx="61" cy="3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9983" name="Line 47">
                  <a:extLst>
                    <a:ext uri="{FF2B5EF4-FFF2-40B4-BE49-F238E27FC236}">
                      <a16:creationId xmlns:a16="http://schemas.microsoft.com/office/drawing/2014/main" id="{AED1AD60-5060-77B2-C926-76C9F4AA4F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20" y="3786"/>
                  <a:ext cx="12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9985" name="Line 49">
                <a:extLst>
                  <a:ext uri="{FF2B5EF4-FFF2-40B4-BE49-F238E27FC236}">
                    <a16:creationId xmlns:a16="http://schemas.microsoft.com/office/drawing/2014/main" id="{1E7C0F88-F9A2-9B2F-CD89-FB85683533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84" y="3777"/>
                <a:ext cx="37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39997" name="Group 61">
              <a:extLst>
                <a:ext uri="{FF2B5EF4-FFF2-40B4-BE49-F238E27FC236}">
                  <a16:creationId xmlns:a16="http://schemas.microsoft.com/office/drawing/2014/main" id="{DFF3CF04-0262-AE6E-B695-C085CDB684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7" y="3392"/>
              <a:ext cx="589" cy="831"/>
              <a:chOff x="4697" y="3392"/>
              <a:chExt cx="589" cy="831"/>
            </a:xfrm>
          </p:grpSpPr>
          <p:sp>
            <p:nvSpPr>
              <p:cNvPr id="39987" name="Line 51">
                <a:extLst>
                  <a:ext uri="{FF2B5EF4-FFF2-40B4-BE49-F238E27FC236}">
                    <a16:creationId xmlns:a16="http://schemas.microsoft.com/office/drawing/2014/main" id="{9A01FA0B-11F2-9391-9C1A-94CDC04B1F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62" y="3896"/>
                <a:ext cx="324" cy="7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88" name="Line 52">
                <a:extLst>
                  <a:ext uri="{FF2B5EF4-FFF2-40B4-BE49-F238E27FC236}">
                    <a16:creationId xmlns:a16="http://schemas.microsoft.com/office/drawing/2014/main" id="{DEC3D6B1-EC88-AB1E-BBDA-665D1FACE8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62" y="3967"/>
                <a:ext cx="174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89" name="Line 53">
                <a:extLst>
                  <a:ext uri="{FF2B5EF4-FFF2-40B4-BE49-F238E27FC236}">
                    <a16:creationId xmlns:a16="http://schemas.microsoft.com/office/drawing/2014/main" id="{E0C7370F-0458-22A6-D72D-DE103F1E0B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65" y="3594"/>
                <a:ext cx="146" cy="21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90" name="Line 54">
                <a:extLst>
                  <a:ext uri="{FF2B5EF4-FFF2-40B4-BE49-F238E27FC236}">
                    <a16:creationId xmlns:a16="http://schemas.microsoft.com/office/drawing/2014/main" id="{B4CCA93A-8614-AF24-EE26-8FD9040603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31" y="3693"/>
                <a:ext cx="31" cy="1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91" name="Line 55">
                <a:extLst>
                  <a:ext uri="{FF2B5EF4-FFF2-40B4-BE49-F238E27FC236}">
                    <a16:creationId xmlns:a16="http://schemas.microsoft.com/office/drawing/2014/main" id="{8F1995B6-7640-30D4-81CD-B1D190DD45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94" y="3592"/>
                <a:ext cx="48" cy="11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92" name="Arc 56">
                <a:extLst>
                  <a:ext uri="{FF2B5EF4-FFF2-40B4-BE49-F238E27FC236}">
                    <a16:creationId xmlns:a16="http://schemas.microsoft.com/office/drawing/2014/main" id="{643287BD-23C0-0952-B2BB-B2A2A7564D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8" y="3484"/>
                <a:ext cx="280" cy="177"/>
              </a:xfrm>
              <a:custGeom>
                <a:avLst/>
                <a:gdLst>
                  <a:gd name="G0" fmla="+- 0 0 0"/>
                  <a:gd name="G1" fmla="+- 18668 0 0"/>
                  <a:gd name="G2" fmla="+- 21600 0 0"/>
                  <a:gd name="T0" fmla="*/ 10865 w 20297"/>
                  <a:gd name="T1" fmla="*/ 0 h 18668"/>
                  <a:gd name="T2" fmla="*/ 20297 w 20297"/>
                  <a:gd name="T3" fmla="*/ 11279 h 18668"/>
                  <a:gd name="T4" fmla="*/ 0 w 20297"/>
                  <a:gd name="T5" fmla="*/ 18668 h 18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7" h="18668" fill="none" extrusionOk="0">
                    <a:moveTo>
                      <a:pt x="10865" y="-1"/>
                    </a:moveTo>
                    <a:cubicBezTo>
                      <a:pt x="15231" y="2540"/>
                      <a:pt x="18568" y="6531"/>
                      <a:pt x="20296" y="11279"/>
                    </a:cubicBezTo>
                  </a:path>
                  <a:path w="20297" h="18668" stroke="0" extrusionOk="0">
                    <a:moveTo>
                      <a:pt x="10865" y="-1"/>
                    </a:moveTo>
                    <a:cubicBezTo>
                      <a:pt x="15231" y="2540"/>
                      <a:pt x="18568" y="6531"/>
                      <a:pt x="20296" y="11279"/>
                    </a:cubicBezTo>
                    <a:lnTo>
                      <a:pt x="0" y="18668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93" name="Oval 57">
                <a:extLst>
                  <a:ext uri="{FF2B5EF4-FFF2-40B4-BE49-F238E27FC236}">
                    <a16:creationId xmlns:a16="http://schemas.microsoft.com/office/drawing/2014/main" id="{97CC6553-222A-DD81-D2E5-0386635837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6" y="3392"/>
                <a:ext cx="134" cy="17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94" name="Line 58">
                <a:extLst>
                  <a:ext uri="{FF2B5EF4-FFF2-40B4-BE49-F238E27FC236}">
                    <a16:creationId xmlns:a16="http://schemas.microsoft.com/office/drawing/2014/main" id="{B01CD6CB-8687-79BC-9887-356C871E1B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65" y="3588"/>
                <a:ext cx="47" cy="10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95" name="Line 59">
                <a:extLst>
                  <a:ext uri="{FF2B5EF4-FFF2-40B4-BE49-F238E27FC236}">
                    <a16:creationId xmlns:a16="http://schemas.microsoft.com/office/drawing/2014/main" id="{F790976D-96ED-4831-5043-102F68A80B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12" y="3687"/>
                <a:ext cx="74" cy="2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9996" name="Line 60">
                <a:extLst>
                  <a:ext uri="{FF2B5EF4-FFF2-40B4-BE49-F238E27FC236}">
                    <a16:creationId xmlns:a16="http://schemas.microsoft.com/office/drawing/2014/main" id="{CFB1B97B-3CD8-7AB9-0FAB-8038921E06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97" y="3707"/>
                <a:ext cx="197" cy="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39999" name="Line 63">
            <a:extLst>
              <a:ext uri="{FF2B5EF4-FFF2-40B4-BE49-F238E27FC236}">
                <a16:creationId xmlns:a16="http://schemas.microsoft.com/office/drawing/2014/main" id="{72B64616-23CA-BA45-6524-5B416E95B7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81225" y="5905500"/>
            <a:ext cx="4448175" cy="7938"/>
          </a:xfrm>
          <a:prstGeom prst="line">
            <a:avLst/>
          </a:prstGeom>
          <a:noFill/>
          <a:ln w="25400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000" name="Freeform 64">
            <a:extLst>
              <a:ext uri="{FF2B5EF4-FFF2-40B4-BE49-F238E27FC236}">
                <a16:creationId xmlns:a16="http://schemas.microsoft.com/office/drawing/2014/main" id="{0EAC9A4F-4E4F-2145-8461-54AC43E076B9}"/>
              </a:ext>
            </a:extLst>
          </p:cNvPr>
          <p:cNvSpPr>
            <a:spLocks/>
          </p:cNvSpPr>
          <p:nvPr/>
        </p:nvSpPr>
        <p:spPr bwMode="auto">
          <a:xfrm>
            <a:off x="4448175" y="2238375"/>
            <a:ext cx="287338" cy="3678238"/>
          </a:xfrm>
          <a:custGeom>
            <a:avLst/>
            <a:gdLst>
              <a:gd name="T0" fmla="*/ 67 w 181"/>
              <a:gd name="T1" fmla="*/ 2316 h 2317"/>
              <a:gd name="T2" fmla="*/ 146 w 181"/>
              <a:gd name="T3" fmla="*/ 1691 h 2317"/>
              <a:gd name="T4" fmla="*/ 47 w 181"/>
              <a:gd name="T5" fmla="*/ 1691 h 2317"/>
              <a:gd name="T6" fmla="*/ 173 w 181"/>
              <a:gd name="T7" fmla="*/ 1032 h 2317"/>
              <a:gd name="T8" fmla="*/ 4 w 181"/>
              <a:gd name="T9" fmla="*/ 1054 h 2317"/>
              <a:gd name="T10" fmla="*/ 162 w 181"/>
              <a:gd name="T11" fmla="*/ 511 h 2317"/>
              <a:gd name="T12" fmla="*/ 0 w 181"/>
              <a:gd name="T13" fmla="*/ 494 h 2317"/>
              <a:gd name="T14" fmla="*/ 180 w 181"/>
              <a:gd name="T15" fmla="*/ 0 h 2317"/>
              <a:gd name="T16" fmla="*/ 175 w 181"/>
              <a:gd name="T17" fmla="*/ 5 h 2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1" h="2317">
                <a:moveTo>
                  <a:pt x="67" y="2316"/>
                </a:moveTo>
                <a:lnTo>
                  <a:pt x="146" y="1691"/>
                </a:lnTo>
                <a:lnTo>
                  <a:pt x="47" y="1691"/>
                </a:lnTo>
                <a:lnTo>
                  <a:pt x="173" y="1032"/>
                </a:lnTo>
                <a:lnTo>
                  <a:pt x="4" y="1054"/>
                </a:lnTo>
                <a:lnTo>
                  <a:pt x="162" y="511"/>
                </a:lnTo>
                <a:lnTo>
                  <a:pt x="0" y="494"/>
                </a:lnTo>
                <a:lnTo>
                  <a:pt x="180" y="0"/>
                </a:lnTo>
                <a:lnTo>
                  <a:pt x="175" y="5"/>
                </a:lnTo>
              </a:path>
            </a:pathLst>
          </a:custGeom>
          <a:noFill/>
          <a:ln w="2540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EB30FF8-90D2-5CEE-4853-8EDCAE220B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Video Clips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94890756-CD9C-4230-6D09-ECB4A32474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Gestures in group work 		</a:t>
            </a:r>
            <a:r>
              <a:rPr lang="en-US" altLang="LID4096" b="0" i="1"/>
              <a:t>Tang</a:t>
            </a:r>
            <a:br>
              <a:rPr lang="en-US" altLang="LID4096" b="0" i="1"/>
            </a:br>
            <a:endParaRPr lang="en-US" altLang="LID4096" b="0" i="1"/>
          </a:p>
          <a:p>
            <a:r>
              <a:rPr lang="en-US" altLang="LID4096"/>
              <a:t>Implementing gestures </a:t>
            </a:r>
          </a:p>
          <a:p>
            <a:pPr lvl="1"/>
            <a:r>
              <a:rPr lang="en-US" altLang="LID4096"/>
              <a:t>through video         		</a:t>
            </a:r>
            <a:r>
              <a:rPr lang="en-US" altLang="LID4096" i="1"/>
              <a:t>Ishii</a:t>
            </a:r>
            <a:r>
              <a:rPr lang="en-US" altLang="LID4096"/>
              <a:t>		</a:t>
            </a:r>
            <a:endParaRPr lang="en-US" altLang="LID4096" i="1"/>
          </a:p>
          <a:p>
            <a:pPr lvl="1"/>
            <a:r>
              <a:rPr lang="en-US" altLang="LID4096"/>
              <a:t>through telepointers 		</a:t>
            </a:r>
            <a:r>
              <a:rPr lang="en-US" altLang="LID4096" i="1"/>
              <a:t>Englebart</a:t>
            </a:r>
          </a:p>
          <a:p>
            <a:pPr lvl="1">
              <a:buFontTx/>
              <a:buNone/>
            </a:pPr>
            <a:r>
              <a:rPr lang="en-US" altLang="LID4096"/>
              <a:t>							</a:t>
            </a:r>
            <a:r>
              <a:rPr lang="en-US" altLang="LID4096" i="1"/>
              <a:t>Minneman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7B9AC33-65C6-8FA0-E3ED-28C7D9CD3A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Video clips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2E04900-5B47-622D-28B1-0145FF9725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tabLst>
                <a:tab pos="4171950" algn="l"/>
              </a:tabLst>
            </a:pPr>
            <a:r>
              <a:rPr lang="en-US" altLang="LID4096"/>
              <a:t>Identity and mode	</a:t>
            </a:r>
            <a:r>
              <a:rPr lang="en-US" altLang="LID4096" i="1"/>
              <a:t>GroupSketch</a:t>
            </a:r>
          </a:p>
          <a:p>
            <a:pPr>
              <a:tabLst>
                <a:tab pos="4171950" algn="l"/>
              </a:tabLst>
            </a:pPr>
            <a:r>
              <a:rPr lang="en-US" altLang="LID4096"/>
              <a:t>Actions	</a:t>
            </a:r>
            <a:r>
              <a:rPr lang="en-US" altLang="LID4096" i="1"/>
              <a:t>GroupKit examples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EAD70308-1BEA-F42F-6337-6A221DC679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Video clips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62BC073B-5E43-AF1F-4217-DD30984127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Differing viewports</a:t>
            </a:r>
          </a:p>
          <a:p>
            <a:pPr lvl="1"/>
            <a:r>
              <a:rPr lang="en-US" altLang="LID4096"/>
              <a:t>example situation</a:t>
            </a:r>
          </a:p>
          <a:p>
            <a:pPr lvl="1"/>
            <a:r>
              <a:rPr lang="en-US" altLang="LID4096"/>
              <a:t>an awareness widget</a:t>
            </a:r>
          </a:p>
          <a:p>
            <a:r>
              <a:rPr lang="en-US" altLang="LID4096"/>
              <a:t>differing formats</a:t>
            </a:r>
          </a:p>
          <a:p>
            <a:pPr lvl="1"/>
            <a:r>
              <a:rPr lang="en-US" altLang="LID4096"/>
              <a:t>by text (GroupWeb)</a:t>
            </a:r>
          </a:p>
          <a:p>
            <a:pPr lvl="1"/>
            <a:r>
              <a:rPr lang="en-US" altLang="LID4096"/>
              <a:t>by widget (tic tac toe)</a:t>
            </a:r>
          </a:p>
          <a:p>
            <a:pPr lvl="1"/>
            <a:r>
              <a:rPr lang="en-US" altLang="LID4096"/>
              <a:t>a fisheye space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xellence_final.ppt">
  <a:themeElements>
    <a:clrScheme name="">
      <a:dk1>
        <a:srgbClr val="000000"/>
      </a:dk1>
      <a:lt1>
        <a:srgbClr val="618FFD"/>
      </a:lt1>
      <a:dk2>
        <a:srgbClr val="000000"/>
      </a:dk2>
      <a:lt2>
        <a:srgbClr val="000092"/>
      </a:lt2>
      <a:accent1>
        <a:srgbClr val="FF0000"/>
      </a:accent1>
      <a:accent2>
        <a:srgbClr val="FF00FF"/>
      </a:accent2>
      <a:accent3>
        <a:srgbClr val="B7C6FE"/>
      </a:accent3>
      <a:accent4>
        <a:srgbClr val="000000"/>
      </a:accent4>
      <a:accent5>
        <a:srgbClr val="FFAAAA"/>
      </a:accent5>
      <a:accent6>
        <a:srgbClr val="E700E7"/>
      </a:accent6>
      <a:hlink>
        <a:srgbClr val="00FF00"/>
      </a:hlink>
      <a:folHlink>
        <a:srgbClr val="0000FF"/>
      </a:folHlink>
    </a:clrScheme>
    <a:fontScheme name="Exellence_final.pp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xellence_final.pp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llence_final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ellence_final.pp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llence_final.pp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llence_final.pp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llence_final.pp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llence_final.pp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C:\@Talks\Uof Calgary Excellence, Apr96\Exellence_final.ppt</Template>
  <TotalTime>1330</TotalTime>
  <Words>569</Words>
  <Application>Microsoft Office PowerPoint</Application>
  <PresentationFormat>On-screen Show (4:3)</PresentationFormat>
  <Paragraphs>164</Paragraphs>
  <Slides>37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Times New Roman</vt:lpstr>
      <vt:lpstr>Monotype Sorts</vt:lpstr>
      <vt:lpstr>Courier New</vt:lpstr>
      <vt:lpstr>Book Antiqua</vt:lpstr>
      <vt:lpstr>Exellence_final.ppt</vt:lpstr>
      <vt:lpstr>ClipArt</vt:lpstr>
      <vt:lpstr>Document</vt:lpstr>
      <vt:lpstr>Semantic Telepointers for Groupware  </vt:lpstr>
      <vt:lpstr>The message</vt:lpstr>
      <vt:lpstr>Outline</vt:lpstr>
      <vt:lpstr>Gestures</vt:lpstr>
      <vt:lpstr>Gestures</vt:lpstr>
      <vt:lpstr>Gestures in video groupware (Tang, Ishii ~1989)</vt:lpstr>
      <vt:lpstr>Gestures through cursors</vt:lpstr>
      <vt:lpstr>Gestures through telepointers (Engelbart, 1968)</vt:lpstr>
      <vt:lpstr>Telepointers today</vt:lpstr>
      <vt:lpstr>Awareness in groupware</vt:lpstr>
      <vt:lpstr>Overloaded telepointers</vt:lpstr>
      <vt:lpstr>Identity</vt:lpstr>
      <vt:lpstr>PowerPoint Presentation</vt:lpstr>
      <vt:lpstr>Make small actions larger</vt:lpstr>
      <vt:lpstr>Make large actions smaller</vt:lpstr>
      <vt:lpstr>PowerPoint Presentation</vt:lpstr>
      <vt:lpstr>Issues</vt:lpstr>
      <vt:lpstr>Identical views</vt:lpstr>
      <vt:lpstr>Display differences</vt:lpstr>
      <vt:lpstr>Differing viewports / scales</vt:lpstr>
      <vt:lpstr>Differing viewports</vt:lpstr>
      <vt:lpstr>Differing scales</vt:lpstr>
      <vt:lpstr>PowerPoint Presentation</vt:lpstr>
      <vt:lpstr>PowerPoint Presentation</vt:lpstr>
      <vt:lpstr>Differing formats</vt:lpstr>
      <vt:lpstr>Differing formats</vt:lpstr>
      <vt:lpstr>Differing formats</vt:lpstr>
      <vt:lpstr>Differing formats</vt:lpstr>
      <vt:lpstr>Differing representations</vt:lpstr>
      <vt:lpstr>Differing representations</vt:lpstr>
      <vt:lpstr>Summary</vt:lpstr>
      <vt:lpstr>For more information</vt:lpstr>
      <vt:lpstr>Single User Semantic Cursors</vt:lpstr>
      <vt:lpstr>Display differences</vt:lpstr>
      <vt:lpstr>Video Clips</vt:lpstr>
      <vt:lpstr>Video clips</vt:lpstr>
      <vt:lpstr>Video clips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groupware toolkit to research on awareness </dc:title>
  <dc:creator>Saul Greenberg</dc:creator>
  <cp:lastModifiedBy>Saul Greenberg</cp:lastModifiedBy>
  <cp:revision>70</cp:revision>
  <cp:lastPrinted>1996-11-14T19:00:20Z</cp:lastPrinted>
  <dcterms:created xsi:type="dcterms:W3CDTF">1995-06-17T23:31:02Z</dcterms:created>
  <dcterms:modified xsi:type="dcterms:W3CDTF">2026-10-03T21:25:02Z</dcterms:modified>
</cp:coreProperties>
</file>