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letter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B7A5"/>
    <a:srgbClr val="8CF4EA"/>
    <a:srgbClr val="EAEC5E"/>
    <a:srgbClr val="C1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21B3088-273A-D2E3-C316-886D52DCF2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254AD51-77F3-22A6-9FB1-FDE1967A62A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LID4096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74A4C8D-0666-713F-7EEA-8A36B1DFFB3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B70F1F1-C588-68CE-8EDE-596D655F5B3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95B97131-CC91-4536-B289-1DBD73B19AD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8A85761-E22A-FA49-2B56-50D7EEE8D8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4354BC8-9331-48C3-41E1-D64498202F8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505CD83-7B1E-B5A9-233B-A3E725A00C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endParaRPr lang="en-US" altLang="LID4096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DB3A32E-18CD-BB73-06F2-407744E6E0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D3717032-A688-4821-9940-65BB7F852675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C45609C6-77CC-B40E-C567-CD490BE4B6E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notes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D03059D-0220-B1F8-56A5-BA8F4CE8ABF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B15EF4C-5FA5-6794-3395-0CAB42A7D5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A81D9B-1040-40D6-9A79-4BBFC1AB5156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7E87AC03-063F-A3FE-AEC5-F11BA4A393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cap="flat"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20ED5CE-61E5-4730-4A96-5B831EFF9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AFDF283D-C057-BA98-3A6E-E44BC211D7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E76189-FBA7-469C-9B86-EFABD0971ED0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764F0F1-2CA1-0F38-44D1-DC5E69860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E946312-9C16-8E56-5D86-7FECDE49A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2C78278-FAB3-0A6A-C3C2-B95DA92802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DAF4A0-4A78-4154-B15E-0BE1BEC261A9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6ED4BDB-C0CC-7911-B4BA-7459FE4494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0E7F265-BD80-BC16-6565-B50AF1E78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F7C72FE5-5FF3-1472-5D21-DCBC849D61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DA902D-3221-46B3-A46B-F10DBAC7FE31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9BC018D5-6625-D341-1E6E-75750ED0AE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0DA11F0-05B3-A538-4EF3-EAC0C0820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3060FE9-D2C3-07C7-A167-A836D2FC49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6C67A7-2FBF-469C-9CA8-98A1370459A8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3762CED-4633-AAA5-A1F5-5D8CBAA05B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FCF3DEA-C0F6-854B-55D8-4794A5569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E9A99468-4BFF-A458-5994-7D4B4341D2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C92BA-9462-4E0E-9CDF-5CDBA0E4989F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7095F7-7299-32CC-376A-5B54139F5D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9D79D52-3A79-D78E-9954-EC3E7C44D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3EF5597C-1C50-79B6-93A0-8FBBE6189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67DC49-8C68-4317-9943-BB566291F6B1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F9223F8-9813-2810-5FDF-0130C9C9F8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3F84DB4-857D-13A1-EA88-211476E487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2FF83AD-4D4C-9B89-EF54-4DB947628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82619-E8DD-4BE1-8D63-D839AA376142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A9CBF30-00A7-BD9B-C9AD-798C30B70D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8EE8273-DD9C-680A-4348-0412A59FE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80F93233-9744-5E5B-18FF-048CDB76A9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784816-2AE5-41D1-AE8D-136BFC33187D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949DE6E4-1059-238D-E45A-AB0F4125C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9B2C102-E309-84C1-738C-1936AFCFD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8890FD30-CCF3-075D-6415-7096CFAED9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27CEBC-844A-4B69-A289-77203206612A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238D4CA-FBD5-4B54-203A-2D9FB2692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EDFDE54-80F7-FCFB-9BC2-EB40F67F4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268D6AB-3B2C-EDE5-D9AC-DB0C633D1D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1A000-8872-4E0F-AF95-4F65632EC69C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DC5FFE9-E0E6-E49E-262A-E5CCCB763C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3CF39FA-1B49-000F-74D5-513C12C97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8AC3AE5-9546-519F-9BBA-73D1FEEA8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28B7E1-65A6-4EF2-9D7B-53237167D4A7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4A66627D-5D33-9FFD-A588-72A97D6AE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8325EA2-BB7D-50FD-25E0-33860D750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D790C078-0B63-08F0-1578-AB1CC39167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45D817-56E5-4BDF-AD30-2650169601BA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A106BFD-4687-E9CF-9303-3CD1FCB17B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4556825-F1F9-A36D-453A-7CA80BC2B5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07E63783-C12B-681D-88EC-192B39CA4B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E2174A-159F-4FBD-A2EC-309B4B29CCE0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F22EFA0C-7511-7C05-CCF4-C657A03635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68BEC3D-ABB6-2756-616A-30D3E53F9A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AA2C044C-8C97-2F57-EA03-D753938ABE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773A23-8E97-496A-8DC8-962A2E61E69D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2B7E84B-6287-589E-2A18-06C434307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0E8F6F8-5EC1-A4D0-AE21-BDB0A30D25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8B4A90FC-DAE9-75C3-C244-AC22F9183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68622F-BD4A-44E2-AD89-442011E2364E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4B2100DD-B70D-55D4-A00C-454B596488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E99B8EF-EF29-5425-81BA-AD059C8C0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428A65DD-C28B-100B-E07D-D99926881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525364-7C7C-47BE-B897-BAB6F92996D0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FCE7EC6-C013-4A0A-6DDC-B757FB19B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22B81FA-ABAB-37E7-E518-9FBBB420D1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7005CB3B-6431-CBFD-5859-C6DDEC2AA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8536F-8014-4899-BBE4-376A83614CBF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3C5150A-DA8F-5F65-0EB3-EC5DE9B5B1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6282C8E-6222-6860-6A38-646BE5A802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9982D4F4-F6A1-43F7-EDC5-CF8CEF9B34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9EC35B-3C69-4BFE-82C2-6B446BF0F5D4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DCECF28A-4EF0-332D-642E-08FD6FD8C2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93CAFDB-C2B8-0DCE-C980-DD6DA31114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B0ED8518-81A5-94DE-952A-5B042959F6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F782B-0BEB-4F55-BA07-5BD824224F3B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6E757F4B-35B4-D9A1-B970-98F11AE634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9EA4232-3CBA-BED7-B0DC-C4F90F917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933E7DB-A68C-0E9E-F081-ABD8A9F2FF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E74361-24F9-4EE2-B9E1-D3C549536EE7}" type="slidenum">
              <a:rPr lang="en-US" altLang="LID4096"/>
              <a:pPr/>
              <a:t>21</a:t>
            </a:fld>
            <a:endParaRPr lang="en-US" altLang="LID4096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601465C7-3D13-3F70-1C45-8AB7DCEDCE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5825"/>
          </a:xfrm>
          <a:ln cap="flat"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E1355B9-A224-9B6F-64B4-D0B2B37C9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77EA1-726C-269E-652D-E14C0DF0E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9F6BCF-9EAE-D1DD-810A-951041EF2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C1F2D-CA6C-ADDD-496F-53D167A61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C2462-FEE5-CA5E-B499-EE687BFA5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DB696-B469-86AD-D626-84362D3E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15B12-D226-41B4-B34E-4EFFDC9B9A6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3302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AC235-BFCF-A8AE-E302-9EA1E171D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6C2B6-1087-F124-3821-C943CD03F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22E46-6764-5059-0B59-D3EA11195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B774B-4241-1A40-5C23-A22DD1B3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AEF21-918E-4D0C-47FD-FC1AB64B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CD7B2-8F97-416B-A4DA-5764C30000D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63362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52F1B-4BA8-B9E1-BCEE-8FACB6B9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96EC4-33B4-F9E3-D1C7-FC1997542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07AAD-CE98-3018-E77D-CF64F1DE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9F766-D03F-1369-6B1B-40E4A6EE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B2C66-4621-B008-0EFF-B25111354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CBA624-06A3-47F6-99B1-F8CFAC55D79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0745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22D62-4FE8-E966-C383-D2D70E65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81D29-EF75-B43D-C729-B287915E7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9AE233-A642-AD2D-761B-16423C138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37F68-F8BC-F2D2-B145-8791E9C4E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77EE4-0902-02C7-2634-198A99590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2674-B942-A2D8-1599-6B6D82FEA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306F8-E9A7-4FEC-ABA9-56585AA985A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8750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58D5-9C70-C95A-FEE8-5B5277FA3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2C9E6-38CB-0F96-41B4-F228EABC6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AE917-C4E0-D082-1BA1-CFD3BE737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3237F6-6A44-4901-FB5C-D98712894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9547EC-89F0-6964-1E29-8CB6C6324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C048FC-2058-9977-5138-4D13A001E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0E73D-9D9A-646B-0BA5-6183B925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B337B-9B8D-FE76-F9B5-CA16DFCC3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B7975C-1DCE-4F42-AE49-5B8E8504C41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1123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0AAAE-EAC6-92C3-F050-36B0D2BDF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CF8ED-7E90-C7E7-83DA-F36F5F5D3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57FAF8-98A1-EF92-DEE6-E2BC0D1D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00FA75-EEF3-BE10-2213-DCB11CF6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C30275-1DD4-4B1C-939E-F716AF232C1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6383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48057-B1B9-AB2D-F858-86112E58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FA5F1-4FD2-10E3-ABA6-FCE2B3AD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EA6B1-F5A1-244F-64A4-704401D0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8E144-40D6-4B09-A140-35604517B83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28083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6E8F5-569C-CAC6-4891-C2A847E61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818D-C1ED-355D-DD76-D68F0F518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E55E7-CB3A-6BE8-A000-5DB4D90CE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848C5-4BB3-2A2D-ECB9-91881CB4C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43B31-937A-930A-204B-A3DDFBAA2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F2FAD-6556-C5C2-85E8-E0CFAA129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0D326-8E03-479F-A1A0-46A35ACD214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9058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57F5-E56D-F025-8649-6194580E5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486D61-EFE3-D119-9D00-FE83771CC9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6D238-6D52-2BF2-E9A8-81549E6C0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F5894-1CC7-AB6F-F866-1A22F97E4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02C25-2415-C40D-A2A6-0FFF0E43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2B666-73DB-56BA-3487-AF89FE7E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4E0D6-8D40-4289-806B-223B0A37BF3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1272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A05E7-E3C3-820D-51B1-CC2490FCB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525C0-F673-59F6-1E93-E99FC1322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FD95-8241-B2F8-6ED2-7487C44F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9A87C-71E3-D509-A4F1-B45BDA5A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0CE15-EF01-EC8B-783A-13E8B801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E0218-36A1-4322-9125-A4A5D926BA6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40800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560A4F-5F5C-D3B5-F0E2-ECE412DD8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247650"/>
            <a:ext cx="1943100" cy="5695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B9731A-0350-0BA7-A55D-A2D0B6D43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47650"/>
            <a:ext cx="5676900" cy="5695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E00A2-9C09-A1D6-E46E-D7FE93FE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02376-0ADD-009D-1FEB-E4FC5E5E8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94632-26BD-0ACB-E076-7F66A304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F7B81-080E-49D0-8D09-94C8FA561AF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7607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7E341A4-04AA-4BE0-FE6C-5F882815F7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1B9E614-23B6-1364-D1AD-DF31182441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LID4096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578458-CECE-3F98-EA96-FD6FE24CE26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B165EB-56A1-41E1-8BB8-BB17D2548333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94058A2-1DC9-9178-6523-B113A84EE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476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7A311E6-8CBB-4921-04E1-2914679C4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5667778-B634-92BB-CCEC-03B5627AA4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  <a:ln/>
        </p:spPr>
        <p:txBody>
          <a:bodyPr anchor="ctr"/>
          <a:lstStyle/>
          <a:p>
            <a:r>
              <a:rPr lang="en-US" altLang="LID4096" sz="4400"/>
              <a:t>Support for </a:t>
            </a:r>
            <a:br>
              <a:rPr lang="en-US" altLang="LID4096" sz="4400"/>
            </a:br>
            <a:r>
              <a:rPr lang="en-US" altLang="LID4096" sz="4400"/>
              <a:t>Workspace Awareness in Educational Groupware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A306199-D09C-1105-8BBF-41E677253B3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886200"/>
            <a:ext cx="6934200" cy="1752600"/>
          </a:xfrm>
          <a:noFill/>
          <a:ln/>
        </p:spPr>
        <p:txBody>
          <a:bodyPr/>
          <a:lstStyle/>
          <a:p>
            <a:pPr marL="342900" indent="-342900"/>
            <a:endParaRPr lang="en-US" altLang="LID4096" sz="2800"/>
          </a:p>
          <a:p>
            <a:pPr marL="342900" indent="-342900"/>
            <a:r>
              <a:rPr lang="en-US" altLang="LID4096" sz="2800"/>
              <a:t>Carl Gutwin, Gwen Stark, Saul Greenberg</a:t>
            </a:r>
          </a:p>
          <a:p>
            <a:pPr marL="342900" indent="-342900"/>
            <a:r>
              <a:rPr lang="en-US" altLang="LID4096" sz="2000"/>
              <a:t>University of Calgary and Calgary Board of Education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CAF7554-96EA-47D2-5CE5-FA5AA5C6E3F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63" y="5599113"/>
            <a:ext cx="4867275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E11749-8CB7-62A5-A7A2-B2A8DA94BF01}"/>
              </a:ext>
            </a:extLst>
          </p:cNvPr>
          <p:cNvSpPr txBox="1"/>
          <p:nvPr/>
        </p:nvSpPr>
        <p:spPr>
          <a:xfrm>
            <a:off x="685800" y="476672"/>
            <a:ext cx="5754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i="1" dirty="0"/>
              <a:t>Note: </a:t>
            </a:r>
            <a:r>
              <a:rPr lang="en-CA" sz="1800" i="1" dirty="0"/>
              <a:t>This presentation included live system demonstrations</a:t>
            </a:r>
            <a:endParaRPr lang="LID4096" sz="1800" i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C90964F-EA4E-267E-51F3-263D9B63E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586F367-8019-D38F-02BF-5F757F4BA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in collaborative learning</a:t>
            </a:r>
          </a:p>
          <a:p>
            <a:r>
              <a:rPr lang="en-US" altLang="LID4096"/>
              <a:t>Workspace awareness and groupware</a:t>
            </a:r>
          </a:p>
          <a:p>
            <a:r>
              <a:rPr lang="en-US" altLang="LID4096"/>
              <a:t>Prototypes</a:t>
            </a:r>
          </a:p>
          <a:p>
            <a:r>
              <a:rPr lang="en-US" altLang="LID4096"/>
              <a:t>Next steps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496E4D3-4BAF-9B86-5299-4E08497B9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9A92F10-EBC1-8E5D-2A2F-BFE80674D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of other learners in a shared space is crucial for effective group activity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Educational groupware must provide support for this practice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F687F34-0506-A607-EC4D-0CFBF0A9B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625725"/>
            <a:ext cx="2273300" cy="2197100"/>
          </a:xfrm>
          <a:prstGeom prst="rect">
            <a:avLst/>
          </a:prstGeom>
          <a:solidFill>
            <a:srgbClr val="00B7A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F8927E4-8C74-A77E-8EC2-97A8546A0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2463" y="3140075"/>
            <a:ext cx="3081337" cy="2073275"/>
          </a:xfrm>
          <a:prstGeom prst="rect">
            <a:avLst/>
          </a:prstGeom>
          <a:solidFill>
            <a:srgbClr val="00B7A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F5213058-4251-79F3-66D0-20741245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2159000"/>
            <a:ext cx="1949450" cy="2339975"/>
          </a:xfrm>
          <a:prstGeom prst="rect">
            <a:avLst/>
          </a:prstGeom>
          <a:solidFill>
            <a:srgbClr val="00B7A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687058BC-FAD1-23F0-3C1F-49BF770E7B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in </a:t>
            </a:r>
            <a:br>
              <a:rPr lang="en-US" altLang="LID4096"/>
            </a:br>
            <a:r>
              <a:rPr lang="en-US" altLang="LID4096"/>
              <a:t>collaborative learning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72AFB4DE-E744-9BDF-E41B-A181D6113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1708150"/>
            <a:ext cx="172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Involvement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F283251B-D8C9-45B6-6B4F-E0061C43B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425" y="2108200"/>
            <a:ext cx="2528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Student Awareness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CBD143EB-9E1E-1230-2A05-8C6FB07D6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075" y="2641600"/>
            <a:ext cx="2968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Workspace Awareness</a:t>
            </a: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D67C92A7-9683-D7B4-B204-8D67EFCA6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8" y="2143125"/>
            <a:ext cx="1550987" cy="227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Curriculum Designer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Teacher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Evaluator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Student</a:t>
            </a:r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043C7EA7-C8FA-A3D8-CBD1-1A2C8142B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838" y="2714625"/>
            <a:ext cx="1798637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Social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Task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Concept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Workspace</a:t>
            </a:r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9187F616-4876-CB86-6B81-C2BEC4A83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475" y="3190875"/>
            <a:ext cx="3067050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Who is involved?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Where are they?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What are they doing?</a:t>
            </a:r>
          </a:p>
          <a:p>
            <a:pPr algn="r">
              <a:spcBef>
                <a:spcPct val="50000"/>
              </a:spcBef>
            </a:pPr>
            <a:r>
              <a:rPr lang="en-US" altLang="LID4096" sz="2200">
                <a:latin typeface="Helvetica" panose="020B0604020202020204" pitchFamily="34" charset="0"/>
              </a:rPr>
              <a:t>What have they done?</a:t>
            </a:r>
          </a:p>
        </p:txBody>
      </p:sp>
      <p:sp>
        <p:nvSpPr>
          <p:cNvPr id="10252" name="AutoShape 12">
            <a:extLst>
              <a:ext uri="{FF2B5EF4-FFF2-40B4-BE49-F238E27FC236}">
                <a16:creationId xmlns:a16="http://schemas.microsoft.com/office/drawing/2014/main" id="{497F3E14-6F00-0E22-3BCE-568AA7314859}"/>
              </a:ext>
            </a:extLst>
          </p:cNvPr>
          <p:cNvSpPr>
            <a:spLocks noChangeArrowheads="1"/>
          </p:cNvSpPr>
          <p:nvPr/>
        </p:nvSpPr>
        <p:spPr bwMode="auto">
          <a:xfrm rot="1620000">
            <a:off x="5046663" y="2773363"/>
            <a:ext cx="615950" cy="1698625"/>
          </a:xfrm>
          <a:prstGeom prst="upArrow">
            <a:avLst>
              <a:gd name="adj1" fmla="val 50000"/>
              <a:gd name="adj2" fmla="val 83894"/>
            </a:avLst>
          </a:prstGeom>
          <a:solidFill>
            <a:srgbClr val="8CF4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3" name="AutoShape 13">
            <a:extLst>
              <a:ext uri="{FF2B5EF4-FFF2-40B4-BE49-F238E27FC236}">
                <a16:creationId xmlns:a16="http://schemas.microsoft.com/office/drawing/2014/main" id="{431D36EB-EAF1-0A10-C64A-AA91F3472EEC}"/>
              </a:ext>
            </a:extLst>
          </p:cNvPr>
          <p:cNvSpPr>
            <a:spLocks noChangeArrowheads="1"/>
          </p:cNvSpPr>
          <p:nvPr/>
        </p:nvSpPr>
        <p:spPr bwMode="auto">
          <a:xfrm rot="1620000">
            <a:off x="2166938" y="2374900"/>
            <a:ext cx="619125" cy="1792288"/>
          </a:xfrm>
          <a:prstGeom prst="upArrow">
            <a:avLst>
              <a:gd name="adj1" fmla="val 50000"/>
              <a:gd name="adj2" fmla="val 88066"/>
            </a:avLst>
          </a:prstGeom>
          <a:solidFill>
            <a:srgbClr val="8CF4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FE10653-9380-EDCA-7280-28F9743A9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student awareness</a:t>
            </a:r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50370F3E-2DA4-575D-EE62-647862FD1FC4}"/>
              </a:ext>
            </a:extLst>
          </p:cNvPr>
          <p:cNvGraphicFramePr>
            <a:graphicFrameLocks/>
          </p:cNvGraphicFramePr>
          <p:nvPr/>
        </p:nvGraphicFramePr>
        <p:xfrm>
          <a:off x="0" y="612775"/>
          <a:ext cx="5627688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636880" imgH="4760640" progId="MSGraph.Chart.5">
                  <p:embed/>
                </p:oleObj>
              </mc:Choice>
              <mc:Fallback>
                <p:oleObj name="Chart" r:id="rId3" imgW="5636880" imgH="476064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2775"/>
                        <a:ext cx="5627688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Rectangle 4">
            <a:extLst>
              <a:ext uri="{FF2B5EF4-FFF2-40B4-BE49-F238E27FC236}">
                <a16:creationId xmlns:a16="http://schemas.microsoft.com/office/drawing/2014/main" id="{DE49C8AA-8D47-36D9-3789-B19612EF7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25" y="4167188"/>
            <a:ext cx="1092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800" b="1"/>
              <a:t>Social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CD07D463-0350-94E1-E47D-EF7DC6CA5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5" y="2714625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Task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9F2586DB-AD80-A934-2814-A0D568355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1325" y="17113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Concept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1A3198CF-2D41-3C90-2D44-7044829CE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" y="1787525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Workspace</a:t>
            </a: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E896A5BA-5DDF-C755-FAB4-01E8BA9C4B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688" y="4686300"/>
            <a:ext cx="48895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should I expect from others?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How will I interact with the group?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role will I take?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7D893C9-1864-AD1C-AF4A-C76E7E7AF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student awareness</a:t>
            </a:r>
          </a:p>
        </p:txBody>
      </p:sp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2EAD8E42-CE4C-14E0-6F14-B0FB9FCF7E9B}"/>
              </a:ext>
            </a:extLst>
          </p:cNvPr>
          <p:cNvGraphicFramePr>
            <a:graphicFrameLocks/>
          </p:cNvGraphicFramePr>
          <p:nvPr/>
        </p:nvGraphicFramePr>
        <p:xfrm>
          <a:off x="0" y="600075"/>
          <a:ext cx="5627688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636880" imgH="4760640" progId="MSGraph.Chart.5">
                  <p:embed/>
                </p:oleObj>
              </mc:Choice>
              <mc:Fallback>
                <p:oleObj name="Chart" r:id="rId3" imgW="5636880" imgH="476064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0075"/>
                        <a:ext cx="5627688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>
            <a:extLst>
              <a:ext uri="{FF2B5EF4-FFF2-40B4-BE49-F238E27FC236}">
                <a16:creationId xmlns:a16="http://schemas.microsoft.com/office/drawing/2014/main" id="{6A45F0C4-AD22-D6C6-85D8-372B11153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3883025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Social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FC214F9A-B450-79C4-04DD-11724E469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725" y="2884488"/>
            <a:ext cx="9350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800" b="1"/>
              <a:t>Task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D98D80E8-A3E6-4606-21E1-DB3AA8603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3725" y="16986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Concept</a:t>
            </a: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B1FE2839-DDE2-FF95-0E07-5E8AB91E4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" y="1812925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Workspace</a:t>
            </a:r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D1F43CD7-87D1-568B-E588-B6C464FBB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088" y="4432300"/>
            <a:ext cx="58547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do we know about the task?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steps must we take to complete it?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How will it be evaluated?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tools are needed?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00725FF-0E5B-A9D4-95C1-2632A45DFF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student awareness</a:t>
            </a:r>
          </a:p>
        </p:txBody>
      </p:sp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E97D540D-743A-37AA-1B48-FEBF1C7D61C3}"/>
              </a:ext>
            </a:extLst>
          </p:cNvPr>
          <p:cNvGraphicFramePr>
            <a:graphicFrameLocks/>
          </p:cNvGraphicFramePr>
          <p:nvPr/>
        </p:nvGraphicFramePr>
        <p:xfrm>
          <a:off x="0" y="612775"/>
          <a:ext cx="5627688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636880" imgH="4760640" progId="MSGraph.Chart.5">
                  <p:embed/>
                </p:oleObj>
              </mc:Choice>
              <mc:Fallback>
                <p:oleObj name="Chart" r:id="rId3" imgW="5636880" imgH="476064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2775"/>
                        <a:ext cx="5627688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>
            <a:extLst>
              <a:ext uri="{FF2B5EF4-FFF2-40B4-BE49-F238E27FC236}">
                <a16:creationId xmlns:a16="http://schemas.microsoft.com/office/drawing/2014/main" id="{C3D18111-ECEE-F12B-4106-5A90A9E11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2825" y="3883025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Social</a:t>
            </a:r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9CFD2CCD-6DF2-1774-0D50-02450D7EE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25" y="2803525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Task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EA1DF298-11C0-A2D0-1FBC-06EA0F4D0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1322388"/>
            <a:ext cx="1447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800" b="1"/>
              <a:t>Concept</a:t>
            </a: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B1500A5F-70E8-BF10-1631-E3C253AAF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5" y="1762125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Workspace</a:t>
            </a: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3256C21D-E691-2C8C-1183-79B1C1ADF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288" y="4330700"/>
            <a:ext cx="54102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How does the activity fit into what I already know about the concept?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else do I need to find out about?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Do I need to revise my current ideas?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000ED47-1E65-494C-D290-457B71B77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student awareness</a:t>
            </a:r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B80E54CE-EFB3-C102-B674-D46D20D0440D}"/>
              </a:ext>
            </a:extLst>
          </p:cNvPr>
          <p:cNvGraphicFramePr>
            <a:graphicFrameLocks/>
          </p:cNvGraphicFramePr>
          <p:nvPr/>
        </p:nvGraphicFramePr>
        <p:xfrm>
          <a:off x="0" y="612775"/>
          <a:ext cx="5627688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636880" imgH="4760640" progId="MSGraph.Chart.5">
                  <p:embed/>
                </p:oleObj>
              </mc:Choice>
              <mc:Fallback>
                <p:oleObj name="Chart" r:id="rId3" imgW="5636880" imgH="476064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12775"/>
                        <a:ext cx="5627688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>
            <a:extLst>
              <a:ext uri="{FF2B5EF4-FFF2-40B4-BE49-F238E27FC236}">
                <a16:creationId xmlns:a16="http://schemas.microsoft.com/office/drawing/2014/main" id="{09D48A5C-07E3-90D4-260B-3A340AE95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425" y="3832225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Social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0F7A9746-2133-2DB3-2C1A-15AAB64B3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8225" y="2765425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Task</a:t>
            </a:r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80198C5A-B4A5-C6EB-5ED5-0D751E0D8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7240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Concept</a:t>
            </a:r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2030DAAE-EF74-9755-436D-7DF196310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" y="1741488"/>
            <a:ext cx="1903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2800" b="1"/>
              <a:t>Workspace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D5982583-6A4E-B2E4-21DF-B6D41719D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4241800"/>
            <a:ext cx="47625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are the others doing?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Where are they?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have they already done?</a:t>
            </a:r>
          </a:p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What will they do next?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03BB664-0366-1088-447F-EE7DA32E66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student awareness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A46757FE-976E-2171-7963-67D42396BAF4}"/>
              </a:ext>
            </a:extLst>
          </p:cNvPr>
          <p:cNvGraphicFramePr>
            <a:graphicFrameLocks/>
          </p:cNvGraphicFramePr>
          <p:nvPr/>
        </p:nvGraphicFramePr>
        <p:xfrm>
          <a:off x="1854200" y="1349375"/>
          <a:ext cx="5627688" cy="475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636880" imgH="4760640" progId="MSGraph.Chart.5">
                  <p:embed/>
                </p:oleObj>
              </mc:Choice>
              <mc:Fallback>
                <p:oleObj name="Chart" r:id="rId3" imgW="5636880" imgH="4760640" progId="MSGraph.Chart.5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1349375"/>
                        <a:ext cx="5627688" cy="475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>
            <a:extLst>
              <a:ext uri="{FF2B5EF4-FFF2-40B4-BE49-F238E27FC236}">
                <a16:creationId xmlns:a16="http://schemas.microsoft.com/office/drawing/2014/main" id="{08CAB8EB-F2C9-3AE8-309F-F923B0595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25" y="4568825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Social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91A7359E-5491-5E25-E9C6-DA1CA228B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3679825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Task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952A7B7D-A951-EE0A-F807-CB054840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5" y="2460625"/>
            <a:ext cx="120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Concept</a:t>
            </a: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AD62D1D8-B705-BFE1-8E65-927827922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2600325"/>
            <a:ext cx="155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Workspace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>
            <a:extLst>
              <a:ext uri="{FF2B5EF4-FFF2-40B4-BE49-F238E27FC236}">
                <a16:creationId xmlns:a16="http://schemas.microsoft.com/office/drawing/2014/main" id="{ECAD012A-DAB2-4FD4-7E4F-193FDB0743BD}"/>
              </a:ext>
            </a:extLst>
          </p:cNvPr>
          <p:cNvSpPr>
            <a:spLocks/>
          </p:cNvSpPr>
          <p:nvPr/>
        </p:nvSpPr>
        <p:spPr bwMode="auto">
          <a:xfrm>
            <a:off x="3302000" y="5880100"/>
            <a:ext cx="2693988" cy="293688"/>
          </a:xfrm>
          <a:custGeom>
            <a:avLst/>
            <a:gdLst>
              <a:gd name="T0" fmla="*/ 24 w 1697"/>
              <a:gd name="T1" fmla="*/ 16 h 185"/>
              <a:gd name="T2" fmla="*/ 72 w 1697"/>
              <a:gd name="T3" fmla="*/ 48 h 185"/>
              <a:gd name="T4" fmla="*/ 128 w 1697"/>
              <a:gd name="T5" fmla="*/ 80 h 185"/>
              <a:gd name="T6" fmla="*/ 184 w 1697"/>
              <a:gd name="T7" fmla="*/ 104 h 185"/>
              <a:gd name="T8" fmla="*/ 232 w 1697"/>
              <a:gd name="T9" fmla="*/ 128 h 185"/>
              <a:gd name="T10" fmla="*/ 280 w 1697"/>
              <a:gd name="T11" fmla="*/ 144 h 185"/>
              <a:gd name="T12" fmla="*/ 328 w 1697"/>
              <a:gd name="T13" fmla="*/ 152 h 185"/>
              <a:gd name="T14" fmla="*/ 376 w 1697"/>
              <a:gd name="T15" fmla="*/ 160 h 185"/>
              <a:gd name="T16" fmla="*/ 432 w 1697"/>
              <a:gd name="T17" fmla="*/ 168 h 185"/>
              <a:gd name="T18" fmla="*/ 480 w 1697"/>
              <a:gd name="T19" fmla="*/ 176 h 185"/>
              <a:gd name="T20" fmla="*/ 536 w 1697"/>
              <a:gd name="T21" fmla="*/ 176 h 185"/>
              <a:gd name="T22" fmla="*/ 600 w 1697"/>
              <a:gd name="T23" fmla="*/ 184 h 185"/>
              <a:gd name="T24" fmla="*/ 656 w 1697"/>
              <a:gd name="T25" fmla="*/ 184 h 185"/>
              <a:gd name="T26" fmla="*/ 712 w 1697"/>
              <a:gd name="T27" fmla="*/ 184 h 185"/>
              <a:gd name="T28" fmla="*/ 760 w 1697"/>
              <a:gd name="T29" fmla="*/ 184 h 185"/>
              <a:gd name="T30" fmla="*/ 808 w 1697"/>
              <a:gd name="T31" fmla="*/ 176 h 185"/>
              <a:gd name="T32" fmla="*/ 856 w 1697"/>
              <a:gd name="T33" fmla="*/ 176 h 185"/>
              <a:gd name="T34" fmla="*/ 904 w 1697"/>
              <a:gd name="T35" fmla="*/ 168 h 185"/>
              <a:gd name="T36" fmla="*/ 960 w 1697"/>
              <a:gd name="T37" fmla="*/ 160 h 185"/>
              <a:gd name="T38" fmla="*/ 1016 w 1697"/>
              <a:gd name="T39" fmla="*/ 136 h 185"/>
              <a:gd name="T40" fmla="*/ 1064 w 1697"/>
              <a:gd name="T41" fmla="*/ 120 h 185"/>
              <a:gd name="T42" fmla="*/ 1120 w 1697"/>
              <a:gd name="T43" fmla="*/ 96 h 185"/>
              <a:gd name="T44" fmla="*/ 1176 w 1697"/>
              <a:gd name="T45" fmla="*/ 88 h 185"/>
              <a:gd name="T46" fmla="*/ 1232 w 1697"/>
              <a:gd name="T47" fmla="*/ 64 h 185"/>
              <a:gd name="T48" fmla="*/ 1288 w 1697"/>
              <a:gd name="T49" fmla="*/ 56 h 185"/>
              <a:gd name="T50" fmla="*/ 1336 w 1697"/>
              <a:gd name="T51" fmla="*/ 56 h 185"/>
              <a:gd name="T52" fmla="*/ 1384 w 1697"/>
              <a:gd name="T53" fmla="*/ 56 h 185"/>
              <a:gd name="T54" fmla="*/ 1432 w 1697"/>
              <a:gd name="T55" fmla="*/ 56 h 185"/>
              <a:gd name="T56" fmla="*/ 1480 w 1697"/>
              <a:gd name="T57" fmla="*/ 56 h 185"/>
              <a:gd name="T58" fmla="*/ 1536 w 1697"/>
              <a:gd name="T59" fmla="*/ 56 h 185"/>
              <a:gd name="T60" fmla="*/ 1600 w 1697"/>
              <a:gd name="T61" fmla="*/ 64 h 185"/>
              <a:gd name="T62" fmla="*/ 1648 w 1697"/>
              <a:gd name="T63" fmla="*/ 64 h 185"/>
              <a:gd name="T64" fmla="*/ 1696 w 1697"/>
              <a:gd name="T65" fmla="*/ 3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97" h="185">
                <a:moveTo>
                  <a:pt x="0" y="0"/>
                </a:moveTo>
                <a:lnTo>
                  <a:pt x="24" y="16"/>
                </a:lnTo>
                <a:lnTo>
                  <a:pt x="48" y="32"/>
                </a:lnTo>
                <a:lnTo>
                  <a:pt x="72" y="48"/>
                </a:lnTo>
                <a:lnTo>
                  <a:pt x="104" y="64"/>
                </a:lnTo>
                <a:lnTo>
                  <a:pt x="128" y="80"/>
                </a:lnTo>
                <a:lnTo>
                  <a:pt x="160" y="96"/>
                </a:lnTo>
                <a:lnTo>
                  <a:pt x="184" y="104"/>
                </a:lnTo>
                <a:lnTo>
                  <a:pt x="208" y="120"/>
                </a:lnTo>
                <a:lnTo>
                  <a:pt x="232" y="128"/>
                </a:lnTo>
                <a:lnTo>
                  <a:pt x="256" y="128"/>
                </a:lnTo>
                <a:lnTo>
                  <a:pt x="280" y="144"/>
                </a:lnTo>
                <a:lnTo>
                  <a:pt x="304" y="144"/>
                </a:lnTo>
                <a:lnTo>
                  <a:pt x="328" y="152"/>
                </a:lnTo>
                <a:lnTo>
                  <a:pt x="352" y="160"/>
                </a:lnTo>
                <a:lnTo>
                  <a:pt x="376" y="160"/>
                </a:lnTo>
                <a:lnTo>
                  <a:pt x="408" y="168"/>
                </a:lnTo>
                <a:lnTo>
                  <a:pt x="432" y="168"/>
                </a:lnTo>
                <a:lnTo>
                  <a:pt x="456" y="176"/>
                </a:lnTo>
                <a:lnTo>
                  <a:pt x="480" y="176"/>
                </a:lnTo>
                <a:lnTo>
                  <a:pt x="504" y="176"/>
                </a:lnTo>
                <a:lnTo>
                  <a:pt x="536" y="176"/>
                </a:lnTo>
                <a:lnTo>
                  <a:pt x="568" y="176"/>
                </a:lnTo>
                <a:lnTo>
                  <a:pt x="600" y="184"/>
                </a:lnTo>
                <a:lnTo>
                  <a:pt x="624" y="184"/>
                </a:lnTo>
                <a:lnTo>
                  <a:pt x="656" y="184"/>
                </a:lnTo>
                <a:lnTo>
                  <a:pt x="688" y="184"/>
                </a:lnTo>
                <a:lnTo>
                  <a:pt x="712" y="184"/>
                </a:lnTo>
                <a:lnTo>
                  <a:pt x="736" y="184"/>
                </a:lnTo>
                <a:lnTo>
                  <a:pt x="760" y="184"/>
                </a:lnTo>
                <a:lnTo>
                  <a:pt x="784" y="184"/>
                </a:lnTo>
                <a:lnTo>
                  <a:pt x="808" y="176"/>
                </a:lnTo>
                <a:lnTo>
                  <a:pt x="832" y="176"/>
                </a:lnTo>
                <a:lnTo>
                  <a:pt x="856" y="176"/>
                </a:lnTo>
                <a:lnTo>
                  <a:pt x="880" y="176"/>
                </a:lnTo>
                <a:lnTo>
                  <a:pt x="904" y="168"/>
                </a:lnTo>
                <a:lnTo>
                  <a:pt x="936" y="160"/>
                </a:lnTo>
                <a:lnTo>
                  <a:pt x="960" y="160"/>
                </a:lnTo>
                <a:lnTo>
                  <a:pt x="984" y="144"/>
                </a:lnTo>
                <a:lnTo>
                  <a:pt x="1016" y="136"/>
                </a:lnTo>
                <a:lnTo>
                  <a:pt x="1040" y="128"/>
                </a:lnTo>
                <a:lnTo>
                  <a:pt x="1064" y="120"/>
                </a:lnTo>
                <a:lnTo>
                  <a:pt x="1088" y="112"/>
                </a:lnTo>
                <a:lnTo>
                  <a:pt x="1120" y="96"/>
                </a:lnTo>
                <a:lnTo>
                  <a:pt x="1144" y="96"/>
                </a:lnTo>
                <a:lnTo>
                  <a:pt x="1176" y="88"/>
                </a:lnTo>
                <a:lnTo>
                  <a:pt x="1200" y="80"/>
                </a:lnTo>
                <a:lnTo>
                  <a:pt x="1232" y="64"/>
                </a:lnTo>
                <a:lnTo>
                  <a:pt x="1264" y="64"/>
                </a:lnTo>
                <a:lnTo>
                  <a:pt x="1288" y="56"/>
                </a:lnTo>
                <a:lnTo>
                  <a:pt x="1312" y="56"/>
                </a:lnTo>
                <a:lnTo>
                  <a:pt x="1336" y="56"/>
                </a:lnTo>
                <a:lnTo>
                  <a:pt x="1360" y="56"/>
                </a:lnTo>
                <a:lnTo>
                  <a:pt x="1384" y="56"/>
                </a:lnTo>
                <a:lnTo>
                  <a:pt x="1408" y="56"/>
                </a:lnTo>
                <a:lnTo>
                  <a:pt x="1432" y="56"/>
                </a:lnTo>
                <a:lnTo>
                  <a:pt x="1456" y="56"/>
                </a:lnTo>
                <a:lnTo>
                  <a:pt x="1480" y="56"/>
                </a:lnTo>
                <a:lnTo>
                  <a:pt x="1504" y="56"/>
                </a:lnTo>
                <a:lnTo>
                  <a:pt x="1536" y="56"/>
                </a:lnTo>
                <a:lnTo>
                  <a:pt x="1568" y="64"/>
                </a:lnTo>
                <a:lnTo>
                  <a:pt x="1600" y="64"/>
                </a:lnTo>
                <a:lnTo>
                  <a:pt x="1624" y="64"/>
                </a:lnTo>
                <a:lnTo>
                  <a:pt x="1648" y="64"/>
                </a:lnTo>
                <a:lnTo>
                  <a:pt x="1672" y="48"/>
                </a:lnTo>
                <a:lnTo>
                  <a:pt x="1696" y="32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FE72ED1-8162-601C-61CF-7419B834E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3759200"/>
            <a:ext cx="279400" cy="2717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34" name="Group 6">
            <a:extLst>
              <a:ext uri="{FF2B5EF4-FFF2-40B4-BE49-F238E27FC236}">
                <a16:creationId xmlns:a16="http://schemas.microsoft.com/office/drawing/2014/main" id="{5E6AA829-AB75-C79B-354D-92A54AB6370D}"/>
              </a:ext>
            </a:extLst>
          </p:cNvPr>
          <p:cNvGrpSpPr>
            <a:grpSpLocks/>
          </p:cNvGrpSpPr>
          <p:nvPr/>
        </p:nvGrpSpPr>
        <p:grpSpPr bwMode="auto">
          <a:xfrm>
            <a:off x="1498600" y="4140200"/>
            <a:ext cx="6400800" cy="215900"/>
            <a:chOff x="944" y="2608"/>
            <a:chExt cx="4032" cy="136"/>
          </a:xfrm>
        </p:grpSpPr>
        <p:sp>
          <p:nvSpPr>
            <p:cNvPr id="22532" name="AutoShape 4">
              <a:extLst>
                <a:ext uri="{FF2B5EF4-FFF2-40B4-BE49-F238E27FC236}">
                  <a16:creationId xmlns:a16="http://schemas.microsoft.com/office/drawing/2014/main" id="{72EC6F12-C6A7-83F3-D510-0E06C750B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8" y="2608"/>
              <a:ext cx="2968" cy="136"/>
            </a:xfrm>
            <a:prstGeom prst="rightArrow">
              <a:avLst>
                <a:gd name="adj1" fmla="val 50000"/>
                <a:gd name="adj2" fmla="val 211870"/>
              </a:avLst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3" name="AutoShape 5">
              <a:extLst>
                <a:ext uri="{FF2B5EF4-FFF2-40B4-BE49-F238E27FC236}">
                  <a16:creationId xmlns:a16="http://schemas.microsoft.com/office/drawing/2014/main" id="{E6F7F5E8-9233-8692-E70E-D63DC07CE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" y="2608"/>
              <a:ext cx="2968" cy="136"/>
            </a:xfrm>
            <a:prstGeom prst="leftArrow">
              <a:avLst>
                <a:gd name="adj1" fmla="val 50000"/>
                <a:gd name="adj2" fmla="val 264610"/>
              </a:avLst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2535" name="Rectangle 7">
            <a:extLst>
              <a:ext uri="{FF2B5EF4-FFF2-40B4-BE49-F238E27FC236}">
                <a16:creationId xmlns:a16="http://schemas.microsoft.com/office/drawing/2014/main" id="{29930C56-9DED-BF56-2389-78C853724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Educational groupware</a:t>
            </a: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9BD25846-5215-D6FB-C3C7-46913BAEA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28000" cy="2857500"/>
          </a:xfrm>
          <a:noFill/>
          <a:ln/>
        </p:spPr>
        <p:txBody>
          <a:bodyPr/>
          <a:lstStyle/>
          <a:p>
            <a:r>
              <a:rPr lang="en-US" altLang="LID4096"/>
              <a:t>A setting for learner-learner interaction</a:t>
            </a:r>
          </a:p>
          <a:p>
            <a:r>
              <a:rPr lang="en-US" altLang="LID4096"/>
              <a:t>Provides a shared workspace</a:t>
            </a:r>
          </a:p>
          <a:p>
            <a:r>
              <a:rPr lang="en-US" altLang="LID4096"/>
              <a:t>Focus: synchronous and distributed</a:t>
            </a:r>
          </a:p>
        </p:txBody>
      </p:sp>
      <p:grpSp>
        <p:nvGrpSpPr>
          <p:cNvPr id="22572" name="Group 44">
            <a:extLst>
              <a:ext uri="{FF2B5EF4-FFF2-40B4-BE49-F238E27FC236}">
                <a16:creationId xmlns:a16="http://schemas.microsoft.com/office/drawing/2014/main" id="{3B050E5F-7928-EABA-2D33-D501314FF97F}"/>
              </a:ext>
            </a:extLst>
          </p:cNvPr>
          <p:cNvGrpSpPr>
            <a:grpSpLocks/>
          </p:cNvGrpSpPr>
          <p:nvPr/>
        </p:nvGrpSpPr>
        <p:grpSpPr bwMode="auto">
          <a:xfrm>
            <a:off x="5799138" y="3830638"/>
            <a:ext cx="3065462" cy="2651125"/>
            <a:chOff x="3653" y="2413"/>
            <a:chExt cx="1931" cy="1670"/>
          </a:xfrm>
        </p:grpSpPr>
        <p:grpSp>
          <p:nvGrpSpPr>
            <p:cNvPr id="22547" name="Group 19">
              <a:extLst>
                <a:ext uri="{FF2B5EF4-FFF2-40B4-BE49-F238E27FC236}">
                  <a16:creationId xmlns:a16="http://schemas.microsoft.com/office/drawing/2014/main" id="{55234751-76F0-67EE-C0BE-100A9D7A7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57" y="2413"/>
              <a:ext cx="1227" cy="1669"/>
              <a:chOff x="4357" y="2413"/>
              <a:chExt cx="1227" cy="1669"/>
            </a:xfrm>
          </p:grpSpPr>
          <p:sp>
            <p:nvSpPr>
              <p:cNvPr id="22537" name="Freeform 9">
                <a:extLst>
                  <a:ext uri="{FF2B5EF4-FFF2-40B4-BE49-F238E27FC236}">
                    <a16:creationId xmlns:a16="http://schemas.microsoft.com/office/drawing/2014/main" id="{24A61759-F450-8D1C-1ACF-50F98873F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4" y="3149"/>
                <a:ext cx="594" cy="933"/>
              </a:xfrm>
              <a:custGeom>
                <a:avLst/>
                <a:gdLst>
                  <a:gd name="T0" fmla="*/ 489 w 594"/>
                  <a:gd name="T1" fmla="*/ 0 h 933"/>
                  <a:gd name="T2" fmla="*/ 508 w 594"/>
                  <a:gd name="T3" fmla="*/ 6 h 933"/>
                  <a:gd name="T4" fmla="*/ 529 w 594"/>
                  <a:gd name="T5" fmla="*/ 24 h 933"/>
                  <a:gd name="T6" fmla="*/ 552 w 594"/>
                  <a:gd name="T7" fmla="*/ 50 h 933"/>
                  <a:gd name="T8" fmla="*/ 573 w 594"/>
                  <a:gd name="T9" fmla="*/ 85 h 933"/>
                  <a:gd name="T10" fmla="*/ 589 w 594"/>
                  <a:gd name="T11" fmla="*/ 120 h 933"/>
                  <a:gd name="T12" fmla="*/ 592 w 594"/>
                  <a:gd name="T13" fmla="*/ 162 h 933"/>
                  <a:gd name="T14" fmla="*/ 592 w 594"/>
                  <a:gd name="T15" fmla="*/ 197 h 933"/>
                  <a:gd name="T16" fmla="*/ 585 w 594"/>
                  <a:gd name="T17" fmla="*/ 243 h 933"/>
                  <a:gd name="T18" fmla="*/ 566 w 594"/>
                  <a:gd name="T19" fmla="*/ 281 h 933"/>
                  <a:gd name="T20" fmla="*/ 531 w 594"/>
                  <a:gd name="T21" fmla="*/ 319 h 933"/>
                  <a:gd name="T22" fmla="*/ 494 w 594"/>
                  <a:gd name="T23" fmla="*/ 367 h 933"/>
                  <a:gd name="T24" fmla="*/ 462 w 594"/>
                  <a:gd name="T25" fmla="*/ 403 h 933"/>
                  <a:gd name="T26" fmla="*/ 434 w 594"/>
                  <a:gd name="T27" fmla="*/ 432 h 933"/>
                  <a:gd name="T28" fmla="*/ 408 w 594"/>
                  <a:gd name="T29" fmla="*/ 472 h 933"/>
                  <a:gd name="T30" fmla="*/ 388 w 594"/>
                  <a:gd name="T31" fmla="*/ 529 h 933"/>
                  <a:gd name="T32" fmla="*/ 371 w 594"/>
                  <a:gd name="T33" fmla="*/ 558 h 933"/>
                  <a:gd name="T34" fmla="*/ 353 w 594"/>
                  <a:gd name="T35" fmla="*/ 576 h 933"/>
                  <a:gd name="T36" fmla="*/ 326 w 594"/>
                  <a:gd name="T37" fmla="*/ 584 h 933"/>
                  <a:gd name="T38" fmla="*/ 273 w 594"/>
                  <a:gd name="T39" fmla="*/ 582 h 933"/>
                  <a:gd name="T40" fmla="*/ 160 w 594"/>
                  <a:gd name="T41" fmla="*/ 576 h 933"/>
                  <a:gd name="T42" fmla="*/ 59 w 594"/>
                  <a:gd name="T43" fmla="*/ 623 h 933"/>
                  <a:gd name="T44" fmla="*/ 46 w 594"/>
                  <a:gd name="T45" fmla="*/ 719 h 933"/>
                  <a:gd name="T46" fmla="*/ 58 w 594"/>
                  <a:gd name="T47" fmla="*/ 818 h 933"/>
                  <a:gd name="T48" fmla="*/ 66 w 594"/>
                  <a:gd name="T49" fmla="*/ 876 h 933"/>
                  <a:gd name="T50" fmla="*/ 112 w 594"/>
                  <a:gd name="T51" fmla="*/ 879 h 933"/>
                  <a:gd name="T52" fmla="*/ 393 w 594"/>
                  <a:gd name="T53" fmla="*/ 932 h 933"/>
                  <a:gd name="T54" fmla="*/ 80 w 594"/>
                  <a:gd name="T55" fmla="*/ 915 h 933"/>
                  <a:gd name="T56" fmla="*/ 18 w 594"/>
                  <a:gd name="T57" fmla="*/ 866 h 933"/>
                  <a:gd name="T58" fmla="*/ 12 w 594"/>
                  <a:gd name="T59" fmla="*/ 754 h 933"/>
                  <a:gd name="T60" fmla="*/ 7 w 594"/>
                  <a:gd name="T61" fmla="*/ 615 h 933"/>
                  <a:gd name="T62" fmla="*/ 0 w 594"/>
                  <a:gd name="T63" fmla="*/ 457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4" h="933">
                    <a:moveTo>
                      <a:pt x="380" y="104"/>
                    </a:moveTo>
                    <a:lnTo>
                      <a:pt x="489" y="0"/>
                    </a:lnTo>
                    <a:lnTo>
                      <a:pt x="499" y="2"/>
                    </a:lnTo>
                    <a:lnTo>
                      <a:pt x="508" y="6"/>
                    </a:lnTo>
                    <a:lnTo>
                      <a:pt x="516" y="13"/>
                    </a:lnTo>
                    <a:lnTo>
                      <a:pt x="529" y="24"/>
                    </a:lnTo>
                    <a:lnTo>
                      <a:pt x="541" y="37"/>
                    </a:lnTo>
                    <a:lnTo>
                      <a:pt x="552" y="50"/>
                    </a:lnTo>
                    <a:lnTo>
                      <a:pt x="562" y="65"/>
                    </a:lnTo>
                    <a:lnTo>
                      <a:pt x="573" y="85"/>
                    </a:lnTo>
                    <a:lnTo>
                      <a:pt x="581" y="103"/>
                    </a:lnTo>
                    <a:lnTo>
                      <a:pt x="589" y="120"/>
                    </a:lnTo>
                    <a:lnTo>
                      <a:pt x="591" y="141"/>
                    </a:lnTo>
                    <a:lnTo>
                      <a:pt x="592" y="162"/>
                    </a:lnTo>
                    <a:lnTo>
                      <a:pt x="593" y="179"/>
                    </a:lnTo>
                    <a:lnTo>
                      <a:pt x="592" y="197"/>
                    </a:lnTo>
                    <a:lnTo>
                      <a:pt x="590" y="220"/>
                    </a:lnTo>
                    <a:lnTo>
                      <a:pt x="585" y="243"/>
                    </a:lnTo>
                    <a:lnTo>
                      <a:pt x="578" y="262"/>
                    </a:lnTo>
                    <a:lnTo>
                      <a:pt x="566" y="281"/>
                    </a:lnTo>
                    <a:lnTo>
                      <a:pt x="548" y="300"/>
                    </a:lnTo>
                    <a:lnTo>
                      <a:pt x="531" y="319"/>
                    </a:lnTo>
                    <a:lnTo>
                      <a:pt x="514" y="340"/>
                    </a:lnTo>
                    <a:lnTo>
                      <a:pt x="494" y="367"/>
                    </a:lnTo>
                    <a:lnTo>
                      <a:pt x="478" y="387"/>
                    </a:lnTo>
                    <a:lnTo>
                      <a:pt x="462" y="403"/>
                    </a:lnTo>
                    <a:lnTo>
                      <a:pt x="448" y="419"/>
                    </a:lnTo>
                    <a:lnTo>
                      <a:pt x="434" y="432"/>
                    </a:lnTo>
                    <a:lnTo>
                      <a:pt x="418" y="446"/>
                    </a:lnTo>
                    <a:lnTo>
                      <a:pt x="408" y="472"/>
                    </a:lnTo>
                    <a:lnTo>
                      <a:pt x="400" y="499"/>
                    </a:lnTo>
                    <a:lnTo>
                      <a:pt x="388" y="529"/>
                    </a:lnTo>
                    <a:lnTo>
                      <a:pt x="379" y="544"/>
                    </a:lnTo>
                    <a:lnTo>
                      <a:pt x="371" y="558"/>
                    </a:lnTo>
                    <a:lnTo>
                      <a:pt x="362" y="569"/>
                    </a:lnTo>
                    <a:lnTo>
                      <a:pt x="353" y="576"/>
                    </a:lnTo>
                    <a:lnTo>
                      <a:pt x="340" y="581"/>
                    </a:lnTo>
                    <a:lnTo>
                      <a:pt x="326" y="584"/>
                    </a:lnTo>
                    <a:lnTo>
                      <a:pt x="312" y="585"/>
                    </a:lnTo>
                    <a:lnTo>
                      <a:pt x="273" y="582"/>
                    </a:lnTo>
                    <a:lnTo>
                      <a:pt x="219" y="577"/>
                    </a:lnTo>
                    <a:lnTo>
                      <a:pt x="160" y="576"/>
                    </a:lnTo>
                    <a:lnTo>
                      <a:pt x="64" y="590"/>
                    </a:lnTo>
                    <a:lnTo>
                      <a:pt x="59" y="623"/>
                    </a:lnTo>
                    <a:lnTo>
                      <a:pt x="53" y="666"/>
                    </a:lnTo>
                    <a:lnTo>
                      <a:pt x="46" y="719"/>
                    </a:lnTo>
                    <a:lnTo>
                      <a:pt x="52" y="775"/>
                    </a:lnTo>
                    <a:lnTo>
                      <a:pt x="58" y="818"/>
                    </a:lnTo>
                    <a:lnTo>
                      <a:pt x="63" y="873"/>
                    </a:lnTo>
                    <a:lnTo>
                      <a:pt x="66" y="876"/>
                    </a:lnTo>
                    <a:lnTo>
                      <a:pt x="72" y="879"/>
                    </a:lnTo>
                    <a:lnTo>
                      <a:pt x="112" y="879"/>
                    </a:lnTo>
                    <a:lnTo>
                      <a:pt x="393" y="887"/>
                    </a:lnTo>
                    <a:lnTo>
                      <a:pt x="393" y="932"/>
                    </a:lnTo>
                    <a:lnTo>
                      <a:pt x="245" y="923"/>
                    </a:lnTo>
                    <a:lnTo>
                      <a:pt x="80" y="915"/>
                    </a:lnTo>
                    <a:lnTo>
                      <a:pt x="19" y="911"/>
                    </a:lnTo>
                    <a:lnTo>
                      <a:pt x="18" y="866"/>
                    </a:lnTo>
                    <a:lnTo>
                      <a:pt x="16" y="815"/>
                    </a:lnTo>
                    <a:lnTo>
                      <a:pt x="12" y="754"/>
                    </a:lnTo>
                    <a:lnTo>
                      <a:pt x="9" y="684"/>
                    </a:lnTo>
                    <a:lnTo>
                      <a:pt x="7" y="615"/>
                    </a:lnTo>
                    <a:lnTo>
                      <a:pt x="3" y="549"/>
                    </a:lnTo>
                    <a:lnTo>
                      <a:pt x="0" y="457"/>
                    </a:lnTo>
                    <a:lnTo>
                      <a:pt x="380" y="104"/>
                    </a:lnTo>
                  </a:path>
                </a:pathLst>
              </a:custGeom>
              <a:solidFill>
                <a:srgbClr val="0000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2546" name="Group 18">
                <a:extLst>
                  <a:ext uri="{FF2B5EF4-FFF2-40B4-BE49-F238E27FC236}">
                    <a16:creationId xmlns:a16="http://schemas.microsoft.com/office/drawing/2014/main" id="{A94C8997-5A3B-FA0D-F647-4E271BF8C6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7" y="2413"/>
                <a:ext cx="1227" cy="1661"/>
                <a:chOff x="4357" y="2413"/>
                <a:chExt cx="1227" cy="1661"/>
              </a:xfrm>
            </p:grpSpPr>
            <p:sp>
              <p:nvSpPr>
                <p:cNvPr id="22538" name="Freeform 10">
                  <a:extLst>
                    <a:ext uri="{FF2B5EF4-FFF2-40B4-BE49-F238E27FC236}">
                      <a16:creationId xmlns:a16="http://schemas.microsoft.com/office/drawing/2014/main" id="{B77447FB-B448-DF44-EB8D-ACCB109C01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" y="2413"/>
                  <a:ext cx="1227" cy="1661"/>
                </a:xfrm>
                <a:custGeom>
                  <a:avLst/>
                  <a:gdLst>
                    <a:gd name="T0" fmla="*/ 1158 w 1227"/>
                    <a:gd name="T1" fmla="*/ 304 h 1661"/>
                    <a:gd name="T2" fmla="*/ 1153 w 1227"/>
                    <a:gd name="T3" fmla="*/ 278 h 1661"/>
                    <a:gd name="T4" fmla="*/ 1226 w 1227"/>
                    <a:gd name="T5" fmla="*/ 206 h 1661"/>
                    <a:gd name="T6" fmla="*/ 1164 w 1227"/>
                    <a:gd name="T7" fmla="*/ 226 h 1661"/>
                    <a:gd name="T8" fmla="*/ 1184 w 1227"/>
                    <a:gd name="T9" fmla="*/ 149 h 1661"/>
                    <a:gd name="T10" fmla="*/ 1135 w 1227"/>
                    <a:gd name="T11" fmla="*/ 150 h 1661"/>
                    <a:gd name="T12" fmla="*/ 1045 w 1227"/>
                    <a:gd name="T13" fmla="*/ 212 h 1661"/>
                    <a:gd name="T14" fmla="*/ 1017 w 1227"/>
                    <a:gd name="T15" fmla="*/ 198 h 1661"/>
                    <a:gd name="T16" fmla="*/ 1000 w 1227"/>
                    <a:gd name="T17" fmla="*/ 184 h 1661"/>
                    <a:gd name="T18" fmla="*/ 969 w 1227"/>
                    <a:gd name="T19" fmla="*/ 180 h 1661"/>
                    <a:gd name="T20" fmla="*/ 948 w 1227"/>
                    <a:gd name="T21" fmla="*/ 169 h 1661"/>
                    <a:gd name="T22" fmla="*/ 926 w 1227"/>
                    <a:gd name="T23" fmla="*/ 138 h 1661"/>
                    <a:gd name="T24" fmla="*/ 927 w 1227"/>
                    <a:gd name="T25" fmla="*/ 64 h 1661"/>
                    <a:gd name="T26" fmla="*/ 900 w 1227"/>
                    <a:gd name="T27" fmla="*/ 126 h 1661"/>
                    <a:gd name="T28" fmla="*/ 892 w 1227"/>
                    <a:gd name="T29" fmla="*/ 74 h 1661"/>
                    <a:gd name="T30" fmla="*/ 880 w 1227"/>
                    <a:gd name="T31" fmla="*/ 159 h 1661"/>
                    <a:gd name="T32" fmla="*/ 831 w 1227"/>
                    <a:gd name="T33" fmla="*/ 210 h 1661"/>
                    <a:gd name="T34" fmla="*/ 710 w 1227"/>
                    <a:gd name="T35" fmla="*/ 261 h 1661"/>
                    <a:gd name="T36" fmla="*/ 602 w 1227"/>
                    <a:gd name="T37" fmla="*/ 318 h 1661"/>
                    <a:gd name="T38" fmla="*/ 559 w 1227"/>
                    <a:gd name="T39" fmla="*/ 369 h 1661"/>
                    <a:gd name="T40" fmla="*/ 626 w 1227"/>
                    <a:gd name="T41" fmla="*/ 394 h 1661"/>
                    <a:gd name="T42" fmla="*/ 641 w 1227"/>
                    <a:gd name="T43" fmla="*/ 539 h 1661"/>
                    <a:gd name="T44" fmla="*/ 625 w 1227"/>
                    <a:gd name="T45" fmla="*/ 638 h 1661"/>
                    <a:gd name="T46" fmla="*/ 648 w 1227"/>
                    <a:gd name="T47" fmla="*/ 656 h 1661"/>
                    <a:gd name="T48" fmla="*/ 708 w 1227"/>
                    <a:gd name="T49" fmla="*/ 651 h 1661"/>
                    <a:gd name="T50" fmla="*/ 664 w 1227"/>
                    <a:gd name="T51" fmla="*/ 758 h 1661"/>
                    <a:gd name="T52" fmla="*/ 580 w 1227"/>
                    <a:gd name="T53" fmla="*/ 900 h 1661"/>
                    <a:gd name="T54" fmla="*/ 439 w 1227"/>
                    <a:gd name="T55" fmla="*/ 1068 h 1661"/>
                    <a:gd name="T56" fmla="*/ 404 w 1227"/>
                    <a:gd name="T57" fmla="*/ 1190 h 1661"/>
                    <a:gd name="T58" fmla="*/ 345 w 1227"/>
                    <a:gd name="T59" fmla="*/ 1378 h 1661"/>
                    <a:gd name="T60" fmla="*/ 272 w 1227"/>
                    <a:gd name="T61" fmla="*/ 1490 h 1661"/>
                    <a:gd name="T62" fmla="*/ 217 w 1227"/>
                    <a:gd name="T63" fmla="*/ 1512 h 1661"/>
                    <a:gd name="T64" fmla="*/ 136 w 1227"/>
                    <a:gd name="T65" fmla="*/ 1534 h 1661"/>
                    <a:gd name="T66" fmla="*/ 51 w 1227"/>
                    <a:gd name="T67" fmla="*/ 1579 h 1661"/>
                    <a:gd name="T68" fmla="*/ 5 w 1227"/>
                    <a:gd name="T69" fmla="*/ 1613 h 1661"/>
                    <a:gd name="T70" fmla="*/ 1 w 1227"/>
                    <a:gd name="T71" fmla="*/ 1647 h 1661"/>
                    <a:gd name="T72" fmla="*/ 82 w 1227"/>
                    <a:gd name="T73" fmla="*/ 1660 h 1661"/>
                    <a:gd name="T74" fmla="*/ 400 w 1227"/>
                    <a:gd name="T75" fmla="*/ 1659 h 1661"/>
                    <a:gd name="T76" fmla="*/ 447 w 1227"/>
                    <a:gd name="T77" fmla="*/ 1652 h 1661"/>
                    <a:gd name="T78" fmla="*/ 472 w 1227"/>
                    <a:gd name="T79" fmla="*/ 1397 h 1661"/>
                    <a:gd name="T80" fmla="*/ 500 w 1227"/>
                    <a:gd name="T81" fmla="*/ 1245 h 1661"/>
                    <a:gd name="T82" fmla="*/ 554 w 1227"/>
                    <a:gd name="T83" fmla="*/ 1221 h 1661"/>
                    <a:gd name="T84" fmla="*/ 658 w 1227"/>
                    <a:gd name="T85" fmla="*/ 1213 h 1661"/>
                    <a:gd name="T86" fmla="*/ 840 w 1227"/>
                    <a:gd name="T87" fmla="*/ 1222 h 1661"/>
                    <a:gd name="T88" fmla="*/ 881 w 1227"/>
                    <a:gd name="T89" fmla="*/ 1215 h 1661"/>
                    <a:gd name="T90" fmla="*/ 905 w 1227"/>
                    <a:gd name="T91" fmla="*/ 1193 h 1661"/>
                    <a:gd name="T92" fmla="*/ 924 w 1227"/>
                    <a:gd name="T93" fmla="*/ 1152 h 1661"/>
                    <a:gd name="T94" fmla="*/ 968 w 1227"/>
                    <a:gd name="T95" fmla="*/ 1050 h 1661"/>
                    <a:gd name="T96" fmla="*/ 1018 w 1227"/>
                    <a:gd name="T97" fmla="*/ 962 h 1661"/>
                    <a:gd name="T98" fmla="*/ 1036 w 1227"/>
                    <a:gd name="T99" fmla="*/ 916 h 1661"/>
                    <a:gd name="T100" fmla="*/ 1054 w 1227"/>
                    <a:gd name="T101" fmla="*/ 680 h 1661"/>
                    <a:gd name="T102" fmla="*/ 1079 w 1227"/>
                    <a:gd name="T103" fmla="*/ 495 h 1661"/>
                    <a:gd name="T104" fmla="*/ 1111 w 1227"/>
                    <a:gd name="T105" fmla="*/ 389 h 1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27" h="1661">
                      <a:moveTo>
                        <a:pt x="1129" y="360"/>
                      </a:moveTo>
                      <a:lnTo>
                        <a:pt x="1143" y="339"/>
                      </a:lnTo>
                      <a:lnTo>
                        <a:pt x="1158" y="304"/>
                      </a:lnTo>
                      <a:lnTo>
                        <a:pt x="1178" y="274"/>
                      </a:lnTo>
                      <a:lnTo>
                        <a:pt x="1226" y="237"/>
                      </a:lnTo>
                      <a:lnTo>
                        <a:pt x="1153" y="278"/>
                      </a:lnTo>
                      <a:lnTo>
                        <a:pt x="1149" y="271"/>
                      </a:lnTo>
                      <a:lnTo>
                        <a:pt x="1145" y="267"/>
                      </a:lnTo>
                      <a:lnTo>
                        <a:pt x="1226" y="206"/>
                      </a:lnTo>
                      <a:lnTo>
                        <a:pt x="1186" y="224"/>
                      </a:lnTo>
                      <a:lnTo>
                        <a:pt x="1205" y="174"/>
                      </a:lnTo>
                      <a:lnTo>
                        <a:pt x="1164" y="226"/>
                      </a:lnTo>
                      <a:lnTo>
                        <a:pt x="1119" y="248"/>
                      </a:lnTo>
                      <a:lnTo>
                        <a:pt x="1109" y="245"/>
                      </a:lnTo>
                      <a:lnTo>
                        <a:pt x="1184" y="149"/>
                      </a:lnTo>
                      <a:lnTo>
                        <a:pt x="1137" y="178"/>
                      </a:lnTo>
                      <a:lnTo>
                        <a:pt x="1086" y="243"/>
                      </a:lnTo>
                      <a:lnTo>
                        <a:pt x="1135" y="150"/>
                      </a:lnTo>
                      <a:lnTo>
                        <a:pt x="1058" y="213"/>
                      </a:lnTo>
                      <a:lnTo>
                        <a:pt x="1105" y="142"/>
                      </a:lnTo>
                      <a:lnTo>
                        <a:pt x="1045" y="212"/>
                      </a:lnTo>
                      <a:lnTo>
                        <a:pt x="1033" y="202"/>
                      </a:lnTo>
                      <a:lnTo>
                        <a:pt x="1099" y="112"/>
                      </a:lnTo>
                      <a:lnTo>
                        <a:pt x="1017" y="198"/>
                      </a:lnTo>
                      <a:lnTo>
                        <a:pt x="1005" y="198"/>
                      </a:lnTo>
                      <a:lnTo>
                        <a:pt x="1061" y="121"/>
                      </a:lnTo>
                      <a:lnTo>
                        <a:pt x="1000" y="184"/>
                      </a:lnTo>
                      <a:lnTo>
                        <a:pt x="1037" y="108"/>
                      </a:lnTo>
                      <a:lnTo>
                        <a:pt x="998" y="159"/>
                      </a:lnTo>
                      <a:lnTo>
                        <a:pt x="969" y="180"/>
                      </a:lnTo>
                      <a:lnTo>
                        <a:pt x="1007" y="83"/>
                      </a:lnTo>
                      <a:lnTo>
                        <a:pt x="977" y="144"/>
                      </a:lnTo>
                      <a:lnTo>
                        <a:pt x="948" y="169"/>
                      </a:lnTo>
                      <a:lnTo>
                        <a:pt x="990" y="11"/>
                      </a:lnTo>
                      <a:lnTo>
                        <a:pt x="949" y="97"/>
                      </a:lnTo>
                      <a:lnTo>
                        <a:pt x="926" y="138"/>
                      </a:lnTo>
                      <a:lnTo>
                        <a:pt x="944" y="78"/>
                      </a:lnTo>
                      <a:lnTo>
                        <a:pt x="908" y="164"/>
                      </a:lnTo>
                      <a:lnTo>
                        <a:pt x="927" y="64"/>
                      </a:lnTo>
                      <a:lnTo>
                        <a:pt x="905" y="0"/>
                      </a:lnTo>
                      <a:lnTo>
                        <a:pt x="918" y="71"/>
                      </a:lnTo>
                      <a:lnTo>
                        <a:pt x="900" y="126"/>
                      </a:lnTo>
                      <a:lnTo>
                        <a:pt x="898" y="63"/>
                      </a:lnTo>
                      <a:lnTo>
                        <a:pt x="870" y="43"/>
                      </a:lnTo>
                      <a:lnTo>
                        <a:pt x="892" y="74"/>
                      </a:lnTo>
                      <a:lnTo>
                        <a:pt x="888" y="145"/>
                      </a:lnTo>
                      <a:lnTo>
                        <a:pt x="872" y="112"/>
                      </a:lnTo>
                      <a:lnTo>
                        <a:pt x="880" y="159"/>
                      </a:lnTo>
                      <a:lnTo>
                        <a:pt x="864" y="177"/>
                      </a:lnTo>
                      <a:lnTo>
                        <a:pt x="845" y="201"/>
                      </a:lnTo>
                      <a:lnTo>
                        <a:pt x="831" y="210"/>
                      </a:lnTo>
                      <a:lnTo>
                        <a:pt x="798" y="224"/>
                      </a:lnTo>
                      <a:lnTo>
                        <a:pt x="742" y="247"/>
                      </a:lnTo>
                      <a:lnTo>
                        <a:pt x="710" y="261"/>
                      </a:lnTo>
                      <a:lnTo>
                        <a:pt x="673" y="276"/>
                      </a:lnTo>
                      <a:lnTo>
                        <a:pt x="639" y="295"/>
                      </a:lnTo>
                      <a:lnTo>
                        <a:pt x="602" y="318"/>
                      </a:lnTo>
                      <a:lnTo>
                        <a:pt x="573" y="342"/>
                      </a:lnTo>
                      <a:lnTo>
                        <a:pt x="563" y="359"/>
                      </a:lnTo>
                      <a:lnTo>
                        <a:pt x="559" y="369"/>
                      </a:lnTo>
                      <a:lnTo>
                        <a:pt x="563" y="375"/>
                      </a:lnTo>
                      <a:lnTo>
                        <a:pt x="581" y="383"/>
                      </a:lnTo>
                      <a:lnTo>
                        <a:pt x="626" y="394"/>
                      </a:lnTo>
                      <a:lnTo>
                        <a:pt x="669" y="404"/>
                      </a:lnTo>
                      <a:lnTo>
                        <a:pt x="669" y="448"/>
                      </a:lnTo>
                      <a:lnTo>
                        <a:pt x="641" y="539"/>
                      </a:lnTo>
                      <a:lnTo>
                        <a:pt x="631" y="577"/>
                      </a:lnTo>
                      <a:lnTo>
                        <a:pt x="624" y="629"/>
                      </a:lnTo>
                      <a:lnTo>
                        <a:pt x="625" y="638"/>
                      </a:lnTo>
                      <a:lnTo>
                        <a:pt x="629" y="647"/>
                      </a:lnTo>
                      <a:lnTo>
                        <a:pt x="639" y="652"/>
                      </a:lnTo>
                      <a:lnTo>
                        <a:pt x="648" y="656"/>
                      </a:lnTo>
                      <a:lnTo>
                        <a:pt x="657" y="657"/>
                      </a:lnTo>
                      <a:lnTo>
                        <a:pt x="686" y="653"/>
                      </a:lnTo>
                      <a:lnTo>
                        <a:pt x="708" y="651"/>
                      </a:lnTo>
                      <a:lnTo>
                        <a:pt x="711" y="675"/>
                      </a:lnTo>
                      <a:lnTo>
                        <a:pt x="701" y="698"/>
                      </a:lnTo>
                      <a:lnTo>
                        <a:pt x="664" y="758"/>
                      </a:lnTo>
                      <a:lnTo>
                        <a:pt x="644" y="793"/>
                      </a:lnTo>
                      <a:lnTo>
                        <a:pt x="620" y="837"/>
                      </a:lnTo>
                      <a:lnTo>
                        <a:pt x="580" y="900"/>
                      </a:lnTo>
                      <a:lnTo>
                        <a:pt x="567" y="952"/>
                      </a:lnTo>
                      <a:lnTo>
                        <a:pt x="497" y="1019"/>
                      </a:lnTo>
                      <a:lnTo>
                        <a:pt x="439" y="1068"/>
                      </a:lnTo>
                      <a:lnTo>
                        <a:pt x="431" y="1093"/>
                      </a:lnTo>
                      <a:lnTo>
                        <a:pt x="415" y="1144"/>
                      </a:lnTo>
                      <a:lnTo>
                        <a:pt x="404" y="1190"/>
                      </a:lnTo>
                      <a:lnTo>
                        <a:pt x="392" y="1236"/>
                      </a:lnTo>
                      <a:lnTo>
                        <a:pt x="368" y="1321"/>
                      </a:lnTo>
                      <a:lnTo>
                        <a:pt x="345" y="1378"/>
                      </a:lnTo>
                      <a:lnTo>
                        <a:pt x="303" y="1463"/>
                      </a:lnTo>
                      <a:lnTo>
                        <a:pt x="288" y="1478"/>
                      </a:lnTo>
                      <a:lnTo>
                        <a:pt x="272" y="1490"/>
                      </a:lnTo>
                      <a:lnTo>
                        <a:pt x="257" y="1500"/>
                      </a:lnTo>
                      <a:lnTo>
                        <a:pt x="246" y="1507"/>
                      </a:lnTo>
                      <a:lnTo>
                        <a:pt x="217" y="1512"/>
                      </a:lnTo>
                      <a:lnTo>
                        <a:pt x="202" y="1514"/>
                      </a:lnTo>
                      <a:lnTo>
                        <a:pt x="171" y="1523"/>
                      </a:lnTo>
                      <a:lnTo>
                        <a:pt x="136" y="1534"/>
                      </a:lnTo>
                      <a:lnTo>
                        <a:pt x="106" y="1546"/>
                      </a:lnTo>
                      <a:lnTo>
                        <a:pt x="80" y="1561"/>
                      </a:lnTo>
                      <a:lnTo>
                        <a:pt x="51" y="1579"/>
                      </a:lnTo>
                      <a:lnTo>
                        <a:pt x="32" y="1590"/>
                      </a:lnTo>
                      <a:lnTo>
                        <a:pt x="13" y="1604"/>
                      </a:lnTo>
                      <a:lnTo>
                        <a:pt x="5" y="1613"/>
                      </a:lnTo>
                      <a:lnTo>
                        <a:pt x="0" y="1627"/>
                      </a:lnTo>
                      <a:lnTo>
                        <a:pt x="1" y="1635"/>
                      </a:lnTo>
                      <a:lnTo>
                        <a:pt x="1" y="1647"/>
                      </a:lnTo>
                      <a:lnTo>
                        <a:pt x="10" y="1648"/>
                      </a:lnTo>
                      <a:lnTo>
                        <a:pt x="29" y="1651"/>
                      </a:lnTo>
                      <a:lnTo>
                        <a:pt x="82" y="1660"/>
                      </a:lnTo>
                      <a:lnTo>
                        <a:pt x="157" y="1652"/>
                      </a:lnTo>
                      <a:lnTo>
                        <a:pt x="285" y="1659"/>
                      </a:lnTo>
                      <a:lnTo>
                        <a:pt x="400" y="1659"/>
                      </a:lnTo>
                      <a:lnTo>
                        <a:pt x="429" y="1657"/>
                      </a:lnTo>
                      <a:lnTo>
                        <a:pt x="440" y="1655"/>
                      </a:lnTo>
                      <a:lnTo>
                        <a:pt x="447" y="1652"/>
                      </a:lnTo>
                      <a:lnTo>
                        <a:pt x="451" y="1629"/>
                      </a:lnTo>
                      <a:lnTo>
                        <a:pt x="458" y="1554"/>
                      </a:lnTo>
                      <a:lnTo>
                        <a:pt x="472" y="1397"/>
                      </a:lnTo>
                      <a:lnTo>
                        <a:pt x="477" y="1328"/>
                      </a:lnTo>
                      <a:lnTo>
                        <a:pt x="490" y="1269"/>
                      </a:lnTo>
                      <a:lnTo>
                        <a:pt x="500" y="1245"/>
                      </a:lnTo>
                      <a:lnTo>
                        <a:pt x="512" y="1233"/>
                      </a:lnTo>
                      <a:lnTo>
                        <a:pt x="529" y="1228"/>
                      </a:lnTo>
                      <a:lnTo>
                        <a:pt x="554" y="1221"/>
                      </a:lnTo>
                      <a:lnTo>
                        <a:pt x="577" y="1216"/>
                      </a:lnTo>
                      <a:lnTo>
                        <a:pt x="612" y="1215"/>
                      </a:lnTo>
                      <a:lnTo>
                        <a:pt x="658" y="1213"/>
                      </a:lnTo>
                      <a:lnTo>
                        <a:pt x="744" y="1218"/>
                      </a:lnTo>
                      <a:lnTo>
                        <a:pt x="819" y="1222"/>
                      </a:lnTo>
                      <a:lnTo>
                        <a:pt x="840" y="1222"/>
                      </a:lnTo>
                      <a:lnTo>
                        <a:pt x="855" y="1222"/>
                      </a:lnTo>
                      <a:lnTo>
                        <a:pt x="870" y="1218"/>
                      </a:lnTo>
                      <a:lnTo>
                        <a:pt x="881" y="1215"/>
                      </a:lnTo>
                      <a:lnTo>
                        <a:pt x="891" y="1210"/>
                      </a:lnTo>
                      <a:lnTo>
                        <a:pt x="898" y="1203"/>
                      </a:lnTo>
                      <a:lnTo>
                        <a:pt x="905" y="1193"/>
                      </a:lnTo>
                      <a:lnTo>
                        <a:pt x="910" y="1182"/>
                      </a:lnTo>
                      <a:lnTo>
                        <a:pt x="917" y="1168"/>
                      </a:lnTo>
                      <a:lnTo>
                        <a:pt x="924" y="1152"/>
                      </a:lnTo>
                      <a:lnTo>
                        <a:pt x="940" y="1117"/>
                      </a:lnTo>
                      <a:lnTo>
                        <a:pt x="953" y="1084"/>
                      </a:lnTo>
                      <a:lnTo>
                        <a:pt x="968" y="1050"/>
                      </a:lnTo>
                      <a:lnTo>
                        <a:pt x="984" y="1020"/>
                      </a:lnTo>
                      <a:lnTo>
                        <a:pt x="1004" y="984"/>
                      </a:lnTo>
                      <a:lnTo>
                        <a:pt x="1018" y="962"/>
                      </a:lnTo>
                      <a:lnTo>
                        <a:pt x="1029" y="944"/>
                      </a:lnTo>
                      <a:lnTo>
                        <a:pt x="1034" y="933"/>
                      </a:lnTo>
                      <a:lnTo>
                        <a:pt x="1036" y="916"/>
                      </a:lnTo>
                      <a:lnTo>
                        <a:pt x="1040" y="864"/>
                      </a:lnTo>
                      <a:lnTo>
                        <a:pt x="1049" y="738"/>
                      </a:lnTo>
                      <a:lnTo>
                        <a:pt x="1054" y="680"/>
                      </a:lnTo>
                      <a:lnTo>
                        <a:pt x="1045" y="627"/>
                      </a:lnTo>
                      <a:lnTo>
                        <a:pt x="1040" y="576"/>
                      </a:lnTo>
                      <a:lnTo>
                        <a:pt x="1079" y="495"/>
                      </a:lnTo>
                      <a:lnTo>
                        <a:pt x="1091" y="455"/>
                      </a:lnTo>
                      <a:lnTo>
                        <a:pt x="1102" y="420"/>
                      </a:lnTo>
                      <a:lnTo>
                        <a:pt x="1111" y="389"/>
                      </a:lnTo>
                      <a:lnTo>
                        <a:pt x="1129" y="360"/>
                      </a:lnTo>
                    </a:path>
                  </a:pathLst>
                </a:custGeom>
                <a:solidFill>
                  <a:srgbClr val="DFD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2545" name="Group 17">
                  <a:extLst>
                    <a:ext uri="{FF2B5EF4-FFF2-40B4-BE49-F238E27FC236}">
                      <a16:creationId xmlns:a16="http://schemas.microsoft.com/office/drawing/2014/main" id="{B784DAEA-AF15-1043-92B8-47848BBC29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67" y="2629"/>
                  <a:ext cx="359" cy="795"/>
                  <a:chOff x="4967" y="2629"/>
                  <a:chExt cx="359" cy="795"/>
                </a:xfrm>
              </p:grpSpPr>
              <p:grpSp>
                <p:nvGrpSpPr>
                  <p:cNvPr id="22541" name="Group 13">
                    <a:extLst>
                      <a:ext uri="{FF2B5EF4-FFF2-40B4-BE49-F238E27FC236}">
                        <a16:creationId xmlns:a16="http://schemas.microsoft.com/office/drawing/2014/main" id="{82D3FE33-B758-8AA1-0609-D4681EE1E4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80" y="2629"/>
                    <a:ext cx="77" cy="152"/>
                    <a:chOff x="5180" y="2629"/>
                    <a:chExt cx="77" cy="152"/>
                  </a:xfrm>
                </p:grpSpPr>
                <p:sp>
                  <p:nvSpPr>
                    <p:cNvPr id="22539" name="Oval 11">
                      <a:extLst>
                        <a:ext uri="{FF2B5EF4-FFF2-40B4-BE49-F238E27FC236}">
                          <a16:creationId xmlns:a16="http://schemas.microsoft.com/office/drawing/2014/main" id="{CBD603BA-4833-F40E-9915-84D35081B8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0" y="2676"/>
                      <a:ext cx="15" cy="105"/>
                    </a:xfrm>
                    <a:prstGeom prst="ellipse">
                      <a:avLst/>
                    </a:prstGeom>
                    <a:solidFill>
                      <a:srgbClr val="DFDFFF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540" name="Freeform 12">
                      <a:extLst>
                        <a:ext uri="{FF2B5EF4-FFF2-40B4-BE49-F238E27FC236}">
                          <a16:creationId xmlns:a16="http://schemas.microsoft.com/office/drawing/2014/main" id="{541C7F06-2B67-4ABE-DCC4-B3989D3D44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15" y="2629"/>
                      <a:ext cx="42" cy="71"/>
                    </a:xfrm>
                    <a:custGeom>
                      <a:avLst/>
                      <a:gdLst>
                        <a:gd name="T0" fmla="*/ 0 w 42"/>
                        <a:gd name="T1" fmla="*/ 0 h 71"/>
                        <a:gd name="T2" fmla="*/ 12 w 42"/>
                        <a:gd name="T3" fmla="*/ 2 h 71"/>
                        <a:gd name="T4" fmla="*/ 21 w 42"/>
                        <a:gd name="T5" fmla="*/ 5 h 71"/>
                        <a:gd name="T6" fmla="*/ 27 w 42"/>
                        <a:gd name="T7" fmla="*/ 11 h 71"/>
                        <a:gd name="T8" fmla="*/ 33 w 42"/>
                        <a:gd name="T9" fmla="*/ 18 h 71"/>
                        <a:gd name="T10" fmla="*/ 37 w 42"/>
                        <a:gd name="T11" fmla="*/ 31 h 71"/>
                        <a:gd name="T12" fmla="*/ 40 w 42"/>
                        <a:gd name="T13" fmla="*/ 46 h 71"/>
                        <a:gd name="T14" fmla="*/ 41 w 42"/>
                        <a:gd name="T15" fmla="*/ 57 h 71"/>
                        <a:gd name="T16" fmla="*/ 40 w 42"/>
                        <a:gd name="T17" fmla="*/ 70 h 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2" h="71">
                          <a:moveTo>
                            <a:pt x="0" y="0"/>
                          </a:moveTo>
                          <a:lnTo>
                            <a:pt x="12" y="2"/>
                          </a:lnTo>
                          <a:lnTo>
                            <a:pt x="21" y="5"/>
                          </a:lnTo>
                          <a:lnTo>
                            <a:pt x="27" y="11"/>
                          </a:lnTo>
                          <a:lnTo>
                            <a:pt x="33" y="18"/>
                          </a:lnTo>
                          <a:lnTo>
                            <a:pt x="37" y="31"/>
                          </a:lnTo>
                          <a:lnTo>
                            <a:pt x="40" y="46"/>
                          </a:lnTo>
                          <a:lnTo>
                            <a:pt x="41" y="57"/>
                          </a:lnTo>
                          <a:lnTo>
                            <a:pt x="40" y="70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2544" name="Group 16">
                    <a:extLst>
                      <a:ext uri="{FF2B5EF4-FFF2-40B4-BE49-F238E27FC236}">
                        <a16:creationId xmlns:a16="http://schemas.microsoft.com/office/drawing/2014/main" id="{A4284F9A-FDAE-9ADE-D12E-EA490293AE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967" y="2959"/>
                    <a:ext cx="359" cy="465"/>
                    <a:chOff x="4967" y="2959"/>
                    <a:chExt cx="359" cy="465"/>
                  </a:xfrm>
                </p:grpSpPr>
                <p:sp>
                  <p:nvSpPr>
                    <p:cNvPr id="22542" name="Freeform 14">
                      <a:extLst>
                        <a:ext uri="{FF2B5EF4-FFF2-40B4-BE49-F238E27FC236}">
                          <a16:creationId xmlns:a16="http://schemas.microsoft.com/office/drawing/2014/main" id="{A137EB0F-EF82-A546-19FE-196BB3954CE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67" y="3223"/>
                      <a:ext cx="359" cy="201"/>
                    </a:xfrm>
                    <a:custGeom>
                      <a:avLst/>
                      <a:gdLst>
                        <a:gd name="T0" fmla="*/ 358 w 359"/>
                        <a:gd name="T1" fmla="*/ 0 h 201"/>
                        <a:gd name="T2" fmla="*/ 341 w 359"/>
                        <a:gd name="T3" fmla="*/ 21 h 201"/>
                        <a:gd name="T4" fmla="*/ 310 w 359"/>
                        <a:gd name="T5" fmla="*/ 56 h 201"/>
                        <a:gd name="T6" fmla="*/ 277 w 359"/>
                        <a:gd name="T7" fmla="*/ 92 h 201"/>
                        <a:gd name="T8" fmla="*/ 245 w 359"/>
                        <a:gd name="T9" fmla="*/ 126 h 201"/>
                        <a:gd name="T10" fmla="*/ 219 w 359"/>
                        <a:gd name="T11" fmla="*/ 151 h 201"/>
                        <a:gd name="T12" fmla="*/ 197 w 359"/>
                        <a:gd name="T13" fmla="*/ 168 h 201"/>
                        <a:gd name="T14" fmla="*/ 183 w 359"/>
                        <a:gd name="T15" fmla="*/ 178 h 201"/>
                        <a:gd name="T16" fmla="*/ 168 w 359"/>
                        <a:gd name="T17" fmla="*/ 186 h 201"/>
                        <a:gd name="T18" fmla="*/ 147 w 359"/>
                        <a:gd name="T19" fmla="*/ 192 h 201"/>
                        <a:gd name="T20" fmla="*/ 121 w 359"/>
                        <a:gd name="T21" fmla="*/ 197 h 201"/>
                        <a:gd name="T22" fmla="*/ 98 w 359"/>
                        <a:gd name="T23" fmla="*/ 200 h 201"/>
                        <a:gd name="T24" fmla="*/ 83 w 359"/>
                        <a:gd name="T25" fmla="*/ 199 h 201"/>
                        <a:gd name="T26" fmla="*/ 65 w 359"/>
                        <a:gd name="T27" fmla="*/ 192 h 201"/>
                        <a:gd name="T28" fmla="*/ 51 w 359"/>
                        <a:gd name="T29" fmla="*/ 186 h 201"/>
                        <a:gd name="T30" fmla="*/ 36 w 359"/>
                        <a:gd name="T31" fmla="*/ 181 h 201"/>
                        <a:gd name="T32" fmla="*/ 19 w 359"/>
                        <a:gd name="T33" fmla="*/ 178 h 201"/>
                        <a:gd name="T34" fmla="*/ 0 w 359"/>
                        <a:gd name="T35" fmla="*/ 176 h 20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359" h="201">
                          <a:moveTo>
                            <a:pt x="358" y="0"/>
                          </a:moveTo>
                          <a:lnTo>
                            <a:pt x="341" y="21"/>
                          </a:lnTo>
                          <a:lnTo>
                            <a:pt x="310" y="56"/>
                          </a:lnTo>
                          <a:lnTo>
                            <a:pt x="277" y="92"/>
                          </a:lnTo>
                          <a:lnTo>
                            <a:pt x="245" y="126"/>
                          </a:lnTo>
                          <a:lnTo>
                            <a:pt x="219" y="151"/>
                          </a:lnTo>
                          <a:lnTo>
                            <a:pt x="197" y="168"/>
                          </a:lnTo>
                          <a:lnTo>
                            <a:pt x="183" y="178"/>
                          </a:lnTo>
                          <a:lnTo>
                            <a:pt x="168" y="186"/>
                          </a:lnTo>
                          <a:lnTo>
                            <a:pt x="147" y="192"/>
                          </a:lnTo>
                          <a:lnTo>
                            <a:pt x="121" y="197"/>
                          </a:lnTo>
                          <a:lnTo>
                            <a:pt x="98" y="200"/>
                          </a:lnTo>
                          <a:lnTo>
                            <a:pt x="83" y="199"/>
                          </a:lnTo>
                          <a:lnTo>
                            <a:pt x="65" y="192"/>
                          </a:lnTo>
                          <a:lnTo>
                            <a:pt x="51" y="186"/>
                          </a:lnTo>
                          <a:lnTo>
                            <a:pt x="36" y="181"/>
                          </a:lnTo>
                          <a:lnTo>
                            <a:pt x="19" y="178"/>
                          </a:lnTo>
                          <a:lnTo>
                            <a:pt x="0" y="17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543" name="Freeform 15">
                      <a:extLst>
                        <a:ext uri="{FF2B5EF4-FFF2-40B4-BE49-F238E27FC236}">
                          <a16:creationId xmlns:a16="http://schemas.microsoft.com/office/drawing/2014/main" id="{5CAB6B29-196E-C80F-8447-2312BA9E4BE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67" y="2959"/>
                      <a:ext cx="209" cy="343"/>
                    </a:xfrm>
                    <a:custGeom>
                      <a:avLst/>
                      <a:gdLst>
                        <a:gd name="T0" fmla="*/ 0 w 209"/>
                        <a:gd name="T1" fmla="*/ 128 h 343"/>
                        <a:gd name="T2" fmla="*/ 7 w 209"/>
                        <a:gd name="T3" fmla="*/ 105 h 343"/>
                        <a:gd name="T4" fmla="*/ 10 w 209"/>
                        <a:gd name="T5" fmla="*/ 85 h 343"/>
                        <a:gd name="T6" fmla="*/ 11 w 209"/>
                        <a:gd name="T7" fmla="*/ 60 h 343"/>
                        <a:gd name="T8" fmla="*/ 9 w 209"/>
                        <a:gd name="T9" fmla="*/ 45 h 343"/>
                        <a:gd name="T10" fmla="*/ 6 w 209"/>
                        <a:gd name="T11" fmla="*/ 32 h 343"/>
                        <a:gd name="T12" fmla="*/ 8 w 209"/>
                        <a:gd name="T13" fmla="*/ 16 h 343"/>
                        <a:gd name="T14" fmla="*/ 11 w 209"/>
                        <a:gd name="T15" fmla="*/ 3 h 343"/>
                        <a:gd name="T16" fmla="*/ 15 w 209"/>
                        <a:gd name="T17" fmla="*/ 2 h 343"/>
                        <a:gd name="T18" fmla="*/ 19 w 209"/>
                        <a:gd name="T19" fmla="*/ 3 h 343"/>
                        <a:gd name="T20" fmla="*/ 29 w 209"/>
                        <a:gd name="T21" fmla="*/ 16 h 343"/>
                        <a:gd name="T22" fmla="*/ 40 w 209"/>
                        <a:gd name="T23" fmla="*/ 27 h 343"/>
                        <a:gd name="T24" fmla="*/ 57 w 209"/>
                        <a:gd name="T25" fmla="*/ 27 h 343"/>
                        <a:gd name="T26" fmla="*/ 64 w 209"/>
                        <a:gd name="T27" fmla="*/ 13 h 343"/>
                        <a:gd name="T28" fmla="*/ 70 w 209"/>
                        <a:gd name="T29" fmla="*/ 4 h 343"/>
                        <a:gd name="T30" fmla="*/ 83 w 209"/>
                        <a:gd name="T31" fmla="*/ 2 h 343"/>
                        <a:gd name="T32" fmla="*/ 96 w 209"/>
                        <a:gd name="T33" fmla="*/ 0 h 343"/>
                        <a:gd name="T34" fmla="*/ 103 w 209"/>
                        <a:gd name="T35" fmla="*/ 13 h 343"/>
                        <a:gd name="T36" fmla="*/ 109 w 209"/>
                        <a:gd name="T37" fmla="*/ 26 h 343"/>
                        <a:gd name="T38" fmla="*/ 129 w 209"/>
                        <a:gd name="T39" fmla="*/ 26 h 343"/>
                        <a:gd name="T40" fmla="*/ 134 w 209"/>
                        <a:gd name="T41" fmla="*/ 20 h 343"/>
                        <a:gd name="T42" fmla="*/ 141 w 209"/>
                        <a:gd name="T43" fmla="*/ 13 h 343"/>
                        <a:gd name="T44" fmla="*/ 148 w 209"/>
                        <a:gd name="T45" fmla="*/ 9 h 343"/>
                        <a:gd name="T46" fmla="*/ 154 w 209"/>
                        <a:gd name="T47" fmla="*/ 10 h 343"/>
                        <a:gd name="T48" fmla="*/ 161 w 209"/>
                        <a:gd name="T49" fmla="*/ 14 h 343"/>
                        <a:gd name="T50" fmla="*/ 165 w 209"/>
                        <a:gd name="T51" fmla="*/ 20 h 343"/>
                        <a:gd name="T52" fmla="*/ 165 w 209"/>
                        <a:gd name="T53" fmla="*/ 59 h 343"/>
                        <a:gd name="T54" fmla="*/ 176 w 209"/>
                        <a:gd name="T55" fmla="*/ 56 h 343"/>
                        <a:gd name="T56" fmla="*/ 191 w 209"/>
                        <a:gd name="T57" fmla="*/ 52 h 343"/>
                        <a:gd name="T58" fmla="*/ 203 w 209"/>
                        <a:gd name="T59" fmla="*/ 53 h 343"/>
                        <a:gd name="T60" fmla="*/ 204 w 209"/>
                        <a:gd name="T61" fmla="*/ 57 h 343"/>
                        <a:gd name="T62" fmla="*/ 204 w 209"/>
                        <a:gd name="T63" fmla="*/ 64 h 343"/>
                        <a:gd name="T64" fmla="*/ 200 w 209"/>
                        <a:gd name="T65" fmla="*/ 82 h 343"/>
                        <a:gd name="T66" fmla="*/ 193 w 209"/>
                        <a:gd name="T67" fmla="*/ 102 h 343"/>
                        <a:gd name="T68" fmla="*/ 190 w 209"/>
                        <a:gd name="T69" fmla="*/ 113 h 343"/>
                        <a:gd name="T70" fmla="*/ 208 w 209"/>
                        <a:gd name="T71" fmla="*/ 186 h 343"/>
                        <a:gd name="T72" fmla="*/ 200 w 209"/>
                        <a:gd name="T73" fmla="*/ 194 h 343"/>
                        <a:gd name="T74" fmla="*/ 182 w 209"/>
                        <a:gd name="T75" fmla="*/ 205 h 343"/>
                        <a:gd name="T76" fmla="*/ 130 w 209"/>
                        <a:gd name="T77" fmla="*/ 236 h 343"/>
                        <a:gd name="T78" fmla="*/ 110 w 209"/>
                        <a:gd name="T79" fmla="*/ 236 h 343"/>
                        <a:gd name="T80" fmla="*/ 82 w 209"/>
                        <a:gd name="T81" fmla="*/ 261 h 343"/>
                        <a:gd name="T82" fmla="*/ 11 w 209"/>
                        <a:gd name="T83" fmla="*/ 342 h 3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209" h="343">
                          <a:moveTo>
                            <a:pt x="0" y="128"/>
                          </a:moveTo>
                          <a:lnTo>
                            <a:pt x="7" y="105"/>
                          </a:lnTo>
                          <a:lnTo>
                            <a:pt x="10" y="85"/>
                          </a:lnTo>
                          <a:lnTo>
                            <a:pt x="11" y="60"/>
                          </a:lnTo>
                          <a:lnTo>
                            <a:pt x="9" y="45"/>
                          </a:lnTo>
                          <a:lnTo>
                            <a:pt x="6" y="32"/>
                          </a:lnTo>
                          <a:lnTo>
                            <a:pt x="8" y="16"/>
                          </a:lnTo>
                          <a:lnTo>
                            <a:pt x="11" y="3"/>
                          </a:lnTo>
                          <a:lnTo>
                            <a:pt x="15" y="2"/>
                          </a:lnTo>
                          <a:lnTo>
                            <a:pt x="19" y="3"/>
                          </a:lnTo>
                          <a:lnTo>
                            <a:pt x="29" y="16"/>
                          </a:lnTo>
                          <a:lnTo>
                            <a:pt x="40" y="27"/>
                          </a:lnTo>
                          <a:lnTo>
                            <a:pt x="57" y="27"/>
                          </a:lnTo>
                          <a:lnTo>
                            <a:pt x="64" y="13"/>
                          </a:lnTo>
                          <a:lnTo>
                            <a:pt x="70" y="4"/>
                          </a:lnTo>
                          <a:lnTo>
                            <a:pt x="83" y="2"/>
                          </a:lnTo>
                          <a:lnTo>
                            <a:pt x="96" y="0"/>
                          </a:lnTo>
                          <a:lnTo>
                            <a:pt x="103" y="13"/>
                          </a:lnTo>
                          <a:lnTo>
                            <a:pt x="109" y="26"/>
                          </a:lnTo>
                          <a:lnTo>
                            <a:pt x="129" y="26"/>
                          </a:lnTo>
                          <a:lnTo>
                            <a:pt x="134" y="20"/>
                          </a:lnTo>
                          <a:lnTo>
                            <a:pt x="141" y="13"/>
                          </a:lnTo>
                          <a:lnTo>
                            <a:pt x="148" y="9"/>
                          </a:lnTo>
                          <a:lnTo>
                            <a:pt x="154" y="10"/>
                          </a:lnTo>
                          <a:lnTo>
                            <a:pt x="161" y="14"/>
                          </a:lnTo>
                          <a:lnTo>
                            <a:pt x="165" y="20"/>
                          </a:lnTo>
                          <a:lnTo>
                            <a:pt x="165" y="59"/>
                          </a:lnTo>
                          <a:lnTo>
                            <a:pt x="176" y="56"/>
                          </a:lnTo>
                          <a:lnTo>
                            <a:pt x="191" y="52"/>
                          </a:lnTo>
                          <a:lnTo>
                            <a:pt x="203" y="53"/>
                          </a:lnTo>
                          <a:lnTo>
                            <a:pt x="204" y="57"/>
                          </a:lnTo>
                          <a:lnTo>
                            <a:pt x="204" y="64"/>
                          </a:lnTo>
                          <a:lnTo>
                            <a:pt x="200" y="82"/>
                          </a:lnTo>
                          <a:lnTo>
                            <a:pt x="193" y="102"/>
                          </a:lnTo>
                          <a:lnTo>
                            <a:pt x="190" y="113"/>
                          </a:lnTo>
                          <a:lnTo>
                            <a:pt x="208" y="186"/>
                          </a:lnTo>
                          <a:lnTo>
                            <a:pt x="200" y="194"/>
                          </a:lnTo>
                          <a:lnTo>
                            <a:pt x="182" y="205"/>
                          </a:lnTo>
                          <a:lnTo>
                            <a:pt x="130" y="236"/>
                          </a:lnTo>
                          <a:lnTo>
                            <a:pt x="110" y="236"/>
                          </a:lnTo>
                          <a:lnTo>
                            <a:pt x="82" y="261"/>
                          </a:lnTo>
                          <a:lnTo>
                            <a:pt x="11" y="342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</p:grpSp>
          </p:grpSp>
        </p:grpSp>
        <p:sp>
          <p:nvSpPr>
            <p:cNvPr id="22548" name="Freeform 20">
              <a:extLst>
                <a:ext uri="{FF2B5EF4-FFF2-40B4-BE49-F238E27FC236}">
                  <a16:creationId xmlns:a16="http://schemas.microsoft.com/office/drawing/2014/main" id="{0E816FBA-E507-B55C-67D1-8174BC543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1" y="3263"/>
              <a:ext cx="981" cy="820"/>
            </a:xfrm>
            <a:custGeom>
              <a:avLst/>
              <a:gdLst>
                <a:gd name="T0" fmla="*/ 0 w 981"/>
                <a:gd name="T1" fmla="*/ 817 h 820"/>
                <a:gd name="T2" fmla="*/ 0 w 981"/>
                <a:gd name="T3" fmla="*/ 396 h 820"/>
                <a:gd name="T4" fmla="*/ 15 w 981"/>
                <a:gd name="T5" fmla="*/ 60 h 820"/>
                <a:gd name="T6" fmla="*/ 494 w 981"/>
                <a:gd name="T7" fmla="*/ 0 h 820"/>
                <a:gd name="T8" fmla="*/ 963 w 981"/>
                <a:gd name="T9" fmla="*/ 69 h 820"/>
                <a:gd name="T10" fmla="*/ 980 w 981"/>
                <a:gd name="T11" fmla="*/ 396 h 820"/>
                <a:gd name="T12" fmla="*/ 980 w 981"/>
                <a:gd name="T13" fmla="*/ 811 h 820"/>
                <a:gd name="T14" fmla="*/ 897 w 981"/>
                <a:gd name="T15" fmla="*/ 811 h 820"/>
                <a:gd name="T16" fmla="*/ 889 w 981"/>
                <a:gd name="T17" fmla="*/ 220 h 820"/>
                <a:gd name="T18" fmla="*/ 91 w 981"/>
                <a:gd name="T19" fmla="*/ 220 h 820"/>
                <a:gd name="T20" fmla="*/ 83 w 981"/>
                <a:gd name="T21" fmla="*/ 819 h 820"/>
                <a:gd name="T22" fmla="*/ 0 w 981"/>
                <a:gd name="T23" fmla="*/ 817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1" h="820">
                  <a:moveTo>
                    <a:pt x="0" y="817"/>
                  </a:moveTo>
                  <a:lnTo>
                    <a:pt x="0" y="396"/>
                  </a:lnTo>
                  <a:lnTo>
                    <a:pt x="15" y="60"/>
                  </a:lnTo>
                  <a:lnTo>
                    <a:pt x="494" y="0"/>
                  </a:lnTo>
                  <a:lnTo>
                    <a:pt x="963" y="69"/>
                  </a:lnTo>
                  <a:lnTo>
                    <a:pt x="980" y="396"/>
                  </a:lnTo>
                  <a:lnTo>
                    <a:pt x="980" y="811"/>
                  </a:lnTo>
                  <a:lnTo>
                    <a:pt x="897" y="811"/>
                  </a:lnTo>
                  <a:lnTo>
                    <a:pt x="889" y="220"/>
                  </a:lnTo>
                  <a:lnTo>
                    <a:pt x="91" y="220"/>
                  </a:lnTo>
                  <a:lnTo>
                    <a:pt x="83" y="819"/>
                  </a:lnTo>
                  <a:lnTo>
                    <a:pt x="0" y="817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22565" name="Group 37">
              <a:extLst>
                <a:ext uri="{FF2B5EF4-FFF2-40B4-BE49-F238E27FC236}">
                  <a16:creationId xmlns:a16="http://schemas.microsoft.com/office/drawing/2014/main" id="{760F853F-0CAC-5321-3338-71D98021C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1" y="3244"/>
              <a:ext cx="413" cy="263"/>
              <a:chOff x="4411" y="3244"/>
              <a:chExt cx="413" cy="263"/>
            </a:xfrm>
          </p:grpSpPr>
          <p:grpSp>
            <p:nvGrpSpPr>
              <p:cNvPr id="22552" name="Group 24">
                <a:extLst>
                  <a:ext uri="{FF2B5EF4-FFF2-40B4-BE49-F238E27FC236}">
                    <a16:creationId xmlns:a16="http://schemas.microsoft.com/office/drawing/2014/main" id="{7348037A-C895-681E-3090-6A6EE427A2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1" y="3244"/>
                <a:ext cx="413" cy="263"/>
                <a:chOff x="4411" y="3244"/>
                <a:chExt cx="413" cy="263"/>
              </a:xfrm>
            </p:grpSpPr>
            <p:sp>
              <p:nvSpPr>
                <p:cNvPr id="22549" name="Freeform 21">
                  <a:extLst>
                    <a:ext uri="{FF2B5EF4-FFF2-40B4-BE49-F238E27FC236}">
                      <a16:creationId xmlns:a16="http://schemas.microsoft.com/office/drawing/2014/main" id="{00E01AA2-270D-DA21-81A4-F0A0B11DD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1" y="3244"/>
                  <a:ext cx="407" cy="219"/>
                </a:xfrm>
                <a:custGeom>
                  <a:avLst/>
                  <a:gdLst>
                    <a:gd name="T0" fmla="*/ 406 w 407"/>
                    <a:gd name="T1" fmla="*/ 48 h 219"/>
                    <a:gd name="T2" fmla="*/ 219 w 407"/>
                    <a:gd name="T3" fmla="*/ 0 h 219"/>
                    <a:gd name="T4" fmla="*/ 0 w 407"/>
                    <a:gd name="T5" fmla="*/ 157 h 219"/>
                    <a:gd name="T6" fmla="*/ 192 w 407"/>
                    <a:gd name="T7" fmla="*/ 218 h 219"/>
                    <a:gd name="T8" fmla="*/ 294 w 407"/>
                    <a:gd name="T9" fmla="*/ 129 h 219"/>
                    <a:gd name="T10" fmla="*/ 326 w 407"/>
                    <a:gd name="T11" fmla="*/ 103 h 219"/>
                    <a:gd name="T12" fmla="*/ 406 w 407"/>
                    <a:gd name="T13" fmla="*/ 48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7" h="219">
                      <a:moveTo>
                        <a:pt x="406" y="48"/>
                      </a:moveTo>
                      <a:lnTo>
                        <a:pt x="219" y="0"/>
                      </a:lnTo>
                      <a:lnTo>
                        <a:pt x="0" y="157"/>
                      </a:lnTo>
                      <a:lnTo>
                        <a:pt x="192" y="218"/>
                      </a:lnTo>
                      <a:lnTo>
                        <a:pt x="294" y="129"/>
                      </a:lnTo>
                      <a:lnTo>
                        <a:pt x="326" y="103"/>
                      </a:lnTo>
                      <a:lnTo>
                        <a:pt x="406" y="48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2550" name="Freeform 22">
                  <a:extLst>
                    <a:ext uri="{FF2B5EF4-FFF2-40B4-BE49-F238E27FC236}">
                      <a16:creationId xmlns:a16="http://schemas.microsoft.com/office/drawing/2014/main" id="{39203914-BF47-0D48-9FA5-D396BD0D1C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1" y="3401"/>
                  <a:ext cx="202" cy="106"/>
                </a:xfrm>
                <a:custGeom>
                  <a:avLst/>
                  <a:gdLst>
                    <a:gd name="T0" fmla="*/ 192 w 202"/>
                    <a:gd name="T1" fmla="*/ 61 h 106"/>
                    <a:gd name="T2" fmla="*/ 0 w 202"/>
                    <a:gd name="T3" fmla="*/ 0 h 106"/>
                    <a:gd name="T4" fmla="*/ 0 w 202"/>
                    <a:gd name="T5" fmla="*/ 28 h 106"/>
                    <a:gd name="T6" fmla="*/ 201 w 202"/>
                    <a:gd name="T7" fmla="*/ 105 h 106"/>
                    <a:gd name="T8" fmla="*/ 192 w 202"/>
                    <a:gd name="T9" fmla="*/ 61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106">
                      <a:moveTo>
                        <a:pt x="192" y="61"/>
                      </a:moveTo>
                      <a:lnTo>
                        <a:pt x="0" y="0"/>
                      </a:lnTo>
                      <a:lnTo>
                        <a:pt x="0" y="28"/>
                      </a:lnTo>
                      <a:lnTo>
                        <a:pt x="201" y="105"/>
                      </a:lnTo>
                      <a:lnTo>
                        <a:pt x="192" y="61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2551" name="Freeform 23">
                  <a:extLst>
                    <a:ext uri="{FF2B5EF4-FFF2-40B4-BE49-F238E27FC236}">
                      <a16:creationId xmlns:a16="http://schemas.microsoft.com/office/drawing/2014/main" id="{EF9C3563-6AD8-414E-3256-79361948BF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3" y="3290"/>
                  <a:ext cx="221" cy="217"/>
                </a:xfrm>
                <a:custGeom>
                  <a:avLst/>
                  <a:gdLst>
                    <a:gd name="T0" fmla="*/ 127 w 221"/>
                    <a:gd name="T1" fmla="*/ 62 h 217"/>
                    <a:gd name="T2" fmla="*/ 55 w 221"/>
                    <a:gd name="T3" fmla="*/ 122 h 217"/>
                    <a:gd name="T4" fmla="*/ 0 w 221"/>
                    <a:gd name="T5" fmla="*/ 172 h 217"/>
                    <a:gd name="T6" fmla="*/ 9 w 221"/>
                    <a:gd name="T7" fmla="*/ 216 h 217"/>
                    <a:gd name="T8" fmla="*/ 86 w 221"/>
                    <a:gd name="T9" fmla="*/ 154 h 217"/>
                    <a:gd name="T10" fmla="*/ 156 w 221"/>
                    <a:gd name="T11" fmla="*/ 98 h 217"/>
                    <a:gd name="T12" fmla="*/ 220 w 221"/>
                    <a:gd name="T13" fmla="*/ 46 h 217"/>
                    <a:gd name="T14" fmla="*/ 215 w 221"/>
                    <a:gd name="T15" fmla="*/ 0 h 217"/>
                    <a:gd name="T16" fmla="*/ 176 w 221"/>
                    <a:gd name="T17" fmla="*/ 28 h 217"/>
                    <a:gd name="T18" fmla="*/ 127 w 221"/>
                    <a:gd name="T19" fmla="*/ 6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1" h="217">
                      <a:moveTo>
                        <a:pt x="127" y="62"/>
                      </a:moveTo>
                      <a:lnTo>
                        <a:pt x="55" y="122"/>
                      </a:lnTo>
                      <a:lnTo>
                        <a:pt x="0" y="172"/>
                      </a:lnTo>
                      <a:lnTo>
                        <a:pt x="9" y="216"/>
                      </a:lnTo>
                      <a:lnTo>
                        <a:pt x="86" y="154"/>
                      </a:lnTo>
                      <a:lnTo>
                        <a:pt x="156" y="98"/>
                      </a:lnTo>
                      <a:lnTo>
                        <a:pt x="220" y="46"/>
                      </a:lnTo>
                      <a:lnTo>
                        <a:pt x="215" y="0"/>
                      </a:lnTo>
                      <a:lnTo>
                        <a:pt x="176" y="28"/>
                      </a:lnTo>
                      <a:lnTo>
                        <a:pt x="127" y="62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22564" name="Group 36">
                <a:extLst>
                  <a:ext uri="{FF2B5EF4-FFF2-40B4-BE49-F238E27FC236}">
                    <a16:creationId xmlns:a16="http://schemas.microsoft.com/office/drawing/2014/main" id="{6979BAAE-2E06-046B-4BC1-0B7BCD31FF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91" y="3279"/>
                <a:ext cx="268" cy="150"/>
                <a:chOff x="4491" y="3279"/>
                <a:chExt cx="268" cy="150"/>
              </a:xfrm>
            </p:grpSpPr>
            <p:grpSp>
              <p:nvGrpSpPr>
                <p:cNvPr id="22556" name="Group 28">
                  <a:extLst>
                    <a:ext uri="{FF2B5EF4-FFF2-40B4-BE49-F238E27FC236}">
                      <a16:creationId xmlns:a16="http://schemas.microsoft.com/office/drawing/2014/main" id="{D38CB224-BAAD-32E9-8D32-70B5FDF79A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7" y="3288"/>
                  <a:ext cx="244" cy="141"/>
                  <a:chOff x="4497" y="3288"/>
                  <a:chExt cx="244" cy="141"/>
                </a:xfrm>
              </p:grpSpPr>
              <p:sp>
                <p:nvSpPr>
                  <p:cNvPr id="22553" name="Freeform 25">
                    <a:extLst>
                      <a:ext uri="{FF2B5EF4-FFF2-40B4-BE49-F238E27FC236}">
                        <a16:creationId xmlns:a16="http://schemas.microsoft.com/office/drawing/2014/main" id="{43D9A60F-55E8-6500-4D13-ADCB35463B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97" y="3288"/>
                    <a:ext cx="145" cy="117"/>
                  </a:xfrm>
                  <a:custGeom>
                    <a:avLst/>
                    <a:gdLst>
                      <a:gd name="T0" fmla="*/ 144 w 145"/>
                      <a:gd name="T1" fmla="*/ 0 h 117"/>
                      <a:gd name="T2" fmla="*/ 88 w 145"/>
                      <a:gd name="T3" fmla="*/ 48 h 117"/>
                      <a:gd name="T4" fmla="*/ 0 w 145"/>
                      <a:gd name="T5" fmla="*/ 116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45" h="117">
                        <a:moveTo>
                          <a:pt x="144" y="0"/>
                        </a:moveTo>
                        <a:lnTo>
                          <a:pt x="88" y="48"/>
                        </a:lnTo>
                        <a:lnTo>
                          <a:pt x="0" y="1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2554" name="Freeform 26">
                    <a:extLst>
                      <a:ext uri="{FF2B5EF4-FFF2-40B4-BE49-F238E27FC236}">
                        <a16:creationId xmlns:a16="http://schemas.microsoft.com/office/drawing/2014/main" id="{B38F55AE-D58D-0B4A-784C-2CA6988508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47" y="3297"/>
                    <a:ext cx="139" cy="116"/>
                  </a:xfrm>
                  <a:custGeom>
                    <a:avLst/>
                    <a:gdLst>
                      <a:gd name="T0" fmla="*/ 138 w 139"/>
                      <a:gd name="T1" fmla="*/ 0 h 116"/>
                      <a:gd name="T2" fmla="*/ 63 w 139"/>
                      <a:gd name="T3" fmla="*/ 62 h 116"/>
                      <a:gd name="T4" fmla="*/ 0 w 139"/>
                      <a:gd name="T5" fmla="*/ 115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9" h="116">
                        <a:moveTo>
                          <a:pt x="138" y="0"/>
                        </a:moveTo>
                        <a:lnTo>
                          <a:pt x="63" y="62"/>
                        </a:lnTo>
                        <a:lnTo>
                          <a:pt x="0" y="115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2555" name="Freeform 27">
                    <a:extLst>
                      <a:ext uri="{FF2B5EF4-FFF2-40B4-BE49-F238E27FC236}">
                        <a16:creationId xmlns:a16="http://schemas.microsoft.com/office/drawing/2014/main" id="{B25ECD20-6BBE-7CFB-5318-480C8BC7A7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73" y="3312"/>
                    <a:ext cx="168" cy="117"/>
                  </a:xfrm>
                  <a:custGeom>
                    <a:avLst/>
                    <a:gdLst>
                      <a:gd name="T0" fmla="*/ 167 w 168"/>
                      <a:gd name="T1" fmla="*/ 0 h 117"/>
                      <a:gd name="T2" fmla="*/ 91 w 168"/>
                      <a:gd name="T3" fmla="*/ 44 h 117"/>
                      <a:gd name="T4" fmla="*/ 44 w 168"/>
                      <a:gd name="T5" fmla="*/ 81 h 117"/>
                      <a:gd name="T6" fmla="*/ 0 w 168"/>
                      <a:gd name="T7" fmla="*/ 116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8" h="117">
                        <a:moveTo>
                          <a:pt x="167" y="0"/>
                        </a:moveTo>
                        <a:lnTo>
                          <a:pt x="91" y="44"/>
                        </a:lnTo>
                        <a:lnTo>
                          <a:pt x="44" y="81"/>
                        </a:lnTo>
                        <a:lnTo>
                          <a:pt x="0" y="11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2563" name="Group 35">
                  <a:extLst>
                    <a:ext uri="{FF2B5EF4-FFF2-40B4-BE49-F238E27FC236}">
                      <a16:creationId xmlns:a16="http://schemas.microsoft.com/office/drawing/2014/main" id="{B83639B6-7358-56E6-0200-18D663B4E0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1" y="3279"/>
                  <a:ext cx="268" cy="150"/>
                  <a:chOff x="4491" y="3279"/>
                  <a:chExt cx="268" cy="150"/>
                </a:xfrm>
              </p:grpSpPr>
              <p:sp>
                <p:nvSpPr>
                  <p:cNvPr id="22557" name="Line 29">
                    <a:extLst>
                      <a:ext uri="{FF2B5EF4-FFF2-40B4-BE49-F238E27FC236}">
                        <a16:creationId xmlns:a16="http://schemas.microsoft.com/office/drawing/2014/main" id="{26E23585-FA41-9F3C-0DC8-117AC9A6E2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635" y="3279"/>
                    <a:ext cx="124" cy="33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58" name="Line 30">
                    <a:extLst>
                      <a:ext uri="{FF2B5EF4-FFF2-40B4-BE49-F238E27FC236}">
                        <a16:creationId xmlns:a16="http://schemas.microsoft.com/office/drawing/2014/main" id="{FF7F1487-F171-119F-4B9C-95D59EEAE6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99" y="3307"/>
                    <a:ext cx="114" cy="31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59" name="Line 31">
                    <a:extLst>
                      <a:ext uri="{FF2B5EF4-FFF2-40B4-BE49-F238E27FC236}">
                        <a16:creationId xmlns:a16="http://schemas.microsoft.com/office/drawing/2014/main" id="{D8909882-B14A-E168-17F6-C6F9D88A6B7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67" y="3325"/>
                    <a:ext cx="108" cy="3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60" name="Line 32">
                    <a:extLst>
                      <a:ext uri="{FF2B5EF4-FFF2-40B4-BE49-F238E27FC236}">
                        <a16:creationId xmlns:a16="http://schemas.microsoft.com/office/drawing/2014/main" id="{BF558439-5549-AABA-89D2-03453C0349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44" y="3351"/>
                    <a:ext cx="103" cy="3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61" name="Line 33">
                    <a:extLst>
                      <a:ext uri="{FF2B5EF4-FFF2-40B4-BE49-F238E27FC236}">
                        <a16:creationId xmlns:a16="http://schemas.microsoft.com/office/drawing/2014/main" id="{4830C62E-D059-77A2-3A18-59F498D0D72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09" y="3365"/>
                    <a:ext cx="103" cy="4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62" name="Line 34">
                    <a:extLst>
                      <a:ext uri="{FF2B5EF4-FFF2-40B4-BE49-F238E27FC236}">
                        <a16:creationId xmlns:a16="http://schemas.microsoft.com/office/drawing/2014/main" id="{004AE1CD-601B-00FC-C567-FEDB50AB71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91" y="3395"/>
                    <a:ext cx="108" cy="34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</p:grpSp>
        <p:sp>
          <p:nvSpPr>
            <p:cNvPr id="22566" name="Freeform 38">
              <a:extLst>
                <a:ext uri="{FF2B5EF4-FFF2-40B4-BE49-F238E27FC236}">
                  <a16:creationId xmlns:a16="http://schemas.microsoft.com/office/drawing/2014/main" id="{58E7E23C-96C7-4C06-8A69-A75479E88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1" y="3411"/>
              <a:ext cx="211" cy="128"/>
            </a:xfrm>
            <a:custGeom>
              <a:avLst/>
              <a:gdLst>
                <a:gd name="T0" fmla="*/ 210 w 211"/>
                <a:gd name="T1" fmla="*/ 36 h 128"/>
                <a:gd name="T2" fmla="*/ 207 w 211"/>
                <a:gd name="T3" fmla="*/ 60 h 128"/>
                <a:gd name="T4" fmla="*/ 199 w 211"/>
                <a:gd name="T5" fmla="*/ 84 h 128"/>
                <a:gd name="T6" fmla="*/ 187 w 211"/>
                <a:gd name="T7" fmla="*/ 101 h 128"/>
                <a:gd name="T8" fmla="*/ 168 w 211"/>
                <a:gd name="T9" fmla="*/ 116 h 128"/>
                <a:gd name="T10" fmla="*/ 144 w 211"/>
                <a:gd name="T11" fmla="*/ 124 h 128"/>
                <a:gd name="T12" fmla="*/ 121 w 211"/>
                <a:gd name="T13" fmla="*/ 127 h 128"/>
                <a:gd name="T14" fmla="*/ 93 w 211"/>
                <a:gd name="T15" fmla="*/ 122 h 128"/>
                <a:gd name="T16" fmla="*/ 70 w 211"/>
                <a:gd name="T17" fmla="*/ 107 h 128"/>
                <a:gd name="T18" fmla="*/ 53 w 211"/>
                <a:gd name="T19" fmla="*/ 83 h 128"/>
                <a:gd name="T20" fmla="*/ 48 w 211"/>
                <a:gd name="T21" fmla="*/ 57 h 128"/>
                <a:gd name="T22" fmla="*/ 36 w 211"/>
                <a:gd name="T23" fmla="*/ 36 h 128"/>
                <a:gd name="T24" fmla="*/ 20 w 211"/>
                <a:gd name="T25" fmla="*/ 15 h 128"/>
                <a:gd name="T26" fmla="*/ 0 w 211"/>
                <a:gd name="T2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128">
                  <a:moveTo>
                    <a:pt x="210" y="36"/>
                  </a:moveTo>
                  <a:lnTo>
                    <a:pt x="207" y="60"/>
                  </a:lnTo>
                  <a:lnTo>
                    <a:pt x="199" y="84"/>
                  </a:lnTo>
                  <a:lnTo>
                    <a:pt x="187" y="101"/>
                  </a:lnTo>
                  <a:lnTo>
                    <a:pt x="168" y="116"/>
                  </a:lnTo>
                  <a:lnTo>
                    <a:pt x="144" y="124"/>
                  </a:lnTo>
                  <a:lnTo>
                    <a:pt x="121" y="127"/>
                  </a:lnTo>
                  <a:lnTo>
                    <a:pt x="93" y="122"/>
                  </a:lnTo>
                  <a:lnTo>
                    <a:pt x="70" y="107"/>
                  </a:lnTo>
                  <a:lnTo>
                    <a:pt x="53" y="83"/>
                  </a:lnTo>
                  <a:lnTo>
                    <a:pt x="48" y="57"/>
                  </a:lnTo>
                  <a:lnTo>
                    <a:pt x="36" y="36"/>
                  </a:lnTo>
                  <a:lnTo>
                    <a:pt x="20" y="15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2567" name="Freeform 39">
              <a:extLst>
                <a:ext uri="{FF2B5EF4-FFF2-40B4-BE49-F238E27FC236}">
                  <a16:creationId xmlns:a16="http://schemas.microsoft.com/office/drawing/2014/main" id="{C07A6D07-A742-B80F-BD43-3DD03B82B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2520"/>
              <a:ext cx="917" cy="933"/>
            </a:xfrm>
            <a:custGeom>
              <a:avLst/>
              <a:gdLst>
                <a:gd name="T0" fmla="*/ 744 w 917"/>
                <a:gd name="T1" fmla="*/ 189 h 933"/>
                <a:gd name="T2" fmla="*/ 723 w 917"/>
                <a:gd name="T3" fmla="*/ 124 h 933"/>
                <a:gd name="T4" fmla="*/ 708 w 917"/>
                <a:gd name="T5" fmla="*/ 84 h 933"/>
                <a:gd name="T6" fmla="*/ 703 w 917"/>
                <a:gd name="T7" fmla="*/ 71 h 933"/>
                <a:gd name="T8" fmla="*/ 695 w 917"/>
                <a:gd name="T9" fmla="*/ 61 h 933"/>
                <a:gd name="T10" fmla="*/ 690 w 917"/>
                <a:gd name="T11" fmla="*/ 56 h 933"/>
                <a:gd name="T12" fmla="*/ 680 w 917"/>
                <a:gd name="T13" fmla="*/ 53 h 933"/>
                <a:gd name="T14" fmla="*/ 564 w 917"/>
                <a:gd name="T15" fmla="*/ 30 h 933"/>
                <a:gd name="T16" fmla="*/ 440 w 917"/>
                <a:gd name="T17" fmla="*/ 8 h 933"/>
                <a:gd name="T18" fmla="*/ 327 w 917"/>
                <a:gd name="T19" fmla="*/ 0 h 933"/>
                <a:gd name="T20" fmla="*/ 263 w 917"/>
                <a:gd name="T21" fmla="*/ 0 h 933"/>
                <a:gd name="T22" fmla="*/ 130 w 917"/>
                <a:gd name="T23" fmla="*/ 7 h 933"/>
                <a:gd name="T24" fmla="*/ 33 w 917"/>
                <a:gd name="T25" fmla="*/ 12 h 933"/>
                <a:gd name="T26" fmla="*/ 19 w 917"/>
                <a:gd name="T27" fmla="*/ 13 h 933"/>
                <a:gd name="T28" fmla="*/ 10 w 917"/>
                <a:gd name="T29" fmla="*/ 17 h 933"/>
                <a:gd name="T30" fmla="*/ 5 w 917"/>
                <a:gd name="T31" fmla="*/ 22 h 933"/>
                <a:gd name="T32" fmla="*/ 1 w 917"/>
                <a:gd name="T33" fmla="*/ 28 h 933"/>
                <a:gd name="T34" fmla="*/ 0 w 917"/>
                <a:gd name="T35" fmla="*/ 37 h 933"/>
                <a:gd name="T36" fmla="*/ 6 w 917"/>
                <a:gd name="T37" fmla="*/ 62 h 933"/>
                <a:gd name="T38" fmla="*/ 24 w 917"/>
                <a:gd name="T39" fmla="*/ 146 h 933"/>
                <a:gd name="T40" fmla="*/ 37 w 917"/>
                <a:gd name="T41" fmla="*/ 209 h 933"/>
                <a:gd name="T42" fmla="*/ 68 w 917"/>
                <a:gd name="T43" fmla="*/ 350 h 933"/>
                <a:gd name="T44" fmla="*/ 88 w 917"/>
                <a:gd name="T45" fmla="*/ 437 h 933"/>
                <a:gd name="T46" fmla="*/ 143 w 917"/>
                <a:gd name="T47" fmla="*/ 640 h 933"/>
                <a:gd name="T48" fmla="*/ 196 w 917"/>
                <a:gd name="T49" fmla="*/ 803 h 933"/>
                <a:gd name="T50" fmla="*/ 206 w 917"/>
                <a:gd name="T51" fmla="*/ 834 h 933"/>
                <a:gd name="T52" fmla="*/ 211 w 917"/>
                <a:gd name="T53" fmla="*/ 852 h 933"/>
                <a:gd name="T54" fmla="*/ 217 w 917"/>
                <a:gd name="T55" fmla="*/ 870 h 933"/>
                <a:gd name="T56" fmla="*/ 223 w 917"/>
                <a:gd name="T57" fmla="*/ 879 h 933"/>
                <a:gd name="T58" fmla="*/ 232 w 917"/>
                <a:gd name="T59" fmla="*/ 890 h 933"/>
                <a:gd name="T60" fmla="*/ 241 w 917"/>
                <a:gd name="T61" fmla="*/ 895 h 933"/>
                <a:gd name="T62" fmla="*/ 258 w 917"/>
                <a:gd name="T63" fmla="*/ 899 h 933"/>
                <a:gd name="T64" fmla="*/ 290 w 917"/>
                <a:gd name="T65" fmla="*/ 902 h 933"/>
                <a:gd name="T66" fmla="*/ 342 w 917"/>
                <a:gd name="T67" fmla="*/ 902 h 933"/>
                <a:gd name="T68" fmla="*/ 386 w 917"/>
                <a:gd name="T69" fmla="*/ 906 h 933"/>
                <a:gd name="T70" fmla="*/ 444 w 917"/>
                <a:gd name="T71" fmla="*/ 916 h 933"/>
                <a:gd name="T72" fmla="*/ 504 w 917"/>
                <a:gd name="T73" fmla="*/ 926 h 933"/>
                <a:gd name="T74" fmla="*/ 545 w 917"/>
                <a:gd name="T75" fmla="*/ 932 h 933"/>
                <a:gd name="T76" fmla="*/ 595 w 917"/>
                <a:gd name="T77" fmla="*/ 932 h 933"/>
                <a:gd name="T78" fmla="*/ 605 w 917"/>
                <a:gd name="T79" fmla="*/ 926 h 933"/>
                <a:gd name="T80" fmla="*/ 888 w 917"/>
                <a:gd name="T81" fmla="*/ 740 h 933"/>
                <a:gd name="T82" fmla="*/ 902 w 917"/>
                <a:gd name="T83" fmla="*/ 728 h 933"/>
                <a:gd name="T84" fmla="*/ 912 w 917"/>
                <a:gd name="T85" fmla="*/ 715 h 933"/>
                <a:gd name="T86" fmla="*/ 916 w 917"/>
                <a:gd name="T87" fmla="*/ 701 h 933"/>
                <a:gd name="T88" fmla="*/ 916 w 917"/>
                <a:gd name="T89" fmla="*/ 684 h 933"/>
                <a:gd name="T90" fmla="*/ 912 w 917"/>
                <a:gd name="T91" fmla="*/ 669 h 933"/>
                <a:gd name="T92" fmla="*/ 831 w 917"/>
                <a:gd name="T93" fmla="*/ 440 h 933"/>
                <a:gd name="T94" fmla="*/ 780 w 917"/>
                <a:gd name="T95" fmla="*/ 293 h 933"/>
                <a:gd name="T96" fmla="*/ 744 w 917"/>
                <a:gd name="T97" fmla="*/ 189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7" h="933">
                  <a:moveTo>
                    <a:pt x="744" y="189"/>
                  </a:moveTo>
                  <a:lnTo>
                    <a:pt x="723" y="124"/>
                  </a:lnTo>
                  <a:lnTo>
                    <a:pt x="708" y="84"/>
                  </a:lnTo>
                  <a:lnTo>
                    <a:pt x="703" y="71"/>
                  </a:lnTo>
                  <a:lnTo>
                    <a:pt x="695" y="61"/>
                  </a:lnTo>
                  <a:lnTo>
                    <a:pt x="690" y="56"/>
                  </a:lnTo>
                  <a:lnTo>
                    <a:pt x="680" y="53"/>
                  </a:lnTo>
                  <a:lnTo>
                    <a:pt x="564" y="30"/>
                  </a:lnTo>
                  <a:lnTo>
                    <a:pt x="440" y="8"/>
                  </a:lnTo>
                  <a:lnTo>
                    <a:pt x="327" y="0"/>
                  </a:lnTo>
                  <a:lnTo>
                    <a:pt x="263" y="0"/>
                  </a:lnTo>
                  <a:lnTo>
                    <a:pt x="130" y="7"/>
                  </a:lnTo>
                  <a:lnTo>
                    <a:pt x="33" y="12"/>
                  </a:lnTo>
                  <a:lnTo>
                    <a:pt x="19" y="13"/>
                  </a:lnTo>
                  <a:lnTo>
                    <a:pt x="10" y="17"/>
                  </a:lnTo>
                  <a:lnTo>
                    <a:pt x="5" y="22"/>
                  </a:lnTo>
                  <a:lnTo>
                    <a:pt x="1" y="28"/>
                  </a:lnTo>
                  <a:lnTo>
                    <a:pt x="0" y="37"/>
                  </a:lnTo>
                  <a:lnTo>
                    <a:pt x="6" y="62"/>
                  </a:lnTo>
                  <a:lnTo>
                    <a:pt x="24" y="146"/>
                  </a:lnTo>
                  <a:lnTo>
                    <a:pt x="37" y="209"/>
                  </a:lnTo>
                  <a:lnTo>
                    <a:pt x="68" y="350"/>
                  </a:lnTo>
                  <a:lnTo>
                    <a:pt x="88" y="437"/>
                  </a:lnTo>
                  <a:lnTo>
                    <a:pt x="143" y="640"/>
                  </a:lnTo>
                  <a:lnTo>
                    <a:pt x="196" y="803"/>
                  </a:lnTo>
                  <a:lnTo>
                    <a:pt x="206" y="834"/>
                  </a:lnTo>
                  <a:lnTo>
                    <a:pt x="211" y="852"/>
                  </a:lnTo>
                  <a:lnTo>
                    <a:pt x="217" y="870"/>
                  </a:lnTo>
                  <a:lnTo>
                    <a:pt x="223" y="879"/>
                  </a:lnTo>
                  <a:lnTo>
                    <a:pt x="232" y="890"/>
                  </a:lnTo>
                  <a:lnTo>
                    <a:pt x="241" y="895"/>
                  </a:lnTo>
                  <a:lnTo>
                    <a:pt x="258" y="899"/>
                  </a:lnTo>
                  <a:lnTo>
                    <a:pt x="290" y="902"/>
                  </a:lnTo>
                  <a:lnTo>
                    <a:pt x="342" y="902"/>
                  </a:lnTo>
                  <a:lnTo>
                    <a:pt x="386" y="906"/>
                  </a:lnTo>
                  <a:lnTo>
                    <a:pt x="444" y="916"/>
                  </a:lnTo>
                  <a:lnTo>
                    <a:pt x="504" y="926"/>
                  </a:lnTo>
                  <a:lnTo>
                    <a:pt x="545" y="932"/>
                  </a:lnTo>
                  <a:lnTo>
                    <a:pt x="595" y="932"/>
                  </a:lnTo>
                  <a:lnTo>
                    <a:pt x="605" y="926"/>
                  </a:lnTo>
                  <a:lnTo>
                    <a:pt x="888" y="740"/>
                  </a:lnTo>
                  <a:lnTo>
                    <a:pt x="902" y="728"/>
                  </a:lnTo>
                  <a:lnTo>
                    <a:pt x="912" y="715"/>
                  </a:lnTo>
                  <a:lnTo>
                    <a:pt x="916" y="701"/>
                  </a:lnTo>
                  <a:lnTo>
                    <a:pt x="916" y="684"/>
                  </a:lnTo>
                  <a:lnTo>
                    <a:pt x="912" y="669"/>
                  </a:lnTo>
                  <a:lnTo>
                    <a:pt x="831" y="440"/>
                  </a:lnTo>
                  <a:lnTo>
                    <a:pt x="780" y="293"/>
                  </a:lnTo>
                  <a:lnTo>
                    <a:pt x="744" y="189"/>
                  </a:lnTo>
                </a:path>
              </a:pathLst>
            </a:custGeom>
            <a:solidFill>
              <a:srgbClr val="C0C0C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2568" name="Freeform 40">
              <a:extLst>
                <a:ext uri="{FF2B5EF4-FFF2-40B4-BE49-F238E27FC236}">
                  <a16:creationId xmlns:a16="http://schemas.microsoft.com/office/drawing/2014/main" id="{6322BD8F-8C9B-EE66-94BD-B54AAFEE9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" y="2612"/>
              <a:ext cx="546" cy="710"/>
            </a:xfrm>
            <a:custGeom>
              <a:avLst/>
              <a:gdLst>
                <a:gd name="T0" fmla="*/ 421 w 546"/>
                <a:gd name="T1" fmla="*/ 212 h 710"/>
                <a:gd name="T2" fmla="*/ 382 w 546"/>
                <a:gd name="T3" fmla="*/ 110 h 710"/>
                <a:gd name="T4" fmla="*/ 346 w 546"/>
                <a:gd name="T5" fmla="*/ 19 h 710"/>
                <a:gd name="T6" fmla="*/ 342 w 546"/>
                <a:gd name="T7" fmla="*/ 15 h 710"/>
                <a:gd name="T8" fmla="*/ 335 w 546"/>
                <a:gd name="T9" fmla="*/ 14 h 710"/>
                <a:gd name="T10" fmla="*/ 324 w 546"/>
                <a:gd name="T11" fmla="*/ 12 h 710"/>
                <a:gd name="T12" fmla="*/ 168 w 546"/>
                <a:gd name="T13" fmla="*/ 1 h 710"/>
                <a:gd name="T14" fmla="*/ 16 w 546"/>
                <a:gd name="T15" fmla="*/ 0 h 710"/>
                <a:gd name="T16" fmla="*/ 7 w 546"/>
                <a:gd name="T17" fmla="*/ 2 h 710"/>
                <a:gd name="T18" fmla="*/ 3 w 546"/>
                <a:gd name="T19" fmla="*/ 5 h 710"/>
                <a:gd name="T20" fmla="*/ 0 w 546"/>
                <a:gd name="T21" fmla="*/ 14 h 710"/>
                <a:gd name="T22" fmla="*/ 12 w 546"/>
                <a:gd name="T23" fmla="*/ 78 h 710"/>
                <a:gd name="T24" fmla="*/ 36 w 546"/>
                <a:gd name="T25" fmla="*/ 133 h 710"/>
                <a:gd name="T26" fmla="*/ 76 w 546"/>
                <a:gd name="T27" fmla="*/ 235 h 710"/>
                <a:gd name="T28" fmla="*/ 153 w 546"/>
                <a:gd name="T29" fmla="*/ 410 h 710"/>
                <a:gd name="T30" fmla="*/ 221 w 546"/>
                <a:gd name="T31" fmla="*/ 562 h 710"/>
                <a:gd name="T32" fmla="*/ 238 w 546"/>
                <a:gd name="T33" fmla="*/ 619 h 710"/>
                <a:gd name="T34" fmla="*/ 248 w 546"/>
                <a:gd name="T35" fmla="*/ 658 h 710"/>
                <a:gd name="T36" fmla="*/ 259 w 546"/>
                <a:gd name="T37" fmla="*/ 681 h 710"/>
                <a:gd name="T38" fmla="*/ 270 w 546"/>
                <a:gd name="T39" fmla="*/ 696 h 710"/>
                <a:gd name="T40" fmla="*/ 277 w 546"/>
                <a:gd name="T41" fmla="*/ 704 h 710"/>
                <a:gd name="T42" fmla="*/ 282 w 546"/>
                <a:gd name="T43" fmla="*/ 708 h 710"/>
                <a:gd name="T44" fmla="*/ 292 w 546"/>
                <a:gd name="T45" fmla="*/ 709 h 710"/>
                <a:gd name="T46" fmla="*/ 301 w 546"/>
                <a:gd name="T47" fmla="*/ 706 h 710"/>
                <a:gd name="T48" fmla="*/ 316 w 546"/>
                <a:gd name="T49" fmla="*/ 698 h 710"/>
                <a:gd name="T50" fmla="*/ 333 w 546"/>
                <a:gd name="T51" fmla="*/ 686 h 710"/>
                <a:gd name="T52" fmla="*/ 349 w 546"/>
                <a:gd name="T53" fmla="*/ 672 h 710"/>
                <a:gd name="T54" fmla="*/ 367 w 546"/>
                <a:gd name="T55" fmla="*/ 658 h 710"/>
                <a:gd name="T56" fmla="*/ 384 w 546"/>
                <a:gd name="T57" fmla="*/ 645 h 710"/>
                <a:gd name="T58" fmla="*/ 537 w 546"/>
                <a:gd name="T59" fmla="*/ 583 h 710"/>
                <a:gd name="T60" fmla="*/ 543 w 546"/>
                <a:gd name="T61" fmla="*/ 579 h 710"/>
                <a:gd name="T62" fmla="*/ 545 w 546"/>
                <a:gd name="T63" fmla="*/ 572 h 710"/>
                <a:gd name="T64" fmla="*/ 544 w 546"/>
                <a:gd name="T65" fmla="*/ 565 h 710"/>
                <a:gd name="T66" fmla="*/ 541 w 546"/>
                <a:gd name="T67" fmla="*/ 557 h 710"/>
                <a:gd name="T68" fmla="*/ 421 w 546"/>
                <a:gd name="T69" fmla="*/ 21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6" h="710">
                  <a:moveTo>
                    <a:pt x="421" y="212"/>
                  </a:moveTo>
                  <a:lnTo>
                    <a:pt x="382" y="110"/>
                  </a:lnTo>
                  <a:lnTo>
                    <a:pt x="346" y="19"/>
                  </a:lnTo>
                  <a:lnTo>
                    <a:pt x="342" y="15"/>
                  </a:lnTo>
                  <a:lnTo>
                    <a:pt x="335" y="14"/>
                  </a:lnTo>
                  <a:lnTo>
                    <a:pt x="324" y="12"/>
                  </a:lnTo>
                  <a:lnTo>
                    <a:pt x="168" y="1"/>
                  </a:lnTo>
                  <a:lnTo>
                    <a:pt x="16" y="0"/>
                  </a:lnTo>
                  <a:lnTo>
                    <a:pt x="7" y="2"/>
                  </a:lnTo>
                  <a:lnTo>
                    <a:pt x="3" y="5"/>
                  </a:lnTo>
                  <a:lnTo>
                    <a:pt x="0" y="14"/>
                  </a:lnTo>
                  <a:lnTo>
                    <a:pt x="12" y="78"/>
                  </a:lnTo>
                  <a:lnTo>
                    <a:pt x="36" y="133"/>
                  </a:lnTo>
                  <a:lnTo>
                    <a:pt x="76" y="235"/>
                  </a:lnTo>
                  <a:lnTo>
                    <a:pt x="153" y="410"/>
                  </a:lnTo>
                  <a:lnTo>
                    <a:pt x="221" y="562"/>
                  </a:lnTo>
                  <a:lnTo>
                    <a:pt x="238" y="619"/>
                  </a:lnTo>
                  <a:lnTo>
                    <a:pt x="248" y="658"/>
                  </a:lnTo>
                  <a:lnTo>
                    <a:pt x="259" y="681"/>
                  </a:lnTo>
                  <a:lnTo>
                    <a:pt x="270" y="696"/>
                  </a:lnTo>
                  <a:lnTo>
                    <a:pt x="277" y="704"/>
                  </a:lnTo>
                  <a:lnTo>
                    <a:pt x="282" y="708"/>
                  </a:lnTo>
                  <a:lnTo>
                    <a:pt x="292" y="709"/>
                  </a:lnTo>
                  <a:lnTo>
                    <a:pt x="301" y="706"/>
                  </a:lnTo>
                  <a:lnTo>
                    <a:pt x="316" y="698"/>
                  </a:lnTo>
                  <a:lnTo>
                    <a:pt x="333" y="686"/>
                  </a:lnTo>
                  <a:lnTo>
                    <a:pt x="349" y="672"/>
                  </a:lnTo>
                  <a:lnTo>
                    <a:pt x="367" y="658"/>
                  </a:lnTo>
                  <a:lnTo>
                    <a:pt x="384" y="645"/>
                  </a:lnTo>
                  <a:lnTo>
                    <a:pt x="537" y="583"/>
                  </a:lnTo>
                  <a:lnTo>
                    <a:pt x="543" y="579"/>
                  </a:lnTo>
                  <a:lnTo>
                    <a:pt x="545" y="572"/>
                  </a:lnTo>
                  <a:lnTo>
                    <a:pt x="544" y="565"/>
                  </a:lnTo>
                  <a:lnTo>
                    <a:pt x="541" y="557"/>
                  </a:lnTo>
                  <a:lnTo>
                    <a:pt x="421" y="212"/>
                  </a:lnTo>
                </a:path>
              </a:pathLst>
            </a:custGeom>
            <a:solidFill>
              <a:srgbClr val="005F5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22571" name="Group 43">
              <a:extLst>
                <a:ext uri="{FF2B5EF4-FFF2-40B4-BE49-F238E27FC236}">
                  <a16:creationId xmlns:a16="http://schemas.microsoft.com/office/drawing/2014/main" id="{D70E829C-BAE5-E8A9-50DC-657E93DD40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5" y="3343"/>
              <a:ext cx="143" cy="400"/>
              <a:chOff x="3765" y="3343"/>
              <a:chExt cx="143" cy="400"/>
            </a:xfrm>
          </p:grpSpPr>
          <p:sp>
            <p:nvSpPr>
              <p:cNvPr id="22569" name="Freeform 41">
                <a:extLst>
                  <a:ext uri="{FF2B5EF4-FFF2-40B4-BE49-F238E27FC236}">
                    <a16:creationId xmlns:a16="http://schemas.microsoft.com/office/drawing/2014/main" id="{8088F2CC-8FCD-39D8-1589-6B0FC3A75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3355"/>
                <a:ext cx="135" cy="388"/>
              </a:xfrm>
              <a:custGeom>
                <a:avLst/>
                <a:gdLst>
                  <a:gd name="T0" fmla="*/ 134 w 135"/>
                  <a:gd name="T1" fmla="*/ 0 h 388"/>
                  <a:gd name="T2" fmla="*/ 129 w 135"/>
                  <a:gd name="T3" fmla="*/ 26 h 388"/>
                  <a:gd name="T4" fmla="*/ 123 w 135"/>
                  <a:gd name="T5" fmla="*/ 46 h 388"/>
                  <a:gd name="T6" fmla="*/ 112 w 135"/>
                  <a:gd name="T7" fmla="*/ 63 h 388"/>
                  <a:gd name="T8" fmla="*/ 94 w 135"/>
                  <a:gd name="T9" fmla="*/ 74 h 388"/>
                  <a:gd name="T10" fmla="*/ 72 w 135"/>
                  <a:gd name="T11" fmla="*/ 82 h 388"/>
                  <a:gd name="T12" fmla="*/ 55 w 135"/>
                  <a:gd name="T13" fmla="*/ 97 h 388"/>
                  <a:gd name="T14" fmla="*/ 41 w 135"/>
                  <a:gd name="T15" fmla="*/ 116 h 388"/>
                  <a:gd name="T16" fmla="*/ 27 w 135"/>
                  <a:gd name="T17" fmla="*/ 147 h 388"/>
                  <a:gd name="T18" fmla="*/ 21 w 135"/>
                  <a:gd name="T19" fmla="*/ 173 h 388"/>
                  <a:gd name="T20" fmla="*/ 26 w 135"/>
                  <a:gd name="T21" fmla="*/ 193 h 388"/>
                  <a:gd name="T22" fmla="*/ 41 w 135"/>
                  <a:gd name="T23" fmla="*/ 212 h 388"/>
                  <a:gd name="T24" fmla="*/ 54 w 135"/>
                  <a:gd name="T25" fmla="*/ 230 h 388"/>
                  <a:gd name="T26" fmla="*/ 63 w 135"/>
                  <a:gd name="T27" fmla="*/ 247 h 388"/>
                  <a:gd name="T28" fmla="*/ 70 w 135"/>
                  <a:gd name="T29" fmla="*/ 269 h 388"/>
                  <a:gd name="T30" fmla="*/ 74 w 135"/>
                  <a:gd name="T31" fmla="*/ 295 h 388"/>
                  <a:gd name="T32" fmla="*/ 67 w 135"/>
                  <a:gd name="T33" fmla="*/ 320 h 388"/>
                  <a:gd name="T34" fmla="*/ 57 w 135"/>
                  <a:gd name="T35" fmla="*/ 336 h 388"/>
                  <a:gd name="T36" fmla="*/ 38 w 135"/>
                  <a:gd name="T37" fmla="*/ 357 h 388"/>
                  <a:gd name="T38" fmla="*/ 21 w 135"/>
                  <a:gd name="T39" fmla="*/ 371 h 388"/>
                  <a:gd name="T40" fmla="*/ 0 w 135"/>
                  <a:gd name="T41" fmla="*/ 387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388">
                    <a:moveTo>
                      <a:pt x="134" y="0"/>
                    </a:moveTo>
                    <a:lnTo>
                      <a:pt x="129" y="26"/>
                    </a:lnTo>
                    <a:lnTo>
                      <a:pt x="123" y="46"/>
                    </a:lnTo>
                    <a:lnTo>
                      <a:pt x="112" y="63"/>
                    </a:lnTo>
                    <a:lnTo>
                      <a:pt x="94" y="74"/>
                    </a:lnTo>
                    <a:lnTo>
                      <a:pt x="72" y="82"/>
                    </a:lnTo>
                    <a:lnTo>
                      <a:pt x="55" y="97"/>
                    </a:lnTo>
                    <a:lnTo>
                      <a:pt x="41" y="116"/>
                    </a:lnTo>
                    <a:lnTo>
                      <a:pt x="27" y="147"/>
                    </a:lnTo>
                    <a:lnTo>
                      <a:pt x="21" y="173"/>
                    </a:lnTo>
                    <a:lnTo>
                      <a:pt x="26" y="193"/>
                    </a:lnTo>
                    <a:lnTo>
                      <a:pt x="41" y="212"/>
                    </a:lnTo>
                    <a:lnTo>
                      <a:pt x="54" y="230"/>
                    </a:lnTo>
                    <a:lnTo>
                      <a:pt x="63" y="247"/>
                    </a:lnTo>
                    <a:lnTo>
                      <a:pt x="70" y="269"/>
                    </a:lnTo>
                    <a:lnTo>
                      <a:pt x="74" y="295"/>
                    </a:lnTo>
                    <a:lnTo>
                      <a:pt x="67" y="320"/>
                    </a:lnTo>
                    <a:lnTo>
                      <a:pt x="57" y="336"/>
                    </a:lnTo>
                    <a:lnTo>
                      <a:pt x="38" y="357"/>
                    </a:lnTo>
                    <a:lnTo>
                      <a:pt x="21" y="371"/>
                    </a:lnTo>
                    <a:lnTo>
                      <a:pt x="0" y="38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2570" name="Oval 42">
                <a:extLst>
                  <a:ext uri="{FF2B5EF4-FFF2-40B4-BE49-F238E27FC236}">
                    <a16:creationId xmlns:a16="http://schemas.microsoft.com/office/drawing/2014/main" id="{F8F90688-B41A-70A0-9360-F07A6C398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7" y="3343"/>
                <a:ext cx="11" cy="1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2575" name="Group 47">
            <a:extLst>
              <a:ext uri="{FF2B5EF4-FFF2-40B4-BE49-F238E27FC236}">
                <a16:creationId xmlns:a16="http://schemas.microsoft.com/office/drawing/2014/main" id="{A87FD243-6D99-A2D1-7264-F82DD8D293FF}"/>
              </a:ext>
            </a:extLst>
          </p:cNvPr>
          <p:cNvGrpSpPr>
            <a:grpSpLocks/>
          </p:cNvGrpSpPr>
          <p:nvPr/>
        </p:nvGrpSpPr>
        <p:grpSpPr bwMode="auto">
          <a:xfrm>
            <a:off x="3340100" y="4876800"/>
            <a:ext cx="2501900" cy="215900"/>
            <a:chOff x="2104" y="3072"/>
            <a:chExt cx="1576" cy="136"/>
          </a:xfrm>
        </p:grpSpPr>
        <p:sp>
          <p:nvSpPr>
            <p:cNvPr id="22573" name="AutoShape 45">
              <a:extLst>
                <a:ext uri="{FF2B5EF4-FFF2-40B4-BE49-F238E27FC236}">
                  <a16:creationId xmlns:a16="http://schemas.microsoft.com/office/drawing/2014/main" id="{C55268A9-9F58-5994-8EB6-B1D32DF87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0" y="3072"/>
              <a:ext cx="1160" cy="136"/>
            </a:xfrm>
            <a:prstGeom prst="rightArrow">
              <a:avLst>
                <a:gd name="adj1" fmla="val 50000"/>
                <a:gd name="adj2" fmla="val 241232"/>
              </a:avLst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74" name="AutoShape 46">
              <a:extLst>
                <a:ext uri="{FF2B5EF4-FFF2-40B4-BE49-F238E27FC236}">
                  <a16:creationId xmlns:a16="http://schemas.microsoft.com/office/drawing/2014/main" id="{261CAA1E-9AE0-09F4-BA8D-E732FBBCA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3072"/>
              <a:ext cx="1160" cy="136"/>
            </a:xfrm>
            <a:prstGeom prst="leftArrow">
              <a:avLst>
                <a:gd name="adj1" fmla="val 50000"/>
                <a:gd name="adj2" fmla="val 241153"/>
              </a:avLst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582" name="Group 54">
            <a:extLst>
              <a:ext uri="{FF2B5EF4-FFF2-40B4-BE49-F238E27FC236}">
                <a16:creationId xmlns:a16="http://schemas.microsoft.com/office/drawing/2014/main" id="{346F4E37-D658-C480-DC54-1D7A9818BC2B}"/>
              </a:ext>
            </a:extLst>
          </p:cNvPr>
          <p:cNvGrpSpPr>
            <a:grpSpLocks/>
          </p:cNvGrpSpPr>
          <p:nvPr/>
        </p:nvGrpSpPr>
        <p:grpSpPr bwMode="auto">
          <a:xfrm>
            <a:off x="6488113" y="4432300"/>
            <a:ext cx="509587" cy="525463"/>
            <a:chOff x="4087" y="2792"/>
            <a:chExt cx="321" cy="331"/>
          </a:xfrm>
        </p:grpSpPr>
        <p:sp>
          <p:nvSpPr>
            <p:cNvPr id="22576" name="Line 48">
              <a:extLst>
                <a:ext uri="{FF2B5EF4-FFF2-40B4-BE49-F238E27FC236}">
                  <a16:creationId xmlns:a16="http://schemas.microsoft.com/office/drawing/2014/main" id="{4F8F48B9-33ED-4597-4C7C-05CFE489CC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5" y="2837"/>
              <a:ext cx="197" cy="93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77" name="Line 49">
              <a:extLst>
                <a:ext uri="{FF2B5EF4-FFF2-40B4-BE49-F238E27FC236}">
                  <a16:creationId xmlns:a16="http://schemas.microsoft.com/office/drawing/2014/main" id="{B9BDD7AB-3A10-9DDB-9F50-D80FEF5F38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7" y="2922"/>
              <a:ext cx="92" cy="146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78" name="Line 50">
              <a:extLst>
                <a:ext uri="{FF2B5EF4-FFF2-40B4-BE49-F238E27FC236}">
                  <a16:creationId xmlns:a16="http://schemas.microsoft.com/office/drawing/2014/main" id="{E45BEFD0-B3D1-A0CA-34DE-9BF7D366B2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2896"/>
              <a:ext cx="99" cy="35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79" name="Oval 51">
              <a:extLst>
                <a:ext uri="{FF2B5EF4-FFF2-40B4-BE49-F238E27FC236}">
                  <a16:creationId xmlns:a16="http://schemas.microsoft.com/office/drawing/2014/main" id="{8B45A84B-56BC-BE5B-B29B-94D6DD3A86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280000">
              <a:off x="4087" y="2792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0" name="Oval 52">
              <a:extLst>
                <a:ext uri="{FF2B5EF4-FFF2-40B4-BE49-F238E27FC236}">
                  <a16:creationId xmlns:a16="http://schemas.microsoft.com/office/drawing/2014/main" id="{31B0C1E1-323E-B24E-9239-948361C44C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280000">
              <a:off x="4271" y="2872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1" name="Oval 53">
              <a:extLst>
                <a:ext uri="{FF2B5EF4-FFF2-40B4-BE49-F238E27FC236}">
                  <a16:creationId xmlns:a16="http://schemas.microsoft.com/office/drawing/2014/main" id="{9EDAD6C2-CE88-3880-AFB4-9A061A6879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280000">
              <a:off x="4187" y="3015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589" name="Group 61">
            <a:extLst>
              <a:ext uri="{FF2B5EF4-FFF2-40B4-BE49-F238E27FC236}">
                <a16:creationId xmlns:a16="http://schemas.microsoft.com/office/drawing/2014/main" id="{E9274636-0207-03D9-6C31-AB3FA8356236}"/>
              </a:ext>
            </a:extLst>
          </p:cNvPr>
          <p:cNvGrpSpPr>
            <a:grpSpLocks/>
          </p:cNvGrpSpPr>
          <p:nvPr/>
        </p:nvGrpSpPr>
        <p:grpSpPr bwMode="auto">
          <a:xfrm>
            <a:off x="2259013" y="4354513"/>
            <a:ext cx="509587" cy="525462"/>
            <a:chOff x="1423" y="2743"/>
            <a:chExt cx="321" cy="331"/>
          </a:xfrm>
        </p:grpSpPr>
        <p:sp>
          <p:nvSpPr>
            <p:cNvPr id="22583" name="Line 55">
              <a:extLst>
                <a:ext uri="{FF2B5EF4-FFF2-40B4-BE49-F238E27FC236}">
                  <a16:creationId xmlns:a16="http://schemas.microsoft.com/office/drawing/2014/main" id="{BA2FBCFC-E2D9-B617-0917-1A34C2296B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1" y="2936"/>
              <a:ext cx="197" cy="93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4" name="Line 56">
              <a:extLst>
                <a:ext uri="{FF2B5EF4-FFF2-40B4-BE49-F238E27FC236}">
                  <a16:creationId xmlns:a16="http://schemas.microsoft.com/office/drawing/2014/main" id="{A50A339C-B932-0F38-E365-BE4525819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3" y="2798"/>
              <a:ext cx="92" cy="146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5" name="Line 57">
              <a:extLst>
                <a:ext uri="{FF2B5EF4-FFF2-40B4-BE49-F238E27FC236}">
                  <a16:creationId xmlns:a16="http://schemas.microsoft.com/office/drawing/2014/main" id="{73BE95AD-3D1E-9C0C-A6C1-B61218BEF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5" y="2935"/>
              <a:ext cx="99" cy="35"/>
            </a:xfrm>
            <a:prstGeom prst="line">
              <a:avLst/>
            </a:prstGeom>
            <a:noFill/>
            <a:ln w="25400">
              <a:solidFill>
                <a:srgbClr val="EAEC5E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6" name="Oval 58">
              <a:extLst>
                <a:ext uri="{FF2B5EF4-FFF2-40B4-BE49-F238E27FC236}">
                  <a16:creationId xmlns:a16="http://schemas.microsoft.com/office/drawing/2014/main" id="{3634DFAD-012D-EA0D-1184-A45497BBDF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120000">
              <a:off x="1423" y="2966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7" name="Oval 59">
              <a:extLst>
                <a:ext uri="{FF2B5EF4-FFF2-40B4-BE49-F238E27FC236}">
                  <a16:creationId xmlns:a16="http://schemas.microsoft.com/office/drawing/2014/main" id="{697993AF-37F1-559C-B9C9-B295107198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120000">
              <a:off x="1607" y="2886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8" name="Oval 60">
              <a:extLst>
                <a:ext uri="{FF2B5EF4-FFF2-40B4-BE49-F238E27FC236}">
                  <a16:creationId xmlns:a16="http://schemas.microsoft.com/office/drawing/2014/main" id="{CDA540D3-F6CB-0691-B0AA-A02FD2B3E5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120000">
              <a:off x="1523" y="2743"/>
              <a:ext cx="60" cy="10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600" name="Group 72">
            <a:extLst>
              <a:ext uri="{FF2B5EF4-FFF2-40B4-BE49-F238E27FC236}">
                <a16:creationId xmlns:a16="http://schemas.microsoft.com/office/drawing/2014/main" id="{C70C19FD-2483-7E90-6CB7-431C02AC4BBD}"/>
              </a:ext>
            </a:extLst>
          </p:cNvPr>
          <p:cNvGrpSpPr>
            <a:grpSpLocks/>
          </p:cNvGrpSpPr>
          <p:nvPr/>
        </p:nvGrpSpPr>
        <p:grpSpPr bwMode="auto">
          <a:xfrm>
            <a:off x="442913" y="3779838"/>
            <a:ext cx="1944687" cy="2649537"/>
            <a:chOff x="279" y="2381"/>
            <a:chExt cx="1225" cy="1669"/>
          </a:xfrm>
        </p:grpSpPr>
        <p:sp>
          <p:nvSpPr>
            <p:cNvPr id="22590" name="Freeform 62">
              <a:extLst>
                <a:ext uri="{FF2B5EF4-FFF2-40B4-BE49-F238E27FC236}">
                  <a16:creationId xmlns:a16="http://schemas.microsoft.com/office/drawing/2014/main" id="{AF2DF997-A25F-F756-74BB-9C8B9DDD9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" y="3117"/>
              <a:ext cx="594" cy="933"/>
            </a:xfrm>
            <a:custGeom>
              <a:avLst/>
              <a:gdLst>
                <a:gd name="T0" fmla="*/ 104 w 594"/>
                <a:gd name="T1" fmla="*/ 0 h 933"/>
                <a:gd name="T2" fmla="*/ 85 w 594"/>
                <a:gd name="T3" fmla="*/ 6 h 933"/>
                <a:gd name="T4" fmla="*/ 64 w 594"/>
                <a:gd name="T5" fmla="*/ 24 h 933"/>
                <a:gd name="T6" fmla="*/ 41 w 594"/>
                <a:gd name="T7" fmla="*/ 50 h 933"/>
                <a:gd name="T8" fmla="*/ 20 w 594"/>
                <a:gd name="T9" fmla="*/ 85 h 933"/>
                <a:gd name="T10" fmla="*/ 4 w 594"/>
                <a:gd name="T11" fmla="*/ 120 h 933"/>
                <a:gd name="T12" fmla="*/ 1 w 594"/>
                <a:gd name="T13" fmla="*/ 162 h 933"/>
                <a:gd name="T14" fmla="*/ 1 w 594"/>
                <a:gd name="T15" fmla="*/ 197 h 933"/>
                <a:gd name="T16" fmla="*/ 8 w 594"/>
                <a:gd name="T17" fmla="*/ 243 h 933"/>
                <a:gd name="T18" fmla="*/ 27 w 594"/>
                <a:gd name="T19" fmla="*/ 281 h 933"/>
                <a:gd name="T20" fmla="*/ 62 w 594"/>
                <a:gd name="T21" fmla="*/ 319 h 933"/>
                <a:gd name="T22" fmla="*/ 99 w 594"/>
                <a:gd name="T23" fmla="*/ 367 h 933"/>
                <a:gd name="T24" fmla="*/ 131 w 594"/>
                <a:gd name="T25" fmla="*/ 403 h 933"/>
                <a:gd name="T26" fmla="*/ 159 w 594"/>
                <a:gd name="T27" fmla="*/ 432 h 933"/>
                <a:gd name="T28" fmla="*/ 185 w 594"/>
                <a:gd name="T29" fmla="*/ 472 h 933"/>
                <a:gd name="T30" fmla="*/ 205 w 594"/>
                <a:gd name="T31" fmla="*/ 529 h 933"/>
                <a:gd name="T32" fmla="*/ 222 w 594"/>
                <a:gd name="T33" fmla="*/ 558 h 933"/>
                <a:gd name="T34" fmla="*/ 240 w 594"/>
                <a:gd name="T35" fmla="*/ 576 h 933"/>
                <a:gd name="T36" fmla="*/ 267 w 594"/>
                <a:gd name="T37" fmla="*/ 584 h 933"/>
                <a:gd name="T38" fmla="*/ 320 w 594"/>
                <a:gd name="T39" fmla="*/ 582 h 933"/>
                <a:gd name="T40" fmla="*/ 433 w 594"/>
                <a:gd name="T41" fmla="*/ 576 h 933"/>
                <a:gd name="T42" fmla="*/ 534 w 594"/>
                <a:gd name="T43" fmla="*/ 623 h 933"/>
                <a:gd name="T44" fmla="*/ 547 w 594"/>
                <a:gd name="T45" fmla="*/ 719 h 933"/>
                <a:gd name="T46" fmla="*/ 535 w 594"/>
                <a:gd name="T47" fmla="*/ 818 h 933"/>
                <a:gd name="T48" fmla="*/ 527 w 594"/>
                <a:gd name="T49" fmla="*/ 876 h 933"/>
                <a:gd name="T50" fmla="*/ 481 w 594"/>
                <a:gd name="T51" fmla="*/ 879 h 933"/>
                <a:gd name="T52" fmla="*/ 200 w 594"/>
                <a:gd name="T53" fmla="*/ 932 h 933"/>
                <a:gd name="T54" fmla="*/ 513 w 594"/>
                <a:gd name="T55" fmla="*/ 915 h 933"/>
                <a:gd name="T56" fmla="*/ 575 w 594"/>
                <a:gd name="T57" fmla="*/ 866 h 933"/>
                <a:gd name="T58" fmla="*/ 581 w 594"/>
                <a:gd name="T59" fmla="*/ 754 h 933"/>
                <a:gd name="T60" fmla="*/ 586 w 594"/>
                <a:gd name="T61" fmla="*/ 615 h 933"/>
                <a:gd name="T62" fmla="*/ 593 w 594"/>
                <a:gd name="T63" fmla="*/ 457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4" h="933">
                  <a:moveTo>
                    <a:pt x="213" y="104"/>
                  </a:moveTo>
                  <a:lnTo>
                    <a:pt x="104" y="0"/>
                  </a:lnTo>
                  <a:lnTo>
                    <a:pt x="94" y="2"/>
                  </a:lnTo>
                  <a:lnTo>
                    <a:pt x="85" y="6"/>
                  </a:lnTo>
                  <a:lnTo>
                    <a:pt x="77" y="13"/>
                  </a:lnTo>
                  <a:lnTo>
                    <a:pt x="64" y="24"/>
                  </a:lnTo>
                  <a:lnTo>
                    <a:pt x="52" y="37"/>
                  </a:lnTo>
                  <a:lnTo>
                    <a:pt x="41" y="50"/>
                  </a:lnTo>
                  <a:lnTo>
                    <a:pt x="31" y="65"/>
                  </a:lnTo>
                  <a:lnTo>
                    <a:pt x="20" y="85"/>
                  </a:lnTo>
                  <a:lnTo>
                    <a:pt x="12" y="103"/>
                  </a:lnTo>
                  <a:lnTo>
                    <a:pt x="4" y="120"/>
                  </a:lnTo>
                  <a:lnTo>
                    <a:pt x="2" y="141"/>
                  </a:lnTo>
                  <a:lnTo>
                    <a:pt x="1" y="162"/>
                  </a:lnTo>
                  <a:lnTo>
                    <a:pt x="0" y="179"/>
                  </a:lnTo>
                  <a:lnTo>
                    <a:pt x="1" y="197"/>
                  </a:lnTo>
                  <a:lnTo>
                    <a:pt x="3" y="220"/>
                  </a:lnTo>
                  <a:lnTo>
                    <a:pt x="8" y="243"/>
                  </a:lnTo>
                  <a:lnTo>
                    <a:pt x="15" y="262"/>
                  </a:lnTo>
                  <a:lnTo>
                    <a:pt x="27" y="281"/>
                  </a:lnTo>
                  <a:lnTo>
                    <a:pt x="45" y="300"/>
                  </a:lnTo>
                  <a:lnTo>
                    <a:pt x="62" y="319"/>
                  </a:lnTo>
                  <a:lnTo>
                    <a:pt x="79" y="340"/>
                  </a:lnTo>
                  <a:lnTo>
                    <a:pt x="99" y="367"/>
                  </a:lnTo>
                  <a:lnTo>
                    <a:pt x="115" y="387"/>
                  </a:lnTo>
                  <a:lnTo>
                    <a:pt x="131" y="403"/>
                  </a:lnTo>
                  <a:lnTo>
                    <a:pt x="145" y="419"/>
                  </a:lnTo>
                  <a:lnTo>
                    <a:pt x="159" y="432"/>
                  </a:lnTo>
                  <a:lnTo>
                    <a:pt x="175" y="446"/>
                  </a:lnTo>
                  <a:lnTo>
                    <a:pt x="185" y="472"/>
                  </a:lnTo>
                  <a:lnTo>
                    <a:pt x="193" y="499"/>
                  </a:lnTo>
                  <a:lnTo>
                    <a:pt x="205" y="529"/>
                  </a:lnTo>
                  <a:lnTo>
                    <a:pt x="214" y="544"/>
                  </a:lnTo>
                  <a:lnTo>
                    <a:pt x="222" y="558"/>
                  </a:lnTo>
                  <a:lnTo>
                    <a:pt x="231" y="569"/>
                  </a:lnTo>
                  <a:lnTo>
                    <a:pt x="240" y="576"/>
                  </a:lnTo>
                  <a:lnTo>
                    <a:pt x="253" y="581"/>
                  </a:lnTo>
                  <a:lnTo>
                    <a:pt x="267" y="584"/>
                  </a:lnTo>
                  <a:lnTo>
                    <a:pt x="281" y="585"/>
                  </a:lnTo>
                  <a:lnTo>
                    <a:pt x="320" y="582"/>
                  </a:lnTo>
                  <a:lnTo>
                    <a:pt x="374" y="577"/>
                  </a:lnTo>
                  <a:lnTo>
                    <a:pt x="433" y="576"/>
                  </a:lnTo>
                  <a:lnTo>
                    <a:pt x="529" y="590"/>
                  </a:lnTo>
                  <a:lnTo>
                    <a:pt x="534" y="623"/>
                  </a:lnTo>
                  <a:lnTo>
                    <a:pt x="540" y="666"/>
                  </a:lnTo>
                  <a:lnTo>
                    <a:pt x="547" y="719"/>
                  </a:lnTo>
                  <a:lnTo>
                    <a:pt x="541" y="775"/>
                  </a:lnTo>
                  <a:lnTo>
                    <a:pt x="535" y="818"/>
                  </a:lnTo>
                  <a:lnTo>
                    <a:pt x="530" y="873"/>
                  </a:lnTo>
                  <a:lnTo>
                    <a:pt x="527" y="876"/>
                  </a:lnTo>
                  <a:lnTo>
                    <a:pt x="521" y="879"/>
                  </a:lnTo>
                  <a:lnTo>
                    <a:pt x="481" y="879"/>
                  </a:lnTo>
                  <a:lnTo>
                    <a:pt x="200" y="887"/>
                  </a:lnTo>
                  <a:lnTo>
                    <a:pt x="200" y="932"/>
                  </a:lnTo>
                  <a:lnTo>
                    <a:pt x="348" y="923"/>
                  </a:lnTo>
                  <a:lnTo>
                    <a:pt x="513" y="915"/>
                  </a:lnTo>
                  <a:lnTo>
                    <a:pt x="574" y="911"/>
                  </a:lnTo>
                  <a:lnTo>
                    <a:pt x="575" y="866"/>
                  </a:lnTo>
                  <a:lnTo>
                    <a:pt x="577" y="815"/>
                  </a:lnTo>
                  <a:lnTo>
                    <a:pt x="581" y="754"/>
                  </a:lnTo>
                  <a:lnTo>
                    <a:pt x="584" y="684"/>
                  </a:lnTo>
                  <a:lnTo>
                    <a:pt x="586" y="615"/>
                  </a:lnTo>
                  <a:lnTo>
                    <a:pt x="590" y="549"/>
                  </a:lnTo>
                  <a:lnTo>
                    <a:pt x="593" y="457"/>
                  </a:lnTo>
                  <a:lnTo>
                    <a:pt x="213" y="104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22599" name="Group 71">
              <a:extLst>
                <a:ext uri="{FF2B5EF4-FFF2-40B4-BE49-F238E27FC236}">
                  <a16:creationId xmlns:a16="http://schemas.microsoft.com/office/drawing/2014/main" id="{3BF12DA3-E0B6-D1BE-2851-E9B80D5AFE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" y="2381"/>
              <a:ext cx="1225" cy="1661"/>
              <a:chOff x="279" y="2381"/>
              <a:chExt cx="1225" cy="1661"/>
            </a:xfrm>
          </p:grpSpPr>
          <p:sp>
            <p:nvSpPr>
              <p:cNvPr id="22591" name="Freeform 63">
                <a:extLst>
                  <a:ext uri="{FF2B5EF4-FFF2-40B4-BE49-F238E27FC236}">
                    <a16:creationId xmlns:a16="http://schemas.microsoft.com/office/drawing/2014/main" id="{9828A704-D358-49CE-CC60-571C8A797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" y="2381"/>
                <a:ext cx="1225" cy="1661"/>
              </a:xfrm>
              <a:custGeom>
                <a:avLst/>
                <a:gdLst>
                  <a:gd name="T0" fmla="*/ 68 w 1225"/>
                  <a:gd name="T1" fmla="*/ 304 h 1661"/>
                  <a:gd name="T2" fmla="*/ 73 w 1225"/>
                  <a:gd name="T3" fmla="*/ 278 h 1661"/>
                  <a:gd name="T4" fmla="*/ 0 w 1225"/>
                  <a:gd name="T5" fmla="*/ 206 h 1661"/>
                  <a:gd name="T6" fmla="*/ 62 w 1225"/>
                  <a:gd name="T7" fmla="*/ 226 h 1661"/>
                  <a:gd name="T8" fmla="*/ 42 w 1225"/>
                  <a:gd name="T9" fmla="*/ 149 h 1661"/>
                  <a:gd name="T10" fmla="*/ 91 w 1225"/>
                  <a:gd name="T11" fmla="*/ 150 h 1661"/>
                  <a:gd name="T12" fmla="*/ 181 w 1225"/>
                  <a:gd name="T13" fmla="*/ 212 h 1661"/>
                  <a:gd name="T14" fmla="*/ 209 w 1225"/>
                  <a:gd name="T15" fmla="*/ 198 h 1661"/>
                  <a:gd name="T16" fmla="*/ 226 w 1225"/>
                  <a:gd name="T17" fmla="*/ 184 h 1661"/>
                  <a:gd name="T18" fmla="*/ 257 w 1225"/>
                  <a:gd name="T19" fmla="*/ 180 h 1661"/>
                  <a:gd name="T20" fmla="*/ 278 w 1225"/>
                  <a:gd name="T21" fmla="*/ 169 h 1661"/>
                  <a:gd name="T22" fmla="*/ 300 w 1225"/>
                  <a:gd name="T23" fmla="*/ 138 h 1661"/>
                  <a:gd name="T24" fmla="*/ 299 w 1225"/>
                  <a:gd name="T25" fmla="*/ 64 h 1661"/>
                  <a:gd name="T26" fmla="*/ 326 w 1225"/>
                  <a:gd name="T27" fmla="*/ 126 h 1661"/>
                  <a:gd name="T28" fmla="*/ 334 w 1225"/>
                  <a:gd name="T29" fmla="*/ 74 h 1661"/>
                  <a:gd name="T30" fmla="*/ 346 w 1225"/>
                  <a:gd name="T31" fmla="*/ 159 h 1661"/>
                  <a:gd name="T32" fmla="*/ 395 w 1225"/>
                  <a:gd name="T33" fmla="*/ 210 h 1661"/>
                  <a:gd name="T34" fmla="*/ 516 w 1225"/>
                  <a:gd name="T35" fmla="*/ 261 h 1661"/>
                  <a:gd name="T36" fmla="*/ 622 w 1225"/>
                  <a:gd name="T37" fmla="*/ 318 h 1661"/>
                  <a:gd name="T38" fmla="*/ 665 w 1225"/>
                  <a:gd name="T39" fmla="*/ 369 h 1661"/>
                  <a:gd name="T40" fmla="*/ 600 w 1225"/>
                  <a:gd name="T41" fmla="*/ 394 h 1661"/>
                  <a:gd name="T42" fmla="*/ 585 w 1225"/>
                  <a:gd name="T43" fmla="*/ 539 h 1661"/>
                  <a:gd name="T44" fmla="*/ 601 w 1225"/>
                  <a:gd name="T45" fmla="*/ 638 h 1661"/>
                  <a:gd name="T46" fmla="*/ 578 w 1225"/>
                  <a:gd name="T47" fmla="*/ 656 h 1661"/>
                  <a:gd name="T48" fmla="*/ 518 w 1225"/>
                  <a:gd name="T49" fmla="*/ 651 h 1661"/>
                  <a:gd name="T50" fmla="*/ 562 w 1225"/>
                  <a:gd name="T51" fmla="*/ 758 h 1661"/>
                  <a:gd name="T52" fmla="*/ 644 w 1225"/>
                  <a:gd name="T53" fmla="*/ 900 h 1661"/>
                  <a:gd name="T54" fmla="*/ 785 w 1225"/>
                  <a:gd name="T55" fmla="*/ 1068 h 1661"/>
                  <a:gd name="T56" fmla="*/ 820 w 1225"/>
                  <a:gd name="T57" fmla="*/ 1190 h 1661"/>
                  <a:gd name="T58" fmla="*/ 879 w 1225"/>
                  <a:gd name="T59" fmla="*/ 1378 h 1661"/>
                  <a:gd name="T60" fmla="*/ 952 w 1225"/>
                  <a:gd name="T61" fmla="*/ 1490 h 1661"/>
                  <a:gd name="T62" fmla="*/ 1007 w 1225"/>
                  <a:gd name="T63" fmla="*/ 1512 h 1661"/>
                  <a:gd name="T64" fmla="*/ 1088 w 1225"/>
                  <a:gd name="T65" fmla="*/ 1534 h 1661"/>
                  <a:gd name="T66" fmla="*/ 1173 w 1225"/>
                  <a:gd name="T67" fmla="*/ 1579 h 1661"/>
                  <a:gd name="T68" fmla="*/ 1219 w 1225"/>
                  <a:gd name="T69" fmla="*/ 1613 h 1661"/>
                  <a:gd name="T70" fmla="*/ 1223 w 1225"/>
                  <a:gd name="T71" fmla="*/ 1647 h 1661"/>
                  <a:gd name="T72" fmla="*/ 1142 w 1225"/>
                  <a:gd name="T73" fmla="*/ 1660 h 1661"/>
                  <a:gd name="T74" fmla="*/ 824 w 1225"/>
                  <a:gd name="T75" fmla="*/ 1659 h 1661"/>
                  <a:gd name="T76" fmla="*/ 777 w 1225"/>
                  <a:gd name="T77" fmla="*/ 1652 h 1661"/>
                  <a:gd name="T78" fmla="*/ 752 w 1225"/>
                  <a:gd name="T79" fmla="*/ 1397 h 1661"/>
                  <a:gd name="T80" fmla="*/ 724 w 1225"/>
                  <a:gd name="T81" fmla="*/ 1245 h 1661"/>
                  <a:gd name="T82" fmla="*/ 670 w 1225"/>
                  <a:gd name="T83" fmla="*/ 1221 h 1661"/>
                  <a:gd name="T84" fmla="*/ 568 w 1225"/>
                  <a:gd name="T85" fmla="*/ 1213 h 1661"/>
                  <a:gd name="T86" fmla="*/ 386 w 1225"/>
                  <a:gd name="T87" fmla="*/ 1222 h 1661"/>
                  <a:gd name="T88" fmla="*/ 345 w 1225"/>
                  <a:gd name="T89" fmla="*/ 1215 h 1661"/>
                  <a:gd name="T90" fmla="*/ 321 w 1225"/>
                  <a:gd name="T91" fmla="*/ 1193 h 1661"/>
                  <a:gd name="T92" fmla="*/ 302 w 1225"/>
                  <a:gd name="T93" fmla="*/ 1152 h 1661"/>
                  <a:gd name="T94" fmla="*/ 258 w 1225"/>
                  <a:gd name="T95" fmla="*/ 1050 h 1661"/>
                  <a:gd name="T96" fmla="*/ 208 w 1225"/>
                  <a:gd name="T97" fmla="*/ 962 h 1661"/>
                  <a:gd name="T98" fmla="*/ 190 w 1225"/>
                  <a:gd name="T99" fmla="*/ 916 h 1661"/>
                  <a:gd name="T100" fmla="*/ 172 w 1225"/>
                  <a:gd name="T101" fmla="*/ 680 h 1661"/>
                  <a:gd name="T102" fmla="*/ 147 w 1225"/>
                  <a:gd name="T103" fmla="*/ 495 h 1661"/>
                  <a:gd name="T104" fmla="*/ 115 w 1225"/>
                  <a:gd name="T105" fmla="*/ 389 h 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25" h="1661">
                    <a:moveTo>
                      <a:pt x="97" y="360"/>
                    </a:moveTo>
                    <a:lnTo>
                      <a:pt x="83" y="339"/>
                    </a:lnTo>
                    <a:lnTo>
                      <a:pt x="68" y="304"/>
                    </a:lnTo>
                    <a:lnTo>
                      <a:pt x="48" y="274"/>
                    </a:lnTo>
                    <a:lnTo>
                      <a:pt x="0" y="237"/>
                    </a:lnTo>
                    <a:lnTo>
                      <a:pt x="73" y="278"/>
                    </a:lnTo>
                    <a:lnTo>
                      <a:pt x="77" y="271"/>
                    </a:lnTo>
                    <a:lnTo>
                      <a:pt x="81" y="267"/>
                    </a:lnTo>
                    <a:lnTo>
                      <a:pt x="0" y="206"/>
                    </a:lnTo>
                    <a:lnTo>
                      <a:pt x="40" y="224"/>
                    </a:lnTo>
                    <a:lnTo>
                      <a:pt x="21" y="174"/>
                    </a:lnTo>
                    <a:lnTo>
                      <a:pt x="62" y="226"/>
                    </a:lnTo>
                    <a:lnTo>
                      <a:pt x="107" y="248"/>
                    </a:lnTo>
                    <a:lnTo>
                      <a:pt x="117" y="245"/>
                    </a:lnTo>
                    <a:lnTo>
                      <a:pt x="42" y="149"/>
                    </a:lnTo>
                    <a:lnTo>
                      <a:pt x="89" y="178"/>
                    </a:lnTo>
                    <a:lnTo>
                      <a:pt x="140" y="243"/>
                    </a:lnTo>
                    <a:lnTo>
                      <a:pt x="91" y="150"/>
                    </a:lnTo>
                    <a:lnTo>
                      <a:pt x="168" y="213"/>
                    </a:lnTo>
                    <a:lnTo>
                      <a:pt x="121" y="142"/>
                    </a:lnTo>
                    <a:lnTo>
                      <a:pt x="181" y="212"/>
                    </a:lnTo>
                    <a:lnTo>
                      <a:pt x="193" y="202"/>
                    </a:lnTo>
                    <a:lnTo>
                      <a:pt x="127" y="112"/>
                    </a:lnTo>
                    <a:lnTo>
                      <a:pt x="209" y="198"/>
                    </a:lnTo>
                    <a:lnTo>
                      <a:pt x="221" y="198"/>
                    </a:lnTo>
                    <a:lnTo>
                      <a:pt x="165" y="121"/>
                    </a:lnTo>
                    <a:lnTo>
                      <a:pt x="226" y="184"/>
                    </a:lnTo>
                    <a:lnTo>
                      <a:pt x="189" y="108"/>
                    </a:lnTo>
                    <a:lnTo>
                      <a:pt x="228" y="159"/>
                    </a:lnTo>
                    <a:lnTo>
                      <a:pt x="257" y="180"/>
                    </a:lnTo>
                    <a:lnTo>
                      <a:pt x="219" y="83"/>
                    </a:lnTo>
                    <a:lnTo>
                      <a:pt x="249" y="144"/>
                    </a:lnTo>
                    <a:lnTo>
                      <a:pt x="278" y="169"/>
                    </a:lnTo>
                    <a:lnTo>
                      <a:pt x="236" y="11"/>
                    </a:lnTo>
                    <a:lnTo>
                      <a:pt x="277" y="97"/>
                    </a:lnTo>
                    <a:lnTo>
                      <a:pt x="300" y="138"/>
                    </a:lnTo>
                    <a:lnTo>
                      <a:pt x="282" y="78"/>
                    </a:lnTo>
                    <a:lnTo>
                      <a:pt x="318" y="164"/>
                    </a:lnTo>
                    <a:lnTo>
                      <a:pt x="299" y="64"/>
                    </a:lnTo>
                    <a:lnTo>
                      <a:pt x="321" y="0"/>
                    </a:lnTo>
                    <a:lnTo>
                      <a:pt x="308" y="71"/>
                    </a:lnTo>
                    <a:lnTo>
                      <a:pt x="326" y="126"/>
                    </a:lnTo>
                    <a:lnTo>
                      <a:pt x="328" y="63"/>
                    </a:lnTo>
                    <a:lnTo>
                      <a:pt x="356" y="43"/>
                    </a:lnTo>
                    <a:lnTo>
                      <a:pt x="334" y="74"/>
                    </a:lnTo>
                    <a:lnTo>
                      <a:pt x="338" y="145"/>
                    </a:lnTo>
                    <a:lnTo>
                      <a:pt x="354" y="112"/>
                    </a:lnTo>
                    <a:lnTo>
                      <a:pt x="346" y="159"/>
                    </a:lnTo>
                    <a:lnTo>
                      <a:pt x="362" y="177"/>
                    </a:lnTo>
                    <a:lnTo>
                      <a:pt x="381" y="201"/>
                    </a:lnTo>
                    <a:lnTo>
                      <a:pt x="395" y="210"/>
                    </a:lnTo>
                    <a:lnTo>
                      <a:pt x="428" y="224"/>
                    </a:lnTo>
                    <a:lnTo>
                      <a:pt x="484" y="247"/>
                    </a:lnTo>
                    <a:lnTo>
                      <a:pt x="516" y="261"/>
                    </a:lnTo>
                    <a:lnTo>
                      <a:pt x="553" y="276"/>
                    </a:lnTo>
                    <a:lnTo>
                      <a:pt x="587" y="295"/>
                    </a:lnTo>
                    <a:lnTo>
                      <a:pt x="622" y="318"/>
                    </a:lnTo>
                    <a:lnTo>
                      <a:pt x="651" y="342"/>
                    </a:lnTo>
                    <a:lnTo>
                      <a:pt x="661" y="359"/>
                    </a:lnTo>
                    <a:lnTo>
                      <a:pt x="665" y="369"/>
                    </a:lnTo>
                    <a:lnTo>
                      <a:pt x="661" y="375"/>
                    </a:lnTo>
                    <a:lnTo>
                      <a:pt x="643" y="383"/>
                    </a:lnTo>
                    <a:lnTo>
                      <a:pt x="600" y="394"/>
                    </a:lnTo>
                    <a:lnTo>
                      <a:pt x="557" y="404"/>
                    </a:lnTo>
                    <a:lnTo>
                      <a:pt x="557" y="448"/>
                    </a:lnTo>
                    <a:lnTo>
                      <a:pt x="585" y="539"/>
                    </a:lnTo>
                    <a:lnTo>
                      <a:pt x="595" y="577"/>
                    </a:lnTo>
                    <a:lnTo>
                      <a:pt x="602" y="629"/>
                    </a:lnTo>
                    <a:lnTo>
                      <a:pt x="601" y="638"/>
                    </a:lnTo>
                    <a:lnTo>
                      <a:pt x="597" y="647"/>
                    </a:lnTo>
                    <a:lnTo>
                      <a:pt x="587" y="652"/>
                    </a:lnTo>
                    <a:lnTo>
                      <a:pt x="578" y="656"/>
                    </a:lnTo>
                    <a:lnTo>
                      <a:pt x="569" y="657"/>
                    </a:lnTo>
                    <a:lnTo>
                      <a:pt x="540" y="653"/>
                    </a:lnTo>
                    <a:lnTo>
                      <a:pt x="518" y="651"/>
                    </a:lnTo>
                    <a:lnTo>
                      <a:pt x="515" y="675"/>
                    </a:lnTo>
                    <a:lnTo>
                      <a:pt x="525" y="698"/>
                    </a:lnTo>
                    <a:lnTo>
                      <a:pt x="562" y="758"/>
                    </a:lnTo>
                    <a:lnTo>
                      <a:pt x="582" y="793"/>
                    </a:lnTo>
                    <a:lnTo>
                      <a:pt x="606" y="837"/>
                    </a:lnTo>
                    <a:lnTo>
                      <a:pt x="644" y="900"/>
                    </a:lnTo>
                    <a:lnTo>
                      <a:pt x="657" y="952"/>
                    </a:lnTo>
                    <a:lnTo>
                      <a:pt x="727" y="1019"/>
                    </a:lnTo>
                    <a:lnTo>
                      <a:pt x="785" y="1068"/>
                    </a:lnTo>
                    <a:lnTo>
                      <a:pt x="793" y="1093"/>
                    </a:lnTo>
                    <a:lnTo>
                      <a:pt x="809" y="1144"/>
                    </a:lnTo>
                    <a:lnTo>
                      <a:pt x="820" y="1190"/>
                    </a:lnTo>
                    <a:lnTo>
                      <a:pt x="832" y="1236"/>
                    </a:lnTo>
                    <a:lnTo>
                      <a:pt x="856" y="1321"/>
                    </a:lnTo>
                    <a:lnTo>
                      <a:pt x="879" y="1378"/>
                    </a:lnTo>
                    <a:lnTo>
                      <a:pt x="921" y="1463"/>
                    </a:lnTo>
                    <a:lnTo>
                      <a:pt x="936" y="1478"/>
                    </a:lnTo>
                    <a:lnTo>
                      <a:pt x="952" y="1490"/>
                    </a:lnTo>
                    <a:lnTo>
                      <a:pt x="967" y="1500"/>
                    </a:lnTo>
                    <a:lnTo>
                      <a:pt x="978" y="1507"/>
                    </a:lnTo>
                    <a:lnTo>
                      <a:pt x="1007" y="1512"/>
                    </a:lnTo>
                    <a:lnTo>
                      <a:pt x="1022" y="1514"/>
                    </a:lnTo>
                    <a:lnTo>
                      <a:pt x="1053" y="1523"/>
                    </a:lnTo>
                    <a:lnTo>
                      <a:pt x="1088" y="1534"/>
                    </a:lnTo>
                    <a:lnTo>
                      <a:pt x="1118" y="1546"/>
                    </a:lnTo>
                    <a:lnTo>
                      <a:pt x="1144" y="1561"/>
                    </a:lnTo>
                    <a:lnTo>
                      <a:pt x="1173" y="1579"/>
                    </a:lnTo>
                    <a:lnTo>
                      <a:pt x="1192" y="1590"/>
                    </a:lnTo>
                    <a:lnTo>
                      <a:pt x="1211" y="1604"/>
                    </a:lnTo>
                    <a:lnTo>
                      <a:pt x="1219" y="1613"/>
                    </a:lnTo>
                    <a:lnTo>
                      <a:pt x="1224" y="1627"/>
                    </a:lnTo>
                    <a:lnTo>
                      <a:pt x="1223" y="1635"/>
                    </a:lnTo>
                    <a:lnTo>
                      <a:pt x="1223" y="1647"/>
                    </a:lnTo>
                    <a:lnTo>
                      <a:pt x="1214" y="1648"/>
                    </a:lnTo>
                    <a:lnTo>
                      <a:pt x="1195" y="1651"/>
                    </a:lnTo>
                    <a:lnTo>
                      <a:pt x="1142" y="1660"/>
                    </a:lnTo>
                    <a:lnTo>
                      <a:pt x="1067" y="1652"/>
                    </a:lnTo>
                    <a:lnTo>
                      <a:pt x="939" y="1659"/>
                    </a:lnTo>
                    <a:lnTo>
                      <a:pt x="824" y="1659"/>
                    </a:lnTo>
                    <a:lnTo>
                      <a:pt x="795" y="1657"/>
                    </a:lnTo>
                    <a:lnTo>
                      <a:pt x="784" y="1655"/>
                    </a:lnTo>
                    <a:lnTo>
                      <a:pt x="777" y="1652"/>
                    </a:lnTo>
                    <a:lnTo>
                      <a:pt x="773" y="1629"/>
                    </a:lnTo>
                    <a:lnTo>
                      <a:pt x="766" y="1554"/>
                    </a:lnTo>
                    <a:lnTo>
                      <a:pt x="752" y="1397"/>
                    </a:lnTo>
                    <a:lnTo>
                      <a:pt x="747" y="1328"/>
                    </a:lnTo>
                    <a:lnTo>
                      <a:pt x="734" y="1269"/>
                    </a:lnTo>
                    <a:lnTo>
                      <a:pt x="724" y="1245"/>
                    </a:lnTo>
                    <a:lnTo>
                      <a:pt x="712" y="1233"/>
                    </a:lnTo>
                    <a:lnTo>
                      <a:pt x="695" y="1228"/>
                    </a:lnTo>
                    <a:lnTo>
                      <a:pt x="670" y="1221"/>
                    </a:lnTo>
                    <a:lnTo>
                      <a:pt x="647" y="1216"/>
                    </a:lnTo>
                    <a:lnTo>
                      <a:pt x="612" y="1215"/>
                    </a:lnTo>
                    <a:lnTo>
                      <a:pt x="568" y="1213"/>
                    </a:lnTo>
                    <a:lnTo>
                      <a:pt x="482" y="1218"/>
                    </a:lnTo>
                    <a:lnTo>
                      <a:pt x="407" y="1222"/>
                    </a:lnTo>
                    <a:lnTo>
                      <a:pt x="386" y="1222"/>
                    </a:lnTo>
                    <a:lnTo>
                      <a:pt x="371" y="1222"/>
                    </a:lnTo>
                    <a:lnTo>
                      <a:pt x="356" y="1218"/>
                    </a:lnTo>
                    <a:lnTo>
                      <a:pt x="345" y="1215"/>
                    </a:lnTo>
                    <a:lnTo>
                      <a:pt x="335" y="1210"/>
                    </a:lnTo>
                    <a:lnTo>
                      <a:pt x="328" y="1203"/>
                    </a:lnTo>
                    <a:lnTo>
                      <a:pt x="321" y="1193"/>
                    </a:lnTo>
                    <a:lnTo>
                      <a:pt x="316" y="1182"/>
                    </a:lnTo>
                    <a:lnTo>
                      <a:pt x="309" y="1168"/>
                    </a:lnTo>
                    <a:lnTo>
                      <a:pt x="302" y="1152"/>
                    </a:lnTo>
                    <a:lnTo>
                      <a:pt x="286" y="1117"/>
                    </a:lnTo>
                    <a:lnTo>
                      <a:pt x="273" y="1084"/>
                    </a:lnTo>
                    <a:lnTo>
                      <a:pt x="258" y="1050"/>
                    </a:lnTo>
                    <a:lnTo>
                      <a:pt x="242" y="1020"/>
                    </a:lnTo>
                    <a:lnTo>
                      <a:pt x="222" y="984"/>
                    </a:lnTo>
                    <a:lnTo>
                      <a:pt x="208" y="962"/>
                    </a:lnTo>
                    <a:lnTo>
                      <a:pt x="197" y="944"/>
                    </a:lnTo>
                    <a:lnTo>
                      <a:pt x="192" y="933"/>
                    </a:lnTo>
                    <a:lnTo>
                      <a:pt x="190" y="916"/>
                    </a:lnTo>
                    <a:lnTo>
                      <a:pt x="186" y="864"/>
                    </a:lnTo>
                    <a:lnTo>
                      <a:pt x="177" y="738"/>
                    </a:lnTo>
                    <a:lnTo>
                      <a:pt x="172" y="680"/>
                    </a:lnTo>
                    <a:lnTo>
                      <a:pt x="181" y="627"/>
                    </a:lnTo>
                    <a:lnTo>
                      <a:pt x="186" y="576"/>
                    </a:lnTo>
                    <a:lnTo>
                      <a:pt x="147" y="495"/>
                    </a:lnTo>
                    <a:lnTo>
                      <a:pt x="135" y="455"/>
                    </a:lnTo>
                    <a:lnTo>
                      <a:pt x="124" y="420"/>
                    </a:lnTo>
                    <a:lnTo>
                      <a:pt x="115" y="389"/>
                    </a:lnTo>
                    <a:lnTo>
                      <a:pt x="97" y="360"/>
                    </a:lnTo>
                  </a:path>
                </a:pathLst>
              </a:custGeom>
              <a:solidFill>
                <a:srgbClr val="DFD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2598" name="Group 70">
                <a:extLst>
                  <a:ext uri="{FF2B5EF4-FFF2-40B4-BE49-F238E27FC236}">
                    <a16:creationId xmlns:a16="http://schemas.microsoft.com/office/drawing/2014/main" id="{43E4182D-A21D-A72F-6E64-848EF45293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5" y="2597"/>
                <a:ext cx="361" cy="795"/>
                <a:chOff x="535" y="2597"/>
                <a:chExt cx="361" cy="795"/>
              </a:xfrm>
            </p:grpSpPr>
            <p:grpSp>
              <p:nvGrpSpPr>
                <p:cNvPr id="22594" name="Group 66">
                  <a:extLst>
                    <a:ext uri="{FF2B5EF4-FFF2-40B4-BE49-F238E27FC236}">
                      <a16:creationId xmlns:a16="http://schemas.microsoft.com/office/drawing/2014/main" id="{5BEF142F-E17E-400F-55E1-9E2A5F3E03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4" y="2597"/>
                  <a:ext cx="76" cy="152"/>
                  <a:chOff x="604" y="2597"/>
                  <a:chExt cx="76" cy="152"/>
                </a:xfrm>
              </p:grpSpPr>
              <p:sp>
                <p:nvSpPr>
                  <p:cNvPr id="22592" name="Oval 64">
                    <a:extLst>
                      <a:ext uri="{FF2B5EF4-FFF2-40B4-BE49-F238E27FC236}">
                        <a16:creationId xmlns:a16="http://schemas.microsoft.com/office/drawing/2014/main" id="{19DE9D49-0023-C0A1-CBDA-216EBA378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" y="2644"/>
                    <a:ext cx="13" cy="105"/>
                  </a:xfrm>
                  <a:prstGeom prst="ellipse">
                    <a:avLst/>
                  </a:prstGeom>
                  <a:solidFill>
                    <a:srgbClr val="DFD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2593" name="Freeform 65">
                    <a:extLst>
                      <a:ext uri="{FF2B5EF4-FFF2-40B4-BE49-F238E27FC236}">
                        <a16:creationId xmlns:a16="http://schemas.microsoft.com/office/drawing/2014/main" id="{89759635-7382-065A-C94E-809B6753AE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" y="2597"/>
                    <a:ext cx="44" cy="71"/>
                  </a:xfrm>
                  <a:custGeom>
                    <a:avLst/>
                    <a:gdLst>
                      <a:gd name="T0" fmla="*/ 43 w 44"/>
                      <a:gd name="T1" fmla="*/ 0 h 71"/>
                      <a:gd name="T2" fmla="*/ 31 w 44"/>
                      <a:gd name="T3" fmla="*/ 2 h 71"/>
                      <a:gd name="T4" fmla="*/ 22 w 44"/>
                      <a:gd name="T5" fmla="*/ 5 h 71"/>
                      <a:gd name="T6" fmla="*/ 14 w 44"/>
                      <a:gd name="T7" fmla="*/ 11 h 71"/>
                      <a:gd name="T8" fmla="*/ 8 w 44"/>
                      <a:gd name="T9" fmla="*/ 18 h 71"/>
                      <a:gd name="T10" fmla="*/ 4 w 44"/>
                      <a:gd name="T11" fmla="*/ 31 h 71"/>
                      <a:gd name="T12" fmla="*/ 1 w 44"/>
                      <a:gd name="T13" fmla="*/ 46 h 71"/>
                      <a:gd name="T14" fmla="*/ 0 w 44"/>
                      <a:gd name="T15" fmla="*/ 57 h 71"/>
                      <a:gd name="T16" fmla="*/ 1 w 44"/>
                      <a:gd name="T17" fmla="*/ 70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71">
                        <a:moveTo>
                          <a:pt x="43" y="0"/>
                        </a:moveTo>
                        <a:lnTo>
                          <a:pt x="31" y="2"/>
                        </a:lnTo>
                        <a:lnTo>
                          <a:pt x="22" y="5"/>
                        </a:lnTo>
                        <a:lnTo>
                          <a:pt x="14" y="11"/>
                        </a:lnTo>
                        <a:lnTo>
                          <a:pt x="8" y="18"/>
                        </a:lnTo>
                        <a:lnTo>
                          <a:pt x="4" y="31"/>
                        </a:lnTo>
                        <a:lnTo>
                          <a:pt x="1" y="46"/>
                        </a:lnTo>
                        <a:lnTo>
                          <a:pt x="0" y="57"/>
                        </a:lnTo>
                        <a:lnTo>
                          <a:pt x="1" y="70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2597" name="Group 69">
                  <a:extLst>
                    <a:ext uri="{FF2B5EF4-FFF2-40B4-BE49-F238E27FC236}">
                      <a16:creationId xmlns:a16="http://schemas.microsoft.com/office/drawing/2014/main" id="{76F8F745-7F53-03C1-E0E6-B061407770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" y="2927"/>
                  <a:ext cx="361" cy="465"/>
                  <a:chOff x="535" y="2927"/>
                  <a:chExt cx="361" cy="465"/>
                </a:xfrm>
              </p:grpSpPr>
              <p:sp>
                <p:nvSpPr>
                  <p:cNvPr id="22595" name="Freeform 67">
                    <a:extLst>
                      <a:ext uri="{FF2B5EF4-FFF2-40B4-BE49-F238E27FC236}">
                        <a16:creationId xmlns:a16="http://schemas.microsoft.com/office/drawing/2014/main" id="{466745E2-8E78-709E-524D-1D4890361D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" y="3191"/>
                    <a:ext cx="361" cy="201"/>
                  </a:xfrm>
                  <a:custGeom>
                    <a:avLst/>
                    <a:gdLst>
                      <a:gd name="T0" fmla="*/ 0 w 361"/>
                      <a:gd name="T1" fmla="*/ 0 h 201"/>
                      <a:gd name="T2" fmla="*/ 17 w 361"/>
                      <a:gd name="T3" fmla="*/ 21 h 201"/>
                      <a:gd name="T4" fmla="*/ 48 w 361"/>
                      <a:gd name="T5" fmla="*/ 56 h 201"/>
                      <a:gd name="T6" fmla="*/ 81 w 361"/>
                      <a:gd name="T7" fmla="*/ 92 h 201"/>
                      <a:gd name="T8" fmla="*/ 113 w 361"/>
                      <a:gd name="T9" fmla="*/ 126 h 201"/>
                      <a:gd name="T10" fmla="*/ 139 w 361"/>
                      <a:gd name="T11" fmla="*/ 151 h 201"/>
                      <a:gd name="T12" fmla="*/ 161 w 361"/>
                      <a:gd name="T13" fmla="*/ 168 h 201"/>
                      <a:gd name="T14" fmla="*/ 175 w 361"/>
                      <a:gd name="T15" fmla="*/ 178 h 201"/>
                      <a:gd name="T16" fmla="*/ 192 w 361"/>
                      <a:gd name="T17" fmla="*/ 186 h 201"/>
                      <a:gd name="T18" fmla="*/ 213 w 361"/>
                      <a:gd name="T19" fmla="*/ 192 h 201"/>
                      <a:gd name="T20" fmla="*/ 239 w 361"/>
                      <a:gd name="T21" fmla="*/ 197 h 201"/>
                      <a:gd name="T22" fmla="*/ 262 w 361"/>
                      <a:gd name="T23" fmla="*/ 200 h 201"/>
                      <a:gd name="T24" fmla="*/ 277 w 361"/>
                      <a:gd name="T25" fmla="*/ 199 h 201"/>
                      <a:gd name="T26" fmla="*/ 295 w 361"/>
                      <a:gd name="T27" fmla="*/ 192 h 201"/>
                      <a:gd name="T28" fmla="*/ 309 w 361"/>
                      <a:gd name="T29" fmla="*/ 186 h 201"/>
                      <a:gd name="T30" fmla="*/ 324 w 361"/>
                      <a:gd name="T31" fmla="*/ 181 h 201"/>
                      <a:gd name="T32" fmla="*/ 341 w 361"/>
                      <a:gd name="T33" fmla="*/ 178 h 201"/>
                      <a:gd name="T34" fmla="*/ 360 w 361"/>
                      <a:gd name="T35" fmla="*/ 176 h 2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61" h="201">
                        <a:moveTo>
                          <a:pt x="0" y="0"/>
                        </a:moveTo>
                        <a:lnTo>
                          <a:pt x="17" y="21"/>
                        </a:lnTo>
                        <a:lnTo>
                          <a:pt x="48" y="56"/>
                        </a:lnTo>
                        <a:lnTo>
                          <a:pt x="81" y="92"/>
                        </a:lnTo>
                        <a:lnTo>
                          <a:pt x="113" y="126"/>
                        </a:lnTo>
                        <a:lnTo>
                          <a:pt x="139" y="151"/>
                        </a:lnTo>
                        <a:lnTo>
                          <a:pt x="161" y="168"/>
                        </a:lnTo>
                        <a:lnTo>
                          <a:pt x="175" y="178"/>
                        </a:lnTo>
                        <a:lnTo>
                          <a:pt x="192" y="186"/>
                        </a:lnTo>
                        <a:lnTo>
                          <a:pt x="213" y="192"/>
                        </a:lnTo>
                        <a:lnTo>
                          <a:pt x="239" y="197"/>
                        </a:lnTo>
                        <a:lnTo>
                          <a:pt x="262" y="200"/>
                        </a:lnTo>
                        <a:lnTo>
                          <a:pt x="277" y="199"/>
                        </a:lnTo>
                        <a:lnTo>
                          <a:pt x="295" y="192"/>
                        </a:lnTo>
                        <a:lnTo>
                          <a:pt x="309" y="186"/>
                        </a:lnTo>
                        <a:lnTo>
                          <a:pt x="324" y="181"/>
                        </a:lnTo>
                        <a:lnTo>
                          <a:pt x="341" y="178"/>
                        </a:lnTo>
                        <a:lnTo>
                          <a:pt x="360" y="17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2596" name="Freeform 68">
                    <a:extLst>
                      <a:ext uri="{FF2B5EF4-FFF2-40B4-BE49-F238E27FC236}">
                        <a16:creationId xmlns:a16="http://schemas.microsoft.com/office/drawing/2014/main" id="{C5FD3382-36D4-7110-F375-8EDE19C330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7" y="2927"/>
                    <a:ext cx="207" cy="343"/>
                  </a:xfrm>
                  <a:custGeom>
                    <a:avLst/>
                    <a:gdLst>
                      <a:gd name="T0" fmla="*/ 206 w 207"/>
                      <a:gd name="T1" fmla="*/ 128 h 343"/>
                      <a:gd name="T2" fmla="*/ 199 w 207"/>
                      <a:gd name="T3" fmla="*/ 105 h 343"/>
                      <a:gd name="T4" fmla="*/ 196 w 207"/>
                      <a:gd name="T5" fmla="*/ 85 h 343"/>
                      <a:gd name="T6" fmla="*/ 195 w 207"/>
                      <a:gd name="T7" fmla="*/ 60 h 343"/>
                      <a:gd name="T8" fmla="*/ 197 w 207"/>
                      <a:gd name="T9" fmla="*/ 45 h 343"/>
                      <a:gd name="T10" fmla="*/ 200 w 207"/>
                      <a:gd name="T11" fmla="*/ 32 h 343"/>
                      <a:gd name="T12" fmla="*/ 198 w 207"/>
                      <a:gd name="T13" fmla="*/ 16 h 343"/>
                      <a:gd name="T14" fmla="*/ 195 w 207"/>
                      <a:gd name="T15" fmla="*/ 3 h 343"/>
                      <a:gd name="T16" fmla="*/ 191 w 207"/>
                      <a:gd name="T17" fmla="*/ 2 h 343"/>
                      <a:gd name="T18" fmla="*/ 187 w 207"/>
                      <a:gd name="T19" fmla="*/ 3 h 343"/>
                      <a:gd name="T20" fmla="*/ 177 w 207"/>
                      <a:gd name="T21" fmla="*/ 16 h 343"/>
                      <a:gd name="T22" fmla="*/ 166 w 207"/>
                      <a:gd name="T23" fmla="*/ 27 h 343"/>
                      <a:gd name="T24" fmla="*/ 149 w 207"/>
                      <a:gd name="T25" fmla="*/ 27 h 343"/>
                      <a:gd name="T26" fmla="*/ 142 w 207"/>
                      <a:gd name="T27" fmla="*/ 13 h 343"/>
                      <a:gd name="T28" fmla="*/ 136 w 207"/>
                      <a:gd name="T29" fmla="*/ 4 h 343"/>
                      <a:gd name="T30" fmla="*/ 123 w 207"/>
                      <a:gd name="T31" fmla="*/ 2 h 343"/>
                      <a:gd name="T32" fmla="*/ 110 w 207"/>
                      <a:gd name="T33" fmla="*/ 0 h 343"/>
                      <a:gd name="T34" fmla="*/ 103 w 207"/>
                      <a:gd name="T35" fmla="*/ 13 h 343"/>
                      <a:gd name="T36" fmla="*/ 99 w 207"/>
                      <a:gd name="T37" fmla="*/ 26 h 343"/>
                      <a:gd name="T38" fmla="*/ 79 w 207"/>
                      <a:gd name="T39" fmla="*/ 26 h 343"/>
                      <a:gd name="T40" fmla="*/ 74 w 207"/>
                      <a:gd name="T41" fmla="*/ 20 h 343"/>
                      <a:gd name="T42" fmla="*/ 67 w 207"/>
                      <a:gd name="T43" fmla="*/ 13 h 343"/>
                      <a:gd name="T44" fmla="*/ 60 w 207"/>
                      <a:gd name="T45" fmla="*/ 9 h 343"/>
                      <a:gd name="T46" fmla="*/ 54 w 207"/>
                      <a:gd name="T47" fmla="*/ 10 h 343"/>
                      <a:gd name="T48" fmla="*/ 47 w 207"/>
                      <a:gd name="T49" fmla="*/ 14 h 343"/>
                      <a:gd name="T50" fmla="*/ 43 w 207"/>
                      <a:gd name="T51" fmla="*/ 20 h 343"/>
                      <a:gd name="T52" fmla="*/ 43 w 207"/>
                      <a:gd name="T53" fmla="*/ 59 h 343"/>
                      <a:gd name="T54" fmla="*/ 32 w 207"/>
                      <a:gd name="T55" fmla="*/ 56 h 343"/>
                      <a:gd name="T56" fmla="*/ 17 w 207"/>
                      <a:gd name="T57" fmla="*/ 52 h 343"/>
                      <a:gd name="T58" fmla="*/ 5 w 207"/>
                      <a:gd name="T59" fmla="*/ 53 h 343"/>
                      <a:gd name="T60" fmla="*/ 4 w 207"/>
                      <a:gd name="T61" fmla="*/ 57 h 343"/>
                      <a:gd name="T62" fmla="*/ 4 w 207"/>
                      <a:gd name="T63" fmla="*/ 64 h 343"/>
                      <a:gd name="T64" fmla="*/ 8 w 207"/>
                      <a:gd name="T65" fmla="*/ 82 h 343"/>
                      <a:gd name="T66" fmla="*/ 15 w 207"/>
                      <a:gd name="T67" fmla="*/ 102 h 343"/>
                      <a:gd name="T68" fmla="*/ 18 w 207"/>
                      <a:gd name="T69" fmla="*/ 113 h 343"/>
                      <a:gd name="T70" fmla="*/ 0 w 207"/>
                      <a:gd name="T71" fmla="*/ 186 h 343"/>
                      <a:gd name="T72" fmla="*/ 8 w 207"/>
                      <a:gd name="T73" fmla="*/ 194 h 343"/>
                      <a:gd name="T74" fmla="*/ 26 w 207"/>
                      <a:gd name="T75" fmla="*/ 205 h 343"/>
                      <a:gd name="T76" fmla="*/ 78 w 207"/>
                      <a:gd name="T77" fmla="*/ 236 h 343"/>
                      <a:gd name="T78" fmla="*/ 98 w 207"/>
                      <a:gd name="T79" fmla="*/ 236 h 343"/>
                      <a:gd name="T80" fmla="*/ 124 w 207"/>
                      <a:gd name="T81" fmla="*/ 261 h 343"/>
                      <a:gd name="T82" fmla="*/ 195 w 207"/>
                      <a:gd name="T83" fmla="*/ 342 h 3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7" h="343">
                        <a:moveTo>
                          <a:pt x="206" y="128"/>
                        </a:moveTo>
                        <a:lnTo>
                          <a:pt x="199" y="105"/>
                        </a:lnTo>
                        <a:lnTo>
                          <a:pt x="196" y="85"/>
                        </a:lnTo>
                        <a:lnTo>
                          <a:pt x="195" y="60"/>
                        </a:lnTo>
                        <a:lnTo>
                          <a:pt x="197" y="45"/>
                        </a:lnTo>
                        <a:lnTo>
                          <a:pt x="200" y="32"/>
                        </a:lnTo>
                        <a:lnTo>
                          <a:pt x="198" y="16"/>
                        </a:lnTo>
                        <a:lnTo>
                          <a:pt x="195" y="3"/>
                        </a:lnTo>
                        <a:lnTo>
                          <a:pt x="191" y="2"/>
                        </a:lnTo>
                        <a:lnTo>
                          <a:pt x="187" y="3"/>
                        </a:lnTo>
                        <a:lnTo>
                          <a:pt x="177" y="16"/>
                        </a:lnTo>
                        <a:lnTo>
                          <a:pt x="166" y="27"/>
                        </a:lnTo>
                        <a:lnTo>
                          <a:pt x="149" y="27"/>
                        </a:lnTo>
                        <a:lnTo>
                          <a:pt x="142" y="13"/>
                        </a:lnTo>
                        <a:lnTo>
                          <a:pt x="136" y="4"/>
                        </a:lnTo>
                        <a:lnTo>
                          <a:pt x="123" y="2"/>
                        </a:lnTo>
                        <a:lnTo>
                          <a:pt x="110" y="0"/>
                        </a:lnTo>
                        <a:lnTo>
                          <a:pt x="103" y="13"/>
                        </a:lnTo>
                        <a:lnTo>
                          <a:pt x="99" y="26"/>
                        </a:lnTo>
                        <a:lnTo>
                          <a:pt x="79" y="26"/>
                        </a:lnTo>
                        <a:lnTo>
                          <a:pt x="74" y="20"/>
                        </a:lnTo>
                        <a:lnTo>
                          <a:pt x="67" y="13"/>
                        </a:lnTo>
                        <a:lnTo>
                          <a:pt x="60" y="9"/>
                        </a:lnTo>
                        <a:lnTo>
                          <a:pt x="54" y="10"/>
                        </a:lnTo>
                        <a:lnTo>
                          <a:pt x="47" y="14"/>
                        </a:lnTo>
                        <a:lnTo>
                          <a:pt x="43" y="20"/>
                        </a:lnTo>
                        <a:lnTo>
                          <a:pt x="43" y="59"/>
                        </a:lnTo>
                        <a:lnTo>
                          <a:pt x="32" y="56"/>
                        </a:lnTo>
                        <a:lnTo>
                          <a:pt x="17" y="52"/>
                        </a:lnTo>
                        <a:lnTo>
                          <a:pt x="5" y="53"/>
                        </a:lnTo>
                        <a:lnTo>
                          <a:pt x="4" y="57"/>
                        </a:lnTo>
                        <a:lnTo>
                          <a:pt x="4" y="64"/>
                        </a:lnTo>
                        <a:lnTo>
                          <a:pt x="8" y="82"/>
                        </a:lnTo>
                        <a:lnTo>
                          <a:pt x="15" y="102"/>
                        </a:lnTo>
                        <a:lnTo>
                          <a:pt x="18" y="113"/>
                        </a:lnTo>
                        <a:lnTo>
                          <a:pt x="0" y="186"/>
                        </a:lnTo>
                        <a:lnTo>
                          <a:pt x="8" y="194"/>
                        </a:lnTo>
                        <a:lnTo>
                          <a:pt x="26" y="205"/>
                        </a:lnTo>
                        <a:lnTo>
                          <a:pt x="78" y="236"/>
                        </a:lnTo>
                        <a:lnTo>
                          <a:pt x="98" y="236"/>
                        </a:lnTo>
                        <a:lnTo>
                          <a:pt x="124" y="261"/>
                        </a:lnTo>
                        <a:lnTo>
                          <a:pt x="195" y="342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</p:grpSp>
        </p:grpSp>
      </p:grpSp>
      <p:grpSp>
        <p:nvGrpSpPr>
          <p:cNvPr id="22629" name="Group 101">
            <a:extLst>
              <a:ext uri="{FF2B5EF4-FFF2-40B4-BE49-F238E27FC236}">
                <a16:creationId xmlns:a16="http://schemas.microsoft.com/office/drawing/2014/main" id="{2467CE05-016C-326C-9CBB-0E56D421BD89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3949700"/>
            <a:ext cx="2046287" cy="2481263"/>
            <a:chOff x="919" y="2488"/>
            <a:chExt cx="1289" cy="1563"/>
          </a:xfrm>
        </p:grpSpPr>
        <p:sp>
          <p:nvSpPr>
            <p:cNvPr id="22601" name="Freeform 73">
              <a:extLst>
                <a:ext uri="{FF2B5EF4-FFF2-40B4-BE49-F238E27FC236}">
                  <a16:creationId xmlns:a16="http://schemas.microsoft.com/office/drawing/2014/main" id="{9E622C70-10A9-AFEB-9145-4EF95D655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" y="3231"/>
              <a:ext cx="981" cy="820"/>
            </a:xfrm>
            <a:custGeom>
              <a:avLst/>
              <a:gdLst>
                <a:gd name="T0" fmla="*/ 980 w 981"/>
                <a:gd name="T1" fmla="*/ 817 h 820"/>
                <a:gd name="T2" fmla="*/ 980 w 981"/>
                <a:gd name="T3" fmla="*/ 396 h 820"/>
                <a:gd name="T4" fmla="*/ 965 w 981"/>
                <a:gd name="T5" fmla="*/ 60 h 820"/>
                <a:gd name="T6" fmla="*/ 486 w 981"/>
                <a:gd name="T7" fmla="*/ 0 h 820"/>
                <a:gd name="T8" fmla="*/ 17 w 981"/>
                <a:gd name="T9" fmla="*/ 69 h 820"/>
                <a:gd name="T10" fmla="*/ 0 w 981"/>
                <a:gd name="T11" fmla="*/ 396 h 820"/>
                <a:gd name="T12" fmla="*/ 0 w 981"/>
                <a:gd name="T13" fmla="*/ 811 h 820"/>
                <a:gd name="T14" fmla="*/ 83 w 981"/>
                <a:gd name="T15" fmla="*/ 811 h 820"/>
                <a:gd name="T16" fmla="*/ 91 w 981"/>
                <a:gd name="T17" fmla="*/ 220 h 820"/>
                <a:gd name="T18" fmla="*/ 889 w 981"/>
                <a:gd name="T19" fmla="*/ 220 h 820"/>
                <a:gd name="T20" fmla="*/ 897 w 981"/>
                <a:gd name="T21" fmla="*/ 819 h 820"/>
                <a:gd name="T22" fmla="*/ 980 w 981"/>
                <a:gd name="T23" fmla="*/ 817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1" h="820">
                  <a:moveTo>
                    <a:pt x="980" y="817"/>
                  </a:moveTo>
                  <a:lnTo>
                    <a:pt x="980" y="396"/>
                  </a:lnTo>
                  <a:lnTo>
                    <a:pt x="965" y="60"/>
                  </a:lnTo>
                  <a:lnTo>
                    <a:pt x="486" y="0"/>
                  </a:lnTo>
                  <a:lnTo>
                    <a:pt x="17" y="69"/>
                  </a:lnTo>
                  <a:lnTo>
                    <a:pt x="0" y="396"/>
                  </a:lnTo>
                  <a:lnTo>
                    <a:pt x="0" y="811"/>
                  </a:lnTo>
                  <a:lnTo>
                    <a:pt x="83" y="811"/>
                  </a:lnTo>
                  <a:lnTo>
                    <a:pt x="91" y="220"/>
                  </a:lnTo>
                  <a:lnTo>
                    <a:pt x="889" y="220"/>
                  </a:lnTo>
                  <a:lnTo>
                    <a:pt x="897" y="819"/>
                  </a:lnTo>
                  <a:lnTo>
                    <a:pt x="980" y="817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22628" name="Group 100">
              <a:extLst>
                <a:ext uri="{FF2B5EF4-FFF2-40B4-BE49-F238E27FC236}">
                  <a16:creationId xmlns:a16="http://schemas.microsoft.com/office/drawing/2014/main" id="{1AF368EF-6D48-3F27-5AA3-FCE7A79E34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9" y="2488"/>
              <a:ext cx="1169" cy="1223"/>
              <a:chOff x="1039" y="2488"/>
              <a:chExt cx="1169" cy="1223"/>
            </a:xfrm>
          </p:grpSpPr>
          <p:grpSp>
            <p:nvGrpSpPr>
              <p:cNvPr id="22618" name="Group 90">
                <a:extLst>
                  <a:ext uri="{FF2B5EF4-FFF2-40B4-BE49-F238E27FC236}">
                    <a16:creationId xmlns:a16="http://schemas.microsoft.com/office/drawing/2014/main" id="{921E51B8-C2F4-4BCE-B1D7-116083182B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9" y="3212"/>
                <a:ext cx="413" cy="263"/>
                <a:chOff x="1039" y="3212"/>
                <a:chExt cx="413" cy="263"/>
              </a:xfrm>
            </p:grpSpPr>
            <p:grpSp>
              <p:nvGrpSpPr>
                <p:cNvPr id="22605" name="Group 77">
                  <a:extLst>
                    <a:ext uri="{FF2B5EF4-FFF2-40B4-BE49-F238E27FC236}">
                      <a16:creationId xmlns:a16="http://schemas.microsoft.com/office/drawing/2014/main" id="{62C785D4-CADE-8A2A-2F80-D839BED636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39" y="3212"/>
                  <a:ext cx="413" cy="263"/>
                  <a:chOff x="1039" y="3212"/>
                  <a:chExt cx="413" cy="263"/>
                </a:xfrm>
              </p:grpSpPr>
              <p:sp>
                <p:nvSpPr>
                  <p:cNvPr id="22602" name="Freeform 74">
                    <a:extLst>
                      <a:ext uri="{FF2B5EF4-FFF2-40B4-BE49-F238E27FC236}">
                        <a16:creationId xmlns:a16="http://schemas.microsoft.com/office/drawing/2014/main" id="{92F1AD0A-D87C-B4E4-4324-0DB5DEC248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3" y="3212"/>
                    <a:ext cx="409" cy="219"/>
                  </a:xfrm>
                  <a:custGeom>
                    <a:avLst/>
                    <a:gdLst>
                      <a:gd name="T0" fmla="*/ 0 w 409"/>
                      <a:gd name="T1" fmla="*/ 48 h 219"/>
                      <a:gd name="T2" fmla="*/ 187 w 409"/>
                      <a:gd name="T3" fmla="*/ 0 h 219"/>
                      <a:gd name="T4" fmla="*/ 408 w 409"/>
                      <a:gd name="T5" fmla="*/ 157 h 219"/>
                      <a:gd name="T6" fmla="*/ 216 w 409"/>
                      <a:gd name="T7" fmla="*/ 218 h 219"/>
                      <a:gd name="T8" fmla="*/ 112 w 409"/>
                      <a:gd name="T9" fmla="*/ 129 h 219"/>
                      <a:gd name="T10" fmla="*/ 80 w 409"/>
                      <a:gd name="T11" fmla="*/ 103 h 219"/>
                      <a:gd name="T12" fmla="*/ 0 w 409"/>
                      <a:gd name="T13" fmla="*/ 48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9" h="219">
                        <a:moveTo>
                          <a:pt x="0" y="48"/>
                        </a:moveTo>
                        <a:lnTo>
                          <a:pt x="187" y="0"/>
                        </a:lnTo>
                        <a:lnTo>
                          <a:pt x="408" y="157"/>
                        </a:lnTo>
                        <a:lnTo>
                          <a:pt x="216" y="218"/>
                        </a:lnTo>
                        <a:lnTo>
                          <a:pt x="112" y="129"/>
                        </a:lnTo>
                        <a:lnTo>
                          <a:pt x="80" y="103"/>
                        </a:lnTo>
                        <a:lnTo>
                          <a:pt x="0" y="48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2603" name="Freeform 75">
                    <a:extLst>
                      <a:ext uri="{FF2B5EF4-FFF2-40B4-BE49-F238E27FC236}">
                        <a16:creationId xmlns:a16="http://schemas.microsoft.com/office/drawing/2014/main" id="{42457EED-A7E2-A839-E1D2-AF40442405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8" y="3369"/>
                    <a:ext cx="202" cy="106"/>
                  </a:xfrm>
                  <a:custGeom>
                    <a:avLst/>
                    <a:gdLst>
                      <a:gd name="T0" fmla="*/ 9 w 202"/>
                      <a:gd name="T1" fmla="*/ 61 h 106"/>
                      <a:gd name="T2" fmla="*/ 201 w 202"/>
                      <a:gd name="T3" fmla="*/ 0 h 106"/>
                      <a:gd name="T4" fmla="*/ 201 w 202"/>
                      <a:gd name="T5" fmla="*/ 28 h 106"/>
                      <a:gd name="T6" fmla="*/ 0 w 202"/>
                      <a:gd name="T7" fmla="*/ 105 h 106"/>
                      <a:gd name="T8" fmla="*/ 9 w 202"/>
                      <a:gd name="T9" fmla="*/ 61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2" h="106">
                        <a:moveTo>
                          <a:pt x="9" y="61"/>
                        </a:moveTo>
                        <a:lnTo>
                          <a:pt x="201" y="0"/>
                        </a:lnTo>
                        <a:lnTo>
                          <a:pt x="201" y="28"/>
                        </a:lnTo>
                        <a:lnTo>
                          <a:pt x="0" y="105"/>
                        </a:lnTo>
                        <a:lnTo>
                          <a:pt x="9" y="61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2604" name="Freeform 76">
                    <a:extLst>
                      <a:ext uri="{FF2B5EF4-FFF2-40B4-BE49-F238E27FC236}">
                        <a16:creationId xmlns:a16="http://schemas.microsoft.com/office/drawing/2014/main" id="{982D4A41-92B7-3611-C5D6-EA418A7F04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9" y="3258"/>
                    <a:ext cx="219" cy="217"/>
                  </a:xfrm>
                  <a:custGeom>
                    <a:avLst/>
                    <a:gdLst>
                      <a:gd name="T0" fmla="*/ 93 w 219"/>
                      <a:gd name="T1" fmla="*/ 62 h 217"/>
                      <a:gd name="T2" fmla="*/ 163 w 219"/>
                      <a:gd name="T3" fmla="*/ 122 h 217"/>
                      <a:gd name="T4" fmla="*/ 218 w 219"/>
                      <a:gd name="T5" fmla="*/ 172 h 217"/>
                      <a:gd name="T6" fmla="*/ 209 w 219"/>
                      <a:gd name="T7" fmla="*/ 216 h 217"/>
                      <a:gd name="T8" fmla="*/ 132 w 219"/>
                      <a:gd name="T9" fmla="*/ 154 h 217"/>
                      <a:gd name="T10" fmla="*/ 64 w 219"/>
                      <a:gd name="T11" fmla="*/ 98 h 217"/>
                      <a:gd name="T12" fmla="*/ 0 w 219"/>
                      <a:gd name="T13" fmla="*/ 46 h 217"/>
                      <a:gd name="T14" fmla="*/ 5 w 219"/>
                      <a:gd name="T15" fmla="*/ 0 h 217"/>
                      <a:gd name="T16" fmla="*/ 44 w 219"/>
                      <a:gd name="T17" fmla="*/ 28 h 217"/>
                      <a:gd name="T18" fmla="*/ 93 w 219"/>
                      <a:gd name="T19" fmla="*/ 62 h 2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19" h="217">
                        <a:moveTo>
                          <a:pt x="93" y="62"/>
                        </a:moveTo>
                        <a:lnTo>
                          <a:pt x="163" y="122"/>
                        </a:lnTo>
                        <a:lnTo>
                          <a:pt x="218" y="172"/>
                        </a:lnTo>
                        <a:lnTo>
                          <a:pt x="209" y="216"/>
                        </a:lnTo>
                        <a:lnTo>
                          <a:pt x="132" y="154"/>
                        </a:lnTo>
                        <a:lnTo>
                          <a:pt x="64" y="98"/>
                        </a:lnTo>
                        <a:lnTo>
                          <a:pt x="0" y="46"/>
                        </a:lnTo>
                        <a:lnTo>
                          <a:pt x="5" y="0"/>
                        </a:lnTo>
                        <a:lnTo>
                          <a:pt x="44" y="28"/>
                        </a:lnTo>
                        <a:lnTo>
                          <a:pt x="93" y="62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2617" name="Group 89">
                  <a:extLst>
                    <a:ext uri="{FF2B5EF4-FFF2-40B4-BE49-F238E27FC236}">
                      <a16:creationId xmlns:a16="http://schemas.microsoft.com/office/drawing/2014/main" id="{C404B1D0-F256-B3DF-883D-2F31558CF1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1" y="3247"/>
                  <a:ext cx="270" cy="150"/>
                  <a:chOff x="1101" y="3247"/>
                  <a:chExt cx="270" cy="150"/>
                </a:xfrm>
              </p:grpSpPr>
              <p:grpSp>
                <p:nvGrpSpPr>
                  <p:cNvPr id="22609" name="Group 81">
                    <a:extLst>
                      <a:ext uri="{FF2B5EF4-FFF2-40B4-BE49-F238E27FC236}">
                        <a16:creationId xmlns:a16="http://schemas.microsoft.com/office/drawing/2014/main" id="{2DD9FE6D-30CA-6C1A-1D3D-71B70A5147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20" y="3256"/>
                    <a:ext cx="244" cy="141"/>
                    <a:chOff x="1120" y="3256"/>
                    <a:chExt cx="244" cy="141"/>
                  </a:xfrm>
                </p:grpSpPr>
                <p:sp>
                  <p:nvSpPr>
                    <p:cNvPr id="22606" name="Freeform 78">
                      <a:extLst>
                        <a:ext uri="{FF2B5EF4-FFF2-40B4-BE49-F238E27FC236}">
                          <a16:creationId xmlns:a16="http://schemas.microsoft.com/office/drawing/2014/main" id="{4655ACDE-05F5-4DC8-7E7D-D5133682F1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19" y="3256"/>
                      <a:ext cx="145" cy="117"/>
                    </a:xfrm>
                    <a:custGeom>
                      <a:avLst/>
                      <a:gdLst>
                        <a:gd name="T0" fmla="*/ 0 w 145"/>
                        <a:gd name="T1" fmla="*/ 0 h 117"/>
                        <a:gd name="T2" fmla="*/ 56 w 145"/>
                        <a:gd name="T3" fmla="*/ 48 h 117"/>
                        <a:gd name="T4" fmla="*/ 144 w 145"/>
                        <a:gd name="T5" fmla="*/ 116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45" h="117">
                          <a:moveTo>
                            <a:pt x="0" y="0"/>
                          </a:moveTo>
                          <a:lnTo>
                            <a:pt x="56" y="48"/>
                          </a:lnTo>
                          <a:lnTo>
                            <a:pt x="144" y="11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07" name="Freeform 79">
                      <a:extLst>
                        <a:ext uri="{FF2B5EF4-FFF2-40B4-BE49-F238E27FC236}">
                          <a16:creationId xmlns:a16="http://schemas.microsoft.com/office/drawing/2014/main" id="{023D6878-0B14-44A7-3152-E8014A822D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75" y="3265"/>
                      <a:ext cx="139" cy="116"/>
                    </a:xfrm>
                    <a:custGeom>
                      <a:avLst/>
                      <a:gdLst>
                        <a:gd name="T0" fmla="*/ 0 w 139"/>
                        <a:gd name="T1" fmla="*/ 0 h 116"/>
                        <a:gd name="T2" fmla="*/ 75 w 139"/>
                        <a:gd name="T3" fmla="*/ 62 h 116"/>
                        <a:gd name="T4" fmla="*/ 138 w 139"/>
                        <a:gd name="T5" fmla="*/ 115 h 1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39" h="116">
                          <a:moveTo>
                            <a:pt x="0" y="0"/>
                          </a:moveTo>
                          <a:lnTo>
                            <a:pt x="75" y="62"/>
                          </a:lnTo>
                          <a:lnTo>
                            <a:pt x="138" y="11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08" name="Freeform 80">
                      <a:extLst>
                        <a:ext uri="{FF2B5EF4-FFF2-40B4-BE49-F238E27FC236}">
                          <a16:creationId xmlns:a16="http://schemas.microsoft.com/office/drawing/2014/main" id="{586909FA-1603-8F38-B100-69A0C577820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20" y="3280"/>
                      <a:ext cx="168" cy="117"/>
                    </a:xfrm>
                    <a:custGeom>
                      <a:avLst/>
                      <a:gdLst>
                        <a:gd name="T0" fmla="*/ 0 w 168"/>
                        <a:gd name="T1" fmla="*/ 0 h 117"/>
                        <a:gd name="T2" fmla="*/ 76 w 168"/>
                        <a:gd name="T3" fmla="*/ 44 h 117"/>
                        <a:gd name="T4" fmla="*/ 123 w 168"/>
                        <a:gd name="T5" fmla="*/ 81 h 117"/>
                        <a:gd name="T6" fmla="*/ 167 w 168"/>
                        <a:gd name="T7" fmla="*/ 116 h 1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68" h="117">
                          <a:moveTo>
                            <a:pt x="0" y="0"/>
                          </a:moveTo>
                          <a:lnTo>
                            <a:pt x="76" y="44"/>
                          </a:lnTo>
                          <a:lnTo>
                            <a:pt x="123" y="81"/>
                          </a:lnTo>
                          <a:lnTo>
                            <a:pt x="167" y="11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2616" name="Group 88">
                    <a:extLst>
                      <a:ext uri="{FF2B5EF4-FFF2-40B4-BE49-F238E27FC236}">
                        <a16:creationId xmlns:a16="http://schemas.microsoft.com/office/drawing/2014/main" id="{CCC6E532-0CC1-E2BB-2A7C-D051297DA5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01" y="3247"/>
                    <a:ext cx="270" cy="150"/>
                    <a:chOff x="1101" y="3247"/>
                    <a:chExt cx="270" cy="150"/>
                  </a:xfrm>
                </p:grpSpPr>
                <p:sp>
                  <p:nvSpPr>
                    <p:cNvPr id="22610" name="Line 82">
                      <a:extLst>
                        <a:ext uri="{FF2B5EF4-FFF2-40B4-BE49-F238E27FC236}">
                          <a16:creationId xmlns:a16="http://schemas.microsoft.com/office/drawing/2014/main" id="{990FEA72-E000-E72D-DF63-099A586B94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01" y="3247"/>
                      <a:ext cx="124" cy="3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11" name="Line 83">
                      <a:extLst>
                        <a:ext uri="{FF2B5EF4-FFF2-40B4-BE49-F238E27FC236}">
                          <a16:creationId xmlns:a16="http://schemas.microsoft.com/office/drawing/2014/main" id="{C0F7AF41-A752-559E-D610-73D225410B9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47" y="3275"/>
                      <a:ext cx="114" cy="3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12" name="Line 84">
                      <a:extLst>
                        <a:ext uri="{FF2B5EF4-FFF2-40B4-BE49-F238E27FC236}">
                          <a16:creationId xmlns:a16="http://schemas.microsoft.com/office/drawing/2014/main" id="{B74C91BC-8D08-9E94-4517-A9500960C21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85" y="3293"/>
                      <a:ext cx="108" cy="3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13" name="Line 85">
                      <a:extLst>
                        <a:ext uri="{FF2B5EF4-FFF2-40B4-BE49-F238E27FC236}">
                          <a16:creationId xmlns:a16="http://schemas.microsoft.com/office/drawing/2014/main" id="{92B0BBA8-5F69-5482-782D-4A64AF282A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15" y="3319"/>
                      <a:ext cx="101" cy="3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14" name="Line 86">
                      <a:extLst>
                        <a:ext uri="{FF2B5EF4-FFF2-40B4-BE49-F238E27FC236}">
                          <a16:creationId xmlns:a16="http://schemas.microsoft.com/office/drawing/2014/main" id="{A626A202-F1FB-FE2F-DE14-15DD8DD087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48" y="3333"/>
                      <a:ext cx="103" cy="4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15" name="Line 87">
                      <a:extLst>
                        <a:ext uri="{FF2B5EF4-FFF2-40B4-BE49-F238E27FC236}">
                          <a16:creationId xmlns:a16="http://schemas.microsoft.com/office/drawing/2014/main" id="{D5DE2A2A-6A8E-BCA9-CE9E-6F729F2131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63" y="3363"/>
                      <a:ext cx="108" cy="34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  <p:grpSp>
            <p:nvGrpSpPr>
              <p:cNvPr id="22627" name="Group 99">
                <a:extLst>
                  <a:ext uri="{FF2B5EF4-FFF2-40B4-BE49-F238E27FC236}">
                    <a16:creationId xmlns:a16="http://schemas.microsoft.com/office/drawing/2014/main" id="{6443DC68-030D-F824-AFEE-A312AB42B3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1" y="2488"/>
                <a:ext cx="917" cy="1223"/>
                <a:chOff x="1291" y="2488"/>
                <a:chExt cx="917" cy="1223"/>
              </a:xfrm>
            </p:grpSpPr>
            <p:sp>
              <p:nvSpPr>
                <p:cNvPr id="22619" name="Freeform 91">
                  <a:extLst>
                    <a:ext uri="{FF2B5EF4-FFF2-40B4-BE49-F238E27FC236}">
                      <a16:creationId xmlns:a16="http://schemas.microsoft.com/office/drawing/2014/main" id="{7F8159C8-4037-9681-7EEB-86B7143D06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9" y="3379"/>
                  <a:ext cx="211" cy="128"/>
                </a:xfrm>
                <a:custGeom>
                  <a:avLst/>
                  <a:gdLst>
                    <a:gd name="T0" fmla="*/ 0 w 211"/>
                    <a:gd name="T1" fmla="*/ 36 h 128"/>
                    <a:gd name="T2" fmla="*/ 3 w 211"/>
                    <a:gd name="T3" fmla="*/ 60 h 128"/>
                    <a:gd name="T4" fmla="*/ 11 w 211"/>
                    <a:gd name="T5" fmla="*/ 84 h 128"/>
                    <a:gd name="T6" fmla="*/ 23 w 211"/>
                    <a:gd name="T7" fmla="*/ 101 h 128"/>
                    <a:gd name="T8" fmla="*/ 42 w 211"/>
                    <a:gd name="T9" fmla="*/ 116 h 128"/>
                    <a:gd name="T10" fmla="*/ 66 w 211"/>
                    <a:gd name="T11" fmla="*/ 124 h 128"/>
                    <a:gd name="T12" fmla="*/ 89 w 211"/>
                    <a:gd name="T13" fmla="*/ 127 h 128"/>
                    <a:gd name="T14" fmla="*/ 117 w 211"/>
                    <a:gd name="T15" fmla="*/ 122 h 128"/>
                    <a:gd name="T16" fmla="*/ 140 w 211"/>
                    <a:gd name="T17" fmla="*/ 107 h 128"/>
                    <a:gd name="T18" fmla="*/ 157 w 211"/>
                    <a:gd name="T19" fmla="*/ 83 h 128"/>
                    <a:gd name="T20" fmla="*/ 162 w 211"/>
                    <a:gd name="T21" fmla="*/ 57 h 128"/>
                    <a:gd name="T22" fmla="*/ 174 w 211"/>
                    <a:gd name="T23" fmla="*/ 36 h 128"/>
                    <a:gd name="T24" fmla="*/ 190 w 211"/>
                    <a:gd name="T25" fmla="*/ 15 h 128"/>
                    <a:gd name="T26" fmla="*/ 210 w 211"/>
                    <a:gd name="T27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1" h="128">
                      <a:moveTo>
                        <a:pt x="0" y="36"/>
                      </a:moveTo>
                      <a:lnTo>
                        <a:pt x="3" y="60"/>
                      </a:lnTo>
                      <a:lnTo>
                        <a:pt x="11" y="84"/>
                      </a:lnTo>
                      <a:lnTo>
                        <a:pt x="23" y="101"/>
                      </a:lnTo>
                      <a:lnTo>
                        <a:pt x="42" y="116"/>
                      </a:lnTo>
                      <a:lnTo>
                        <a:pt x="66" y="124"/>
                      </a:lnTo>
                      <a:lnTo>
                        <a:pt x="89" y="127"/>
                      </a:lnTo>
                      <a:lnTo>
                        <a:pt x="117" y="122"/>
                      </a:lnTo>
                      <a:lnTo>
                        <a:pt x="140" y="107"/>
                      </a:lnTo>
                      <a:lnTo>
                        <a:pt x="157" y="83"/>
                      </a:lnTo>
                      <a:lnTo>
                        <a:pt x="162" y="57"/>
                      </a:lnTo>
                      <a:lnTo>
                        <a:pt x="174" y="36"/>
                      </a:lnTo>
                      <a:lnTo>
                        <a:pt x="190" y="15"/>
                      </a:lnTo>
                      <a:lnTo>
                        <a:pt x="21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2626" name="Group 98">
                  <a:extLst>
                    <a:ext uri="{FF2B5EF4-FFF2-40B4-BE49-F238E27FC236}">
                      <a16:creationId xmlns:a16="http://schemas.microsoft.com/office/drawing/2014/main" id="{132194E7-4432-D415-ED27-465D890140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91" y="2488"/>
                  <a:ext cx="917" cy="1223"/>
                  <a:chOff x="1291" y="2488"/>
                  <a:chExt cx="917" cy="1223"/>
                </a:xfrm>
              </p:grpSpPr>
              <p:grpSp>
                <p:nvGrpSpPr>
                  <p:cNvPr id="22622" name="Group 94">
                    <a:extLst>
                      <a:ext uri="{FF2B5EF4-FFF2-40B4-BE49-F238E27FC236}">
                        <a16:creationId xmlns:a16="http://schemas.microsoft.com/office/drawing/2014/main" id="{29E3A213-FEE9-D0A5-E69A-090539F259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91" y="2488"/>
                    <a:ext cx="917" cy="933"/>
                    <a:chOff x="1291" y="2488"/>
                    <a:chExt cx="917" cy="933"/>
                  </a:xfrm>
                </p:grpSpPr>
                <p:sp>
                  <p:nvSpPr>
                    <p:cNvPr id="22620" name="Freeform 92">
                      <a:extLst>
                        <a:ext uri="{FF2B5EF4-FFF2-40B4-BE49-F238E27FC236}">
                          <a16:creationId xmlns:a16="http://schemas.microsoft.com/office/drawing/2014/main" id="{9FF4037E-7221-84D2-A912-36EDE31584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91" y="2488"/>
                      <a:ext cx="917" cy="933"/>
                    </a:xfrm>
                    <a:custGeom>
                      <a:avLst/>
                      <a:gdLst>
                        <a:gd name="T0" fmla="*/ 172 w 917"/>
                        <a:gd name="T1" fmla="*/ 189 h 933"/>
                        <a:gd name="T2" fmla="*/ 193 w 917"/>
                        <a:gd name="T3" fmla="*/ 124 h 933"/>
                        <a:gd name="T4" fmla="*/ 208 w 917"/>
                        <a:gd name="T5" fmla="*/ 84 h 933"/>
                        <a:gd name="T6" fmla="*/ 213 w 917"/>
                        <a:gd name="T7" fmla="*/ 71 h 933"/>
                        <a:gd name="T8" fmla="*/ 221 w 917"/>
                        <a:gd name="T9" fmla="*/ 61 h 933"/>
                        <a:gd name="T10" fmla="*/ 226 w 917"/>
                        <a:gd name="T11" fmla="*/ 56 h 933"/>
                        <a:gd name="T12" fmla="*/ 236 w 917"/>
                        <a:gd name="T13" fmla="*/ 53 h 933"/>
                        <a:gd name="T14" fmla="*/ 352 w 917"/>
                        <a:gd name="T15" fmla="*/ 30 h 933"/>
                        <a:gd name="T16" fmla="*/ 476 w 917"/>
                        <a:gd name="T17" fmla="*/ 8 h 933"/>
                        <a:gd name="T18" fmla="*/ 589 w 917"/>
                        <a:gd name="T19" fmla="*/ 0 h 933"/>
                        <a:gd name="T20" fmla="*/ 653 w 917"/>
                        <a:gd name="T21" fmla="*/ 0 h 933"/>
                        <a:gd name="T22" fmla="*/ 786 w 917"/>
                        <a:gd name="T23" fmla="*/ 7 h 933"/>
                        <a:gd name="T24" fmla="*/ 883 w 917"/>
                        <a:gd name="T25" fmla="*/ 12 h 933"/>
                        <a:gd name="T26" fmla="*/ 897 w 917"/>
                        <a:gd name="T27" fmla="*/ 13 h 933"/>
                        <a:gd name="T28" fmla="*/ 906 w 917"/>
                        <a:gd name="T29" fmla="*/ 17 h 933"/>
                        <a:gd name="T30" fmla="*/ 911 w 917"/>
                        <a:gd name="T31" fmla="*/ 22 h 933"/>
                        <a:gd name="T32" fmla="*/ 915 w 917"/>
                        <a:gd name="T33" fmla="*/ 28 h 933"/>
                        <a:gd name="T34" fmla="*/ 916 w 917"/>
                        <a:gd name="T35" fmla="*/ 37 h 933"/>
                        <a:gd name="T36" fmla="*/ 910 w 917"/>
                        <a:gd name="T37" fmla="*/ 62 h 933"/>
                        <a:gd name="T38" fmla="*/ 892 w 917"/>
                        <a:gd name="T39" fmla="*/ 146 h 933"/>
                        <a:gd name="T40" fmla="*/ 879 w 917"/>
                        <a:gd name="T41" fmla="*/ 209 h 933"/>
                        <a:gd name="T42" fmla="*/ 848 w 917"/>
                        <a:gd name="T43" fmla="*/ 350 h 933"/>
                        <a:gd name="T44" fmla="*/ 828 w 917"/>
                        <a:gd name="T45" fmla="*/ 437 h 933"/>
                        <a:gd name="T46" fmla="*/ 773 w 917"/>
                        <a:gd name="T47" fmla="*/ 640 h 933"/>
                        <a:gd name="T48" fmla="*/ 720 w 917"/>
                        <a:gd name="T49" fmla="*/ 803 h 933"/>
                        <a:gd name="T50" fmla="*/ 710 w 917"/>
                        <a:gd name="T51" fmla="*/ 834 h 933"/>
                        <a:gd name="T52" fmla="*/ 705 w 917"/>
                        <a:gd name="T53" fmla="*/ 852 h 933"/>
                        <a:gd name="T54" fmla="*/ 699 w 917"/>
                        <a:gd name="T55" fmla="*/ 870 h 933"/>
                        <a:gd name="T56" fmla="*/ 693 w 917"/>
                        <a:gd name="T57" fmla="*/ 879 h 933"/>
                        <a:gd name="T58" fmla="*/ 684 w 917"/>
                        <a:gd name="T59" fmla="*/ 890 h 933"/>
                        <a:gd name="T60" fmla="*/ 675 w 917"/>
                        <a:gd name="T61" fmla="*/ 895 h 933"/>
                        <a:gd name="T62" fmla="*/ 658 w 917"/>
                        <a:gd name="T63" fmla="*/ 899 h 933"/>
                        <a:gd name="T64" fmla="*/ 626 w 917"/>
                        <a:gd name="T65" fmla="*/ 902 h 933"/>
                        <a:gd name="T66" fmla="*/ 574 w 917"/>
                        <a:gd name="T67" fmla="*/ 902 h 933"/>
                        <a:gd name="T68" fmla="*/ 530 w 917"/>
                        <a:gd name="T69" fmla="*/ 906 h 933"/>
                        <a:gd name="T70" fmla="*/ 472 w 917"/>
                        <a:gd name="T71" fmla="*/ 916 h 933"/>
                        <a:gd name="T72" fmla="*/ 412 w 917"/>
                        <a:gd name="T73" fmla="*/ 926 h 933"/>
                        <a:gd name="T74" fmla="*/ 371 w 917"/>
                        <a:gd name="T75" fmla="*/ 932 h 933"/>
                        <a:gd name="T76" fmla="*/ 321 w 917"/>
                        <a:gd name="T77" fmla="*/ 932 h 933"/>
                        <a:gd name="T78" fmla="*/ 311 w 917"/>
                        <a:gd name="T79" fmla="*/ 926 h 933"/>
                        <a:gd name="T80" fmla="*/ 28 w 917"/>
                        <a:gd name="T81" fmla="*/ 740 h 933"/>
                        <a:gd name="T82" fmla="*/ 14 w 917"/>
                        <a:gd name="T83" fmla="*/ 728 h 933"/>
                        <a:gd name="T84" fmla="*/ 4 w 917"/>
                        <a:gd name="T85" fmla="*/ 715 h 933"/>
                        <a:gd name="T86" fmla="*/ 0 w 917"/>
                        <a:gd name="T87" fmla="*/ 701 h 933"/>
                        <a:gd name="T88" fmla="*/ 0 w 917"/>
                        <a:gd name="T89" fmla="*/ 684 h 933"/>
                        <a:gd name="T90" fmla="*/ 4 w 917"/>
                        <a:gd name="T91" fmla="*/ 669 h 933"/>
                        <a:gd name="T92" fmla="*/ 85 w 917"/>
                        <a:gd name="T93" fmla="*/ 440 h 933"/>
                        <a:gd name="T94" fmla="*/ 136 w 917"/>
                        <a:gd name="T95" fmla="*/ 293 h 933"/>
                        <a:gd name="T96" fmla="*/ 172 w 917"/>
                        <a:gd name="T97" fmla="*/ 189 h 9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917" h="933">
                          <a:moveTo>
                            <a:pt x="172" y="189"/>
                          </a:moveTo>
                          <a:lnTo>
                            <a:pt x="193" y="124"/>
                          </a:lnTo>
                          <a:lnTo>
                            <a:pt x="208" y="84"/>
                          </a:lnTo>
                          <a:lnTo>
                            <a:pt x="213" y="71"/>
                          </a:lnTo>
                          <a:lnTo>
                            <a:pt x="221" y="61"/>
                          </a:lnTo>
                          <a:lnTo>
                            <a:pt x="226" y="56"/>
                          </a:lnTo>
                          <a:lnTo>
                            <a:pt x="236" y="53"/>
                          </a:lnTo>
                          <a:lnTo>
                            <a:pt x="352" y="30"/>
                          </a:lnTo>
                          <a:lnTo>
                            <a:pt x="476" y="8"/>
                          </a:lnTo>
                          <a:lnTo>
                            <a:pt x="589" y="0"/>
                          </a:lnTo>
                          <a:lnTo>
                            <a:pt x="653" y="0"/>
                          </a:lnTo>
                          <a:lnTo>
                            <a:pt x="786" y="7"/>
                          </a:lnTo>
                          <a:lnTo>
                            <a:pt x="883" y="12"/>
                          </a:lnTo>
                          <a:lnTo>
                            <a:pt x="897" y="13"/>
                          </a:lnTo>
                          <a:lnTo>
                            <a:pt x="906" y="17"/>
                          </a:lnTo>
                          <a:lnTo>
                            <a:pt x="911" y="22"/>
                          </a:lnTo>
                          <a:lnTo>
                            <a:pt x="915" y="28"/>
                          </a:lnTo>
                          <a:lnTo>
                            <a:pt x="916" y="37"/>
                          </a:lnTo>
                          <a:lnTo>
                            <a:pt x="910" y="62"/>
                          </a:lnTo>
                          <a:lnTo>
                            <a:pt x="892" y="146"/>
                          </a:lnTo>
                          <a:lnTo>
                            <a:pt x="879" y="209"/>
                          </a:lnTo>
                          <a:lnTo>
                            <a:pt x="848" y="350"/>
                          </a:lnTo>
                          <a:lnTo>
                            <a:pt x="828" y="437"/>
                          </a:lnTo>
                          <a:lnTo>
                            <a:pt x="773" y="640"/>
                          </a:lnTo>
                          <a:lnTo>
                            <a:pt x="720" y="803"/>
                          </a:lnTo>
                          <a:lnTo>
                            <a:pt x="710" y="834"/>
                          </a:lnTo>
                          <a:lnTo>
                            <a:pt x="705" y="852"/>
                          </a:lnTo>
                          <a:lnTo>
                            <a:pt x="699" y="870"/>
                          </a:lnTo>
                          <a:lnTo>
                            <a:pt x="693" y="879"/>
                          </a:lnTo>
                          <a:lnTo>
                            <a:pt x="684" y="890"/>
                          </a:lnTo>
                          <a:lnTo>
                            <a:pt x="675" y="895"/>
                          </a:lnTo>
                          <a:lnTo>
                            <a:pt x="658" y="899"/>
                          </a:lnTo>
                          <a:lnTo>
                            <a:pt x="626" y="902"/>
                          </a:lnTo>
                          <a:lnTo>
                            <a:pt x="574" y="902"/>
                          </a:lnTo>
                          <a:lnTo>
                            <a:pt x="530" y="906"/>
                          </a:lnTo>
                          <a:lnTo>
                            <a:pt x="472" y="916"/>
                          </a:lnTo>
                          <a:lnTo>
                            <a:pt x="412" y="926"/>
                          </a:lnTo>
                          <a:lnTo>
                            <a:pt x="371" y="932"/>
                          </a:lnTo>
                          <a:lnTo>
                            <a:pt x="321" y="932"/>
                          </a:lnTo>
                          <a:lnTo>
                            <a:pt x="311" y="926"/>
                          </a:lnTo>
                          <a:lnTo>
                            <a:pt x="28" y="740"/>
                          </a:lnTo>
                          <a:lnTo>
                            <a:pt x="14" y="728"/>
                          </a:lnTo>
                          <a:lnTo>
                            <a:pt x="4" y="715"/>
                          </a:lnTo>
                          <a:lnTo>
                            <a:pt x="0" y="701"/>
                          </a:lnTo>
                          <a:lnTo>
                            <a:pt x="0" y="684"/>
                          </a:lnTo>
                          <a:lnTo>
                            <a:pt x="4" y="669"/>
                          </a:lnTo>
                          <a:lnTo>
                            <a:pt x="85" y="440"/>
                          </a:lnTo>
                          <a:lnTo>
                            <a:pt x="136" y="293"/>
                          </a:lnTo>
                          <a:lnTo>
                            <a:pt x="172" y="189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21" name="Freeform 93">
                      <a:extLst>
                        <a:ext uri="{FF2B5EF4-FFF2-40B4-BE49-F238E27FC236}">
                          <a16:creationId xmlns:a16="http://schemas.microsoft.com/office/drawing/2014/main" id="{3DFDBFFE-18B3-A5ED-E4CB-1D9D96C8C19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39" y="2580"/>
                      <a:ext cx="546" cy="710"/>
                    </a:xfrm>
                    <a:custGeom>
                      <a:avLst/>
                      <a:gdLst>
                        <a:gd name="T0" fmla="*/ 124 w 546"/>
                        <a:gd name="T1" fmla="*/ 212 h 710"/>
                        <a:gd name="T2" fmla="*/ 163 w 546"/>
                        <a:gd name="T3" fmla="*/ 110 h 710"/>
                        <a:gd name="T4" fmla="*/ 199 w 546"/>
                        <a:gd name="T5" fmla="*/ 19 h 710"/>
                        <a:gd name="T6" fmla="*/ 203 w 546"/>
                        <a:gd name="T7" fmla="*/ 15 h 710"/>
                        <a:gd name="T8" fmla="*/ 210 w 546"/>
                        <a:gd name="T9" fmla="*/ 14 h 710"/>
                        <a:gd name="T10" fmla="*/ 221 w 546"/>
                        <a:gd name="T11" fmla="*/ 12 h 710"/>
                        <a:gd name="T12" fmla="*/ 377 w 546"/>
                        <a:gd name="T13" fmla="*/ 1 h 710"/>
                        <a:gd name="T14" fmla="*/ 529 w 546"/>
                        <a:gd name="T15" fmla="*/ 0 h 710"/>
                        <a:gd name="T16" fmla="*/ 538 w 546"/>
                        <a:gd name="T17" fmla="*/ 2 h 710"/>
                        <a:gd name="T18" fmla="*/ 542 w 546"/>
                        <a:gd name="T19" fmla="*/ 5 h 710"/>
                        <a:gd name="T20" fmla="*/ 545 w 546"/>
                        <a:gd name="T21" fmla="*/ 14 h 710"/>
                        <a:gd name="T22" fmla="*/ 533 w 546"/>
                        <a:gd name="T23" fmla="*/ 78 h 710"/>
                        <a:gd name="T24" fmla="*/ 509 w 546"/>
                        <a:gd name="T25" fmla="*/ 133 h 710"/>
                        <a:gd name="T26" fmla="*/ 469 w 546"/>
                        <a:gd name="T27" fmla="*/ 235 h 710"/>
                        <a:gd name="T28" fmla="*/ 392 w 546"/>
                        <a:gd name="T29" fmla="*/ 410 h 710"/>
                        <a:gd name="T30" fmla="*/ 324 w 546"/>
                        <a:gd name="T31" fmla="*/ 562 h 710"/>
                        <a:gd name="T32" fmla="*/ 307 w 546"/>
                        <a:gd name="T33" fmla="*/ 619 h 710"/>
                        <a:gd name="T34" fmla="*/ 297 w 546"/>
                        <a:gd name="T35" fmla="*/ 658 h 710"/>
                        <a:gd name="T36" fmla="*/ 286 w 546"/>
                        <a:gd name="T37" fmla="*/ 681 h 710"/>
                        <a:gd name="T38" fmla="*/ 275 w 546"/>
                        <a:gd name="T39" fmla="*/ 696 h 710"/>
                        <a:gd name="T40" fmla="*/ 268 w 546"/>
                        <a:gd name="T41" fmla="*/ 704 h 710"/>
                        <a:gd name="T42" fmla="*/ 263 w 546"/>
                        <a:gd name="T43" fmla="*/ 708 h 710"/>
                        <a:gd name="T44" fmla="*/ 253 w 546"/>
                        <a:gd name="T45" fmla="*/ 709 h 710"/>
                        <a:gd name="T46" fmla="*/ 244 w 546"/>
                        <a:gd name="T47" fmla="*/ 706 h 710"/>
                        <a:gd name="T48" fmla="*/ 229 w 546"/>
                        <a:gd name="T49" fmla="*/ 698 h 710"/>
                        <a:gd name="T50" fmla="*/ 212 w 546"/>
                        <a:gd name="T51" fmla="*/ 686 h 710"/>
                        <a:gd name="T52" fmla="*/ 196 w 546"/>
                        <a:gd name="T53" fmla="*/ 672 h 710"/>
                        <a:gd name="T54" fmla="*/ 178 w 546"/>
                        <a:gd name="T55" fmla="*/ 658 h 710"/>
                        <a:gd name="T56" fmla="*/ 161 w 546"/>
                        <a:gd name="T57" fmla="*/ 645 h 710"/>
                        <a:gd name="T58" fmla="*/ 8 w 546"/>
                        <a:gd name="T59" fmla="*/ 583 h 710"/>
                        <a:gd name="T60" fmla="*/ 2 w 546"/>
                        <a:gd name="T61" fmla="*/ 579 h 710"/>
                        <a:gd name="T62" fmla="*/ 0 w 546"/>
                        <a:gd name="T63" fmla="*/ 572 h 710"/>
                        <a:gd name="T64" fmla="*/ 1 w 546"/>
                        <a:gd name="T65" fmla="*/ 565 h 710"/>
                        <a:gd name="T66" fmla="*/ 4 w 546"/>
                        <a:gd name="T67" fmla="*/ 557 h 710"/>
                        <a:gd name="T68" fmla="*/ 124 w 546"/>
                        <a:gd name="T69" fmla="*/ 212 h 7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546" h="710">
                          <a:moveTo>
                            <a:pt x="124" y="212"/>
                          </a:moveTo>
                          <a:lnTo>
                            <a:pt x="163" y="110"/>
                          </a:lnTo>
                          <a:lnTo>
                            <a:pt x="199" y="19"/>
                          </a:lnTo>
                          <a:lnTo>
                            <a:pt x="203" y="15"/>
                          </a:lnTo>
                          <a:lnTo>
                            <a:pt x="210" y="14"/>
                          </a:lnTo>
                          <a:lnTo>
                            <a:pt x="221" y="12"/>
                          </a:lnTo>
                          <a:lnTo>
                            <a:pt x="377" y="1"/>
                          </a:lnTo>
                          <a:lnTo>
                            <a:pt x="529" y="0"/>
                          </a:lnTo>
                          <a:lnTo>
                            <a:pt x="538" y="2"/>
                          </a:lnTo>
                          <a:lnTo>
                            <a:pt x="542" y="5"/>
                          </a:lnTo>
                          <a:lnTo>
                            <a:pt x="545" y="14"/>
                          </a:lnTo>
                          <a:lnTo>
                            <a:pt x="533" y="78"/>
                          </a:lnTo>
                          <a:lnTo>
                            <a:pt x="509" y="133"/>
                          </a:lnTo>
                          <a:lnTo>
                            <a:pt x="469" y="235"/>
                          </a:lnTo>
                          <a:lnTo>
                            <a:pt x="392" y="410"/>
                          </a:lnTo>
                          <a:lnTo>
                            <a:pt x="324" y="562"/>
                          </a:lnTo>
                          <a:lnTo>
                            <a:pt x="307" y="619"/>
                          </a:lnTo>
                          <a:lnTo>
                            <a:pt x="297" y="658"/>
                          </a:lnTo>
                          <a:lnTo>
                            <a:pt x="286" y="681"/>
                          </a:lnTo>
                          <a:lnTo>
                            <a:pt x="275" y="696"/>
                          </a:lnTo>
                          <a:lnTo>
                            <a:pt x="268" y="704"/>
                          </a:lnTo>
                          <a:lnTo>
                            <a:pt x="263" y="708"/>
                          </a:lnTo>
                          <a:lnTo>
                            <a:pt x="253" y="709"/>
                          </a:lnTo>
                          <a:lnTo>
                            <a:pt x="244" y="706"/>
                          </a:lnTo>
                          <a:lnTo>
                            <a:pt x="229" y="698"/>
                          </a:lnTo>
                          <a:lnTo>
                            <a:pt x="212" y="686"/>
                          </a:lnTo>
                          <a:lnTo>
                            <a:pt x="196" y="672"/>
                          </a:lnTo>
                          <a:lnTo>
                            <a:pt x="178" y="658"/>
                          </a:lnTo>
                          <a:lnTo>
                            <a:pt x="161" y="645"/>
                          </a:lnTo>
                          <a:lnTo>
                            <a:pt x="8" y="583"/>
                          </a:lnTo>
                          <a:lnTo>
                            <a:pt x="2" y="579"/>
                          </a:lnTo>
                          <a:lnTo>
                            <a:pt x="0" y="572"/>
                          </a:lnTo>
                          <a:lnTo>
                            <a:pt x="1" y="565"/>
                          </a:lnTo>
                          <a:lnTo>
                            <a:pt x="4" y="557"/>
                          </a:lnTo>
                          <a:lnTo>
                            <a:pt x="124" y="212"/>
                          </a:lnTo>
                        </a:path>
                      </a:pathLst>
                    </a:custGeom>
                    <a:solidFill>
                      <a:srgbClr val="005F5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2625" name="Group 97">
                    <a:extLst>
                      <a:ext uri="{FF2B5EF4-FFF2-40B4-BE49-F238E27FC236}">
                        <a16:creationId xmlns:a16="http://schemas.microsoft.com/office/drawing/2014/main" id="{B9EA5432-CEBE-1685-8E9F-66AB15DB22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952" y="3311"/>
                    <a:ext cx="144" cy="400"/>
                    <a:chOff x="1952" y="3311"/>
                    <a:chExt cx="144" cy="400"/>
                  </a:xfrm>
                </p:grpSpPr>
                <p:sp>
                  <p:nvSpPr>
                    <p:cNvPr id="22623" name="Freeform 95">
                      <a:extLst>
                        <a:ext uri="{FF2B5EF4-FFF2-40B4-BE49-F238E27FC236}">
                          <a16:creationId xmlns:a16="http://schemas.microsoft.com/office/drawing/2014/main" id="{2ED97033-A19C-C3F4-7534-5405B931A3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61" y="3323"/>
                      <a:ext cx="135" cy="388"/>
                    </a:xfrm>
                    <a:custGeom>
                      <a:avLst/>
                      <a:gdLst>
                        <a:gd name="T0" fmla="*/ 0 w 135"/>
                        <a:gd name="T1" fmla="*/ 0 h 388"/>
                        <a:gd name="T2" fmla="*/ 5 w 135"/>
                        <a:gd name="T3" fmla="*/ 26 h 388"/>
                        <a:gd name="T4" fmla="*/ 11 w 135"/>
                        <a:gd name="T5" fmla="*/ 46 h 388"/>
                        <a:gd name="T6" fmla="*/ 22 w 135"/>
                        <a:gd name="T7" fmla="*/ 63 h 388"/>
                        <a:gd name="T8" fmla="*/ 40 w 135"/>
                        <a:gd name="T9" fmla="*/ 74 h 388"/>
                        <a:gd name="T10" fmla="*/ 62 w 135"/>
                        <a:gd name="T11" fmla="*/ 82 h 388"/>
                        <a:gd name="T12" fmla="*/ 79 w 135"/>
                        <a:gd name="T13" fmla="*/ 97 h 388"/>
                        <a:gd name="T14" fmla="*/ 93 w 135"/>
                        <a:gd name="T15" fmla="*/ 116 h 388"/>
                        <a:gd name="T16" fmla="*/ 107 w 135"/>
                        <a:gd name="T17" fmla="*/ 147 h 388"/>
                        <a:gd name="T18" fmla="*/ 113 w 135"/>
                        <a:gd name="T19" fmla="*/ 173 h 388"/>
                        <a:gd name="T20" fmla="*/ 108 w 135"/>
                        <a:gd name="T21" fmla="*/ 193 h 388"/>
                        <a:gd name="T22" fmla="*/ 93 w 135"/>
                        <a:gd name="T23" fmla="*/ 212 h 388"/>
                        <a:gd name="T24" fmla="*/ 80 w 135"/>
                        <a:gd name="T25" fmla="*/ 230 h 388"/>
                        <a:gd name="T26" fmla="*/ 71 w 135"/>
                        <a:gd name="T27" fmla="*/ 247 h 388"/>
                        <a:gd name="T28" fmla="*/ 64 w 135"/>
                        <a:gd name="T29" fmla="*/ 269 h 388"/>
                        <a:gd name="T30" fmla="*/ 60 w 135"/>
                        <a:gd name="T31" fmla="*/ 295 h 388"/>
                        <a:gd name="T32" fmla="*/ 67 w 135"/>
                        <a:gd name="T33" fmla="*/ 320 h 388"/>
                        <a:gd name="T34" fmla="*/ 77 w 135"/>
                        <a:gd name="T35" fmla="*/ 336 h 388"/>
                        <a:gd name="T36" fmla="*/ 96 w 135"/>
                        <a:gd name="T37" fmla="*/ 357 h 388"/>
                        <a:gd name="T38" fmla="*/ 113 w 135"/>
                        <a:gd name="T39" fmla="*/ 371 h 388"/>
                        <a:gd name="T40" fmla="*/ 134 w 135"/>
                        <a:gd name="T41" fmla="*/ 387 h 38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35" h="388">
                          <a:moveTo>
                            <a:pt x="0" y="0"/>
                          </a:moveTo>
                          <a:lnTo>
                            <a:pt x="5" y="26"/>
                          </a:lnTo>
                          <a:lnTo>
                            <a:pt x="11" y="46"/>
                          </a:lnTo>
                          <a:lnTo>
                            <a:pt x="22" y="63"/>
                          </a:lnTo>
                          <a:lnTo>
                            <a:pt x="40" y="74"/>
                          </a:lnTo>
                          <a:lnTo>
                            <a:pt x="62" y="82"/>
                          </a:lnTo>
                          <a:lnTo>
                            <a:pt x="79" y="97"/>
                          </a:lnTo>
                          <a:lnTo>
                            <a:pt x="93" y="116"/>
                          </a:lnTo>
                          <a:lnTo>
                            <a:pt x="107" y="147"/>
                          </a:lnTo>
                          <a:lnTo>
                            <a:pt x="113" y="173"/>
                          </a:lnTo>
                          <a:lnTo>
                            <a:pt x="108" y="193"/>
                          </a:lnTo>
                          <a:lnTo>
                            <a:pt x="93" y="212"/>
                          </a:lnTo>
                          <a:lnTo>
                            <a:pt x="80" y="230"/>
                          </a:lnTo>
                          <a:lnTo>
                            <a:pt x="71" y="247"/>
                          </a:lnTo>
                          <a:lnTo>
                            <a:pt x="64" y="269"/>
                          </a:lnTo>
                          <a:lnTo>
                            <a:pt x="60" y="295"/>
                          </a:lnTo>
                          <a:lnTo>
                            <a:pt x="67" y="320"/>
                          </a:lnTo>
                          <a:lnTo>
                            <a:pt x="77" y="336"/>
                          </a:lnTo>
                          <a:lnTo>
                            <a:pt x="96" y="357"/>
                          </a:lnTo>
                          <a:lnTo>
                            <a:pt x="113" y="371"/>
                          </a:lnTo>
                          <a:lnTo>
                            <a:pt x="134" y="387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2624" name="Oval 96">
                      <a:extLst>
                        <a:ext uri="{FF2B5EF4-FFF2-40B4-BE49-F238E27FC236}">
                          <a16:creationId xmlns:a16="http://schemas.microsoft.com/office/drawing/2014/main" id="{735BC101-07FD-994A-BB4E-9CB895E68B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52" y="3311"/>
                      <a:ext cx="11" cy="11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</p:grp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CB49BE5-DD00-41EA-2E93-E902DEBAA4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you see is what I see?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5F6B474-CA9B-6E10-CD37-0CCF20518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8500" y="1498600"/>
            <a:ext cx="7772400" cy="825500"/>
          </a:xfrm>
          <a:noFill/>
          <a:ln/>
        </p:spPr>
        <p:txBody>
          <a:bodyPr/>
          <a:lstStyle/>
          <a:p>
            <a:r>
              <a:rPr lang="en-US" altLang="LID4096"/>
              <a:t>Strict WYSIWIS</a:t>
            </a:r>
          </a:p>
        </p:txBody>
      </p:sp>
      <p:grpSp>
        <p:nvGrpSpPr>
          <p:cNvPr id="24598" name="Group 22">
            <a:extLst>
              <a:ext uri="{FF2B5EF4-FFF2-40B4-BE49-F238E27FC236}">
                <a16:creationId xmlns:a16="http://schemas.microsoft.com/office/drawing/2014/main" id="{173B5845-29C8-33C1-1DBF-48E4093878C4}"/>
              </a:ext>
            </a:extLst>
          </p:cNvPr>
          <p:cNvGrpSpPr>
            <a:grpSpLocks/>
          </p:cNvGrpSpPr>
          <p:nvPr/>
        </p:nvGrpSpPr>
        <p:grpSpPr bwMode="auto">
          <a:xfrm>
            <a:off x="1797050" y="2143125"/>
            <a:ext cx="1981200" cy="2447925"/>
            <a:chOff x="1132" y="1350"/>
            <a:chExt cx="1248" cy="1542"/>
          </a:xfrm>
        </p:grpSpPr>
        <p:sp>
          <p:nvSpPr>
            <p:cNvPr id="24580" name="Rectangle 4">
              <a:extLst>
                <a:ext uri="{FF2B5EF4-FFF2-40B4-BE49-F238E27FC236}">
                  <a16:creationId xmlns:a16="http://schemas.microsoft.com/office/drawing/2014/main" id="{0A0217A4-ED30-C1BA-0F1C-E95B28FE0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1364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1" name="Oval 5">
              <a:extLst>
                <a:ext uri="{FF2B5EF4-FFF2-40B4-BE49-F238E27FC236}">
                  <a16:creationId xmlns:a16="http://schemas.microsoft.com/office/drawing/2014/main" id="{2FE15629-0E34-9765-3C27-7508D6365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2036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2" name="Oval 6">
              <a:extLst>
                <a:ext uri="{FF2B5EF4-FFF2-40B4-BE49-F238E27FC236}">
                  <a16:creationId xmlns:a16="http://schemas.microsoft.com/office/drawing/2014/main" id="{3049A647-A241-0ADB-A8B4-313FE87EE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" y="153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3" name="Oval 7">
              <a:extLst>
                <a:ext uri="{FF2B5EF4-FFF2-40B4-BE49-F238E27FC236}">
                  <a16:creationId xmlns:a16="http://schemas.microsoft.com/office/drawing/2014/main" id="{C4ABE06C-55B3-66B1-6574-BB45A3430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6" y="205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4" name="Rectangle 8">
              <a:extLst>
                <a:ext uri="{FF2B5EF4-FFF2-40B4-BE49-F238E27FC236}">
                  <a16:creationId xmlns:a16="http://schemas.microsoft.com/office/drawing/2014/main" id="{B86C2D1B-DD25-2FB9-4D0D-0CABEE287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2460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5" name="Rectangle 9">
              <a:extLst>
                <a:ext uri="{FF2B5EF4-FFF2-40B4-BE49-F238E27FC236}">
                  <a16:creationId xmlns:a16="http://schemas.microsoft.com/office/drawing/2014/main" id="{CBE969A3-D66F-6715-2AF2-B8E9FC377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4" y="245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6" name="Line 10">
              <a:extLst>
                <a:ext uri="{FF2B5EF4-FFF2-40B4-BE49-F238E27FC236}">
                  <a16:creationId xmlns:a16="http://schemas.microsoft.com/office/drawing/2014/main" id="{2BA6C273-BB85-7B9C-5C4A-862D876A6A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8" y="1792"/>
              <a:ext cx="136" cy="25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7" name="Line 11">
              <a:extLst>
                <a:ext uri="{FF2B5EF4-FFF2-40B4-BE49-F238E27FC236}">
                  <a16:creationId xmlns:a16="http://schemas.microsoft.com/office/drawing/2014/main" id="{DC522D9B-5A2D-1E78-6273-923E5E079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2" y="1800"/>
              <a:ext cx="232" cy="2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8" name="Line 12">
              <a:extLst>
                <a:ext uri="{FF2B5EF4-FFF2-40B4-BE49-F238E27FC236}">
                  <a16:creationId xmlns:a16="http://schemas.microsoft.com/office/drawing/2014/main" id="{09193C91-B2F7-9CB9-597B-04C35A3BF7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2304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9" name="Line 13">
              <a:extLst>
                <a:ext uri="{FF2B5EF4-FFF2-40B4-BE49-F238E27FC236}">
                  <a16:creationId xmlns:a16="http://schemas.microsoft.com/office/drawing/2014/main" id="{5AFAA64E-A757-C550-E0C6-D8D9120F09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6" y="2304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2F43FCDD-4E8C-D380-110B-C45C77ADA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" y="247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2C3B9C43-21A9-87F3-EF4E-2B7F6D2E1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2" y="246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2" name="Line 16">
              <a:extLst>
                <a:ext uri="{FF2B5EF4-FFF2-40B4-BE49-F238E27FC236}">
                  <a16:creationId xmlns:a16="http://schemas.microsoft.com/office/drawing/2014/main" id="{406E8183-A6F8-9605-CFC3-F705DC64F7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6" y="2320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3" name="Line 17">
              <a:extLst>
                <a:ext uri="{FF2B5EF4-FFF2-40B4-BE49-F238E27FC236}">
                  <a16:creationId xmlns:a16="http://schemas.microsoft.com/office/drawing/2014/main" id="{B3D9F31B-3362-C3DC-2324-EF8D5CB170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4" y="2320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4" name="Line 18">
              <a:extLst>
                <a:ext uri="{FF2B5EF4-FFF2-40B4-BE49-F238E27FC236}">
                  <a16:creationId xmlns:a16="http://schemas.microsoft.com/office/drawing/2014/main" id="{1087F1F2-3B51-3D13-BD9A-E91F69DD3E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36" y="2736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5" name="Rectangle 19">
              <a:extLst>
                <a:ext uri="{FF2B5EF4-FFF2-40B4-BE49-F238E27FC236}">
                  <a16:creationId xmlns:a16="http://schemas.microsoft.com/office/drawing/2014/main" id="{5A4C715C-1755-C7E9-0D9F-7CDBEC779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1364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6" name="Rectangle 20">
              <a:extLst>
                <a:ext uri="{FF2B5EF4-FFF2-40B4-BE49-F238E27FC236}">
                  <a16:creationId xmlns:a16="http://schemas.microsoft.com/office/drawing/2014/main" id="{A2F52A91-B462-75B7-C17D-0DBA874A4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1404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97" name="Rectangle 21">
              <a:extLst>
                <a:ext uri="{FF2B5EF4-FFF2-40B4-BE49-F238E27FC236}">
                  <a16:creationId xmlns:a16="http://schemas.microsoft.com/office/drawing/2014/main" id="{70443A28-EF7B-3D4C-733D-CBF5F1726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" y="1350"/>
              <a:ext cx="6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1400" b="1">
                  <a:latin typeface="Arial" panose="020B0604020202020204" pitchFamily="34" charset="0"/>
                </a:rPr>
                <a:t>Org Chart</a:t>
              </a:r>
            </a:p>
          </p:txBody>
        </p:sp>
      </p:grpSp>
      <p:grpSp>
        <p:nvGrpSpPr>
          <p:cNvPr id="24637" name="Group 61">
            <a:extLst>
              <a:ext uri="{FF2B5EF4-FFF2-40B4-BE49-F238E27FC236}">
                <a16:creationId xmlns:a16="http://schemas.microsoft.com/office/drawing/2014/main" id="{DDFDBC64-AA40-BA57-2BF0-04902E095492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5168900"/>
            <a:ext cx="8432800" cy="1312863"/>
            <a:chOff x="272" y="3256"/>
            <a:chExt cx="5312" cy="827"/>
          </a:xfrm>
        </p:grpSpPr>
        <p:sp>
          <p:nvSpPr>
            <p:cNvPr id="24599" name="Freeform 23">
              <a:extLst>
                <a:ext uri="{FF2B5EF4-FFF2-40B4-BE49-F238E27FC236}">
                  <a16:creationId xmlns:a16="http://schemas.microsoft.com/office/drawing/2014/main" id="{FFE49090-C0EC-5143-4DD1-A09C1C048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" y="3899"/>
              <a:ext cx="1697" cy="90"/>
            </a:xfrm>
            <a:custGeom>
              <a:avLst/>
              <a:gdLst>
                <a:gd name="T0" fmla="*/ 24 w 1697"/>
                <a:gd name="T1" fmla="*/ 8 h 90"/>
                <a:gd name="T2" fmla="*/ 72 w 1697"/>
                <a:gd name="T3" fmla="*/ 23 h 90"/>
                <a:gd name="T4" fmla="*/ 128 w 1697"/>
                <a:gd name="T5" fmla="*/ 39 h 90"/>
                <a:gd name="T6" fmla="*/ 184 w 1697"/>
                <a:gd name="T7" fmla="*/ 50 h 90"/>
                <a:gd name="T8" fmla="*/ 232 w 1697"/>
                <a:gd name="T9" fmla="*/ 62 h 90"/>
                <a:gd name="T10" fmla="*/ 280 w 1697"/>
                <a:gd name="T11" fmla="*/ 70 h 90"/>
                <a:gd name="T12" fmla="*/ 328 w 1697"/>
                <a:gd name="T13" fmla="*/ 74 h 90"/>
                <a:gd name="T14" fmla="*/ 376 w 1697"/>
                <a:gd name="T15" fmla="*/ 77 h 90"/>
                <a:gd name="T16" fmla="*/ 432 w 1697"/>
                <a:gd name="T17" fmla="*/ 81 h 90"/>
                <a:gd name="T18" fmla="*/ 480 w 1697"/>
                <a:gd name="T19" fmla="*/ 85 h 90"/>
                <a:gd name="T20" fmla="*/ 536 w 1697"/>
                <a:gd name="T21" fmla="*/ 85 h 90"/>
                <a:gd name="T22" fmla="*/ 600 w 1697"/>
                <a:gd name="T23" fmla="*/ 89 h 90"/>
                <a:gd name="T24" fmla="*/ 656 w 1697"/>
                <a:gd name="T25" fmla="*/ 89 h 90"/>
                <a:gd name="T26" fmla="*/ 712 w 1697"/>
                <a:gd name="T27" fmla="*/ 89 h 90"/>
                <a:gd name="T28" fmla="*/ 760 w 1697"/>
                <a:gd name="T29" fmla="*/ 89 h 90"/>
                <a:gd name="T30" fmla="*/ 808 w 1697"/>
                <a:gd name="T31" fmla="*/ 85 h 90"/>
                <a:gd name="T32" fmla="*/ 856 w 1697"/>
                <a:gd name="T33" fmla="*/ 85 h 90"/>
                <a:gd name="T34" fmla="*/ 904 w 1697"/>
                <a:gd name="T35" fmla="*/ 81 h 90"/>
                <a:gd name="T36" fmla="*/ 960 w 1697"/>
                <a:gd name="T37" fmla="*/ 77 h 90"/>
                <a:gd name="T38" fmla="*/ 1016 w 1697"/>
                <a:gd name="T39" fmla="*/ 66 h 90"/>
                <a:gd name="T40" fmla="*/ 1064 w 1697"/>
                <a:gd name="T41" fmla="*/ 58 h 90"/>
                <a:gd name="T42" fmla="*/ 1120 w 1697"/>
                <a:gd name="T43" fmla="*/ 46 h 90"/>
                <a:gd name="T44" fmla="*/ 1176 w 1697"/>
                <a:gd name="T45" fmla="*/ 43 h 90"/>
                <a:gd name="T46" fmla="*/ 1232 w 1697"/>
                <a:gd name="T47" fmla="*/ 31 h 90"/>
                <a:gd name="T48" fmla="*/ 1288 w 1697"/>
                <a:gd name="T49" fmla="*/ 27 h 90"/>
                <a:gd name="T50" fmla="*/ 1336 w 1697"/>
                <a:gd name="T51" fmla="*/ 27 h 90"/>
                <a:gd name="T52" fmla="*/ 1384 w 1697"/>
                <a:gd name="T53" fmla="*/ 27 h 90"/>
                <a:gd name="T54" fmla="*/ 1432 w 1697"/>
                <a:gd name="T55" fmla="*/ 27 h 90"/>
                <a:gd name="T56" fmla="*/ 1480 w 1697"/>
                <a:gd name="T57" fmla="*/ 27 h 90"/>
                <a:gd name="T58" fmla="*/ 1536 w 1697"/>
                <a:gd name="T59" fmla="*/ 27 h 90"/>
                <a:gd name="T60" fmla="*/ 1600 w 1697"/>
                <a:gd name="T61" fmla="*/ 31 h 90"/>
                <a:gd name="T62" fmla="*/ 1648 w 1697"/>
                <a:gd name="T63" fmla="*/ 31 h 90"/>
                <a:gd name="T64" fmla="*/ 1696 w 1697"/>
                <a:gd name="T65" fmla="*/ 1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7" h="90">
                  <a:moveTo>
                    <a:pt x="0" y="0"/>
                  </a:moveTo>
                  <a:lnTo>
                    <a:pt x="24" y="8"/>
                  </a:lnTo>
                  <a:lnTo>
                    <a:pt x="48" y="15"/>
                  </a:lnTo>
                  <a:lnTo>
                    <a:pt x="72" y="23"/>
                  </a:lnTo>
                  <a:lnTo>
                    <a:pt x="104" y="31"/>
                  </a:lnTo>
                  <a:lnTo>
                    <a:pt x="128" y="39"/>
                  </a:lnTo>
                  <a:lnTo>
                    <a:pt x="160" y="46"/>
                  </a:lnTo>
                  <a:lnTo>
                    <a:pt x="184" y="50"/>
                  </a:lnTo>
                  <a:lnTo>
                    <a:pt x="208" y="58"/>
                  </a:lnTo>
                  <a:lnTo>
                    <a:pt x="232" y="62"/>
                  </a:lnTo>
                  <a:lnTo>
                    <a:pt x="256" y="62"/>
                  </a:lnTo>
                  <a:lnTo>
                    <a:pt x="280" y="70"/>
                  </a:lnTo>
                  <a:lnTo>
                    <a:pt x="304" y="70"/>
                  </a:lnTo>
                  <a:lnTo>
                    <a:pt x="328" y="74"/>
                  </a:lnTo>
                  <a:lnTo>
                    <a:pt x="352" y="77"/>
                  </a:lnTo>
                  <a:lnTo>
                    <a:pt x="376" y="77"/>
                  </a:lnTo>
                  <a:lnTo>
                    <a:pt x="408" y="81"/>
                  </a:lnTo>
                  <a:lnTo>
                    <a:pt x="432" y="81"/>
                  </a:lnTo>
                  <a:lnTo>
                    <a:pt x="456" y="85"/>
                  </a:lnTo>
                  <a:lnTo>
                    <a:pt x="480" y="85"/>
                  </a:lnTo>
                  <a:lnTo>
                    <a:pt x="504" y="85"/>
                  </a:lnTo>
                  <a:lnTo>
                    <a:pt x="536" y="85"/>
                  </a:lnTo>
                  <a:lnTo>
                    <a:pt x="568" y="85"/>
                  </a:lnTo>
                  <a:lnTo>
                    <a:pt x="600" y="89"/>
                  </a:lnTo>
                  <a:lnTo>
                    <a:pt x="624" y="89"/>
                  </a:lnTo>
                  <a:lnTo>
                    <a:pt x="656" y="89"/>
                  </a:lnTo>
                  <a:lnTo>
                    <a:pt x="688" y="89"/>
                  </a:lnTo>
                  <a:lnTo>
                    <a:pt x="712" y="89"/>
                  </a:lnTo>
                  <a:lnTo>
                    <a:pt x="736" y="89"/>
                  </a:lnTo>
                  <a:lnTo>
                    <a:pt x="760" y="89"/>
                  </a:lnTo>
                  <a:lnTo>
                    <a:pt x="784" y="89"/>
                  </a:lnTo>
                  <a:lnTo>
                    <a:pt x="808" y="85"/>
                  </a:lnTo>
                  <a:lnTo>
                    <a:pt x="832" y="85"/>
                  </a:lnTo>
                  <a:lnTo>
                    <a:pt x="856" y="85"/>
                  </a:lnTo>
                  <a:lnTo>
                    <a:pt x="880" y="85"/>
                  </a:lnTo>
                  <a:lnTo>
                    <a:pt x="904" y="81"/>
                  </a:lnTo>
                  <a:lnTo>
                    <a:pt x="936" y="77"/>
                  </a:lnTo>
                  <a:lnTo>
                    <a:pt x="960" y="77"/>
                  </a:lnTo>
                  <a:lnTo>
                    <a:pt x="984" y="70"/>
                  </a:lnTo>
                  <a:lnTo>
                    <a:pt x="1016" y="66"/>
                  </a:lnTo>
                  <a:lnTo>
                    <a:pt x="1040" y="62"/>
                  </a:lnTo>
                  <a:lnTo>
                    <a:pt x="1064" y="58"/>
                  </a:lnTo>
                  <a:lnTo>
                    <a:pt x="1088" y="54"/>
                  </a:lnTo>
                  <a:lnTo>
                    <a:pt x="1120" y="46"/>
                  </a:lnTo>
                  <a:lnTo>
                    <a:pt x="1144" y="46"/>
                  </a:lnTo>
                  <a:lnTo>
                    <a:pt x="1176" y="43"/>
                  </a:lnTo>
                  <a:lnTo>
                    <a:pt x="1200" y="39"/>
                  </a:lnTo>
                  <a:lnTo>
                    <a:pt x="1232" y="31"/>
                  </a:lnTo>
                  <a:lnTo>
                    <a:pt x="1264" y="31"/>
                  </a:lnTo>
                  <a:lnTo>
                    <a:pt x="1288" y="27"/>
                  </a:lnTo>
                  <a:lnTo>
                    <a:pt x="1312" y="27"/>
                  </a:lnTo>
                  <a:lnTo>
                    <a:pt x="1336" y="27"/>
                  </a:lnTo>
                  <a:lnTo>
                    <a:pt x="1360" y="27"/>
                  </a:lnTo>
                  <a:lnTo>
                    <a:pt x="1384" y="27"/>
                  </a:lnTo>
                  <a:lnTo>
                    <a:pt x="1408" y="27"/>
                  </a:lnTo>
                  <a:lnTo>
                    <a:pt x="1432" y="27"/>
                  </a:lnTo>
                  <a:lnTo>
                    <a:pt x="1456" y="27"/>
                  </a:lnTo>
                  <a:lnTo>
                    <a:pt x="1480" y="27"/>
                  </a:lnTo>
                  <a:lnTo>
                    <a:pt x="1504" y="27"/>
                  </a:lnTo>
                  <a:lnTo>
                    <a:pt x="1536" y="27"/>
                  </a:lnTo>
                  <a:lnTo>
                    <a:pt x="1568" y="31"/>
                  </a:lnTo>
                  <a:lnTo>
                    <a:pt x="1600" y="31"/>
                  </a:lnTo>
                  <a:lnTo>
                    <a:pt x="1624" y="31"/>
                  </a:lnTo>
                  <a:lnTo>
                    <a:pt x="1648" y="31"/>
                  </a:lnTo>
                  <a:lnTo>
                    <a:pt x="1672" y="23"/>
                  </a:lnTo>
                  <a:lnTo>
                    <a:pt x="1696" y="1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aphicFrame>
          <p:nvGraphicFramePr>
            <p:cNvPr id="24600" name="Object 24">
              <a:extLst>
                <a:ext uri="{FF2B5EF4-FFF2-40B4-BE49-F238E27FC236}">
                  <a16:creationId xmlns:a16="http://schemas.microsoft.com/office/drawing/2014/main" id="{720D573F-9AF7-C417-5465-69DFF147BB5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72" y="3256"/>
            <a:ext cx="1936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Art" r:id="rId3" imgW="3936960" imgH="3419280" progId="MS_ClipArt_Gallery.2">
                    <p:embed/>
                  </p:oleObj>
                </mc:Choice>
                <mc:Fallback>
                  <p:oleObj name="ClipArt" r:id="rId3" imgW="3936960" imgH="3419280" progId="MS_ClipArt_Gallery.2">
                    <p:embed/>
                    <p:pic>
                      <p:nvPicPr>
                        <p:cNvPr id="0" name="Object 2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" y="3256"/>
                          <a:ext cx="1936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636" name="Group 60">
              <a:extLst>
                <a:ext uri="{FF2B5EF4-FFF2-40B4-BE49-F238E27FC236}">
                  <a16:creationId xmlns:a16="http://schemas.microsoft.com/office/drawing/2014/main" id="{92324FBD-D1BB-5933-1FB8-4B5F66B12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3" y="3276"/>
              <a:ext cx="1931" cy="807"/>
              <a:chOff x="3653" y="3276"/>
              <a:chExt cx="1931" cy="807"/>
            </a:xfrm>
          </p:grpSpPr>
          <p:grpSp>
            <p:nvGrpSpPr>
              <p:cNvPr id="24611" name="Group 35">
                <a:extLst>
                  <a:ext uri="{FF2B5EF4-FFF2-40B4-BE49-F238E27FC236}">
                    <a16:creationId xmlns:a16="http://schemas.microsoft.com/office/drawing/2014/main" id="{AB248F1C-790B-67E5-391A-2812A0AB76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7" y="3276"/>
                <a:ext cx="1227" cy="807"/>
                <a:chOff x="4357" y="3276"/>
                <a:chExt cx="1227" cy="807"/>
              </a:xfrm>
            </p:grpSpPr>
            <p:sp>
              <p:nvSpPr>
                <p:cNvPr id="24601" name="Freeform 25">
                  <a:extLst>
                    <a:ext uri="{FF2B5EF4-FFF2-40B4-BE49-F238E27FC236}">
                      <a16:creationId xmlns:a16="http://schemas.microsoft.com/office/drawing/2014/main" id="{E853C0E6-7660-E255-A994-8C95C3131D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4" y="3631"/>
                  <a:ext cx="594" cy="452"/>
                </a:xfrm>
                <a:custGeom>
                  <a:avLst/>
                  <a:gdLst>
                    <a:gd name="T0" fmla="*/ 489 w 594"/>
                    <a:gd name="T1" fmla="*/ 0 h 452"/>
                    <a:gd name="T2" fmla="*/ 508 w 594"/>
                    <a:gd name="T3" fmla="*/ 3 h 452"/>
                    <a:gd name="T4" fmla="*/ 529 w 594"/>
                    <a:gd name="T5" fmla="*/ 12 h 452"/>
                    <a:gd name="T6" fmla="*/ 552 w 594"/>
                    <a:gd name="T7" fmla="*/ 24 h 452"/>
                    <a:gd name="T8" fmla="*/ 573 w 594"/>
                    <a:gd name="T9" fmla="*/ 41 h 452"/>
                    <a:gd name="T10" fmla="*/ 589 w 594"/>
                    <a:gd name="T11" fmla="*/ 58 h 452"/>
                    <a:gd name="T12" fmla="*/ 592 w 594"/>
                    <a:gd name="T13" fmla="*/ 78 h 452"/>
                    <a:gd name="T14" fmla="*/ 592 w 594"/>
                    <a:gd name="T15" fmla="*/ 95 h 452"/>
                    <a:gd name="T16" fmla="*/ 585 w 594"/>
                    <a:gd name="T17" fmla="*/ 118 h 452"/>
                    <a:gd name="T18" fmla="*/ 566 w 594"/>
                    <a:gd name="T19" fmla="*/ 136 h 452"/>
                    <a:gd name="T20" fmla="*/ 531 w 594"/>
                    <a:gd name="T21" fmla="*/ 154 h 452"/>
                    <a:gd name="T22" fmla="*/ 494 w 594"/>
                    <a:gd name="T23" fmla="*/ 178 h 452"/>
                    <a:gd name="T24" fmla="*/ 462 w 594"/>
                    <a:gd name="T25" fmla="*/ 195 h 452"/>
                    <a:gd name="T26" fmla="*/ 434 w 594"/>
                    <a:gd name="T27" fmla="*/ 209 h 452"/>
                    <a:gd name="T28" fmla="*/ 408 w 594"/>
                    <a:gd name="T29" fmla="*/ 228 h 452"/>
                    <a:gd name="T30" fmla="*/ 388 w 594"/>
                    <a:gd name="T31" fmla="*/ 256 h 452"/>
                    <a:gd name="T32" fmla="*/ 371 w 594"/>
                    <a:gd name="T33" fmla="*/ 270 h 452"/>
                    <a:gd name="T34" fmla="*/ 353 w 594"/>
                    <a:gd name="T35" fmla="*/ 279 h 452"/>
                    <a:gd name="T36" fmla="*/ 326 w 594"/>
                    <a:gd name="T37" fmla="*/ 283 h 452"/>
                    <a:gd name="T38" fmla="*/ 273 w 594"/>
                    <a:gd name="T39" fmla="*/ 282 h 452"/>
                    <a:gd name="T40" fmla="*/ 160 w 594"/>
                    <a:gd name="T41" fmla="*/ 279 h 452"/>
                    <a:gd name="T42" fmla="*/ 59 w 594"/>
                    <a:gd name="T43" fmla="*/ 301 h 452"/>
                    <a:gd name="T44" fmla="*/ 46 w 594"/>
                    <a:gd name="T45" fmla="*/ 348 h 452"/>
                    <a:gd name="T46" fmla="*/ 58 w 594"/>
                    <a:gd name="T47" fmla="*/ 396 h 452"/>
                    <a:gd name="T48" fmla="*/ 66 w 594"/>
                    <a:gd name="T49" fmla="*/ 424 h 452"/>
                    <a:gd name="T50" fmla="*/ 112 w 594"/>
                    <a:gd name="T51" fmla="*/ 425 h 452"/>
                    <a:gd name="T52" fmla="*/ 393 w 594"/>
                    <a:gd name="T53" fmla="*/ 451 h 452"/>
                    <a:gd name="T54" fmla="*/ 80 w 594"/>
                    <a:gd name="T55" fmla="*/ 443 h 452"/>
                    <a:gd name="T56" fmla="*/ 18 w 594"/>
                    <a:gd name="T57" fmla="*/ 419 h 452"/>
                    <a:gd name="T58" fmla="*/ 12 w 594"/>
                    <a:gd name="T59" fmla="*/ 365 h 452"/>
                    <a:gd name="T60" fmla="*/ 7 w 594"/>
                    <a:gd name="T61" fmla="*/ 298 h 452"/>
                    <a:gd name="T62" fmla="*/ 0 w 594"/>
                    <a:gd name="T6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94" h="452">
                      <a:moveTo>
                        <a:pt x="380" y="50"/>
                      </a:moveTo>
                      <a:lnTo>
                        <a:pt x="489" y="0"/>
                      </a:lnTo>
                      <a:lnTo>
                        <a:pt x="499" y="1"/>
                      </a:lnTo>
                      <a:lnTo>
                        <a:pt x="508" y="3"/>
                      </a:lnTo>
                      <a:lnTo>
                        <a:pt x="516" y="6"/>
                      </a:lnTo>
                      <a:lnTo>
                        <a:pt x="529" y="12"/>
                      </a:lnTo>
                      <a:lnTo>
                        <a:pt x="541" y="18"/>
                      </a:lnTo>
                      <a:lnTo>
                        <a:pt x="552" y="24"/>
                      </a:lnTo>
                      <a:lnTo>
                        <a:pt x="562" y="31"/>
                      </a:lnTo>
                      <a:lnTo>
                        <a:pt x="573" y="41"/>
                      </a:lnTo>
                      <a:lnTo>
                        <a:pt x="581" y="50"/>
                      </a:lnTo>
                      <a:lnTo>
                        <a:pt x="589" y="58"/>
                      </a:lnTo>
                      <a:lnTo>
                        <a:pt x="591" y="68"/>
                      </a:lnTo>
                      <a:lnTo>
                        <a:pt x="592" y="78"/>
                      </a:lnTo>
                      <a:lnTo>
                        <a:pt x="593" y="87"/>
                      </a:lnTo>
                      <a:lnTo>
                        <a:pt x="592" y="95"/>
                      </a:lnTo>
                      <a:lnTo>
                        <a:pt x="590" y="106"/>
                      </a:lnTo>
                      <a:lnTo>
                        <a:pt x="585" y="118"/>
                      </a:lnTo>
                      <a:lnTo>
                        <a:pt x="578" y="127"/>
                      </a:lnTo>
                      <a:lnTo>
                        <a:pt x="566" y="136"/>
                      </a:lnTo>
                      <a:lnTo>
                        <a:pt x="548" y="145"/>
                      </a:lnTo>
                      <a:lnTo>
                        <a:pt x="531" y="154"/>
                      </a:lnTo>
                      <a:lnTo>
                        <a:pt x="514" y="165"/>
                      </a:lnTo>
                      <a:lnTo>
                        <a:pt x="494" y="178"/>
                      </a:lnTo>
                      <a:lnTo>
                        <a:pt x="478" y="187"/>
                      </a:lnTo>
                      <a:lnTo>
                        <a:pt x="462" y="195"/>
                      </a:lnTo>
                      <a:lnTo>
                        <a:pt x="448" y="203"/>
                      </a:lnTo>
                      <a:lnTo>
                        <a:pt x="434" y="209"/>
                      </a:lnTo>
                      <a:lnTo>
                        <a:pt x="418" y="216"/>
                      </a:lnTo>
                      <a:lnTo>
                        <a:pt x="408" y="228"/>
                      </a:lnTo>
                      <a:lnTo>
                        <a:pt x="400" y="241"/>
                      </a:lnTo>
                      <a:lnTo>
                        <a:pt x="388" y="256"/>
                      </a:lnTo>
                      <a:lnTo>
                        <a:pt x="379" y="263"/>
                      </a:lnTo>
                      <a:lnTo>
                        <a:pt x="371" y="270"/>
                      </a:lnTo>
                      <a:lnTo>
                        <a:pt x="362" y="275"/>
                      </a:lnTo>
                      <a:lnTo>
                        <a:pt x="353" y="279"/>
                      </a:lnTo>
                      <a:lnTo>
                        <a:pt x="340" y="281"/>
                      </a:lnTo>
                      <a:lnTo>
                        <a:pt x="326" y="283"/>
                      </a:lnTo>
                      <a:lnTo>
                        <a:pt x="312" y="283"/>
                      </a:lnTo>
                      <a:lnTo>
                        <a:pt x="273" y="282"/>
                      </a:lnTo>
                      <a:lnTo>
                        <a:pt x="219" y="279"/>
                      </a:lnTo>
                      <a:lnTo>
                        <a:pt x="160" y="279"/>
                      </a:lnTo>
                      <a:lnTo>
                        <a:pt x="64" y="286"/>
                      </a:lnTo>
                      <a:lnTo>
                        <a:pt x="59" y="301"/>
                      </a:lnTo>
                      <a:lnTo>
                        <a:pt x="53" y="322"/>
                      </a:lnTo>
                      <a:lnTo>
                        <a:pt x="46" y="348"/>
                      </a:lnTo>
                      <a:lnTo>
                        <a:pt x="52" y="375"/>
                      </a:lnTo>
                      <a:lnTo>
                        <a:pt x="58" y="396"/>
                      </a:lnTo>
                      <a:lnTo>
                        <a:pt x="63" y="422"/>
                      </a:lnTo>
                      <a:lnTo>
                        <a:pt x="66" y="424"/>
                      </a:lnTo>
                      <a:lnTo>
                        <a:pt x="72" y="425"/>
                      </a:lnTo>
                      <a:lnTo>
                        <a:pt x="112" y="425"/>
                      </a:lnTo>
                      <a:lnTo>
                        <a:pt x="393" y="429"/>
                      </a:lnTo>
                      <a:lnTo>
                        <a:pt x="393" y="451"/>
                      </a:lnTo>
                      <a:lnTo>
                        <a:pt x="245" y="447"/>
                      </a:lnTo>
                      <a:lnTo>
                        <a:pt x="80" y="443"/>
                      </a:lnTo>
                      <a:lnTo>
                        <a:pt x="19" y="441"/>
                      </a:lnTo>
                      <a:lnTo>
                        <a:pt x="18" y="419"/>
                      </a:lnTo>
                      <a:lnTo>
                        <a:pt x="16" y="394"/>
                      </a:lnTo>
                      <a:lnTo>
                        <a:pt x="12" y="365"/>
                      </a:lnTo>
                      <a:lnTo>
                        <a:pt x="9" y="331"/>
                      </a:lnTo>
                      <a:lnTo>
                        <a:pt x="7" y="298"/>
                      </a:lnTo>
                      <a:lnTo>
                        <a:pt x="3" y="266"/>
                      </a:lnTo>
                      <a:lnTo>
                        <a:pt x="0" y="221"/>
                      </a:lnTo>
                      <a:lnTo>
                        <a:pt x="380" y="50"/>
                      </a:lnTo>
                    </a:path>
                  </a:pathLst>
                </a:custGeom>
                <a:solidFill>
                  <a:srgbClr val="00008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4610" name="Group 34">
                  <a:extLst>
                    <a:ext uri="{FF2B5EF4-FFF2-40B4-BE49-F238E27FC236}">
                      <a16:creationId xmlns:a16="http://schemas.microsoft.com/office/drawing/2014/main" id="{406AB75B-C5BD-52B0-8E3C-7F82CDD751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57" y="3276"/>
                  <a:ext cx="1227" cy="803"/>
                  <a:chOff x="4357" y="3276"/>
                  <a:chExt cx="1227" cy="803"/>
                </a:xfrm>
              </p:grpSpPr>
              <p:sp>
                <p:nvSpPr>
                  <p:cNvPr id="24602" name="Freeform 26">
                    <a:extLst>
                      <a:ext uri="{FF2B5EF4-FFF2-40B4-BE49-F238E27FC236}">
                        <a16:creationId xmlns:a16="http://schemas.microsoft.com/office/drawing/2014/main" id="{FB11B6C0-4256-818C-9AEB-7A94651160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7" y="3276"/>
                    <a:ext cx="1227" cy="803"/>
                  </a:xfrm>
                  <a:custGeom>
                    <a:avLst/>
                    <a:gdLst>
                      <a:gd name="T0" fmla="*/ 1158 w 1227"/>
                      <a:gd name="T1" fmla="*/ 147 h 803"/>
                      <a:gd name="T2" fmla="*/ 1153 w 1227"/>
                      <a:gd name="T3" fmla="*/ 134 h 803"/>
                      <a:gd name="T4" fmla="*/ 1226 w 1227"/>
                      <a:gd name="T5" fmla="*/ 100 h 803"/>
                      <a:gd name="T6" fmla="*/ 1164 w 1227"/>
                      <a:gd name="T7" fmla="*/ 109 h 803"/>
                      <a:gd name="T8" fmla="*/ 1184 w 1227"/>
                      <a:gd name="T9" fmla="*/ 72 h 803"/>
                      <a:gd name="T10" fmla="*/ 1135 w 1227"/>
                      <a:gd name="T11" fmla="*/ 72 h 803"/>
                      <a:gd name="T12" fmla="*/ 1045 w 1227"/>
                      <a:gd name="T13" fmla="*/ 102 h 803"/>
                      <a:gd name="T14" fmla="*/ 1017 w 1227"/>
                      <a:gd name="T15" fmla="*/ 96 h 803"/>
                      <a:gd name="T16" fmla="*/ 1000 w 1227"/>
                      <a:gd name="T17" fmla="*/ 89 h 803"/>
                      <a:gd name="T18" fmla="*/ 969 w 1227"/>
                      <a:gd name="T19" fmla="*/ 87 h 803"/>
                      <a:gd name="T20" fmla="*/ 948 w 1227"/>
                      <a:gd name="T21" fmla="*/ 82 h 803"/>
                      <a:gd name="T22" fmla="*/ 926 w 1227"/>
                      <a:gd name="T23" fmla="*/ 67 h 803"/>
                      <a:gd name="T24" fmla="*/ 927 w 1227"/>
                      <a:gd name="T25" fmla="*/ 31 h 803"/>
                      <a:gd name="T26" fmla="*/ 900 w 1227"/>
                      <a:gd name="T27" fmla="*/ 61 h 803"/>
                      <a:gd name="T28" fmla="*/ 892 w 1227"/>
                      <a:gd name="T29" fmla="*/ 36 h 803"/>
                      <a:gd name="T30" fmla="*/ 880 w 1227"/>
                      <a:gd name="T31" fmla="*/ 77 h 803"/>
                      <a:gd name="T32" fmla="*/ 831 w 1227"/>
                      <a:gd name="T33" fmla="*/ 101 h 803"/>
                      <a:gd name="T34" fmla="*/ 710 w 1227"/>
                      <a:gd name="T35" fmla="*/ 126 h 803"/>
                      <a:gd name="T36" fmla="*/ 602 w 1227"/>
                      <a:gd name="T37" fmla="*/ 154 h 803"/>
                      <a:gd name="T38" fmla="*/ 559 w 1227"/>
                      <a:gd name="T39" fmla="*/ 178 h 803"/>
                      <a:gd name="T40" fmla="*/ 626 w 1227"/>
                      <a:gd name="T41" fmla="*/ 190 h 803"/>
                      <a:gd name="T42" fmla="*/ 641 w 1227"/>
                      <a:gd name="T43" fmla="*/ 260 h 803"/>
                      <a:gd name="T44" fmla="*/ 625 w 1227"/>
                      <a:gd name="T45" fmla="*/ 308 h 803"/>
                      <a:gd name="T46" fmla="*/ 648 w 1227"/>
                      <a:gd name="T47" fmla="*/ 317 h 803"/>
                      <a:gd name="T48" fmla="*/ 708 w 1227"/>
                      <a:gd name="T49" fmla="*/ 315 h 803"/>
                      <a:gd name="T50" fmla="*/ 664 w 1227"/>
                      <a:gd name="T51" fmla="*/ 366 h 803"/>
                      <a:gd name="T52" fmla="*/ 580 w 1227"/>
                      <a:gd name="T53" fmla="*/ 435 h 803"/>
                      <a:gd name="T54" fmla="*/ 439 w 1227"/>
                      <a:gd name="T55" fmla="*/ 516 h 803"/>
                      <a:gd name="T56" fmla="*/ 404 w 1227"/>
                      <a:gd name="T57" fmla="*/ 575 h 803"/>
                      <a:gd name="T58" fmla="*/ 345 w 1227"/>
                      <a:gd name="T59" fmla="*/ 666 h 803"/>
                      <a:gd name="T60" fmla="*/ 272 w 1227"/>
                      <a:gd name="T61" fmla="*/ 720 h 803"/>
                      <a:gd name="T62" fmla="*/ 217 w 1227"/>
                      <a:gd name="T63" fmla="*/ 730 h 803"/>
                      <a:gd name="T64" fmla="*/ 136 w 1227"/>
                      <a:gd name="T65" fmla="*/ 741 h 803"/>
                      <a:gd name="T66" fmla="*/ 51 w 1227"/>
                      <a:gd name="T67" fmla="*/ 763 h 803"/>
                      <a:gd name="T68" fmla="*/ 5 w 1227"/>
                      <a:gd name="T69" fmla="*/ 779 h 803"/>
                      <a:gd name="T70" fmla="*/ 1 w 1227"/>
                      <a:gd name="T71" fmla="*/ 796 h 803"/>
                      <a:gd name="T72" fmla="*/ 82 w 1227"/>
                      <a:gd name="T73" fmla="*/ 802 h 803"/>
                      <a:gd name="T74" fmla="*/ 400 w 1227"/>
                      <a:gd name="T75" fmla="*/ 802 h 803"/>
                      <a:gd name="T76" fmla="*/ 447 w 1227"/>
                      <a:gd name="T77" fmla="*/ 798 h 803"/>
                      <a:gd name="T78" fmla="*/ 472 w 1227"/>
                      <a:gd name="T79" fmla="*/ 675 h 803"/>
                      <a:gd name="T80" fmla="*/ 500 w 1227"/>
                      <a:gd name="T81" fmla="*/ 602 h 803"/>
                      <a:gd name="T82" fmla="*/ 554 w 1227"/>
                      <a:gd name="T83" fmla="*/ 590 h 803"/>
                      <a:gd name="T84" fmla="*/ 658 w 1227"/>
                      <a:gd name="T85" fmla="*/ 586 h 803"/>
                      <a:gd name="T86" fmla="*/ 840 w 1227"/>
                      <a:gd name="T87" fmla="*/ 590 h 803"/>
                      <a:gd name="T88" fmla="*/ 881 w 1227"/>
                      <a:gd name="T89" fmla="*/ 587 h 803"/>
                      <a:gd name="T90" fmla="*/ 905 w 1227"/>
                      <a:gd name="T91" fmla="*/ 576 h 803"/>
                      <a:gd name="T92" fmla="*/ 924 w 1227"/>
                      <a:gd name="T93" fmla="*/ 557 h 803"/>
                      <a:gd name="T94" fmla="*/ 968 w 1227"/>
                      <a:gd name="T95" fmla="*/ 507 h 803"/>
                      <a:gd name="T96" fmla="*/ 1018 w 1227"/>
                      <a:gd name="T97" fmla="*/ 465 h 803"/>
                      <a:gd name="T98" fmla="*/ 1036 w 1227"/>
                      <a:gd name="T99" fmla="*/ 443 h 803"/>
                      <a:gd name="T100" fmla="*/ 1054 w 1227"/>
                      <a:gd name="T101" fmla="*/ 329 h 803"/>
                      <a:gd name="T102" fmla="*/ 1079 w 1227"/>
                      <a:gd name="T103" fmla="*/ 239 h 803"/>
                      <a:gd name="T104" fmla="*/ 1111 w 1227"/>
                      <a:gd name="T105" fmla="*/ 188 h 8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27" h="803">
                        <a:moveTo>
                          <a:pt x="1129" y="174"/>
                        </a:moveTo>
                        <a:lnTo>
                          <a:pt x="1143" y="164"/>
                        </a:lnTo>
                        <a:lnTo>
                          <a:pt x="1158" y="147"/>
                        </a:lnTo>
                        <a:lnTo>
                          <a:pt x="1178" y="132"/>
                        </a:lnTo>
                        <a:lnTo>
                          <a:pt x="1226" y="115"/>
                        </a:lnTo>
                        <a:lnTo>
                          <a:pt x="1153" y="134"/>
                        </a:lnTo>
                        <a:lnTo>
                          <a:pt x="1149" y="131"/>
                        </a:lnTo>
                        <a:lnTo>
                          <a:pt x="1145" y="129"/>
                        </a:lnTo>
                        <a:lnTo>
                          <a:pt x="1226" y="100"/>
                        </a:lnTo>
                        <a:lnTo>
                          <a:pt x="1186" y="108"/>
                        </a:lnTo>
                        <a:lnTo>
                          <a:pt x="1205" y="84"/>
                        </a:lnTo>
                        <a:lnTo>
                          <a:pt x="1164" y="109"/>
                        </a:lnTo>
                        <a:lnTo>
                          <a:pt x="1119" y="120"/>
                        </a:lnTo>
                        <a:lnTo>
                          <a:pt x="1109" y="118"/>
                        </a:lnTo>
                        <a:lnTo>
                          <a:pt x="1184" y="72"/>
                        </a:lnTo>
                        <a:lnTo>
                          <a:pt x="1137" y="86"/>
                        </a:lnTo>
                        <a:lnTo>
                          <a:pt x="1086" y="117"/>
                        </a:lnTo>
                        <a:lnTo>
                          <a:pt x="1135" y="72"/>
                        </a:lnTo>
                        <a:lnTo>
                          <a:pt x="1058" y="103"/>
                        </a:lnTo>
                        <a:lnTo>
                          <a:pt x="1105" y="69"/>
                        </a:lnTo>
                        <a:lnTo>
                          <a:pt x="1045" y="102"/>
                        </a:lnTo>
                        <a:lnTo>
                          <a:pt x="1033" y="98"/>
                        </a:lnTo>
                        <a:lnTo>
                          <a:pt x="1099" y="54"/>
                        </a:lnTo>
                        <a:lnTo>
                          <a:pt x="1017" y="96"/>
                        </a:lnTo>
                        <a:lnTo>
                          <a:pt x="1005" y="96"/>
                        </a:lnTo>
                        <a:lnTo>
                          <a:pt x="1061" y="58"/>
                        </a:lnTo>
                        <a:lnTo>
                          <a:pt x="1000" y="89"/>
                        </a:lnTo>
                        <a:lnTo>
                          <a:pt x="1037" y="52"/>
                        </a:lnTo>
                        <a:lnTo>
                          <a:pt x="998" y="77"/>
                        </a:lnTo>
                        <a:lnTo>
                          <a:pt x="969" y="87"/>
                        </a:lnTo>
                        <a:lnTo>
                          <a:pt x="1007" y="40"/>
                        </a:lnTo>
                        <a:lnTo>
                          <a:pt x="977" y="70"/>
                        </a:lnTo>
                        <a:lnTo>
                          <a:pt x="948" y="82"/>
                        </a:lnTo>
                        <a:lnTo>
                          <a:pt x="990" y="5"/>
                        </a:lnTo>
                        <a:lnTo>
                          <a:pt x="949" y="47"/>
                        </a:lnTo>
                        <a:lnTo>
                          <a:pt x="926" y="67"/>
                        </a:lnTo>
                        <a:lnTo>
                          <a:pt x="944" y="38"/>
                        </a:lnTo>
                        <a:lnTo>
                          <a:pt x="908" y="79"/>
                        </a:lnTo>
                        <a:lnTo>
                          <a:pt x="927" y="31"/>
                        </a:lnTo>
                        <a:lnTo>
                          <a:pt x="905" y="0"/>
                        </a:lnTo>
                        <a:lnTo>
                          <a:pt x="918" y="34"/>
                        </a:lnTo>
                        <a:lnTo>
                          <a:pt x="900" y="61"/>
                        </a:lnTo>
                        <a:lnTo>
                          <a:pt x="898" y="30"/>
                        </a:lnTo>
                        <a:lnTo>
                          <a:pt x="870" y="21"/>
                        </a:lnTo>
                        <a:lnTo>
                          <a:pt x="892" y="36"/>
                        </a:lnTo>
                        <a:lnTo>
                          <a:pt x="888" y="70"/>
                        </a:lnTo>
                        <a:lnTo>
                          <a:pt x="872" y="54"/>
                        </a:lnTo>
                        <a:lnTo>
                          <a:pt x="880" y="77"/>
                        </a:lnTo>
                        <a:lnTo>
                          <a:pt x="864" y="86"/>
                        </a:lnTo>
                        <a:lnTo>
                          <a:pt x="845" y="97"/>
                        </a:lnTo>
                        <a:lnTo>
                          <a:pt x="831" y="101"/>
                        </a:lnTo>
                        <a:lnTo>
                          <a:pt x="798" y="108"/>
                        </a:lnTo>
                        <a:lnTo>
                          <a:pt x="742" y="119"/>
                        </a:lnTo>
                        <a:lnTo>
                          <a:pt x="710" y="126"/>
                        </a:lnTo>
                        <a:lnTo>
                          <a:pt x="673" y="133"/>
                        </a:lnTo>
                        <a:lnTo>
                          <a:pt x="639" y="143"/>
                        </a:lnTo>
                        <a:lnTo>
                          <a:pt x="602" y="154"/>
                        </a:lnTo>
                        <a:lnTo>
                          <a:pt x="573" y="165"/>
                        </a:lnTo>
                        <a:lnTo>
                          <a:pt x="563" y="173"/>
                        </a:lnTo>
                        <a:lnTo>
                          <a:pt x="559" y="178"/>
                        </a:lnTo>
                        <a:lnTo>
                          <a:pt x="563" y="181"/>
                        </a:lnTo>
                        <a:lnTo>
                          <a:pt x="581" y="185"/>
                        </a:lnTo>
                        <a:lnTo>
                          <a:pt x="626" y="190"/>
                        </a:lnTo>
                        <a:lnTo>
                          <a:pt x="669" y="195"/>
                        </a:lnTo>
                        <a:lnTo>
                          <a:pt x="669" y="216"/>
                        </a:lnTo>
                        <a:lnTo>
                          <a:pt x="641" y="260"/>
                        </a:lnTo>
                        <a:lnTo>
                          <a:pt x="631" y="279"/>
                        </a:lnTo>
                        <a:lnTo>
                          <a:pt x="624" y="304"/>
                        </a:lnTo>
                        <a:lnTo>
                          <a:pt x="625" y="308"/>
                        </a:lnTo>
                        <a:lnTo>
                          <a:pt x="629" y="313"/>
                        </a:lnTo>
                        <a:lnTo>
                          <a:pt x="639" y="315"/>
                        </a:lnTo>
                        <a:lnTo>
                          <a:pt x="648" y="317"/>
                        </a:lnTo>
                        <a:lnTo>
                          <a:pt x="657" y="317"/>
                        </a:lnTo>
                        <a:lnTo>
                          <a:pt x="686" y="315"/>
                        </a:lnTo>
                        <a:lnTo>
                          <a:pt x="708" y="315"/>
                        </a:lnTo>
                        <a:lnTo>
                          <a:pt x="711" y="326"/>
                        </a:lnTo>
                        <a:lnTo>
                          <a:pt x="701" y="337"/>
                        </a:lnTo>
                        <a:lnTo>
                          <a:pt x="664" y="366"/>
                        </a:lnTo>
                        <a:lnTo>
                          <a:pt x="644" y="383"/>
                        </a:lnTo>
                        <a:lnTo>
                          <a:pt x="620" y="404"/>
                        </a:lnTo>
                        <a:lnTo>
                          <a:pt x="580" y="435"/>
                        </a:lnTo>
                        <a:lnTo>
                          <a:pt x="567" y="460"/>
                        </a:lnTo>
                        <a:lnTo>
                          <a:pt x="497" y="492"/>
                        </a:lnTo>
                        <a:lnTo>
                          <a:pt x="439" y="516"/>
                        </a:lnTo>
                        <a:lnTo>
                          <a:pt x="431" y="528"/>
                        </a:lnTo>
                        <a:lnTo>
                          <a:pt x="415" y="553"/>
                        </a:lnTo>
                        <a:lnTo>
                          <a:pt x="404" y="575"/>
                        </a:lnTo>
                        <a:lnTo>
                          <a:pt x="392" y="597"/>
                        </a:lnTo>
                        <a:lnTo>
                          <a:pt x="368" y="638"/>
                        </a:lnTo>
                        <a:lnTo>
                          <a:pt x="345" y="666"/>
                        </a:lnTo>
                        <a:lnTo>
                          <a:pt x="303" y="707"/>
                        </a:lnTo>
                        <a:lnTo>
                          <a:pt x="288" y="714"/>
                        </a:lnTo>
                        <a:lnTo>
                          <a:pt x="272" y="720"/>
                        </a:lnTo>
                        <a:lnTo>
                          <a:pt x="257" y="725"/>
                        </a:lnTo>
                        <a:lnTo>
                          <a:pt x="246" y="728"/>
                        </a:lnTo>
                        <a:lnTo>
                          <a:pt x="217" y="730"/>
                        </a:lnTo>
                        <a:lnTo>
                          <a:pt x="202" y="731"/>
                        </a:lnTo>
                        <a:lnTo>
                          <a:pt x="171" y="736"/>
                        </a:lnTo>
                        <a:lnTo>
                          <a:pt x="136" y="741"/>
                        </a:lnTo>
                        <a:lnTo>
                          <a:pt x="106" y="747"/>
                        </a:lnTo>
                        <a:lnTo>
                          <a:pt x="80" y="754"/>
                        </a:lnTo>
                        <a:lnTo>
                          <a:pt x="51" y="763"/>
                        </a:lnTo>
                        <a:lnTo>
                          <a:pt x="32" y="768"/>
                        </a:lnTo>
                        <a:lnTo>
                          <a:pt x="13" y="775"/>
                        </a:lnTo>
                        <a:lnTo>
                          <a:pt x="5" y="779"/>
                        </a:lnTo>
                        <a:lnTo>
                          <a:pt x="0" y="786"/>
                        </a:lnTo>
                        <a:lnTo>
                          <a:pt x="1" y="790"/>
                        </a:lnTo>
                        <a:lnTo>
                          <a:pt x="1" y="796"/>
                        </a:lnTo>
                        <a:lnTo>
                          <a:pt x="10" y="796"/>
                        </a:lnTo>
                        <a:lnTo>
                          <a:pt x="29" y="798"/>
                        </a:lnTo>
                        <a:lnTo>
                          <a:pt x="82" y="802"/>
                        </a:lnTo>
                        <a:lnTo>
                          <a:pt x="157" y="798"/>
                        </a:lnTo>
                        <a:lnTo>
                          <a:pt x="285" y="802"/>
                        </a:lnTo>
                        <a:lnTo>
                          <a:pt x="400" y="802"/>
                        </a:lnTo>
                        <a:lnTo>
                          <a:pt x="429" y="801"/>
                        </a:lnTo>
                        <a:lnTo>
                          <a:pt x="440" y="800"/>
                        </a:lnTo>
                        <a:lnTo>
                          <a:pt x="447" y="798"/>
                        </a:lnTo>
                        <a:lnTo>
                          <a:pt x="451" y="787"/>
                        </a:lnTo>
                        <a:lnTo>
                          <a:pt x="458" y="751"/>
                        </a:lnTo>
                        <a:lnTo>
                          <a:pt x="472" y="675"/>
                        </a:lnTo>
                        <a:lnTo>
                          <a:pt x="477" y="642"/>
                        </a:lnTo>
                        <a:lnTo>
                          <a:pt x="490" y="613"/>
                        </a:lnTo>
                        <a:lnTo>
                          <a:pt x="500" y="602"/>
                        </a:lnTo>
                        <a:lnTo>
                          <a:pt x="512" y="596"/>
                        </a:lnTo>
                        <a:lnTo>
                          <a:pt x="529" y="593"/>
                        </a:lnTo>
                        <a:lnTo>
                          <a:pt x="554" y="590"/>
                        </a:lnTo>
                        <a:lnTo>
                          <a:pt x="577" y="587"/>
                        </a:lnTo>
                        <a:lnTo>
                          <a:pt x="612" y="587"/>
                        </a:lnTo>
                        <a:lnTo>
                          <a:pt x="658" y="586"/>
                        </a:lnTo>
                        <a:lnTo>
                          <a:pt x="744" y="588"/>
                        </a:lnTo>
                        <a:lnTo>
                          <a:pt x="819" y="590"/>
                        </a:lnTo>
                        <a:lnTo>
                          <a:pt x="840" y="590"/>
                        </a:lnTo>
                        <a:lnTo>
                          <a:pt x="855" y="590"/>
                        </a:lnTo>
                        <a:lnTo>
                          <a:pt x="870" y="588"/>
                        </a:lnTo>
                        <a:lnTo>
                          <a:pt x="881" y="587"/>
                        </a:lnTo>
                        <a:lnTo>
                          <a:pt x="891" y="585"/>
                        </a:lnTo>
                        <a:lnTo>
                          <a:pt x="898" y="581"/>
                        </a:lnTo>
                        <a:lnTo>
                          <a:pt x="905" y="576"/>
                        </a:lnTo>
                        <a:lnTo>
                          <a:pt x="910" y="571"/>
                        </a:lnTo>
                        <a:lnTo>
                          <a:pt x="917" y="564"/>
                        </a:lnTo>
                        <a:lnTo>
                          <a:pt x="924" y="557"/>
                        </a:lnTo>
                        <a:lnTo>
                          <a:pt x="940" y="540"/>
                        </a:lnTo>
                        <a:lnTo>
                          <a:pt x="953" y="524"/>
                        </a:lnTo>
                        <a:lnTo>
                          <a:pt x="968" y="507"/>
                        </a:lnTo>
                        <a:lnTo>
                          <a:pt x="984" y="493"/>
                        </a:lnTo>
                        <a:lnTo>
                          <a:pt x="1004" y="475"/>
                        </a:lnTo>
                        <a:lnTo>
                          <a:pt x="1018" y="465"/>
                        </a:lnTo>
                        <a:lnTo>
                          <a:pt x="1029" y="456"/>
                        </a:lnTo>
                        <a:lnTo>
                          <a:pt x="1034" y="451"/>
                        </a:lnTo>
                        <a:lnTo>
                          <a:pt x="1036" y="443"/>
                        </a:lnTo>
                        <a:lnTo>
                          <a:pt x="1040" y="417"/>
                        </a:lnTo>
                        <a:lnTo>
                          <a:pt x="1049" y="357"/>
                        </a:lnTo>
                        <a:lnTo>
                          <a:pt x="1054" y="329"/>
                        </a:lnTo>
                        <a:lnTo>
                          <a:pt x="1045" y="303"/>
                        </a:lnTo>
                        <a:lnTo>
                          <a:pt x="1040" y="278"/>
                        </a:lnTo>
                        <a:lnTo>
                          <a:pt x="1079" y="239"/>
                        </a:lnTo>
                        <a:lnTo>
                          <a:pt x="1091" y="220"/>
                        </a:lnTo>
                        <a:lnTo>
                          <a:pt x="1102" y="203"/>
                        </a:lnTo>
                        <a:lnTo>
                          <a:pt x="1111" y="188"/>
                        </a:lnTo>
                        <a:lnTo>
                          <a:pt x="1129" y="174"/>
                        </a:lnTo>
                      </a:path>
                    </a:pathLst>
                  </a:custGeom>
                  <a:solidFill>
                    <a:srgbClr val="DFD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grpSp>
                <p:nvGrpSpPr>
                  <p:cNvPr id="24609" name="Group 33">
                    <a:extLst>
                      <a:ext uri="{FF2B5EF4-FFF2-40B4-BE49-F238E27FC236}">
                        <a16:creationId xmlns:a16="http://schemas.microsoft.com/office/drawing/2014/main" id="{867DADE4-07EF-6C32-B1CE-8A38352B9B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967" y="3380"/>
                    <a:ext cx="359" cy="385"/>
                    <a:chOff x="4967" y="3380"/>
                    <a:chExt cx="359" cy="385"/>
                  </a:xfrm>
                </p:grpSpPr>
                <p:grpSp>
                  <p:nvGrpSpPr>
                    <p:cNvPr id="24605" name="Group 29">
                      <a:extLst>
                        <a:ext uri="{FF2B5EF4-FFF2-40B4-BE49-F238E27FC236}">
                          <a16:creationId xmlns:a16="http://schemas.microsoft.com/office/drawing/2014/main" id="{94034019-2948-1853-D14F-8DCC95D8D8C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80" y="3380"/>
                      <a:ext cx="77" cy="71"/>
                      <a:chOff x="5180" y="3380"/>
                      <a:chExt cx="77" cy="71"/>
                    </a:xfrm>
                  </p:grpSpPr>
                  <p:sp>
                    <p:nvSpPr>
                      <p:cNvPr id="24603" name="Oval 27">
                        <a:extLst>
                          <a:ext uri="{FF2B5EF4-FFF2-40B4-BE49-F238E27FC236}">
                            <a16:creationId xmlns:a16="http://schemas.microsoft.com/office/drawing/2014/main" id="{A005E4B1-D341-014D-127D-C0F4A1FC5E4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180" y="3405"/>
                        <a:ext cx="15" cy="46"/>
                      </a:xfrm>
                      <a:prstGeom prst="ellipse">
                        <a:avLst/>
                      </a:prstGeom>
                      <a:solidFill>
                        <a:srgbClr val="DFD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4604" name="Freeform 28">
                        <a:extLst>
                          <a:ext uri="{FF2B5EF4-FFF2-40B4-BE49-F238E27FC236}">
                            <a16:creationId xmlns:a16="http://schemas.microsoft.com/office/drawing/2014/main" id="{4C39C535-343E-45E0-F66F-62E2C33DB84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215" y="3380"/>
                        <a:ext cx="42" cy="35"/>
                      </a:xfrm>
                      <a:custGeom>
                        <a:avLst/>
                        <a:gdLst>
                          <a:gd name="T0" fmla="*/ 0 w 42"/>
                          <a:gd name="T1" fmla="*/ 0 h 35"/>
                          <a:gd name="T2" fmla="*/ 12 w 42"/>
                          <a:gd name="T3" fmla="*/ 1 h 35"/>
                          <a:gd name="T4" fmla="*/ 21 w 42"/>
                          <a:gd name="T5" fmla="*/ 2 h 35"/>
                          <a:gd name="T6" fmla="*/ 27 w 42"/>
                          <a:gd name="T7" fmla="*/ 5 h 35"/>
                          <a:gd name="T8" fmla="*/ 33 w 42"/>
                          <a:gd name="T9" fmla="*/ 9 h 35"/>
                          <a:gd name="T10" fmla="*/ 37 w 42"/>
                          <a:gd name="T11" fmla="*/ 15 h 35"/>
                          <a:gd name="T12" fmla="*/ 40 w 42"/>
                          <a:gd name="T13" fmla="*/ 22 h 35"/>
                          <a:gd name="T14" fmla="*/ 41 w 42"/>
                          <a:gd name="T15" fmla="*/ 28 h 35"/>
                          <a:gd name="T16" fmla="*/ 40 w 42"/>
                          <a:gd name="T17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2" h="35">
                            <a:moveTo>
                              <a:pt x="0" y="0"/>
                            </a:moveTo>
                            <a:lnTo>
                              <a:pt x="12" y="1"/>
                            </a:lnTo>
                            <a:lnTo>
                              <a:pt x="21" y="2"/>
                            </a:lnTo>
                            <a:lnTo>
                              <a:pt x="27" y="5"/>
                            </a:lnTo>
                            <a:lnTo>
                              <a:pt x="33" y="9"/>
                            </a:lnTo>
                            <a:lnTo>
                              <a:pt x="37" y="15"/>
                            </a:lnTo>
                            <a:lnTo>
                              <a:pt x="40" y="22"/>
                            </a:lnTo>
                            <a:lnTo>
                              <a:pt x="41" y="28"/>
                            </a:lnTo>
                            <a:lnTo>
                              <a:pt x="40" y="34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  <p:grpSp>
                  <p:nvGrpSpPr>
                    <p:cNvPr id="24608" name="Group 32">
                      <a:extLst>
                        <a:ext uri="{FF2B5EF4-FFF2-40B4-BE49-F238E27FC236}">
                          <a16:creationId xmlns:a16="http://schemas.microsoft.com/office/drawing/2014/main" id="{2828F889-E16E-F2AD-8FBE-C25011629D8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67" y="3540"/>
                      <a:ext cx="359" cy="225"/>
                      <a:chOff x="4967" y="3540"/>
                      <a:chExt cx="359" cy="225"/>
                    </a:xfrm>
                  </p:grpSpPr>
                  <p:sp>
                    <p:nvSpPr>
                      <p:cNvPr id="24606" name="Freeform 30">
                        <a:extLst>
                          <a:ext uri="{FF2B5EF4-FFF2-40B4-BE49-F238E27FC236}">
                            <a16:creationId xmlns:a16="http://schemas.microsoft.com/office/drawing/2014/main" id="{089BE13A-C91F-36EB-3A57-E60417C8D51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67" y="3667"/>
                        <a:ext cx="359" cy="98"/>
                      </a:xfrm>
                      <a:custGeom>
                        <a:avLst/>
                        <a:gdLst>
                          <a:gd name="T0" fmla="*/ 358 w 359"/>
                          <a:gd name="T1" fmla="*/ 0 h 98"/>
                          <a:gd name="T2" fmla="*/ 341 w 359"/>
                          <a:gd name="T3" fmla="*/ 10 h 98"/>
                          <a:gd name="T4" fmla="*/ 310 w 359"/>
                          <a:gd name="T5" fmla="*/ 27 h 98"/>
                          <a:gd name="T6" fmla="*/ 277 w 359"/>
                          <a:gd name="T7" fmla="*/ 45 h 98"/>
                          <a:gd name="T8" fmla="*/ 245 w 359"/>
                          <a:gd name="T9" fmla="*/ 61 h 98"/>
                          <a:gd name="T10" fmla="*/ 219 w 359"/>
                          <a:gd name="T11" fmla="*/ 73 h 98"/>
                          <a:gd name="T12" fmla="*/ 197 w 359"/>
                          <a:gd name="T13" fmla="*/ 81 h 98"/>
                          <a:gd name="T14" fmla="*/ 183 w 359"/>
                          <a:gd name="T15" fmla="*/ 86 h 98"/>
                          <a:gd name="T16" fmla="*/ 168 w 359"/>
                          <a:gd name="T17" fmla="*/ 90 h 98"/>
                          <a:gd name="T18" fmla="*/ 147 w 359"/>
                          <a:gd name="T19" fmla="*/ 93 h 98"/>
                          <a:gd name="T20" fmla="*/ 121 w 359"/>
                          <a:gd name="T21" fmla="*/ 96 h 98"/>
                          <a:gd name="T22" fmla="*/ 98 w 359"/>
                          <a:gd name="T23" fmla="*/ 97 h 98"/>
                          <a:gd name="T24" fmla="*/ 83 w 359"/>
                          <a:gd name="T25" fmla="*/ 97 h 98"/>
                          <a:gd name="T26" fmla="*/ 65 w 359"/>
                          <a:gd name="T27" fmla="*/ 93 h 98"/>
                          <a:gd name="T28" fmla="*/ 51 w 359"/>
                          <a:gd name="T29" fmla="*/ 90 h 98"/>
                          <a:gd name="T30" fmla="*/ 36 w 359"/>
                          <a:gd name="T31" fmla="*/ 88 h 98"/>
                          <a:gd name="T32" fmla="*/ 19 w 359"/>
                          <a:gd name="T33" fmla="*/ 86 h 98"/>
                          <a:gd name="T34" fmla="*/ 0 w 359"/>
                          <a:gd name="T35" fmla="*/ 85 h 9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359" h="98">
                            <a:moveTo>
                              <a:pt x="358" y="0"/>
                            </a:moveTo>
                            <a:lnTo>
                              <a:pt x="341" y="10"/>
                            </a:lnTo>
                            <a:lnTo>
                              <a:pt x="310" y="27"/>
                            </a:lnTo>
                            <a:lnTo>
                              <a:pt x="277" y="45"/>
                            </a:lnTo>
                            <a:lnTo>
                              <a:pt x="245" y="61"/>
                            </a:lnTo>
                            <a:lnTo>
                              <a:pt x="219" y="73"/>
                            </a:lnTo>
                            <a:lnTo>
                              <a:pt x="197" y="81"/>
                            </a:lnTo>
                            <a:lnTo>
                              <a:pt x="183" y="86"/>
                            </a:lnTo>
                            <a:lnTo>
                              <a:pt x="168" y="90"/>
                            </a:lnTo>
                            <a:lnTo>
                              <a:pt x="147" y="93"/>
                            </a:lnTo>
                            <a:lnTo>
                              <a:pt x="121" y="96"/>
                            </a:lnTo>
                            <a:lnTo>
                              <a:pt x="98" y="97"/>
                            </a:lnTo>
                            <a:lnTo>
                              <a:pt x="83" y="97"/>
                            </a:lnTo>
                            <a:lnTo>
                              <a:pt x="65" y="93"/>
                            </a:lnTo>
                            <a:lnTo>
                              <a:pt x="51" y="90"/>
                            </a:lnTo>
                            <a:lnTo>
                              <a:pt x="36" y="88"/>
                            </a:lnTo>
                            <a:lnTo>
                              <a:pt x="19" y="86"/>
                            </a:lnTo>
                            <a:lnTo>
                              <a:pt x="0" y="8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4607" name="Freeform 31">
                        <a:extLst>
                          <a:ext uri="{FF2B5EF4-FFF2-40B4-BE49-F238E27FC236}">
                            <a16:creationId xmlns:a16="http://schemas.microsoft.com/office/drawing/2014/main" id="{F41A7625-409E-1B7B-6ECF-C5CB3EABE8D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67" y="3540"/>
                        <a:ext cx="209" cy="166"/>
                      </a:xfrm>
                      <a:custGeom>
                        <a:avLst/>
                        <a:gdLst>
                          <a:gd name="T0" fmla="*/ 0 w 209"/>
                          <a:gd name="T1" fmla="*/ 62 h 166"/>
                          <a:gd name="T2" fmla="*/ 7 w 209"/>
                          <a:gd name="T3" fmla="*/ 51 h 166"/>
                          <a:gd name="T4" fmla="*/ 10 w 209"/>
                          <a:gd name="T5" fmla="*/ 41 h 166"/>
                          <a:gd name="T6" fmla="*/ 11 w 209"/>
                          <a:gd name="T7" fmla="*/ 29 h 166"/>
                          <a:gd name="T8" fmla="*/ 9 w 209"/>
                          <a:gd name="T9" fmla="*/ 22 h 166"/>
                          <a:gd name="T10" fmla="*/ 6 w 209"/>
                          <a:gd name="T11" fmla="*/ 15 h 166"/>
                          <a:gd name="T12" fmla="*/ 8 w 209"/>
                          <a:gd name="T13" fmla="*/ 8 h 166"/>
                          <a:gd name="T14" fmla="*/ 11 w 209"/>
                          <a:gd name="T15" fmla="*/ 1 h 166"/>
                          <a:gd name="T16" fmla="*/ 15 w 209"/>
                          <a:gd name="T17" fmla="*/ 1 h 166"/>
                          <a:gd name="T18" fmla="*/ 19 w 209"/>
                          <a:gd name="T19" fmla="*/ 1 h 166"/>
                          <a:gd name="T20" fmla="*/ 29 w 209"/>
                          <a:gd name="T21" fmla="*/ 8 h 166"/>
                          <a:gd name="T22" fmla="*/ 40 w 209"/>
                          <a:gd name="T23" fmla="*/ 13 h 166"/>
                          <a:gd name="T24" fmla="*/ 57 w 209"/>
                          <a:gd name="T25" fmla="*/ 13 h 166"/>
                          <a:gd name="T26" fmla="*/ 64 w 209"/>
                          <a:gd name="T27" fmla="*/ 6 h 166"/>
                          <a:gd name="T28" fmla="*/ 70 w 209"/>
                          <a:gd name="T29" fmla="*/ 2 h 166"/>
                          <a:gd name="T30" fmla="*/ 83 w 209"/>
                          <a:gd name="T31" fmla="*/ 1 h 166"/>
                          <a:gd name="T32" fmla="*/ 96 w 209"/>
                          <a:gd name="T33" fmla="*/ 0 h 166"/>
                          <a:gd name="T34" fmla="*/ 103 w 209"/>
                          <a:gd name="T35" fmla="*/ 6 h 166"/>
                          <a:gd name="T36" fmla="*/ 109 w 209"/>
                          <a:gd name="T37" fmla="*/ 13 h 166"/>
                          <a:gd name="T38" fmla="*/ 129 w 209"/>
                          <a:gd name="T39" fmla="*/ 13 h 166"/>
                          <a:gd name="T40" fmla="*/ 134 w 209"/>
                          <a:gd name="T41" fmla="*/ 10 h 166"/>
                          <a:gd name="T42" fmla="*/ 141 w 209"/>
                          <a:gd name="T43" fmla="*/ 6 h 166"/>
                          <a:gd name="T44" fmla="*/ 148 w 209"/>
                          <a:gd name="T45" fmla="*/ 4 h 166"/>
                          <a:gd name="T46" fmla="*/ 154 w 209"/>
                          <a:gd name="T47" fmla="*/ 5 h 166"/>
                          <a:gd name="T48" fmla="*/ 161 w 209"/>
                          <a:gd name="T49" fmla="*/ 7 h 166"/>
                          <a:gd name="T50" fmla="*/ 165 w 209"/>
                          <a:gd name="T51" fmla="*/ 10 h 166"/>
                          <a:gd name="T52" fmla="*/ 165 w 209"/>
                          <a:gd name="T53" fmla="*/ 28 h 166"/>
                          <a:gd name="T54" fmla="*/ 176 w 209"/>
                          <a:gd name="T55" fmla="*/ 27 h 166"/>
                          <a:gd name="T56" fmla="*/ 191 w 209"/>
                          <a:gd name="T57" fmla="*/ 25 h 166"/>
                          <a:gd name="T58" fmla="*/ 203 w 209"/>
                          <a:gd name="T59" fmla="*/ 26 h 166"/>
                          <a:gd name="T60" fmla="*/ 204 w 209"/>
                          <a:gd name="T61" fmla="*/ 28 h 166"/>
                          <a:gd name="T62" fmla="*/ 204 w 209"/>
                          <a:gd name="T63" fmla="*/ 31 h 166"/>
                          <a:gd name="T64" fmla="*/ 200 w 209"/>
                          <a:gd name="T65" fmla="*/ 40 h 166"/>
                          <a:gd name="T66" fmla="*/ 193 w 209"/>
                          <a:gd name="T67" fmla="*/ 49 h 166"/>
                          <a:gd name="T68" fmla="*/ 190 w 209"/>
                          <a:gd name="T69" fmla="*/ 55 h 166"/>
                          <a:gd name="T70" fmla="*/ 208 w 209"/>
                          <a:gd name="T71" fmla="*/ 90 h 166"/>
                          <a:gd name="T72" fmla="*/ 200 w 209"/>
                          <a:gd name="T73" fmla="*/ 94 h 166"/>
                          <a:gd name="T74" fmla="*/ 182 w 209"/>
                          <a:gd name="T75" fmla="*/ 99 h 166"/>
                          <a:gd name="T76" fmla="*/ 130 w 209"/>
                          <a:gd name="T77" fmla="*/ 114 h 166"/>
                          <a:gd name="T78" fmla="*/ 110 w 209"/>
                          <a:gd name="T79" fmla="*/ 114 h 166"/>
                          <a:gd name="T80" fmla="*/ 82 w 209"/>
                          <a:gd name="T81" fmla="*/ 126 h 166"/>
                          <a:gd name="T82" fmla="*/ 11 w 209"/>
                          <a:gd name="T83" fmla="*/ 165 h 1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</a:cxnLst>
                        <a:rect l="0" t="0" r="r" b="b"/>
                        <a:pathLst>
                          <a:path w="209" h="166">
                            <a:moveTo>
                              <a:pt x="0" y="62"/>
                            </a:moveTo>
                            <a:lnTo>
                              <a:pt x="7" y="51"/>
                            </a:lnTo>
                            <a:lnTo>
                              <a:pt x="10" y="41"/>
                            </a:lnTo>
                            <a:lnTo>
                              <a:pt x="11" y="29"/>
                            </a:lnTo>
                            <a:lnTo>
                              <a:pt x="9" y="22"/>
                            </a:lnTo>
                            <a:lnTo>
                              <a:pt x="6" y="15"/>
                            </a:lnTo>
                            <a:lnTo>
                              <a:pt x="8" y="8"/>
                            </a:lnTo>
                            <a:lnTo>
                              <a:pt x="11" y="1"/>
                            </a:lnTo>
                            <a:lnTo>
                              <a:pt x="15" y="1"/>
                            </a:lnTo>
                            <a:lnTo>
                              <a:pt x="19" y="1"/>
                            </a:lnTo>
                            <a:lnTo>
                              <a:pt x="29" y="8"/>
                            </a:lnTo>
                            <a:lnTo>
                              <a:pt x="40" y="13"/>
                            </a:lnTo>
                            <a:lnTo>
                              <a:pt x="57" y="13"/>
                            </a:lnTo>
                            <a:lnTo>
                              <a:pt x="64" y="6"/>
                            </a:lnTo>
                            <a:lnTo>
                              <a:pt x="70" y="2"/>
                            </a:lnTo>
                            <a:lnTo>
                              <a:pt x="83" y="1"/>
                            </a:lnTo>
                            <a:lnTo>
                              <a:pt x="96" y="0"/>
                            </a:lnTo>
                            <a:lnTo>
                              <a:pt x="103" y="6"/>
                            </a:lnTo>
                            <a:lnTo>
                              <a:pt x="109" y="13"/>
                            </a:lnTo>
                            <a:lnTo>
                              <a:pt x="129" y="13"/>
                            </a:lnTo>
                            <a:lnTo>
                              <a:pt x="134" y="10"/>
                            </a:lnTo>
                            <a:lnTo>
                              <a:pt x="141" y="6"/>
                            </a:lnTo>
                            <a:lnTo>
                              <a:pt x="148" y="4"/>
                            </a:lnTo>
                            <a:lnTo>
                              <a:pt x="154" y="5"/>
                            </a:lnTo>
                            <a:lnTo>
                              <a:pt x="161" y="7"/>
                            </a:lnTo>
                            <a:lnTo>
                              <a:pt x="165" y="10"/>
                            </a:lnTo>
                            <a:lnTo>
                              <a:pt x="165" y="28"/>
                            </a:lnTo>
                            <a:lnTo>
                              <a:pt x="176" y="27"/>
                            </a:lnTo>
                            <a:lnTo>
                              <a:pt x="191" y="25"/>
                            </a:lnTo>
                            <a:lnTo>
                              <a:pt x="203" y="26"/>
                            </a:lnTo>
                            <a:lnTo>
                              <a:pt x="204" y="28"/>
                            </a:lnTo>
                            <a:lnTo>
                              <a:pt x="204" y="31"/>
                            </a:lnTo>
                            <a:lnTo>
                              <a:pt x="200" y="40"/>
                            </a:lnTo>
                            <a:lnTo>
                              <a:pt x="193" y="49"/>
                            </a:lnTo>
                            <a:lnTo>
                              <a:pt x="190" y="55"/>
                            </a:lnTo>
                            <a:lnTo>
                              <a:pt x="208" y="90"/>
                            </a:lnTo>
                            <a:lnTo>
                              <a:pt x="200" y="94"/>
                            </a:lnTo>
                            <a:lnTo>
                              <a:pt x="182" y="99"/>
                            </a:lnTo>
                            <a:lnTo>
                              <a:pt x="130" y="114"/>
                            </a:lnTo>
                            <a:lnTo>
                              <a:pt x="110" y="114"/>
                            </a:lnTo>
                            <a:lnTo>
                              <a:pt x="82" y="126"/>
                            </a:lnTo>
                            <a:lnTo>
                              <a:pt x="11" y="16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</p:grpSp>
            </p:grpSp>
          </p:grpSp>
          <p:sp>
            <p:nvSpPr>
              <p:cNvPr id="24612" name="Freeform 36">
                <a:extLst>
                  <a:ext uri="{FF2B5EF4-FFF2-40B4-BE49-F238E27FC236}">
                    <a16:creationId xmlns:a16="http://schemas.microsoft.com/office/drawing/2014/main" id="{198B36C3-C349-D37D-A2A3-34F207D2B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3686"/>
                <a:ext cx="981" cy="397"/>
              </a:xfrm>
              <a:custGeom>
                <a:avLst/>
                <a:gdLst>
                  <a:gd name="T0" fmla="*/ 0 w 981"/>
                  <a:gd name="T1" fmla="*/ 395 h 397"/>
                  <a:gd name="T2" fmla="*/ 0 w 981"/>
                  <a:gd name="T3" fmla="*/ 191 h 397"/>
                  <a:gd name="T4" fmla="*/ 15 w 981"/>
                  <a:gd name="T5" fmla="*/ 29 h 397"/>
                  <a:gd name="T6" fmla="*/ 494 w 981"/>
                  <a:gd name="T7" fmla="*/ 0 h 397"/>
                  <a:gd name="T8" fmla="*/ 963 w 981"/>
                  <a:gd name="T9" fmla="*/ 33 h 397"/>
                  <a:gd name="T10" fmla="*/ 980 w 981"/>
                  <a:gd name="T11" fmla="*/ 191 h 397"/>
                  <a:gd name="T12" fmla="*/ 980 w 981"/>
                  <a:gd name="T13" fmla="*/ 392 h 397"/>
                  <a:gd name="T14" fmla="*/ 897 w 981"/>
                  <a:gd name="T15" fmla="*/ 392 h 397"/>
                  <a:gd name="T16" fmla="*/ 889 w 981"/>
                  <a:gd name="T17" fmla="*/ 106 h 397"/>
                  <a:gd name="T18" fmla="*/ 91 w 981"/>
                  <a:gd name="T19" fmla="*/ 106 h 397"/>
                  <a:gd name="T20" fmla="*/ 83 w 981"/>
                  <a:gd name="T21" fmla="*/ 396 h 397"/>
                  <a:gd name="T22" fmla="*/ 0 w 981"/>
                  <a:gd name="T23" fmla="*/ 39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81" h="397">
                    <a:moveTo>
                      <a:pt x="0" y="395"/>
                    </a:moveTo>
                    <a:lnTo>
                      <a:pt x="0" y="191"/>
                    </a:lnTo>
                    <a:lnTo>
                      <a:pt x="15" y="29"/>
                    </a:lnTo>
                    <a:lnTo>
                      <a:pt x="494" y="0"/>
                    </a:lnTo>
                    <a:lnTo>
                      <a:pt x="963" y="33"/>
                    </a:lnTo>
                    <a:lnTo>
                      <a:pt x="980" y="191"/>
                    </a:lnTo>
                    <a:lnTo>
                      <a:pt x="980" y="392"/>
                    </a:lnTo>
                    <a:lnTo>
                      <a:pt x="897" y="392"/>
                    </a:lnTo>
                    <a:lnTo>
                      <a:pt x="889" y="106"/>
                    </a:lnTo>
                    <a:lnTo>
                      <a:pt x="91" y="106"/>
                    </a:lnTo>
                    <a:lnTo>
                      <a:pt x="83" y="396"/>
                    </a:lnTo>
                    <a:lnTo>
                      <a:pt x="0" y="395"/>
                    </a:lnTo>
                  </a:path>
                </a:pathLst>
              </a:custGeom>
              <a:solidFill>
                <a:srgbClr val="0000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4629" name="Group 53">
                <a:extLst>
                  <a:ext uri="{FF2B5EF4-FFF2-40B4-BE49-F238E27FC236}">
                    <a16:creationId xmlns:a16="http://schemas.microsoft.com/office/drawing/2014/main" id="{E1C6DB23-A5BC-6610-7F8A-62B4A0768F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1" y="3677"/>
                <a:ext cx="413" cy="128"/>
                <a:chOff x="4411" y="3677"/>
                <a:chExt cx="413" cy="128"/>
              </a:xfrm>
            </p:grpSpPr>
            <p:grpSp>
              <p:nvGrpSpPr>
                <p:cNvPr id="24616" name="Group 40">
                  <a:extLst>
                    <a:ext uri="{FF2B5EF4-FFF2-40B4-BE49-F238E27FC236}">
                      <a16:creationId xmlns:a16="http://schemas.microsoft.com/office/drawing/2014/main" id="{F33242ED-A839-98A4-77D3-C88487002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11" y="3677"/>
                  <a:ext cx="413" cy="128"/>
                  <a:chOff x="4411" y="3677"/>
                  <a:chExt cx="413" cy="128"/>
                </a:xfrm>
              </p:grpSpPr>
              <p:sp>
                <p:nvSpPr>
                  <p:cNvPr id="24613" name="Freeform 37">
                    <a:extLst>
                      <a:ext uri="{FF2B5EF4-FFF2-40B4-BE49-F238E27FC236}">
                        <a16:creationId xmlns:a16="http://schemas.microsoft.com/office/drawing/2014/main" id="{31E8F719-6C44-10B8-88FC-8FF4B70FA9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677"/>
                    <a:ext cx="407" cy="107"/>
                  </a:xfrm>
                  <a:custGeom>
                    <a:avLst/>
                    <a:gdLst>
                      <a:gd name="T0" fmla="*/ 406 w 407"/>
                      <a:gd name="T1" fmla="*/ 23 h 107"/>
                      <a:gd name="T2" fmla="*/ 219 w 407"/>
                      <a:gd name="T3" fmla="*/ 0 h 107"/>
                      <a:gd name="T4" fmla="*/ 0 w 407"/>
                      <a:gd name="T5" fmla="*/ 76 h 107"/>
                      <a:gd name="T6" fmla="*/ 192 w 407"/>
                      <a:gd name="T7" fmla="*/ 106 h 107"/>
                      <a:gd name="T8" fmla="*/ 294 w 407"/>
                      <a:gd name="T9" fmla="*/ 63 h 107"/>
                      <a:gd name="T10" fmla="*/ 326 w 407"/>
                      <a:gd name="T11" fmla="*/ 50 h 107"/>
                      <a:gd name="T12" fmla="*/ 406 w 407"/>
                      <a:gd name="T13" fmla="*/ 23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7" h="107">
                        <a:moveTo>
                          <a:pt x="406" y="23"/>
                        </a:moveTo>
                        <a:lnTo>
                          <a:pt x="219" y="0"/>
                        </a:lnTo>
                        <a:lnTo>
                          <a:pt x="0" y="76"/>
                        </a:lnTo>
                        <a:lnTo>
                          <a:pt x="192" y="106"/>
                        </a:lnTo>
                        <a:lnTo>
                          <a:pt x="294" y="63"/>
                        </a:lnTo>
                        <a:lnTo>
                          <a:pt x="326" y="50"/>
                        </a:lnTo>
                        <a:lnTo>
                          <a:pt x="406" y="23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614" name="Freeform 38">
                    <a:extLst>
                      <a:ext uri="{FF2B5EF4-FFF2-40B4-BE49-F238E27FC236}">
                        <a16:creationId xmlns:a16="http://schemas.microsoft.com/office/drawing/2014/main" id="{5A4A64DB-3FA3-AE72-E57B-D046C80784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753"/>
                    <a:ext cx="202" cy="52"/>
                  </a:xfrm>
                  <a:custGeom>
                    <a:avLst/>
                    <a:gdLst>
                      <a:gd name="T0" fmla="*/ 192 w 202"/>
                      <a:gd name="T1" fmla="*/ 30 h 52"/>
                      <a:gd name="T2" fmla="*/ 0 w 202"/>
                      <a:gd name="T3" fmla="*/ 0 h 52"/>
                      <a:gd name="T4" fmla="*/ 0 w 202"/>
                      <a:gd name="T5" fmla="*/ 14 h 52"/>
                      <a:gd name="T6" fmla="*/ 201 w 202"/>
                      <a:gd name="T7" fmla="*/ 51 h 52"/>
                      <a:gd name="T8" fmla="*/ 192 w 202"/>
                      <a:gd name="T9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2" h="52">
                        <a:moveTo>
                          <a:pt x="192" y="30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201" y="51"/>
                        </a:lnTo>
                        <a:lnTo>
                          <a:pt x="192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4615" name="Freeform 39">
                    <a:extLst>
                      <a:ext uri="{FF2B5EF4-FFF2-40B4-BE49-F238E27FC236}">
                        <a16:creationId xmlns:a16="http://schemas.microsoft.com/office/drawing/2014/main" id="{48A6DAB7-1FE9-1B91-C47D-353EAC47CB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3" y="3699"/>
                    <a:ext cx="221" cy="106"/>
                  </a:xfrm>
                  <a:custGeom>
                    <a:avLst/>
                    <a:gdLst>
                      <a:gd name="T0" fmla="*/ 127 w 221"/>
                      <a:gd name="T1" fmla="*/ 30 h 106"/>
                      <a:gd name="T2" fmla="*/ 55 w 221"/>
                      <a:gd name="T3" fmla="*/ 59 h 106"/>
                      <a:gd name="T4" fmla="*/ 0 w 221"/>
                      <a:gd name="T5" fmla="*/ 84 h 106"/>
                      <a:gd name="T6" fmla="*/ 9 w 221"/>
                      <a:gd name="T7" fmla="*/ 105 h 106"/>
                      <a:gd name="T8" fmla="*/ 86 w 221"/>
                      <a:gd name="T9" fmla="*/ 75 h 106"/>
                      <a:gd name="T10" fmla="*/ 156 w 221"/>
                      <a:gd name="T11" fmla="*/ 48 h 106"/>
                      <a:gd name="T12" fmla="*/ 220 w 221"/>
                      <a:gd name="T13" fmla="*/ 22 h 106"/>
                      <a:gd name="T14" fmla="*/ 215 w 221"/>
                      <a:gd name="T15" fmla="*/ 0 h 106"/>
                      <a:gd name="T16" fmla="*/ 176 w 221"/>
                      <a:gd name="T17" fmla="*/ 14 h 106"/>
                      <a:gd name="T18" fmla="*/ 127 w 221"/>
                      <a:gd name="T19" fmla="*/ 3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1" h="106">
                        <a:moveTo>
                          <a:pt x="127" y="30"/>
                        </a:moveTo>
                        <a:lnTo>
                          <a:pt x="55" y="59"/>
                        </a:lnTo>
                        <a:lnTo>
                          <a:pt x="0" y="84"/>
                        </a:lnTo>
                        <a:lnTo>
                          <a:pt x="9" y="105"/>
                        </a:lnTo>
                        <a:lnTo>
                          <a:pt x="86" y="75"/>
                        </a:lnTo>
                        <a:lnTo>
                          <a:pt x="156" y="48"/>
                        </a:lnTo>
                        <a:lnTo>
                          <a:pt x="220" y="22"/>
                        </a:lnTo>
                        <a:lnTo>
                          <a:pt x="215" y="0"/>
                        </a:lnTo>
                        <a:lnTo>
                          <a:pt x="176" y="14"/>
                        </a:lnTo>
                        <a:lnTo>
                          <a:pt x="127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4628" name="Group 52">
                  <a:extLst>
                    <a:ext uri="{FF2B5EF4-FFF2-40B4-BE49-F238E27FC236}">
                      <a16:creationId xmlns:a16="http://schemas.microsoft.com/office/drawing/2014/main" id="{1716968E-C76A-113B-1A0D-6762E0E28D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1" y="3694"/>
                  <a:ext cx="268" cy="73"/>
                  <a:chOff x="4491" y="3694"/>
                  <a:chExt cx="268" cy="73"/>
                </a:xfrm>
              </p:grpSpPr>
              <p:grpSp>
                <p:nvGrpSpPr>
                  <p:cNvPr id="24620" name="Group 44">
                    <a:extLst>
                      <a:ext uri="{FF2B5EF4-FFF2-40B4-BE49-F238E27FC236}">
                        <a16:creationId xmlns:a16="http://schemas.microsoft.com/office/drawing/2014/main" id="{74D24F61-B1FC-1EEA-4822-540DA8BFB0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7" y="3698"/>
                    <a:ext cx="244" cy="69"/>
                    <a:chOff x="4497" y="3698"/>
                    <a:chExt cx="244" cy="69"/>
                  </a:xfrm>
                </p:grpSpPr>
                <p:sp>
                  <p:nvSpPr>
                    <p:cNvPr id="24617" name="Freeform 41">
                      <a:extLst>
                        <a:ext uri="{FF2B5EF4-FFF2-40B4-BE49-F238E27FC236}">
                          <a16:creationId xmlns:a16="http://schemas.microsoft.com/office/drawing/2014/main" id="{930B0B59-0228-B4F4-1311-77836D92C60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97" y="3698"/>
                      <a:ext cx="145" cy="57"/>
                    </a:xfrm>
                    <a:custGeom>
                      <a:avLst/>
                      <a:gdLst>
                        <a:gd name="T0" fmla="*/ 144 w 145"/>
                        <a:gd name="T1" fmla="*/ 0 h 57"/>
                        <a:gd name="T2" fmla="*/ 88 w 145"/>
                        <a:gd name="T3" fmla="*/ 23 h 57"/>
                        <a:gd name="T4" fmla="*/ 0 w 145"/>
                        <a:gd name="T5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45" h="57">
                          <a:moveTo>
                            <a:pt x="144" y="0"/>
                          </a:moveTo>
                          <a:lnTo>
                            <a:pt x="88" y="23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18" name="Freeform 42">
                      <a:extLst>
                        <a:ext uri="{FF2B5EF4-FFF2-40B4-BE49-F238E27FC236}">
                          <a16:creationId xmlns:a16="http://schemas.microsoft.com/office/drawing/2014/main" id="{9C4C4793-F72D-4385-0116-BA94E3424A3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7" y="3703"/>
                      <a:ext cx="139" cy="56"/>
                    </a:xfrm>
                    <a:custGeom>
                      <a:avLst/>
                      <a:gdLst>
                        <a:gd name="T0" fmla="*/ 138 w 139"/>
                        <a:gd name="T1" fmla="*/ 0 h 56"/>
                        <a:gd name="T2" fmla="*/ 63 w 139"/>
                        <a:gd name="T3" fmla="*/ 30 h 56"/>
                        <a:gd name="T4" fmla="*/ 0 w 139"/>
                        <a:gd name="T5" fmla="*/ 55 h 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39" h="56">
                          <a:moveTo>
                            <a:pt x="138" y="0"/>
                          </a:moveTo>
                          <a:lnTo>
                            <a:pt x="63" y="30"/>
                          </a:lnTo>
                          <a:lnTo>
                            <a:pt x="0" y="5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19" name="Freeform 43">
                      <a:extLst>
                        <a:ext uri="{FF2B5EF4-FFF2-40B4-BE49-F238E27FC236}">
                          <a16:creationId xmlns:a16="http://schemas.microsoft.com/office/drawing/2014/main" id="{A12BD044-FE63-18D8-FE13-5DE4880DFCC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73" y="3710"/>
                      <a:ext cx="168" cy="57"/>
                    </a:xfrm>
                    <a:custGeom>
                      <a:avLst/>
                      <a:gdLst>
                        <a:gd name="T0" fmla="*/ 167 w 168"/>
                        <a:gd name="T1" fmla="*/ 0 h 57"/>
                        <a:gd name="T2" fmla="*/ 91 w 168"/>
                        <a:gd name="T3" fmla="*/ 21 h 57"/>
                        <a:gd name="T4" fmla="*/ 44 w 168"/>
                        <a:gd name="T5" fmla="*/ 39 h 57"/>
                        <a:gd name="T6" fmla="*/ 0 w 168"/>
                        <a:gd name="T7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68" h="57">
                          <a:moveTo>
                            <a:pt x="167" y="0"/>
                          </a:moveTo>
                          <a:lnTo>
                            <a:pt x="91" y="21"/>
                          </a:lnTo>
                          <a:lnTo>
                            <a:pt x="44" y="39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4627" name="Group 51">
                    <a:extLst>
                      <a:ext uri="{FF2B5EF4-FFF2-40B4-BE49-F238E27FC236}">
                        <a16:creationId xmlns:a16="http://schemas.microsoft.com/office/drawing/2014/main" id="{6C45D191-3F41-1AE8-57C1-1D256E764D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1" y="3694"/>
                    <a:ext cx="268" cy="73"/>
                    <a:chOff x="4491" y="3694"/>
                    <a:chExt cx="268" cy="73"/>
                  </a:xfrm>
                </p:grpSpPr>
                <p:sp>
                  <p:nvSpPr>
                    <p:cNvPr id="24621" name="Line 45">
                      <a:extLst>
                        <a:ext uri="{FF2B5EF4-FFF2-40B4-BE49-F238E27FC236}">
                          <a16:creationId xmlns:a16="http://schemas.microsoft.com/office/drawing/2014/main" id="{5DB688F4-866A-4CFE-2750-27B93E86175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35" y="3694"/>
                      <a:ext cx="124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22" name="Line 46">
                      <a:extLst>
                        <a:ext uri="{FF2B5EF4-FFF2-40B4-BE49-F238E27FC236}">
                          <a16:creationId xmlns:a16="http://schemas.microsoft.com/office/drawing/2014/main" id="{FD21D343-413D-9CA7-AC74-895C049412F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99" y="3708"/>
                      <a:ext cx="114" cy="1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23" name="Line 47">
                      <a:extLst>
                        <a:ext uri="{FF2B5EF4-FFF2-40B4-BE49-F238E27FC236}">
                          <a16:creationId xmlns:a16="http://schemas.microsoft.com/office/drawing/2014/main" id="{D78522AE-E3EE-1B6C-A4C9-F0D5E3A1B4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67" y="3716"/>
                      <a:ext cx="108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24" name="Line 48">
                      <a:extLst>
                        <a:ext uri="{FF2B5EF4-FFF2-40B4-BE49-F238E27FC236}">
                          <a16:creationId xmlns:a16="http://schemas.microsoft.com/office/drawing/2014/main" id="{36FD2E05-19F4-0375-D737-04116B85AD2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44" y="3729"/>
                      <a:ext cx="10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25" name="Line 49">
                      <a:extLst>
                        <a:ext uri="{FF2B5EF4-FFF2-40B4-BE49-F238E27FC236}">
                          <a16:creationId xmlns:a16="http://schemas.microsoft.com/office/drawing/2014/main" id="{0311608B-1A0F-3287-BF63-9692C5A520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09" y="3736"/>
                      <a:ext cx="10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4626" name="Line 50">
                      <a:extLst>
                        <a:ext uri="{FF2B5EF4-FFF2-40B4-BE49-F238E27FC236}">
                          <a16:creationId xmlns:a16="http://schemas.microsoft.com/office/drawing/2014/main" id="{3080C1F8-811F-0F99-1C26-FC25689F7F9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91" y="3750"/>
                      <a:ext cx="108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  <p:sp>
            <p:nvSpPr>
              <p:cNvPr id="24630" name="Freeform 54">
                <a:extLst>
                  <a:ext uri="{FF2B5EF4-FFF2-40B4-BE49-F238E27FC236}">
                    <a16:creationId xmlns:a16="http://schemas.microsoft.com/office/drawing/2014/main" id="{C27FC6B6-C570-4674-8730-168556A79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" y="3758"/>
                <a:ext cx="211" cy="62"/>
              </a:xfrm>
              <a:custGeom>
                <a:avLst/>
                <a:gdLst>
                  <a:gd name="T0" fmla="*/ 210 w 211"/>
                  <a:gd name="T1" fmla="*/ 17 h 62"/>
                  <a:gd name="T2" fmla="*/ 207 w 211"/>
                  <a:gd name="T3" fmla="*/ 29 h 62"/>
                  <a:gd name="T4" fmla="*/ 199 w 211"/>
                  <a:gd name="T5" fmla="*/ 40 h 62"/>
                  <a:gd name="T6" fmla="*/ 187 w 211"/>
                  <a:gd name="T7" fmla="*/ 49 h 62"/>
                  <a:gd name="T8" fmla="*/ 168 w 211"/>
                  <a:gd name="T9" fmla="*/ 56 h 62"/>
                  <a:gd name="T10" fmla="*/ 144 w 211"/>
                  <a:gd name="T11" fmla="*/ 60 h 62"/>
                  <a:gd name="T12" fmla="*/ 121 w 211"/>
                  <a:gd name="T13" fmla="*/ 61 h 62"/>
                  <a:gd name="T14" fmla="*/ 93 w 211"/>
                  <a:gd name="T15" fmla="*/ 59 h 62"/>
                  <a:gd name="T16" fmla="*/ 70 w 211"/>
                  <a:gd name="T17" fmla="*/ 51 h 62"/>
                  <a:gd name="T18" fmla="*/ 53 w 211"/>
                  <a:gd name="T19" fmla="*/ 40 h 62"/>
                  <a:gd name="T20" fmla="*/ 48 w 211"/>
                  <a:gd name="T21" fmla="*/ 27 h 62"/>
                  <a:gd name="T22" fmla="*/ 36 w 211"/>
                  <a:gd name="T23" fmla="*/ 17 h 62"/>
                  <a:gd name="T24" fmla="*/ 20 w 211"/>
                  <a:gd name="T25" fmla="*/ 7 h 62"/>
                  <a:gd name="T26" fmla="*/ 0 w 211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1" h="62">
                    <a:moveTo>
                      <a:pt x="210" y="17"/>
                    </a:moveTo>
                    <a:lnTo>
                      <a:pt x="207" y="29"/>
                    </a:lnTo>
                    <a:lnTo>
                      <a:pt x="199" y="40"/>
                    </a:lnTo>
                    <a:lnTo>
                      <a:pt x="187" y="49"/>
                    </a:lnTo>
                    <a:lnTo>
                      <a:pt x="168" y="56"/>
                    </a:lnTo>
                    <a:lnTo>
                      <a:pt x="144" y="60"/>
                    </a:lnTo>
                    <a:lnTo>
                      <a:pt x="121" y="61"/>
                    </a:lnTo>
                    <a:lnTo>
                      <a:pt x="93" y="59"/>
                    </a:lnTo>
                    <a:lnTo>
                      <a:pt x="70" y="51"/>
                    </a:lnTo>
                    <a:lnTo>
                      <a:pt x="53" y="40"/>
                    </a:lnTo>
                    <a:lnTo>
                      <a:pt x="48" y="27"/>
                    </a:lnTo>
                    <a:lnTo>
                      <a:pt x="36" y="17"/>
                    </a:lnTo>
                    <a:lnTo>
                      <a:pt x="20" y="7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631" name="Freeform 55">
                <a:extLst>
                  <a:ext uri="{FF2B5EF4-FFF2-40B4-BE49-F238E27FC236}">
                    <a16:creationId xmlns:a16="http://schemas.microsoft.com/office/drawing/2014/main" id="{1C2B26E0-B057-2185-1CE2-6FDA7CB25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7"/>
                <a:ext cx="917" cy="452"/>
              </a:xfrm>
              <a:custGeom>
                <a:avLst/>
                <a:gdLst>
                  <a:gd name="T0" fmla="*/ 744 w 917"/>
                  <a:gd name="T1" fmla="*/ 91 h 452"/>
                  <a:gd name="T2" fmla="*/ 723 w 917"/>
                  <a:gd name="T3" fmla="*/ 60 h 452"/>
                  <a:gd name="T4" fmla="*/ 708 w 917"/>
                  <a:gd name="T5" fmla="*/ 41 h 452"/>
                  <a:gd name="T6" fmla="*/ 703 w 917"/>
                  <a:gd name="T7" fmla="*/ 34 h 452"/>
                  <a:gd name="T8" fmla="*/ 695 w 917"/>
                  <a:gd name="T9" fmla="*/ 30 h 452"/>
                  <a:gd name="T10" fmla="*/ 690 w 917"/>
                  <a:gd name="T11" fmla="*/ 27 h 452"/>
                  <a:gd name="T12" fmla="*/ 680 w 917"/>
                  <a:gd name="T13" fmla="*/ 26 h 452"/>
                  <a:gd name="T14" fmla="*/ 564 w 917"/>
                  <a:gd name="T15" fmla="*/ 15 h 452"/>
                  <a:gd name="T16" fmla="*/ 440 w 917"/>
                  <a:gd name="T17" fmla="*/ 4 h 452"/>
                  <a:gd name="T18" fmla="*/ 327 w 917"/>
                  <a:gd name="T19" fmla="*/ 0 h 452"/>
                  <a:gd name="T20" fmla="*/ 263 w 917"/>
                  <a:gd name="T21" fmla="*/ 0 h 452"/>
                  <a:gd name="T22" fmla="*/ 130 w 917"/>
                  <a:gd name="T23" fmla="*/ 3 h 452"/>
                  <a:gd name="T24" fmla="*/ 33 w 917"/>
                  <a:gd name="T25" fmla="*/ 6 h 452"/>
                  <a:gd name="T26" fmla="*/ 19 w 917"/>
                  <a:gd name="T27" fmla="*/ 6 h 452"/>
                  <a:gd name="T28" fmla="*/ 10 w 917"/>
                  <a:gd name="T29" fmla="*/ 8 h 452"/>
                  <a:gd name="T30" fmla="*/ 5 w 917"/>
                  <a:gd name="T31" fmla="*/ 11 h 452"/>
                  <a:gd name="T32" fmla="*/ 1 w 917"/>
                  <a:gd name="T33" fmla="*/ 14 h 452"/>
                  <a:gd name="T34" fmla="*/ 0 w 917"/>
                  <a:gd name="T35" fmla="*/ 18 h 452"/>
                  <a:gd name="T36" fmla="*/ 6 w 917"/>
                  <a:gd name="T37" fmla="*/ 30 h 452"/>
                  <a:gd name="T38" fmla="*/ 24 w 917"/>
                  <a:gd name="T39" fmla="*/ 71 h 452"/>
                  <a:gd name="T40" fmla="*/ 37 w 917"/>
                  <a:gd name="T41" fmla="*/ 101 h 452"/>
                  <a:gd name="T42" fmla="*/ 68 w 917"/>
                  <a:gd name="T43" fmla="*/ 169 h 452"/>
                  <a:gd name="T44" fmla="*/ 88 w 917"/>
                  <a:gd name="T45" fmla="*/ 211 h 452"/>
                  <a:gd name="T46" fmla="*/ 143 w 917"/>
                  <a:gd name="T47" fmla="*/ 310 h 452"/>
                  <a:gd name="T48" fmla="*/ 196 w 917"/>
                  <a:gd name="T49" fmla="*/ 389 h 452"/>
                  <a:gd name="T50" fmla="*/ 206 w 917"/>
                  <a:gd name="T51" fmla="*/ 404 h 452"/>
                  <a:gd name="T52" fmla="*/ 211 w 917"/>
                  <a:gd name="T53" fmla="*/ 412 h 452"/>
                  <a:gd name="T54" fmla="*/ 217 w 917"/>
                  <a:gd name="T55" fmla="*/ 421 h 452"/>
                  <a:gd name="T56" fmla="*/ 223 w 917"/>
                  <a:gd name="T57" fmla="*/ 425 h 452"/>
                  <a:gd name="T58" fmla="*/ 232 w 917"/>
                  <a:gd name="T59" fmla="*/ 431 h 452"/>
                  <a:gd name="T60" fmla="*/ 241 w 917"/>
                  <a:gd name="T61" fmla="*/ 433 h 452"/>
                  <a:gd name="T62" fmla="*/ 258 w 917"/>
                  <a:gd name="T63" fmla="*/ 435 h 452"/>
                  <a:gd name="T64" fmla="*/ 290 w 917"/>
                  <a:gd name="T65" fmla="*/ 436 h 452"/>
                  <a:gd name="T66" fmla="*/ 342 w 917"/>
                  <a:gd name="T67" fmla="*/ 436 h 452"/>
                  <a:gd name="T68" fmla="*/ 386 w 917"/>
                  <a:gd name="T69" fmla="*/ 438 h 452"/>
                  <a:gd name="T70" fmla="*/ 444 w 917"/>
                  <a:gd name="T71" fmla="*/ 443 h 452"/>
                  <a:gd name="T72" fmla="*/ 504 w 917"/>
                  <a:gd name="T73" fmla="*/ 448 h 452"/>
                  <a:gd name="T74" fmla="*/ 545 w 917"/>
                  <a:gd name="T75" fmla="*/ 451 h 452"/>
                  <a:gd name="T76" fmla="*/ 595 w 917"/>
                  <a:gd name="T77" fmla="*/ 451 h 452"/>
                  <a:gd name="T78" fmla="*/ 605 w 917"/>
                  <a:gd name="T79" fmla="*/ 448 h 452"/>
                  <a:gd name="T80" fmla="*/ 888 w 917"/>
                  <a:gd name="T81" fmla="*/ 358 h 452"/>
                  <a:gd name="T82" fmla="*/ 902 w 917"/>
                  <a:gd name="T83" fmla="*/ 352 h 452"/>
                  <a:gd name="T84" fmla="*/ 912 w 917"/>
                  <a:gd name="T85" fmla="*/ 346 h 452"/>
                  <a:gd name="T86" fmla="*/ 916 w 917"/>
                  <a:gd name="T87" fmla="*/ 339 h 452"/>
                  <a:gd name="T88" fmla="*/ 916 w 917"/>
                  <a:gd name="T89" fmla="*/ 331 h 452"/>
                  <a:gd name="T90" fmla="*/ 912 w 917"/>
                  <a:gd name="T91" fmla="*/ 324 h 452"/>
                  <a:gd name="T92" fmla="*/ 831 w 917"/>
                  <a:gd name="T93" fmla="*/ 213 h 452"/>
                  <a:gd name="T94" fmla="*/ 780 w 917"/>
                  <a:gd name="T95" fmla="*/ 142 h 452"/>
                  <a:gd name="T96" fmla="*/ 744 w 917"/>
                  <a:gd name="T97" fmla="*/ 9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7" h="452">
                    <a:moveTo>
                      <a:pt x="744" y="91"/>
                    </a:moveTo>
                    <a:lnTo>
                      <a:pt x="723" y="60"/>
                    </a:lnTo>
                    <a:lnTo>
                      <a:pt x="708" y="41"/>
                    </a:lnTo>
                    <a:lnTo>
                      <a:pt x="703" y="34"/>
                    </a:lnTo>
                    <a:lnTo>
                      <a:pt x="695" y="30"/>
                    </a:lnTo>
                    <a:lnTo>
                      <a:pt x="690" y="27"/>
                    </a:lnTo>
                    <a:lnTo>
                      <a:pt x="680" y="26"/>
                    </a:lnTo>
                    <a:lnTo>
                      <a:pt x="564" y="15"/>
                    </a:lnTo>
                    <a:lnTo>
                      <a:pt x="440" y="4"/>
                    </a:lnTo>
                    <a:lnTo>
                      <a:pt x="327" y="0"/>
                    </a:lnTo>
                    <a:lnTo>
                      <a:pt x="263" y="0"/>
                    </a:lnTo>
                    <a:lnTo>
                      <a:pt x="130" y="3"/>
                    </a:lnTo>
                    <a:lnTo>
                      <a:pt x="33" y="6"/>
                    </a:lnTo>
                    <a:lnTo>
                      <a:pt x="19" y="6"/>
                    </a:lnTo>
                    <a:lnTo>
                      <a:pt x="10" y="8"/>
                    </a:lnTo>
                    <a:lnTo>
                      <a:pt x="5" y="11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24" y="71"/>
                    </a:lnTo>
                    <a:lnTo>
                      <a:pt x="37" y="101"/>
                    </a:lnTo>
                    <a:lnTo>
                      <a:pt x="68" y="169"/>
                    </a:lnTo>
                    <a:lnTo>
                      <a:pt x="88" y="211"/>
                    </a:lnTo>
                    <a:lnTo>
                      <a:pt x="143" y="310"/>
                    </a:lnTo>
                    <a:lnTo>
                      <a:pt x="196" y="389"/>
                    </a:lnTo>
                    <a:lnTo>
                      <a:pt x="206" y="404"/>
                    </a:lnTo>
                    <a:lnTo>
                      <a:pt x="211" y="412"/>
                    </a:lnTo>
                    <a:lnTo>
                      <a:pt x="217" y="421"/>
                    </a:lnTo>
                    <a:lnTo>
                      <a:pt x="223" y="425"/>
                    </a:lnTo>
                    <a:lnTo>
                      <a:pt x="232" y="431"/>
                    </a:lnTo>
                    <a:lnTo>
                      <a:pt x="241" y="433"/>
                    </a:lnTo>
                    <a:lnTo>
                      <a:pt x="258" y="435"/>
                    </a:lnTo>
                    <a:lnTo>
                      <a:pt x="290" y="436"/>
                    </a:lnTo>
                    <a:lnTo>
                      <a:pt x="342" y="436"/>
                    </a:lnTo>
                    <a:lnTo>
                      <a:pt x="386" y="438"/>
                    </a:lnTo>
                    <a:lnTo>
                      <a:pt x="444" y="443"/>
                    </a:lnTo>
                    <a:lnTo>
                      <a:pt x="504" y="448"/>
                    </a:lnTo>
                    <a:lnTo>
                      <a:pt x="545" y="451"/>
                    </a:lnTo>
                    <a:lnTo>
                      <a:pt x="595" y="451"/>
                    </a:lnTo>
                    <a:lnTo>
                      <a:pt x="605" y="448"/>
                    </a:lnTo>
                    <a:lnTo>
                      <a:pt x="888" y="358"/>
                    </a:lnTo>
                    <a:lnTo>
                      <a:pt x="902" y="352"/>
                    </a:lnTo>
                    <a:lnTo>
                      <a:pt x="912" y="346"/>
                    </a:lnTo>
                    <a:lnTo>
                      <a:pt x="916" y="339"/>
                    </a:lnTo>
                    <a:lnTo>
                      <a:pt x="916" y="331"/>
                    </a:lnTo>
                    <a:lnTo>
                      <a:pt x="912" y="324"/>
                    </a:lnTo>
                    <a:lnTo>
                      <a:pt x="831" y="213"/>
                    </a:lnTo>
                    <a:lnTo>
                      <a:pt x="780" y="142"/>
                    </a:lnTo>
                    <a:lnTo>
                      <a:pt x="744" y="91"/>
                    </a:lnTo>
                  </a:path>
                </a:pathLst>
              </a:custGeom>
              <a:solidFill>
                <a:srgbClr val="C0C0C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632" name="Freeform 56">
                <a:extLst>
                  <a:ext uri="{FF2B5EF4-FFF2-40B4-BE49-F238E27FC236}">
                    <a16:creationId xmlns:a16="http://schemas.microsoft.com/office/drawing/2014/main" id="{9027CBA7-56A8-E09F-1F90-A609D2A533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" y="3372"/>
                <a:ext cx="546" cy="343"/>
              </a:xfrm>
              <a:custGeom>
                <a:avLst/>
                <a:gdLst>
                  <a:gd name="T0" fmla="*/ 421 w 546"/>
                  <a:gd name="T1" fmla="*/ 102 h 343"/>
                  <a:gd name="T2" fmla="*/ 382 w 546"/>
                  <a:gd name="T3" fmla="*/ 53 h 343"/>
                  <a:gd name="T4" fmla="*/ 346 w 546"/>
                  <a:gd name="T5" fmla="*/ 9 h 343"/>
                  <a:gd name="T6" fmla="*/ 342 w 546"/>
                  <a:gd name="T7" fmla="*/ 7 h 343"/>
                  <a:gd name="T8" fmla="*/ 335 w 546"/>
                  <a:gd name="T9" fmla="*/ 7 h 343"/>
                  <a:gd name="T10" fmla="*/ 324 w 546"/>
                  <a:gd name="T11" fmla="*/ 6 h 343"/>
                  <a:gd name="T12" fmla="*/ 168 w 546"/>
                  <a:gd name="T13" fmla="*/ 0 h 343"/>
                  <a:gd name="T14" fmla="*/ 16 w 546"/>
                  <a:gd name="T15" fmla="*/ 0 h 343"/>
                  <a:gd name="T16" fmla="*/ 7 w 546"/>
                  <a:gd name="T17" fmla="*/ 1 h 343"/>
                  <a:gd name="T18" fmla="*/ 3 w 546"/>
                  <a:gd name="T19" fmla="*/ 2 h 343"/>
                  <a:gd name="T20" fmla="*/ 0 w 546"/>
                  <a:gd name="T21" fmla="*/ 7 h 343"/>
                  <a:gd name="T22" fmla="*/ 12 w 546"/>
                  <a:gd name="T23" fmla="*/ 38 h 343"/>
                  <a:gd name="T24" fmla="*/ 36 w 546"/>
                  <a:gd name="T25" fmla="*/ 64 h 343"/>
                  <a:gd name="T26" fmla="*/ 76 w 546"/>
                  <a:gd name="T27" fmla="*/ 113 h 343"/>
                  <a:gd name="T28" fmla="*/ 153 w 546"/>
                  <a:gd name="T29" fmla="*/ 198 h 343"/>
                  <a:gd name="T30" fmla="*/ 221 w 546"/>
                  <a:gd name="T31" fmla="*/ 271 h 343"/>
                  <a:gd name="T32" fmla="*/ 238 w 546"/>
                  <a:gd name="T33" fmla="*/ 299 h 343"/>
                  <a:gd name="T34" fmla="*/ 248 w 546"/>
                  <a:gd name="T35" fmla="*/ 317 h 343"/>
                  <a:gd name="T36" fmla="*/ 259 w 546"/>
                  <a:gd name="T37" fmla="*/ 328 h 343"/>
                  <a:gd name="T38" fmla="*/ 270 w 546"/>
                  <a:gd name="T39" fmla="*/ 336 h 343"/>
                  <a:gd name="T40" fmla="*/ 277 w 546"/>
                  <a:gd name="T41" fmla="*/ 340 h 343"/>
                  <a:gd name="T42" fmla="*/ 282 w 546"/>
                  <a:gd name="T43" fmla="*/ 342 h 343"/>
                  <a:gd name="T44" fmla="*/ 292 w 546"/>
                  <a:gd name="T45" fmla="*/ 342 h 343"/>
                  <a:gd name="T46" fmla="*/ 301 w 546"/>
                  <a:gd name="T47" fmla="*/ 341 h 343"/>
                  <a:gd name="T48" fmla="*/ 316 w 546"/>
                  <a:gd name="T49" fmla="*/ 337 h 343"/>
                  <a:gd name="T50" fmla="*/ 333 w 546"/>
                  <a:gd name="T51" fmla="*/ 331 h 343"/>
                  <a:gd name="T52" fmla="*/ 349 w 546"/>
                  <a:gd name="T53" fmla="*/ 324 h 343"/>
                  <a:gd name="T54" fmla="*/ 367 w 546"/>
                  <a:gd name="T55" fmla="*/ 317 h 343"/>
                  <a:gd name="T56" fmla="*/ 384 w 546"/>
                  <a:gd name="T57" fmla="*/ 311 h 343"/>
                  <a:gd name="T58" fmla="*/ 537 w 546"/>
                  <a:gd name="T59" fmla="*/ 281 h 343"/>
                  <a:gd name="T60" fmla="*/ 543 w 546"/>
                  <a:gd name="T61" fmla="*/ 279 h 343"/>
                  <a:gd name="T62" fmla="*/ 545 w 546"/>
                  <a:gd name="T63" fmla="*/ 276 h 343"/>
                  <a:gd name="T64" fmla="*/ 544 w 546"/>
                  <a:gd name="T65" fmla="*/ 273 h 343"/>
                  <a:gd name="T66" fmla="*/ 541 w 546"/>
                  <a:gd name="T67" fmla="*/ 269 h 343"/>
                  <a:gd name="T68" fmla="*/ 421 w 546"/>
                  <a:gd name="T69" fmla="*/ 10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6" h="343">
                    <a:moveTo>
                      <a:pt x="421" y="102"/>
                    </a:moveTo>
                    <a:lnTo>
                      <a:pt x="382" y="53"/>
                    </a:lnTo>
                    <a:lnTo>
                      <a:pt x="346" y="9"/>
                    </a:lnTo>
                    <a:lnTo>
                      <a:pt x="342" y="7"/>
                    </a:lnTo>
                    <a:lnTo>
                      <a:pt x="335" y="7"/>
                    </a:lnTo>
                    <a:lnTo>
                      <a:pt x="324" y="6"/>
                    </a:lnTo>
                    <a:lnTo>
                      <a:pt x="168" y="0"/>
                    </a:lnTo>
                    <a:lnTo>
                      <a:pt x="16" y="0"/>
                    </a:lnTo>
                    <a:lnTo>
                      <a:pt x="7" y="1"/>
                    </a:lnTo>
                    <a:lnTo>
                      <a:pt x="3" y="2"/>
                    </a:lnTo>
                    <a:lnTo>
                      <a:pt x="0" y="7"/>
                    </a:lnTo>
                    <a:lnTo>
                      <a:pt x="12" y="38"/>
                    </a:lnTo>
                    <a:lnTo>
                      <a:pt x="36" y="64"/>
                    </a:lnTo>
                    <a:lnTo>
                      <a:pt x="76" y="113"/>
                    </a:lnTo>
                    <a:lnTo>
                      <a:pt x="153" y="198"/>
                    </a:lnTo>
                    <a:lnTo>
                      <a:pt x="221" y="271"/>
                    </a:lnTo>
                    <a:lnTo>
                      <a:pt x="238" y="299"/>
                    </a:lnTo>
                    <a:lnTo>
                      <a:pt x="248" y="317"/>
                    </a:lnTo>
                    <a:lnTo>
                      <a:pt x="259" y="328"/>
                    </a:lnTo>
                    <a:lnTo>
                      <a:pt x="270" y="336"/>
                    </a:lnTo>
                    <a:lnTo>
                      <a:pt x="277" y="340"/>
                    </a:lnTo>
                    <a:lnTo>
                      <a:pt x="282" y="342"/>
                    </a:lnTo>
                    <a:lnTo>
                      <a:pt x="292" y="342"/>
                    </a:lnTo>
                    <a:lnTo>
                      <a:pt x="301" y="341"/>
                    </a:lnTo>
                    <a:lnTo>
                      <a:pt x="316" y="337"/>
                    </a:lnTo>
                    <a:lnTo>
                      <a:pt x="333" y="331"/>
                    </a:lnTo>
                    <a:lnTo>
                      <a:pt x="349" y="324"/>
                    </a:lnTo>
                    <a:lnTo>
                      <a:pt x="367" y="317"/>
                    </a:lnTo>
                    <a:lnTo>
                      <a:pt x="384" y="311"/>
                    </a:lnTo>
                    <a:lnTo>
                      <a:pt x="537" y="281"/>
                    </a:lnTo>
                    <a:lnTo>
                      <a:pt x="543" y="279"/>
                    </a:lnTo>
                    <a:lnTo>
                      <a:pt x="545" y="276"/>
                    </a:lnTo>
                    <a:lnTo>
                      <a:pt x="544" y="273"/>
                    </a:lnTo>
                    <a:lnTo>
                      <a:pt x="541" y="269"/>
                    </a:lnTo>
                    <a:lnTo>
                      <a:pt x="421" y="102"/>
                    </a:lnTo>
                  </a:path>
                </a:pathLst>
              </a:custGeom>
              <a:solidFill>
                <a:srgbClr val="005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4635" name="Group 59">
                <a:extLst>
                  <a:ext uri="{FF2B5EF4-FFF2-40B4-BE49-F238E27FC236}">
                    <a16:creationId xmlns:a16="http://schemas.microsoft.com/office/drawing/2014/main" id="{9D69F12D-D3CF-62A6-651F-AD61A49E95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5" y="3727"/>
                <a:ext cx="143" cy="192"/>
                <a:chOff x="3765" y="3727"/>
                <a:chExt cx="143" cy="192"/>
              </a:xfrm>
            </p:grpSpPr>
            <p:sp>
              <p:nvSpPr>
                <p:cNvPr id="24633" name="Freeform 57">
                  <a:extLst>
                    <a:ext uri="{FF2B5EF4-FFF2-40B4-BE49-F238E27FC236}">
                      <a16:creationId xmlns:a16="http://schemas.microsoft.com/office/drawing/2014/main" id="{8A627441-66B1-347F-384A-FEB40C684D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5" y="3731"/>
                  <a:ext cx="135" cy="188"/>
                </a:xfrm>
                <a:custGeom>
                  <a:avLst/>
                  <a:gdLst>
                    <a:gd name="T0" fmla="*/ 134 w 135"/>
                    <a:gd name="T1" fmla="*/ 0 h 188"/>
                    <a:gd name="T2" fmla="*/ 129 w 135"/>
                    <a:gd name="T3" fmla="*/ 13 h 188"/>
                    <a:gd name="T4" fmla="*/ 123 w 135"/>
                    <a:gd name="T5" fmla="*/ 22 h 188"/>
                    <a:gd name="T6" fmla="*/ 112 w 135"/>
                    <a:gd name="T7" fmla="*/ 30 h 188"/>
                    <a:gd name="T8" fmla="*/ 94 w 135"/>
                    <a:gd name="T9" fmla="*/ 36 h 188"/>
                    <a:gd name="T10" fmla="*/ 72 w 135"/>
                    <a:gd name="T11" fmla="*/ 40 h 188"/>
                    <a:gd name="T12" fmla="*/ 55 w 135"/>
                    <a:gd name="T13" fmla="*/ 47 h 188"/>
                    <a:gd name="T14" fmla="*/ 41 w 135"/>
                    <a:gd name="T15" fmla="*/ 56 h 188"/>
                    <a:gd name="T16" fmla="*/ 27 w 135"/>
                    <a:gd name="T17" fmla="*/ 71 h 188"/>
                    <a:gd name="T18" fmla="*/ 21 w 135"/>
                    <a:gd name="T19" fmla="*/ 84 h 188"/>
                    <a:gd name="T20" fmla="*/ 26 w 135"/>
                    <a:gd name="T21" fmla="*/ 93 h 188"/>
                    <a:gd name="T22" fmla="*/ 41 w 135"/>
                    <a:gd name="T23" fmla="*/ 102 h 188"/>
                    <a:gd name="T24" fmla="*/ 54 w 135"/>
                    <a:gd name="T25" fmla="*/ 111 h 188"/>
                    <a:gd name="T26" fmla="*/ 63 w 135"/>
                    <a:gd name="T27" fmla="*/ 119 h 188"/>
                    <a:gd name="T28" fmla="*/ 70 w 135"/>
                    <a:gd name="T29" fmla="*/ 130 h 188"/>
                    <a:gd name="T30" fmla="*/ 74 w 135"/>
                    <a:gd name="T31" fmla="*/ 143 h 188"/>
                    <a:gd name="T32" fmla="*/ 67 w 135"/>
                    <a:gd name="T33" fmla="*/ 155 h 188"/>
                    <a:gd name="T34" fmla="*/ 57 w 135"/>
                    <a:gd name="T35" fmla="*/ 162 h 188"/>
                    <a:gd name="T36" fmla="*/ 38 w 135"/>
                    <a:gd name="T37" fmla="*/ 173 h 188"/>
                    <a:gd name="T38" fmla="*/ 21 w 135"/>
                    <a:gd name="T39" fmla="*/ 179 h 188"/>
                    <a:gd name="T40" fmla="*/ 0 w 135"/>
                    <a:gd name="T41" fmla="*/ 187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5" h="188">
                      <a:moveTo>
                        <a:pt x="134" y="0"/>
                      </a:moveTo>
                      <a:lnTo>
                        <a:pt x="129" y="13"/>
                      </a:lnTo>
                      <a:lnTo>
                        <a:pt x="123" y="22"/>
                      </a:lnTo>
                      <a:lnTo>
                        <a:pt x="112" y="30"/>
                      </a:lnTo>
                      <a:lnTo>
                        <a:pt x="94" y="36"/>
                      </a:lnTo>
                      <a:lnTo>
                        <a:pt x="72" y="40"/>
                      </a:lnTo>
                      <a:lnTo>
                        <a:pt x="55" y="47"/>
                      </a:lnTo>
                      <a:lnTo>
                        <a:pt x="41" y="56"/>
                      </a:lnTo>
                      <a:lnTo>
                        <a:pt x="27" y="71"/>
                      </a:lnTo>
                      <a:lnTo>
                        <a:pt x="21" y="84"/>
                      </a:lnTo>
                      <a:lnTo>
                        <a:pt x="26" y="93"/>
                      </a:lnTo>
                      <a:lnTo>
                        <a:pt x="41" y="102"/>
                      </a:lnTo>
                      <a:lnTo>
                        <a:pt x="54" y="111"/>
                      </a:lnTo>
                      <a:lnTo>
                        <a:pt x="63" y="119"/>
                      </a:lnTo>
                      <a:lnTo>
                        <a:pt x="70" y="130"/>
                      </a:lnTo>
                      <a:lnTo>
                        <a:pt x="74" y="143"/>
                      </a:lnTo>
                      <a:lnTo>
                        <a:pt x="67" y="155"/>
                      </a:lnTo>
                      <a:lnTo>
                        <a:pt x="57" y="162"/>
                      </a:lnTo>
                      <a:lnTo>
                        <a:pt x="38" y="173"/>
                      </a:lnTo>
                      <a:lnTo>
                        <a:pt x="21" y="179"/>
                      </a:lnTo>
                      <a:lnTo>
                        <a:pt x="0" y="18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4634" name="Oval 58">
                  <a:extLst>
                    <a:ext uri="{FF2B5EF4-FFF2-40B4-BE49-F238E27FC236}">
                      <a16:creationId xmlns:a16="http://schemas.microsoft.com/office/drawing/2014/main" id="{2E242E22-09F7-3AE1-5EB2-6EC976E6BD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7" y="3727"/>
                  <a:ext cx="11" cy="1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24655" name="Group 79">
            <a:extLst>
              <a:ext uri="{FF2B5EF4-FFF2-40B4-BE49-F238E27FC236}">
                <a16:creationId xmlns:a16="http://schemas.microsoft.com/office/drawing/2014/main" id="{17963CE0-7CAC-F753-A030-CD6CB7BEBFCF}"/>
              </a:ext>
            </a:extLst>
          </p:cNvPr>
          <p:cNvGrpSpPr>
            <a:grpSpLocks/>
          </p:cNvGrpSpPr>
          <p:nvPr/>
        </p:nvGrpSpPr>
        <p:grpSpPr bwMode="auto">
          <a:xfrm>
            <a:off x="2335213" y="5394325"/>
            <a:ext cx="355600" cy="500063"/>
            <a:chOff x="1471" y="3398"/>
            <a:chExt cx="224" cy="315"/>
          </a:xfrm>
        </p:grpSpPr>
        <p:sp>
          <p:nvSpPr>
            <p:cNvPr id="24638" name="Rectangle 62">
              <a:extLst>
                <a:ext uri="{FF2B5EF4-FFF2-40B4-BE49-F238E27FC236}">
                  <a16:creationId xmlns:a16="http://schemas.microsoft.com/office/drawing/2014/main" id="{B2E86D97-7EFF-4258-1168-0F3F60E7A0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87" y="3398"/>
              <a:ext cx="168" cy="251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39" name="Oval 63">
              <a:extLst>
                <a:ext uri="{FF2B5EF4-FFF2-40B4-BE49-F238E27FC236}">
                  <a16:creationId xmlns:a16="http://schemas.microsoft.com/office/drawing/2014/main" id="{6E8898BA-21A5-D2E2-7458-036AEC3395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19" y="3478"/>
              <a:ext cx="28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0" name="Oval 64">
              <a:extLst>
                <a:ext uri="{FF2B5EF4-FFF2-40B4-BE49-F238E27FC236}">
                  <a16:creationId xmlns:a16="http://schemas.microsoft.com/office/drawing/2014/main" id="{E48E9EA8-7ABC-8DE0-9081-13E91C8997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93" y="3436"/>
              <a:ext cx="28" cy="3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1" name="Oval 65">
              <a:extLst>
                <a:ext uri="{FF2B5EF4-FFF2-40B4-BE49-F238E27FC236}">
                  <a16:creationId xmlns:a16="http://schemas.microsoft.com/office/drawing/2014/main" id="{CD79789C-1B9F-FCF6-8E44-1649CEB37E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83" y="3538"/>
              <a:ext cx="26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2" name="Rectangle 66">
              <a:extLst>
                <a:ext uri="{FF2B5EF4-FFF2-40B4-BE49-F238E27FC236}">
                  <a16:creationId xmlns:a16="http://schemas.microsoft.com/office/drawing/2014/main" id="{76CFF58F-717A-E824-18EF-A08F6BA435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71" y="3518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3" name="Rectangle 67">
              <a:extLst>
                <a:ext uri="{FF2B5EF4-FFF2-40B4-BE49-F238E27FC236}">
                  <a16:creationId xmlns:a16="http://schemas.microsoft.com/office/drawing/2014/main" id="{ADC82F1A-65F4-B87A-0721-9A363DE01B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99" y="3541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4" name="Line 68">
              <a:extLst>
                <a:ext uri="{FF2B5EF4-FFF2-40B4-BE49-F238E27FC236}">
                  <a16:creationId xmlns:a16="http://schemas.microsoft.com/office/drawing/2014/main" id="{D387680C-7294-D031-7A23-1AAB24B7D8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8" y="3467"/>
              <a:ext cx="43" cy="1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5" name="Line 69">
              <a:extLst>
                <a:ext uri="{FF2B5EF4-FFF2-40B4-BE49-F238E27FC236}">
                  <a16:creationId xmlns:a16="http://schemas.microsoft.com/office/drawing/2014/main" id="{2FED566B-572D-9249-3AAC-2ED689B20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" y="3478"/>
              <a:ext cx="4" cy="5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6" name="Line 70">
              <a:extLst>
                <a:ext uri="{FF2B5EF4-FFF2-40B4-BE49-F238E27FC236}">
                  <a16:creationId xmlns:a16="http://schemas.microsoft.com/office/drawing/2014/main" id="{2AFF21BC-CE3B-08F6-5CA8-659D405082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5" y="3509"/>
              <a:ext cx="27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7" name="Line 71">
              <a:extLst>
                <a:ext uri="{FF2B5EF4-FFF2-40B4-BE49-F238E27FC236}">
                  <a16:creationId xmlns:a16="http://schemas.microsoft.com/office/drawing/2014/main" id="{756E4959-83B4-2BA4-48CD-367D321C3A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3" y="3521"/>
              <a:ext cx="12" cy="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8" name="Rectangle 72">
              <a:extLst>
                <a:ext uri="{FF2B5EF4-FFF2-40B4-BE49-F238E27FC236}">
                  <a16:creationId xmlns:a16="http://schemas.microsoft.com/office/drawing/2014/main" id="{5C458737-954B-2198-E350-135BC7491F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32" y="3576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49" name="Rectangle 73">
              <a:extLst>
                <a:ext uri="{FF2B5EF4-FFF2-40B4-BE49-F238E27FC236}">
                  <a16:creationId xmlns:a16="http://schemas.microsoft.com/office/drawing/2014/main" id="{5270E467-BD13-D900-687B-306EE54515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59" y="3599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0" name="Line 74">
              <a:extLst>
                <a:ext uri="{FF2B5EF4-FFF2-40B4-BE49-F238E27FC236}">
                  <a16:creationId xmlns:a16="http://schemas.microsoft.com/office/drawing/2014/main" id="{F8FFBB51-13E6-1CB3-9877-1BBCA49289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8" y="3567"/>
              <a:ext cx="25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1" name="Line 75">
              <a:extLst>
                <a:ext uri="{FF2B5EF4-FFF2-40B4-BE49-F238E27FC236}">
                  <a16:creationId xmlns:a16="http://schemas.microsoft.com/office/drawing/2014/main" id="{8BBF5BE5-E717-84AE-7688-48D99223F3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5" y="3578"/>
              <a:ext cx="12" cy="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2" name="Line 76">
              <a:extLst>
                <a:ext uri="{FF2B5EF4-FFF2-40B4-BE49-F238E27FC236}">
                  <a16:creationId xmlns:a16="http://schemas.microsoft.com/office/drawing/2014/main" id="{A4E5CE07-EFE3-7C59-F0CE-FF33F6091B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7" y="3638"/>
              <a:ext cx="26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3" name="Rectangle 77">
              <a:extLst>
                <a:ext uri="{FF2B5EF4-FFF2-40B4-BE49-F238E27FC236}">
                  <a16:creationId xmlns:a16="http://schemas.microsoft.com/office/drawing/2014/main" id="{ABEBCCBE-F773-C466-086B-FDCD997D85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643" y="3463"/>
              <a:ext cx="9" cy="2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4" name="Rectangle 78">
              <a:extLst>
                <a:ext uri="{FF2B5EF4-FFF2-40B4-BE49-F238E27FC236}">
                  <a16:creationId xmlns:a16="http://schemas.microsoft.com/office/drawing/2014/main" id="{F619041A-BD28-60DF-C6C1-A1F46317D0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687" y="3487"/>
              <a:ext cx="8" cy="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4656" name="AutoShape 80">
            <a:extLst>
              <a:ext uri="{FF2B5EF4-FFF2-40B4-BE49-F238E27FC236}">
                <a16:creationId xmlns:a16="http://schemas.microsoft.com/office/drawing/2014/main" id="{752CF941-5B25-5172-71A4-638E6D2D044A}"/>
              </a:ext>
            </a:extLst>
          </p:cNvPr>
          <p:cNvSpPr>
            <a:spLocks noChangeArrowheads="1"/>
          </p:cNvSpPr>
          <p:nvPr/>
        </p:nvSpPr>
        <p:spPr bwMode="auto">
          <a:xfrm rot="20160000">
            <a:off x="2863850" y="44894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657" name="AutoShape 81">
            <a:extLst>
              <a:ext uri="{FF2B5EF4-FFF2-40B4-BE49-F238E27FC236}">
                <a16:creationId xmlns:a16="http://schemas.microsoft.com/office/drawing/2014/main" id="{54F82BC5-EF5D-97A3-B016-3304EF8A59E2}"/>
              </a:ext>
            </a:extLst>
          </p:cNvPr>
          <p:cNvSpPr>
            <a:spLocks noChangeArrowheads="1"/>
          </p:cNvSpPr>
          <p:nvPr/>
        </p:nvSpPr>
        <p:spPr bwMode="auto">
          <a:xfrm rot="1020000">
            <a:off x="6076950" y="44005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4676" name="Group 100">
            <a:extLst>
              <a:ext uri="{FF2B5EF4-FFF2-40B4-BE49-F238E27FC236}">
                <a16:creationId xmlns:a16="http://schemas.microsoft.com/office/drawing/2014/main" id="{654BB2D1-0BBF-C9C0-A70E-8B0F7F1F771C}"/>
              </a:ext>
            </a:extLst>
          </p:cNvPr>
          <p:cNvGrpSpPr>
            <a:grpSpLocks/>
          </p:cNvGrpSpPr>
          <p:nvPr/>
        </p:nvGrpSpPr>
        <p:grpSpPr bwMode="auto">
          <a:xfrm>
            <a:off x="5022850" y="1952625"/>
            <a:ext cx="1981200" cy="2447925"/>
            <a:chOff x="3164" y="1230"/>
            <a:chExt cx="1248" cy="1542"/>
          </a:xfrm>
        </p:grpSpPr>
        <p:sp>
          <p:nvSpPr>
            <p:cNvPr id="24658" name="Rectangle 82">
              <a:extLst>
                <a:ext uri="{FF2B5EF4-FFF2-40B4-BE49-F238E27FC236}">
                  <a16:creationId xmlns:a16="http://schemas.microsoft.com/office/drawing/2014/main" id="{D6B961B9-A13F-6B64-8C04-585118705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4" y="1244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59" name="Oval 83">
              <a:extLst>
                <a:ext uri="{FF2B5EF4-FFF2-40B4-BE49-F238E27FC236}">
                  <a16:creationId xmlns:a16="http://schemas.microsoft.com/office/drawing/2014/main" id="{C58E764B-113A-A0A3-D20C-DF2DDF52D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4" y="1916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0" name="Oval 84">
              <a:extLst>
                <a:ext uri="{FF2B5EF4-FFF2-40B4-BE49-F238E27FC236}">
                  <a16:creationId xmlns:a16="http://schemas.microsoft.com/office/drawing/2014/main" id="{B3FE784D-D791-38D5-D42A-4E96254D6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" y="141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1" name="Oval 85">
              <a:extLst>
                <a:ext uri="{FF2B5EF4-FFF2-40B4-BE49-F238E27FC236}">
                  <a16:creationId xmlns:a16="http://schemas.microsoft.com/office/drawing/2014/main" id="{25523788-CDD1-95AB-0A65-791E67A47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8" y="193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2" name="Rectangle 86">
              <a:extLst>
                <a:ext uri="{FF2B5EF4-FFF2-40B4-BE49-F238E27FC236}">
                  <a16:creationId xmlns:a16="http://schemas.microsoft.com/office/drawing/2014/main" id="{41C4594F-E981-3108-D27C-AA383F8C7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340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3" name="Rectangle 87">
              <a:extLst>
                <a:ext uri="{FF2B5EF4-FFF2-40B4-BE49-F238E27FC236}">
                  <a16:creationId xmlns:a16="http://schemas.microsoft.com/office/drawing/2014/main" id="{4C3CB0D6-70C8-7948-4277-EE4729517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6" y="233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4" name="Line 88">
              <a:extLst>
                <a:ext uri="{FF2B5EF4-FFF2-40B4-BE49-F238E27FC236}">
                  <a16:creationId xmlns:a16="http://schemas.microsoft.com/office/drawing/2014/main" id="{4600CCBB-BBF3-5661-DD40-D0E166111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0" y="1672"/>
              <a:ext cx="136" cy="25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5" name="Line 89">
              <a:extLst>
                <a:ext uri="{FF2B5EF4-FFF2-40B4-BE49-F238E27FC236}">
                  <a16:creationId xmlns:a16="http://schemas.microsoft.com/office/drawing/2014/main" id="{3F368DF7-15A3-DB23-DEDE-C85034B7CF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4" y="1680"/>
              <a:ext cx="232" cy="2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6" name="Line 90">
              <a:extLst>
                <a:ext uri="{FF2B5EF4-FFF2-40B4-BE49-F238E27FC236}">
                  <a16:creationId xmlns:a16="http://schemas.microsoft.com/office/drawing/2014/main" id="{672161B3-814D-31CF-EBAB-807350A7D4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0" y="2184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7" name="Line 91">
              <a:extLst>
                <a:ext uri="{FF2B5EF4-FFF2-40B4-BE49-F238E27FC236}">
                  <a16:creationId xmlns:a16="http://schemas.microsoft.com/office/drawing/2014/main" id="{BB172C42-AECE-6B53-537C-B9F3FE06F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8" y="2184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8" name="Rectangle 92">
              <a:extLst>
                <a:ext uri="{FF2B5EF4-FFF2-40B4-BE49-F238E27FC236}">
                  <a16:creationId xmlns:a16="http://schemas.microsoft.com/office/drawing/2014/main" id="{F3F73A0C-159A-73B6-75E6-C47D39DA3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0" y="235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69" name="Rectangle 93">
              <a:extLst>
                <a:ext uri="{FF2B5EF4-FFF2-40B4-BE49-F238E27FC236}">
                  <a16:creationId xmlns:a16="http://schemas.microsoft.com/office/drawing/2014/main" id="{B4F34AB7-03C9-327F-8182-C88BA2B71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4" y="234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0" name="Line 94">
              <a:extLst>
                <a:ext uri="{FF2B5EF4-FFF2-40B4-BE49-F238E27FC236}">
                  <a16:creationId xmlns:a16="http://schemas.microsoft.com/office/drawing/2014/main" id="{23686B0B-2BCC-20E9-3FD6-B1C922B5E2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8" y="2200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1" name="Line 95">
              <a:extLst>
                <a:ext uri="{FF2B5EF4-FFF2-40B4-BE49-F238E27FC236}">
                  <a16:creationId xmlns:a16="http://schemas.microsoft.com/office/drawing/2014/main" id="{185046B0-79D8-21A1-D55D-F8B6DDA56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6" y="2200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2" name="Line 96">
              <a:extLst>
                <a:ext uri="{FF2B5EF4-FFF2-40B4-BE49-F238E27FC236}">
                  <a16:creationId xmlns:a16="http://schemas.microsoft.com/office/drawing/2014/main" id="{C0C8339A-90A7-EA95-D9C3-580C6E55D5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8" y="2616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3" name="Rectangle 97">
              <a:extLst>
                <a:ext uri="{FF2B5EF4-FFF2-40B4-BE49-F238E27FC236}">
                  <a16:creationId xmlns:a16="http://schemas.microsoft.com/office/drawing/2014/main" id="{F133AFAB-E1A1-A675-397C-A2AE25AEB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1244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4" name="Rectangle 98">
              <a:extLst>
                <a:ext uri="{FF2B5EF4-FFF2-40B4-BE49-F238E27FC236}">
                  <a16:creationId xmlns:a16="http://schemas.microsoft.com/office/drawing/2014/main" id="{1E749E67-0876-1F3B-5004-B1152EE23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284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5" name="Rectangle 99">
              <a:extLst>
                <a:ext uri="{FF2B5EF4-FFF2-40B4-BE49-F238E27FC236}">
                  <a16:creationId xmlns:a16="http://schemas.microsoft.com/office/drawing/2014/main" id="{67F45536-B292-4C9D-48B6-611CF4F86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0" y="1230"/>
              <a:ext cx="6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1400" b="1">
                  <a:latin typeface="Arial" panose="020B0604020202020204" pitchFamily="34" charset="0"/>
                </a:rPr>
                <a:t>Org Chart</a:t>
              </a:r>
            </a:p>
          </p:txBody>
        </p:sp>
      </p:grpSp>
      <p:grpSp>
        <p:nvGrpSpPr>
          <p:cNvPr id="24694" name="Group 118">
            <a:extLst>
              <a:ext uri="{FF2B5EF4-FFF2-40B4-BE49-F238E27FC236}">
                <a16:creationId xmlns:a16="http://schemas.microsoft.com/office/drawing/2014/main" id="{2D319E4B-7257-FB34-613B-CBCD6DAB6BEE}"/>
              </a:ext>
            </a:extLst>
          </p:cNvPr>
          <p:cNvGrpSpPr>
            <a:grpSpLocks/>
          </p:cNvGrpSpPr>
          <p:nvPr/>
        </p:nvGrpSpPr>
        <p:grpSpPr bwMode="auto">
          <a:xfrm>
            <a:off x="6573838" y="5407025"/>
            <a:ext cx="349250" cy="500063"/>
            <a:chOff x="4141" y="3406"/>
            <a:chExt cx="220" cy="315"/>
          </a:xfrm>
        </p:grpSpPr>
        <p:sp>
          <p:nvSpPr>
            <p:cNvPr id="24677" name="Rectangle 101">
              <a:extLst>
                <a:ext uri="{FF2B5EF4-FFF2-40B4-BE49-F238E27FC236}">
                  <a16:creationId xmlns:a16="http://schemas.microsoft.com/office/drawing/2014/main" id="{013C822F-5585-D0B5-6562-6ADC73DDA1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173" y="3406"/>
              <a:ext cx="168" cy="251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8" name="Oval 102">
              <a:extLst>
                <a:ext uri="{FF2B5EF4-FFF2-40B4-BE49-F238E27FC236}">
                  <a16:creationId xmlns:a16="http://schemas.microsoft.com/office/drawing/2014/main" id="{4FC065BA-ED0A-9381-6748-76AEFBD98E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283" y="3486"/>
              <a:ext cx="28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79" name="Oval 103">
              <a:extLst>
                <a:ext uri="{FF2B5EF4-FFF2-40B4-BE49-F238E27FC236}">
                  <a16:creationId xmlns:a16="http://schemas.microsoft.com/office/drawing/2014/main" id="{B9DD126F-47C4-5E19-8154-8A0037F006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207" y="3444"/>
              <a:ext cx="28" cy="3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0" name="Oval 104">
              <a:extLst>
                <a:ext uri="{FF2B5EF4-FFF2-40B4-BE49-F238E27FC236}">
                  <a16:creationId xmlns:a16="http://schemas.microsoft.com/office/drawing/2014/main" id="{79109BF8-FCE0-1DF5-E597-676D2C603B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220" y="3546"/>
              <a:ext cx="27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1" name="Rectangle 105">
              <a:extLst>
                <a:ext uri="{FF2B5EF4-FFF2-40B4-BE49-F238E27FC236}">
                  <a16:creationId xmlns:a16="http://schemas.microsoft.com/office/drawing/2014/main" id="{983140F2-3BEC-AAEB-44BF-04103BA34C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353" y="3526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2" name="Rectangle 106">
              <a:extLst>
                <a:ext uri="{FF2B5EF4-FFF2-40B4-BE49-F238E27FC236}">
                  <a16:creationId xmlns:a16="http://schemas.microsoft.com/office/drawing/2014/main" id="{9D6F42EB-5BAF-FAE1-02F9-A8C4B230E9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325" y="3549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3" name="Line 107">
              <a:extLst>
                <a:ext uri="{FF2B5EF4-FFF2-40B4-BE49-F238E27FC236}">
                  <a16:creationId xmlns:a16="http://schemas.microsoft.com/office/drawing/2014/main" id="{B2BB42E2-0C4A-F4ED-57F3-98080E9849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9" y="3475"/>
              <a:ext cx="41" cy="1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4" name="Line 108">
              <a:extLst>
                <a:ext uri="{FF2B5EF4-FFF2-40B4-BE49-F238E27FC236}">
                  <a16:creationId xmlns:a16="http://schemas.microsoft.com/office/drawing/2014/main" id="{5E9620B3-FBD1-90EE-8D86-2F32EBAF51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7" y="3486"/>
              <a:ext cx="2" cy="5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5" name="Line 109">
              <a:extLst>
                <a:ext uri="{FF2B5EF4-FFF2-40B4-BE49-F238E27FC236}">
                  <a16:creationId xmlns:a16="http://schemas.microsoft.com/office/drawing/2014/main" id="{CD25E935-339A-F1DB-5DE3-86D2882D81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6" y="3517"/>
              <a:ext cx="27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6" name="Line 110">
              <a:extLst>
                <a:ext uri="{FF2B5EF4-FFF2-40B4-BE49-F238E27FC236}">
                  <a16:creationId xmlns:a16="http://schemas.microsoft.com/office/drawing/2014/main" id="{52C2D268-6889-B117-0B18-948E715F76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3" y="3529"/>
              <a:ext cx="12" cy="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7" name="Rectangle 111">
              <a:extLst>
                <a:ext uri="{FF2B5EF4-FFF2-40B4-BE49-F238E27FC236}">
                  <a16:creationId xmlns:a16="http://schemas.microsoft.com/office/drawing/2014/main" id="{E55A7AFA-4F93-9722-817D-A462B75AE0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291" y="3584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8" name="Rectangle 112">
              <a:extLst>
                <a:ext uri="{FF2B5EF4-FFF2-40B4-BE49-F238E27FC236}">
                  <a16:creationId xmlns:a16="http://schemas.microsoft.com/office/drawing/2014/main" id="{441B0EBC-020F-51B0-8F9D-7B6CFFE499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263" y="3607"/>
              <a:ext cx="8" cy="4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89" name="Line 113">
              <a:extLst>
                <a:ext uri="{FF2B5EF4-FFF2-40B4-BE49-F238E27FC236}">
                  <a16:creationId xmlns:a16="http://schemas.microsoft.com/office/drawing/2014/main" id="{B5F4E7BE-8743-0E6E-CC1B-DDD9A0376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5" y="3575"/>
              <a:ext cx="25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90" name="Line 114">
              <a:extLst>
                <a:ext uri="{FF2B5EF4-FFF2-40B4-BE49-F238E27FC236}">
                  <a16:creationId xmlns:a16="http://schemas.microsoft.com/office/drawing/2014/main" id="{F5900E5D-7525-E833-44D0-0C9A829798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3" y="3586"/>
              <a:ext cx="10" cy="2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91" name="Line 115">
              <a:extLst>
                <a:ext uri="{FF2B5EF4-FFF2-40B4-BE49-F238E27FC236}">
                  <a16:creationId xmlns:a16="http://schemas.microsoft.com/office/drawing/2014/main" id="{4F28FF45-D40F-2E1F-6975-8CDE6E10D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5" y="3646"/>
              <a:ext cx="26" cy="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92" name="Rectangle 116">
              <a:extLst>
                <a:ext uri="{FF2B5EF4-FFF2-40B4-BE49-F238E27FC236}">
                  <a16:creationId xmlns:a16="http://schemas.microsoft.com/office/drawing/2014/main" id="{4AE4A692-A2B8-8D48-90CE-BCCFE1A2E3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176" y="3471"/>
              <a:ext cx="11" cy="2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693" name="Rectangle 117">
              <a:extLst>
                <a:ext uri="{FF2B5EF4-FFF2-40B4-BE49-F238E27FC236}">
                  <a16:creationId xmlns:a16="http://schemas.microsoft.com/office/drawing/2014/main" id="{E07D9F32-848D-F21C-3BE2-053F041F64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260000">
              <a:off x="4141" y="3495"/>
              <a:ext cx="8" cy="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1661B0D-0E85-7D84-0401-2B6274F12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you see is what I see?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3E80B0E-1DD1-0C48-D7D0-7119D5560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8500" y="1498600"/>
            <a:ext cx="7772400" cy="673100"/>
          </a:xfrm>
          <a:noFill/>
          <a:ln/>
        </p:spPr>
        <p:txBody>
          <a:bodyPr/>
          <a:lstStyle/>
          <a:p>
            <a:r>
              <a:rPr lang="en-US" altLang="LID4096"/>
              <a:t>Relaxed by location</a:t>
            </a:r>
          </a:p>
        </p:txBody>
      </p:sp>
      <p:grpSp>
        <p:nvGrpSpPr>
          <p:cNvPr id="26645" name="Group 21">
            <a:extLst>
              <a:ext uri="{FF2B5EF4-FFF2-40B4-BE49-F238E27FC236}">
                <a16:creationId xmlns:a16="http://schemas.microsoft.com/office/drawing/2014/main" id="{E4939876-2160-586A-6169-EB6B33E6A5C1}"/>
              </a:ext>
            </a:extLst>
          </p:cNvPr>
          <p:cNvGrpSpPr>
            <a:grpSpLocks/>
          </p:cNvGrpSpPr>
          <p:nvPr/>
        </p:nvGrpSpPr>
        <p:grpSpPr bwMode="auto">
          <a:xfrm>
            <a:off x="5226050" y="2197100"/>
            <a:ext cx="1981200" cy="2178050"/>
            <a:chOff x="3292" y="1384"/>
            <a:chExt cx="1248" cy="1372"/>
          </a:xfrm>
        </p:grpSpPr>
        <p:sp>
          <p:nvSpPr>
            <p:cNvPr id="26628" name="Rectangle 4">
              <a:extLst>
                <a:ext uri="{FF2B5EF4-FFF2-40B4-BE49-F238E27FC236}">
                  <a16:creationId xmlns:a16="http://schemas.microsoft.com/office/drawing/2014/main" id="{3DB4DD53-6A71-F92D-0759-6C4A594F5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" y="1396"/>
              <a:ext cx="1248" cy="1360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9" name="Oval 5">
              <a:extLst>
                <a:ext uri="{FF2B5EF4-FFF2-40B4-BE49-F238E27FC236}">
                  <a16:creationId xmlns:a16="http://schemas.microsoft.com/office/drawing/2014/main" id="{B733B2B0-0536-5155-7209-6BC604D99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153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0" name="Oval 6">
              <a:extLst>
                <a:ext uri="{FF2B5EF4-FFF2-40B4-BE49-F238E27FC236}">
                  <a16:creationId xmlns:a16="http://schemas.microsoft.com/office/drawing/2014/main" id="{05396C4B-3AAC-BFC1-B21B-38E98D572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" y="154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1" name="Rectangle 7">
              <a:extLst>
                <a:ext uri="{FF2B5EF4-FFF2-40B4-BE49-F238E27FC236}">
                  <a16:creationId xmlns:a16="http://schemas.microsoft.com/office/drawing/2014/main" id="{0F699DD7-7C07-48EE-9D53-F84FF3E82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" y="195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2" name="Rectangle 8">
              <a:extLst>
                <a:ext uri="{FF2B5EF4-FFF2-40B4-BE49-F238E27FC236}">
                  <a16:creationId xmlns:a16="http://schemas.microsoft.com/office/drawing/2014/main" id="{54A5D5DF-32E0-F9D1-9AE1-0511045AC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6" y="194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3" name="Line 9">
              <a:extLst>
                <a:ext uri="{FF2B5EF4-FFF2-40B4-BE49-F238E27FC236}">
                  <a16:creationId xmlns:a16="http://schemas.microsoft.com/office/drawing/2014/main" id="{543DFAFB-27E1-1C99-6076-B220AA26C6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0" y="1384"/>
              <a:ext cx="104" cy="16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4" name="Line 10">
              <a:extLst>
                <a:ext uri="{FF2B5EF4-FFF2-40B4-BE49-F238E27FC236}">
                  <a16:creationId xmlns:a16="http://schemas.microsoft.com/office/drawing/2014/main" id="{7724854E-DE72-2722-9E1F-16D568395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0" y="1408"/>
              <a:ext cx="17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5" name="Line 11">
              <a:extLst>
                <a:ext uri="{FF2B5EF4-FFF2-40B4-BE49-F238E27FC236}">
                  <a16:creationId xmlns:a16="http://schemas.microsoft.com/office/drawing/2014/main" id="{D1DE7548-B89A-75F3-C28C-4FE22EBF04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0" y="1800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6" name="Line 12">
              <a:extLst>
                <a:ext uri="{FF2B5EF4-FFF2-40B4-BE49-F238E27FC236}">
                  <a16:creationId xmlns:a16="http://schemas.microsoft.com/office/drawing/2014/main" id="{635F2F0F-3C91-3A98-2E5B-27F67659E8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8" y="1800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7" name="Rectangle 13">
              <a:extLst>
                <a:ext uri="{FF2B5EF4-FFF2-40B4-BE49-F238E27FC236}">
                  <a16:creationId xmlns:a16="http://schemas.microsoft.com/office/drawing/2014/main" id="{68FAD947-5758-AA6B-8ACA-448EC12D0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0" y="197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8" name="Rectangle 14">
              <a:extLst>
                <a:ext uri="{FF2B5EF4-FFF2-40B4-BE49-F238E27FC236}">
                  <a16:creationId xmlns:a16="http://schemas.microsoft.com/office/drawing/2014/main" id="{19399A30-B642-FD2A-0A8E-FAF376BC3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1964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9" name="Line 15">
              <a:extLst>
                <a:ext uri="{FF2B5EF4-FFF2-40B4-BE49-F238E27FC236}">
                  <a16:creationId xmlns:a16="http://schemas.microsoft.com/office/drawing/2014/main" id="{ECB77233-CF6E-1599-201D-9031540659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8" y="1816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0" name="Line 16">
              <a:extLst>
                <a:ext uri="{FF2B5EF4-FFF2-40B4-BE49-F238E27FC236}">
                  <a16:creationId xmlns:a16="http://schemas.microsoft.com/office/drawing/2014/main" id="{14A12843-5330-A4F0-479F-85350095F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1816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1" name="Line 17">
              <a:extLst>
                <a:ext uri="{FF2B5EF4-FFF2-40B4-BE49-F238E27FC236}">
                  <a16:creationId xmlns:a16="http://schemas.microsoft.com/office/drawing/2014/main" id="{8758A0DE-F21C-6953-C878-9AF544AE4E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2248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2" name="Rectangle 18">
              <a:extLst>
                <a:ext uri="{FF2B5EF4-FFF2-40B4-BE49-F238E27FC236}">
                  <a16:creationId xmlns:a16="http://schemas.microsoft.com/office/drawing/2014/main" id="{DB22132E-8042-5E52-AAE9-C231ED8AE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" y="1412"/>
              <a:ext cx="80" cy="13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3" name="Rectangle 19">
              <a:extLst>
                <a:ext uri="{FF2B5EF4-FFF2-40B4-BE49-F238E27FC236}">
                  <a16:creationId xmlns:a16="http://schemas.microsoft.com/office/drawing/2014/main" id="{6EE37347-5DC2-0730-2454-93DA5FAFA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" y="1804"/>
              <a:ext cx="48" cy="5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4" name="Oval 20">
              <a:extLst>
                <a:ext uri="{FF2B5EF4-FFF2-40B4-BE49-F238E27FC236}">
                  <a16:creationId xmlns:a16="http://schemas.microsoft.com/office/drawing/2014/main" id="{B571075A-DB20-B090-B8B5-B2AB9C897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2396"/>
              <a:ext cx="104" cy="36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6664" name="Group 40">
            <a:extLst>
              <a:ext uri="{FF2B5EF4-FFF2-40B4-BE49-F238E27FC236}">
                <a16:creationId xmlns:a16="http://schemas.microsoft.com/office/drawing/2014/main" id="{1D0671D1-47F5-DFDA-76F0-876AB5C9F00B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2168525"/>
            <a:ext cx="1981200" cy="2447925"/>
            <a:chOff x="1020" y="1366"/>
            <a:chExt cx="1248" cy="1542"/>
          </a:xfrm>
        </p:grpSpPr>
        <p:sp>
          <p:nvSpPr>
            <p:cNvPr id="26646" name="Rectangle 22">
              <a:extLst>
                <a:ext uri="{FF2B5EF4-FFF2-40B4-BE49-F238E27FC236}">
                  <a16:creationId xmlns:a16="http://schemas.microsoft.com/office/drawing/2014/main" id="{7CCAC98D-9F6D-C4C9-2A74-924EA2171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" y="1380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7" name="Oval 23">
              <a:extLst>
                <a:ext uri="{FF2B5EF4-FFF2-40B4-BE49-F238E27FC236}">
                  <a16:creationId xmlns:a16="http://schemas.microsoft.com/office/drawing/2014/main" id="{DD85F228-0C63-A71A-F4BC-1B1D226E4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" y="205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8" name="Oval 24">
              <a:extLst>
                <a:ext uri="{FF2B5EF4-FFF2-40B4-BE49-F238E27FC236}">
                  <a16:creationId xmlns:a16="http://schemas.microsoft.com/office/drawing/2014/main" id="{E040C407-6E88-E6E6-F595-743621165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" y="154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9" name="Oval 25">
              <a:extLst>
                <a:ext uri="{FF2B5EF4-FFF2-40B4-BE49-F238E27FC236}">
                  <a16:creationId xmlns:a16="http://schemas.microsoft.com/office/drawing/2014/main" id="{21CDD5D4-3687-662B-ECF9-5575AE157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206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0" name="Rectangle 26">
              <a:extLst>
                <a:ext uri="{FF2B5EF4-FFF2-40B4-BE49-F238E27FC236}">
                  <a16:creationId xmlns:a16="http://schemas.microsoft.com/office/drawing/2014/main" id="{562907D8-0B92-B9D3-B633-30DDCA6E9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8" y="247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1" name="Rectangle 27">
              <a:extLst>
                <a:ext uri="{FF2B5EF4-FFF2-40B4-BE49-F238E27FC236}">
                  <a16:creationId xmlns:a16="http://schemas.microsoft.com/office/drawing/2014/main" id="{84091DF6-7ED4-5F77-06EB-84385FFE2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2" y="246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2" name="Line 28">
              <a:extLst>
                <a:ext uri="{FF2B5EF4-FFF2-40B4-BE49-F238E27FC236}">
                  <a16:creationId xmlns:a16="http://schemas.microsoft.com/office/drawing/2014/main" id="{31CA782F-8383-630F-481A-152D6F1CE5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6" y="1808"/>
              <a:ext cx="136" cy="25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3" name="Line 29">
              <a:extLst>
                <a:ext uri="{FF2B5EF4-FFF2-40B4-BE49-F238E27FC236}">
                  <a16:creationId xmlns:a16="http://schemas.microsoft.com/office/drawing/2014/main" id="{B261F831-FA98-922E-D9B0-2FE879DBF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0" y="1816"/>
              <a:ext cx="232" cy="2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4" name="Line 30">
              <a:extLst>
                <a:ext uri="{FF2B5EF4-FFF2-40B4-BE49-F238E27FC236}">
                  <a16:creationId xmlns:a16="http://schemas.microsoft.com/office/drawing/2014/main" id="{8D20A6FC-F5E6-6791-8CD7-5255792D4C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36" y="2320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5" name="Line 31">
              <a:extLst>
                <a:ext uri="{FF2B5EF4-FFF2-40B4-BE49-F238E27FC236}">
                  <a16:creationId xmlns:a16="http://schemas.microsoft.com/office/drawing/2014/main" id="{BD4D4209-F294-D35E-50EB-64DE61FC72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320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6" name="Rectangle 32">
              <a:extLst>
                <a:ext uri="{FF2B5EF4-FFF2-40B4-BE49-F238E27FC236}">
                  <a16:creationId xmlns:a16="http://schemas.microsoft.com/office/drawing/2014/main" id="{ABA99C12-C417-A60D-ACA7-AA7BCFD45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" y="249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7" name="Rectangle 33">
              <a:extLst>
                <a:ext uri="{FF2B5EF4-FFF2-40B4-BE49-F238E27FC236}">
                  <a16:creationId xmlns:a16="http://schemas.microsoft.com/office/drawing/2014/main" id="{9B01B145-39B1-9B5E-45AB-395122FE7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0" y="2484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8" name="Line 34">
              <a:extLst>
                <a:ext uri="{FF2B5EF4-FFF2-40B4-BE49-F238E27FC236}">
                  <a16:creationId xmlns:a16="http://schemas.microsoft.com/office/drawing/2014/main" id="{551B8A53-85C0-D5B6-7119-591D305D82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64" y="2336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59" name="Line 35">
              <a:extLst>
                <a:ext uri="{FF2B5EF4-FFF2-40B4-BE49-F238E27FC236}">
                  <a16:creationId xmlns:a16="http://schemas.microsoft.com/office/drawing/2014/main" id="{940A6410-028F-5B5A-22A0-88902FF46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336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60" name="Line 36">
              <a:extLst>
                <a:ext uri="{FF2B5EF4-FFF2-40B4-BE49-F238E27FC236}">
                  <a16:creationId xmlns:a16="http://schemas.microsoft.com/office/drawing/2014/main" id="{D6D9B93F-9535-5237-7E57-18E5EA536B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4" y="2752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61" name="Rectangle 37">
              <a:extLst>
                <a:ext uri="{FF2B5EF4-FFF2-40B4-BE49-F238E27FC236}">
                  <a16:creationId xmlns:a16="http://schemas.microsoft.com/office/drawing/2014/main" id="{8390AFFE-64BF-86D7-DB30-F1A61B225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" y="1380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62" name="Rectangle 38">
              <a:extLst>
                <a:ext uri="{FF2B5EF4-FFF2-40B4-BE49-F238E27FC236}">
                  <a16:creationId xmlns:a16="http://schemas.microsoft.com/office/drawing/2014/main" id="{97B1E8CD-2F47-AECA-686D-5BDA564F1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1420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63" name="Rectangle 39">
              <a:extLst>
                <a:ext uri="{FF2B5EF4-FFF2-40B4-BE49-F238E27FC236}">
                  <a16:creationId xmlns:a16="http://schemas.microsoft.com/office/drawing/2014/main" id="{FBDF02A5-C3EA-F45C-52C0-04A1FF322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6" y="1366"/>
              <a:ext cx="6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1400" b="1">
                  <a:latin typeface="Arial" panose="020B0604020202020204" pitchFamily="34" charset="0"/>
                </a:rPr>
                <a:t>Org Chart</a:t>
              </a:r>
            </a:p>
          </p:txBody>
        </p:sp>
      </p:grpSp>
      <p:grpSp>
        <p:nvGrpSpPr>
          <p:cNvPr id="26703" name="Group 79">
            <a:extLst>
              <a:ext uri="{FF2B5EF4-FFF2-40B4-BE49-F238E27FC236}">
                <a16:creationId xmlns:a16="http://schemas.microsoft.com/office/drawing/2014/main" id="{0FD0B1DA-7743-1A19-4701-0D3B616BAB36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5168900"/>
            <a:ext cx="8432800" cy="1312863"/>
            <a:chOff x="272" y="3256"/>
            <a:chExt cx="5312" cy="827"/>
          </a:xfrm>
        </p:grpSpPr>
        <p:sp>
          <p:nvSpPr>
            <p:cNvPr id="26665" name="Freeform 41">
              <a:extLst>
                <a:ext uri="{FF2B5EF4-FFF2-40B4-BE49-F238E27FC236}">
                  <a16:creationId xmlns:a16="http://schemas.microsoft.com/office/drawing/2014/main" id="{1F90E546-D94B-53E7-7AE1-C9964F705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" y="3899"/>
              <a:ext cx="1697" cy="90"/>
            </a:xfrm>
            <a:custGeom>
              <a:avLst/>
              <a:gdLst>
                <a:gd name="T0" fmla="*/ 24 w 1697"/>
                <a:gd name="T1" fmla="*/ 8 h 90"/>
                <a:gd name="T2" fmla="*/ 72 w 1697"/>
                <a:gd name="T3" fmla="*/ 23 h 90"/>
                <a:gd name="T4" fmla="*/ 128 w 1697"/>
                <a:gd name="T5" fmla="*/ 39 h 90"/>
                <a:gd name="T6" fmla="*/ 184 w 1697"/>
                <a:gd name="T7" fmla="*/ 50 h 90"/>
                <a:gd name="T8" fmla="*/ 232 w 1697"/>
                <a:gd name="T9" fmla="*/ 62 h 90"/>
                <a:gd name="T10" fmla="*/ 280 w 1697"/>
                <a:gd name="T11" fmla="*/ 70 h 90"/>
                <a:gd name="T12" fmla="*/ 328 w 1697"/>
                <a:gd name="T13" fmla="*/ 74 h 90"/>
                <a:gd name="T14" fmla="*/ 376 w 1697"/>
                <a:gd name="T15" fmla="*/ 77 h 90"/>
                <a:gd name="T16" fmla="*/ 432 w 1697"/>
                <a:gd name="T17" fmla="*/ 81 h 90"/>
                <a:gd name="T18" fmla="*/ 480 w 1697"/>
                <a:gd name="T19" fmla="*/ 85 h 90"/>
                <a:gd name="T20" fmla="*/ 536 w 1697"/>
                <a:gd name="T21" fmla="*/ 85 h 90"/>
                <a:gd name="T22" fmla="*/ 600 w 1697"/>
                <a:gd name="T23" fmla="*/ 89 h 90"/>
                <a:gd name="T24" fmla="*/ 656 w 1697"/>
                <a:gd name="T25" fmla="*/ 89 h 90"/>
                <a:gd name="T26" fmla="*/ 712 w 1697"/>
                <a:gd name="T27" fmla="*/ 89 h 90"/>
                <a:gd name="T28" fmla="*/ 760 w 1697"/>
                <a:gd name="T29" fmla="*/ 89 h 90"/>
                <a:gd name="T30" fmla="*/ 808 w 1697"/>
                <a:gd name="T31" fmla="*/ 85 h 90"/>
                <a:gd name="T32" fmla="*/ 856 w 1697"/>
                <a:gd name="T33" fmla="*/ 85 h 90"/>
                <a:gd name="T34" fmla="*/ 904 w 1697"/>
                <a:gd name="T35" fmla="*/ 81 h 90"/>
                <a:gd name="T36" fmla="*/ 960 w 1697"/>
                <a:gd name="T37" fmla="*/ 77 h 90"/>
                <a:gd name="T38" fmla="*/ 1016 w 1697"/>
                <a:gd name="T39" fmla="*/ 66 h 90"/>
                <a:gd name="T40" fmla="*/ 1064 w 1697"/>
                <a:gd name="T41" fmla="*/ 58 h 90"/>
                <a:gd name="T42" fmla="*/ 1120 w 1697"/>
                <a:gd name="T43" fmla="*/ 46 h 90"/>
                <a:gd name="T44" fmla="*/ 1176 w 1697"/>
                <a:gd name="T45" fmla="*/ 43 h 90"/>
                <a:gd name="T46" fmla="*/ 1232 w 1697"/>
                <a:gd name="T47" fmla="*/ 31 h 90"/>
                <a:gd name="T48" fmla="*/ 1288 w 1697"/>
                <a:gd name="T49" fmla="*/ 27 h 90"/>
                <a:gd name="T50" fmla="*/ 1336 w 1697"/>
                <a:gd name="T51" fmla="*/ 27 h 90"/>
                <a:gd name="T52" fmla="*/ 1384 w 1697"/>
                <a:gd name="T53" fmla="*/ 27 h 90"/>
                <a:gd name="T54" fmla="*/ 1432 w 1697"/>
                <a:gd name="T55" fmla="*/ 27 h 90"/>
                <a:gd name="T56" fmla="*/ 1480 w 1697"/>
                <a:gd name="T57" fmla="*/ 27 h 90"/>
                <a:gd name="T58" fmla="*/ 1536 w 1697"/>
                <a:gd name="T59" fmla="*/ 27 h 90"/>
                <a:gd name="T60" fmla="*/ 1600 w 1697"/>
                <a:gd name="T61" fmla="*/ 31 h 90"/>
                <a:gd name="T62" fmla="*/ 1648 w 1697"/>
                <a:gd name="T63" fmla="*/ 31 h 90"/>
                <a:gd name="T64" fmla="*/ 1696 w 1697"/>
                <a:gd name="T65" fmla="*/ 1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7" h="90">
                  <a:moveTo>
                    <a:pt x="0" y="0"/>
                  </a:moveTo>
                  <a:lnTo>
                    <a:pt x="24" y="8"/>
                  </a:lnTo>
                  <a:lnTo>
                    <a:pt x="48" y="15"/>
                  </a:lnTo>
                  <a:lnTo>
                    <a:pt x="72" y="23"/>
                  </a:lnTo>
                  <a:lnTo>
                    <a:pt x="104" y="31"/>
                  </a:lnTo>
                  <a:lnTo>
                    <a:pt x="128" y="39"/>
                  </a:lnTo>
                  <a:lnTo>
                    <a:pt x="160" y="46"/>
                  </a:lnTo>
                  <a:lnTo>
                    <a:pt x="184" y="50"/>
                  </a:lnTo>
                  <a:lnTo>
                    <a:pt x="208" y="58"/>
                  </a:lnTo>
                  <a:lnTo>
                    <a:pt x="232" y="62"/>
                  </a:lnTo>
                  <a:lnTo>
                    <a:pt x="256" y="62"/>
                  </a:lnTo>
                  <a:lnTo>
                    <a:pt x="280" y="70"/>
                  </a:lnTo>
                  <a:lnTo>
                    <a:pt x="304" y="70"/>
                  </a:lnTo>
                  <a:lnTo>
                    <a:pt x="328" y="74"/>
                  </a:lnTo>
                  <a:lnTo>
                    <a:pt x="352" y="77"/>
                  </a:lnTo>
                  <a:lnTo>
                    <a:pt x="376" y="77"/>
                  </a:lnTo>
                  <a:lnTo>
                    <a:pt x="408" y="81"/>
                  </a:lnTo>
                  <a:lnTo>
                    <a:pt x="432" y="81"/>
                  </a:lnTo>
                  <a:lnTo>
                    <a:pt x="456" y="85"/>
                  </a:lnTo>
                  <a:lnTo>
                    <a:pt x="480" y="85"/>
                  </a:lnTo>
                  <a:lnTo>
                    <a:pt x="504" y="85"/>
                  </a:lnTo>
                  <a:lnTo>
                    <a:pt x="536" y="85"/>
                  </a:lnTo>
                  <a:lnTo>
                    <a:pt x="568" y="85"/>
                  </a:lnTo>
                  <a:lnTo>
                    <a:pt x="600" y="89"/>
                  </a:lnTo>
                  <a:lnTo>
                    <a:pt x="624" y="89"/>
                  </a:lnTo>
                  <a:lnTo>
                    <a:pt x="656" y="89"/>
                  </a:lnTo>
                  <a:lnTo>
                    <a:pt x="688" y="89"/>
                  </a:lnTo>
                  <a:lnTo>
                    <a:pt x="712" y="89"/>
                  </a:lnTo>
                  <a:lnTo>
                    <a:pt x="736" y="89"/>
                  </a:lnTo>
                  <a:lnTo>
                    <a:pt x="760" y="89"/>
                  </a:lnTo>
                  <a:lnTo>
                    <a:pt x="784" y="89"/>
                  </a:lnTo>
                  <a:lnTo>
                    <a:pt x="808" y="85"/>
                  </a:lnTo>
                  <a:lnTo>
                    <a:pt x="832" y="85"/>
                  </a:lnTo>
                  <a:lnTo>
                    <a:pt x="856" y="85"/>
                  </a:lnTo>
                  <a:lnTo>
                    <a:pt x="880" y="85"/>
                  </a:lnTo>
                  <a:lnTo>
                    <a:pt x="904" y="81"/>
                  </a:lnTo>
                  <a:lnTo>
                    <a:pt x="936" y="77"/>
                  </a:lnTo>
                  <a:lnTo>
                    <a:pt x="960" y="77"/>
                  </a:lnTo>
                  <a:lnTo>
                    <a:pt x="984" y="70"/>
                  </a:lnTo>
                  <a:lnTo>
                    <a:pt x="1016" y="66"/>
                  </a:lnTo>
                  <a:lnTo>
                    <a:pt x="1040" y="62"/>
                  </a:lnTo>
                  <a:lnTo>
                    <a:pt x="1064" y="58"/>
                  </a:lnTo>
                  <a:lnTo>
                    <a:pt x="1088" y="54"/>
                  </a:lnTo>
                  <a:lnTo>
                    <a:pt x="1120" y="46"/>
                  </a:lnTo>
                  <a:lnTo>
                    <a:pt x="1144" y="46"/>
                  </a:lnTo>
                  <a:lnTo>
                    <a:pt x="1176" y="43"/>
                  </a:lnTo>
                  <a:lnTo>
                    <a:pt x="1200" y="39"/>
                  </a:lnTo>
                  <a:lnTo>
                    <a:pt x="1232" y="31"/>
                  </a:lnTo>
                  <a:lnTo>
                    <a:pt x="1264" y="31"/>
                  </a:lnTo>
                  <a:lnTo>
                    <a:pt x="1288" y="27"/>
                  </a:lnTo>
                  <a:lnTo>
                    <a:pt x="1312" y="27"/>
                  </a:lnTo>
                  <a:lnTo>
                    <a:pt x="1336" y="27"/>
                  </a:lnTo>
                  <a:lnTo>
                    <a:pt x="1360" y="27"/>
                  </a:lnTo>
                  <a:lnTo>
                    <a:pt x="1384" y="27"/>
                  </a:lnTo>
                  <a:lnTo>
                    <a:pt x="1408" y="27"/>
                  </a:lnTo>
                  <a:lnTo>
                    <a:pt x="1432" y="27"/>
                  </a:lnTo>
                  <a:lnTo>
                    <a:pt x="1456" y="27"/>
                  </a:lnTo>
                  <a:lnTo>
                    <a:pt x="1480" y="27"/>
                  </a:lnTo>
                  <a:lnTo>
                    <a:pt x="1504" y="27"/>
                  </a:lnTo>
                  <a:lnTo>
                    <a:pt x="1536" y="27"/>
                  </a:lnTo>
                  <a:lnTo>
                    <a:pt x="1568" y="31"/>
                  </a:lnTo>
                  <a:lnTo>
                    <a:pt x="1600" y="31"/>
                  </a:lnTo>
                  <a:lnTo>
                    <a:pt x="1624" y="31"/>
                  </a:lnTo>
                  <a:lnTo>
                    <a:pt x="1648" y="31"/>
                  </a:lnTo>
                  <a:lnTo>
                    <a:pt x="1672" y="23"/>
                  </a:lnTo>
                  <a:lnTo>
                    <a:pt x="1696" y="1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aphicFrame>
          <p:nvGraphicFramePr>
            <p:cNvPr id="26666" name="Object 42">
              <a:extLst>
                <a:ext uri="{FF2B5EF4-FFF2-40B4-BE49-F238E27FC236}">
                  <a16:creationId xmlns:a16="http://schemas.microsoft.com/office/drawing/2014/main" id="{3C5A1EFE-648A-F539-60B0-AA33BD28A57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72" y="3256"/>
            <a:ext cx="1936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Art" r:id="rId3" imgW="3936960" imgH="3419280" progId="MS_ClipArt_Gallery.2">
                    <p:embed/>
                  </p:oleObj>
                </mc:Choice>
                <mc:Fallback>
                  <p:oleObj name="ClipArt" r:id="rId3" imgW="3936960" imgH="3419280" progId="MS_ClipArt_Gallery.2">
                    <p:embed/>
                    <p:pic>
                      <p:nvPicPr>
                        <p:cNvPr id="0" name="Object 4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" y="3256"/>
                          <a:ext cx="1936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702" name="Group 78">
              <a:extLst>
                <a:ext uri="{FF2B5EF4-FFF2-40B4-BE49-F238E27FC236}">
                  <a16:creationId xmlns:a16="http://schemas.microsoft.com/office/drawing/2014/main" id="{0B9559BE-E969-4854-18FA-63BA43949C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3" y="3276"/>
              <a:ext cx="1931" cy="807"/>
              <a:chOff x="3653" y="3276"/>
              <a:chExt cx="1931" cy="807"/>
            </a:xfrm>
          </p:grpSpPr>
          <p:grpSp>
            <p:nvGrpSpPr>
              <p:cNvPr id="26677" name="Group 53">
                <a:extLst>
                  <a:ext uri="{FF2B5EF4-FFF2-40B4-BE49-F238E27FC236}">
                    <a16:creationId xmlns:a16="http://schemas.microsoft.com/office/drawing/2014/main" id="{7B146E88-65C6-DB2E-4E82-FD0C374DBF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7" y="3276"/>
                <a:ext cx="1227" cy="807"/>
                <a:chOff x="4357" y="3276"/>
                <a:chExt cx="1227" cy="807"/>
              </a:xfrm>
            </p:grpSpPr>
            <p:sp>
              <p:nvSpPr>
                <p:cNvPr id="26667" name="Freeform 43">
                  <a:extLst>
                    <a:ext uri="{FF2B5EF4-FFF2-40B4-BE49-F238E27FC236}">
                      <a16:creationId xmlns:a16="http://schemas.microsoft.com/office/drawing/2014/main" id="{60C7F138-5D3F-93AC-0EC4-F6D1FDFDF8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4" y="3631"/>
                  <a:ext cx="594" cy="452"/>
                </a:xfrm>
                <a:custGeom>
                  <a:avLst/>
                  <a:gdLst>
                    <a:gd name="T0" fmla="*/ 489 w 594"/>
                    <a:gd name="T1" fmla="*/ 0 h 452"/>
                    <a:gd name="T2" fmla="*/ 508 w 594"/>
                    <a:gd name="T3" fmla="*/ 3 h 452"/>
                    <a:gd name="T4" fmla="*/ 529 w 594"/>
                    <a:gd name="T5" fmla="*/ 12 h 452"/>
                    <a:gd name="T6" fmla="*/ 552 w 594"/>
                    <a:gd name="T7" fmla="*/ 24 h 452"/>
                    <a:gd name="T8" fmla="*/ 573 w 594"/>
                    <a:gd name="T9" fmla="*/ 41 h 452"/>
                    <a:gd name="T10" fmla="*/ 589 w 594"/>
                    <a:gd name="T11" fmla="*/ 58 h 452"/>
                    <a:gd name="T12" fmla="*/ 592 w 594"/>
                    <a:gd name="T13" fmla="*/ 78 h 452"/>
                    <a:gd name="T14" fmla="*/ 592 w 594"/>
                    <a:gd name="T15" fmla="*/ 95 h 452"/>
                    <a:gd name="T16" fmla="*/ 585 w 594"/>
                    <a:gd name="T17" fmla="*/ 118 h 452"/>
                    <a:gd name="T18" fmla="*/ 566 w 594"/>
                    <a:gd name="T19" fmla="*/ 136 h 452"/>
                    <a:gd name="T20" fmla="*/ 531 w 594"/>
                    <a:gd name="T21" fmla="*/ 154 h 452"/>
                    <a:gd name="T22" fmla="*/ 494 w 594"/>
                    <a:gd name="T23" fmla="*/ 178 h 452"/>
                    <a:gd name="T24" fmla="*/ 462 w 594"/>
                    <a:gd name="T25" fmla="*/ 195 h 452"/>
                    <a:gd name="T26" fmla="*/ 434 w 594"/>
                    <a:gd name="T27" fmla="*/ 209 h 452"/>
                    <a:gd name="T28" fmla="*/ 408 w 594"/>
                    <a:gd name="T29" fmla="*/ 228 h 452"/>
                    <a:gd name="T30" fmla="*/ 388 w 594"/>
                    <a:gd name="T31" fmla="*/ 256 h 452"/>
                    <a:gd name="T32" fmla="*/ 371 w 594"/>
                    <a:gd name="T33" fmla="*/ 270 h 452"/>
                    <a:gd name="T34" fmla="*/ 353 w 594"/>
                    <a:gd name="T35" fmla="*/ 279 h 452"/>
                    <a:gd name="T36" fmla="*/ 326 w 594"/>
                    <a:gd name="T37" fmla="*/ 283 h 452"/>
                    <a:gd name="T38" fmla="*/ 273 w 594"/>
                    <a:gd name="T39" fmla="*/ 282 h 452"/>
                    <a:gd name="T40" fmla="*/ 160 w 594"/>
                    <a:gd name="T41" fmla="*/ 279 h 452"/>
                    <a:gd name="T42" fmla="*/ 59 w 594"/>
                    <a:gd name="T43" fmla="*/ 301 h 452"/>
                    <a:gd name="T44" fmla="*/ 46 w 594"/>
                    <a:gd name="T45" fmla="*/ 348 h 452"/>
                    <a:gd name="T46" fmla="*/ 58 w 594"/>
                    <a:gd name="T47" fmla="*/ 396 h 452"/>
                    <a:gd name="T48" fmla="*/ 66 w 594"/>
                    <a:gd name="T49" fmla="*/ 424 h 452"/>
                    <a:gd name="T50" fmla="*/ 112 w 594"/>
                    <a:gd name="T51" fmla="*/ 425 h 452"/>
                    <a:gd name="T52" fmla="*/ 393 w 594"/>
                    <a:gd name="T53" fmla="*/ 451 h 452"/>
                    <a:gd name="T54" fmla="*/ 80 w 594"/>
                    <a:gd name="T55" fmla="*/ 443 h 452"/>
                    <a:gd name="T56" fmla="*/ 18 w 594"/>
                    <a:gd name="T57" fmla="*/ 419 h 452"/>
                    <a:gd name="T58" fmla="*/ 12 w 594"/>
                    <a:gd name="T59" fmla="*/ 365 h 452"/>
                    <a:gd name="T60" fmla="*/ 7 w 594"/>
                    <a:gd name="T61" fmla="*/ 298 h 452"/>
                    <a:gd name="T62" fmla="*/ 0 w 594"/>
                    <a:gd name="T6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94" h="452">
                      <a:moveTo>
                        <a:pt x="380" y="50"/>
                      </a:moveTo>
                      <a:lnTo>
                        <a:pt x="489" y="0"/>
                      </a:lnTo>
                      <a:lnTo>
                        <a:pt x="499" y="1"/>
                      </a:lnTo>
                      <a:lnTo>
                        <a:pt x="508" y="3"/>
                      </a:lnTo>
                      <a:lnTo>
                        <a:pt x="516" y="6"/>
                      </a:lnTo>
                      <a:lnTo>
                        <a:pt x="529" y="12"/>
                      </a:lnTo>
                      <a:lnTo>
                        <a:pt x="541" y="18"/>
                      </a:lnTo>
                      <a:lnTo>
                        <a:pt x="552" y="24"/>
                      </a:lnTo>
                      <a:lnTo>
                        <a:pt x="562" y="31"/>
                      </a:lnTo>
                      <a:lnTo>
                        <a:pt x="573" y="41"/>
                      </a:lnTo>
                      <a:lnTo>
                        <a:pt x="581" y="50"/>
                      </a:lnTo>
                      <a:lnTo>
                        <a:pt x="589" y="58"/>
                      </a:lnTo>
                      <a:lnTo>
                        <a:pt x="591" y="68"/>
                      </a:lnTo>
                      <a:lnTo>
                        <a:pt x="592" y="78"/>
                      </a:lnTo>
                      <a:lnTo>
                        <a:pt x="593" y="87"/>
                      </a:lnTo>
                      <a:lnTo>
                        <a:pt x="592" y="95"/>
                      </a:lnTo>
                      <a:lnTo>
                        <a:pt x="590" y="106"/>
                      </a:lnTo>
                      <a:lnTo>
                        <a:pt x="585" y="118"/>
                      </a:lnTo>
                      <a:lnTo>
                        <a:pt x="578" y="127"/>
                      </a:lnTo>
                      <a:lnTo>
                        <a:pt x="566" y="136"/>
                      </a:lnTo>
                      <a:lnTo>
                        <a:pt x="548" y="145"/>
                      </a:lnTo>
                      <a:lnTo>
                        <a:pt x="531" y="154"/>
                      </a:lnTo>
                      <a:lnTo>
                        <a:pt x="514" y="165"/>
                      </a:lnTo>
                      <a:lnTo>
                        <a:pt x="494" y="178"/>
                      </a:lnTo>
                      <a:lnTo>
                        <a:pt x="478" y="187"/>
                      </a:lnTo>
                      <a:lnTo>
                        <a:pt x="462" y="195"/>
                      </a:lnTo>
                      <a:lnTo>
                        <a:pt x="448" y="203"/>
                      </a:lnTo>
                      <a:lnTo>
                        <a:pt x="434" y="209"/>
                      </a:lnTo>
                      <a:lnTo>
                        <a:pt x="418" y="216"/>
                      </a:lnTo>
                      <a:lnTo>
                        <a:pt x="408" y="228"/>
                      </a:lnTo>
                      <a:lnTo>
                        <a:pt x="400" y="241"/>
                      </a:lnTo>
                      <a:lnTo>
                        <a:pt x="388" y="256"/>
                      </a:lnTo>
                      <a:lnTo>
                        <a:pt x="379" y="263"/>
                      </a:lnTo>
                      <a:lnTo>
                        <a:pt x="371" y="270"/>
                      </a:lnTo>
                      <a:lnTo>
                        <a:pt x="362" y="275"/>
                      </a:lnTo>
                      <a:lnTo>
                        <a:pt x="353" y="279"/>
                      </a:lnTo>
                      <a:lnTo>
                        <a:pt x="340" y="281"/>
                      </a:lnTo>
                      <a:lnTo>
                        <a:pt x="326" y="283"/>
                      </a:lnTo>
                      <a:lnTo>
                        <a:pt x="312" y="283"/>
                      </a:lnTo>
                      <a:lnTo>
                        <a:pt x="273" y="282"/>
                      </a:lnTo>
                      <a:lnTo>
                        <a:pt x="219" y="279"/>
                      </a:lnTo>
                      <a:lnTo>
                        <a:pt x="160" y="279"/>
                      </a:lnTo>
                      <a:lnTo>
                        <a:pt x="64" y="286"/>
                      </a:lnTo>
                      <a:lnTo>
                        <a:pt x="59" y="301"/>
                      </a:lnTo>
                      <a:lnTo>
                        <a:pt x="53" y="322"/>
                      </a:lnTo>
                      <a:lnTo>
                        <a:pt x="46" y="348"/>
                      </a:lnTo>
                      <a:lnTo>
                        <a:pt x="52" y="375"/>
                      </a:lnTo>
                      <a:lnTo>
                        <a:pt x="58" y="396"/>
                      </a:lnTo>
                      <a:lnTo>
                        <a:pt x="63" y="422"/>
                      </a:lnTo>
                      <a:lnTo>
                        <a:pt x="66" y="424"/>
                      </a:lnTo>
                      <a:lnTo>
                        <a:pt x="72" y="425"/>
                      </a:lnTo>
                      <a:lnTo>
                        <a:pt x="112" y="425"/>
                      </a:lnTo>
                      <a:lnTo>
                        <a:pt x="393" y="429"/>
                      </a:lnTo>
                      <a:lnTo>
                        <a:pt x="393" y="451"/>
                      </a:lnTo>
                      <a:lnTo>
                        <a:pt x="245" y="447"/>
                      </a:lnTo>
                      <a:lnTo>
                        <a:pt x="80" y="443"/>
                      </a:lnTo>
                      <a:lnTo>
                        <a:pt x="19" y="441"/>
                      </a:lnTo>
                      <a:lnTo>
                        <a:pt x="18" y="419"/>
                      </a:lnTo>
                      <a:lnTo>
                        <a:pt x="16" y="394"/>
                      </a:lnTo>
                      <a:lnTo>
                        <a:pt x="12" y="365"/>
                      </a:lnTo>
                      <a:lnTo>
                        <a:pt x="9" y="331"/>
                      </a:lnTo>
                      <a:lnTo>
                        <a:pt x="7" y="298"/>
                      </a:lnTo>
                      <a:lnTo>
                        <a:pt x="3" y="266"/>
                      </a:lnTo>
                      <a:lnTo>
                        <a:pt x="0" y="221"/>
                      </a:lnTo>
                      <a:lnTo>
                        <a:pt x="380" y="50"/>
                      </a:lnTo>
                    </a:path>
                  </a:pathLst>
                </a:custGeom>
                <a:solidFill>
                  <a:srgbClr val="00008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6676" name="Group 52">
                  <a:extLst>
                    <a:ext uri="{FF2B5EF4-FFF2-40B4-BE49-F238E27FC236}">
                      <a16:creationId xmlns:a16="http://schemas.microsoft.com/office/drawing/2014/main" id="{A5658A71-EB84-2159-EAC8-56B1A544A2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57" y="3276"/>
                  <a:ext cx="1227" cy="803"/>
                  <a:chOff x="4357" y="3276"/>
                  <a:chExt cx="1227" cy="803"/>
                </a:xfrm>
              </p:grpSpPr>
              <p:sp>
                <p:nvSpPr>
                  <p:cNvPr id="26668" name="Freeform 44">
                    <a:extLst>
                      <a:ext uri="{FF2B5EF4-FFF2-40B4-BE49-F238E27FC236}">
                        <a16:creationId xmlns:a16="http://schemas.microsoft.com/office/drawing/2014/main" id="{D07D8A2E-0DAC-EB3D-F1CB-C53023059E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7" y="3276"/>
                    <a:ext cx="1227" cy="803"/>
                  </a:xfrm>
                  <a:custGeom>
                    <a:avLst/>
                    <a:gdLst>
                      <a:gd name="T0" fmla="*/ 1158 w 1227"/>
                      <a:gd name="T1" fmla="*/ 147 h 803"/>
                      <a:gd name="T2" fmla="*/ 1153 w 1227"/>
                      <a:gd name="T3" fmla="*/ 134 h 803"/>
                      <a:gd name="T4" fmla="*/ 1226 w 1227"/>
                      <a:gd name="T5" fmla="*/ 100 h 803"/>
                      <a:gd name="T6" fmla="*/ 1164 w 1227"/>
                      <a:gd name="T7" fmla="*/ 109 h 803"/>
                      <a:gd name="T8" fmla="*/ 1184 w 1227"/>
                      <a:gd name="T9" fmla="*/ 72 h 803"/>
                      <a:gd name="T10" fmla="*/ 1135 w 1227"/>
                      <a:gd name="T11" fmla="*/ 72 h 803"/>
                      <a:gd name="T12" fmla="*/ 1045 w 1227"/>
                      <a:gd name="T13" fmla="*/ 102 h 803"/>
                      <a:gd name="T14" fmla="*/ 1017 w 1227"/>
                      <a:gd name="T15" fmla="*/ 96 h 803"/>
                      <a:gd name="T16" fmla="*/ 1000 w 1227"/>
                      <a:gd name="T17" fmla="*/ 89 h 803"/>
                      <a:gd name="T18" fmla="*/ 969 w 1227"/>
                      <a:gd name="T19" fmla="*/ 87 h 803"/>
                      <a:gd name="T20" fmla="*/ 948 w 1227"/>
                      <a:gd name="T21" fmla="*/ 82 h 803"/>
                      <a:gd name="T22" fmla="*/ 926 w 1227"/>
                      <a:gd name="T23" fmla="*/ 67 h 803"/>
                      <a:gd name="T24" fmla="*/ 927 w 1227"/>
                      <a:gd name="T25" fmla="*/ 31 h 803"/>
                      <a:gd name="T26" fmla="*/ 900 w 1227"/>
                      <a:gd name="T27" fmla="*/ 61 h 803"/>
                      <a:gd name="T28" fmla="*/ 892 w 1227"/>
                      <a:gd name="T29" fmla="*/ 36 h 803"/>
                      <a:gd name="T30" fmla="*/ 880 w 1227"/>
                      <a:gd name="T31" fmla="*/ 77 h 803"/>
                      <a:gd name="T32" fmla="*/ 831 w 1227"/>
                      <a:gd name="T33" fmla="*/ 101 h 803"/>
                      <a:gd name="T34" fmla="*/ 710 w 1227"/>
                      <a:gd name="T35" fmla="*/ 126 h 803"/>
                      <a:gd name="T36" fmla="*/ 602 w 1227"/>
                      <a:gd name="T37" fmla="*/ 154 h 803"/>
                      <a:gd name="T38" fmla="*/ 559 w 1227"/>
                      <a:gd name="T39" fmla="*/ 178 h 803"/>
                      <a:gd name="T40" fmla="*/ 626 w 1227"/>
                      <a:gd name="T41" fmla="*/ 190 h 803"/>
                      <a:gd name="T42" fmla="*/ 641 w 1227"/>
                      <a:gd name="T43" fmla="*/ 260 h 803"/>
                      <a:gd name="T44" fmla="*/ 625 w 1227"/>
                      <a:gd name="T45" fmla="*/ 308 h 803"/>
                      <a:gd name="T46" fmla="*/ 648 w 1227"/>
                      <a:gd name="T47" fmla="*/ 317 h 803"/>
                      <a:gd name="T48" fmla="*/ 708 w 1227"/>
                      <a:gd name="T49" fmla="*/ 315 h 803"/>
                      <a:gd name="T50" fmla="*/ 664 w 1227"/>
                      <a:gd name="T51" fmla="*/ 366 h 803"/>
                      <a:gd name="T52" fmla="*/ 580 w 1227"/>
                      <a:gd name="T53" fmla="*/ 435 h 803"/>
                      <a:gd name="T54" fmla="*/ 439 w 1227"/>
                      <a:gd name="T55" fmla="*/ 516 h 803"/>
                      <a:gd name="T56" fmla="*/ 404 w 1227"/>
                      <a:gd name="T57" fmla="*/ 575 h 803"/>
                      <a:gd name="T58" fmla="*/ 345 w 1227"/>
                      <a:gd name="T59" fmla="*/ 666 h 803"/>
                      <a:gd name="T60" fmla="*/ 272 w 1227"/>
                      <a:gd name="T61" fmla="*/ 720 h 803"/>
                      <a:gd name="T62" fmla="*/ 217 w 1227"/>
                      <a:gd name="T63" fmla="*/ 730 h 803"/>
                      <a:gd name="T64" fmla="*/ 136 w 1227"/>
                      <a:gd name="T65" fmla="*/ 741 h 803"/>
                      <a:gd name="T66" fmla="*/ 51 w 1227"/>
                      <a:gd name="T67" fmla="*/ 763 h 803"/>
                      <a:gd name="T68" fmla="*/ 5 w 1227"/>
                      <a:gd name="T69" fmla="*/ 779 h 803"/>
                      <a:gd name="T70" fmla="*/ 1 w 1227"/>
                      <a:gd name="T71" fmla="*/ 796 h 803"/>
                      <a:gd name="T72" fmla="*/ 82 w 1227"/>
                      <a:gd name="T73" fmla="*/ 802 h 803"/>
                      <a:gd name="T74" fmla="*/ 400 w 1227"/>
                      <a:gd name="T75" fmla="*/ 802 h 803"/>
                      <a:gd name="T76" fmla="*/ 447 w 1227"/>
                      <a:gd name="T77" fmla="*/ 798 h 803"/>
                      <a:gd name="T78" fmla="*/ 472 w 1227"/>
                      <a:gd name="T79" fmla="*/ 675 h 803"/>
                      <a:gd name="T80" fmla="*/ 500 w 1227"/>
                      <a:gd name="T81" fmla="*/ 602 h 803"/>
                      <a:gd name="T82" fmla="*/ 554 w 1227"/>
                      <a:gd name="T83" fmla="*/ 590 h 803"/>
                      <a:gd name="T84" fmla="*/ 658 w 1227"/>
                      <a:gd name="T85" fmla="*/ 586 h 803"/>
                      <a:gd name="T86" fmla="*/ 840 w 1227"/>
                      <a:gd name="T87" fmla="*/ 590 h 803"/>
                      <a:gd name="T88" fmla="*/ 881 w 1227"/>
                      <a:gd name="T89" fmla="*/ 587 h 803"/>
                      <a:gd name="T90" fmla="*/ 905 w 1227"/>
                      <a:gd name="T91" fmla="*/ 576 h 803"/>
                      <a:gd name="T92" fmla="*/ 924 w 1227"/>
                      <a:gd name="T93" fmla="*/ 557 h 803"/>
                      <a:gd name="T94" fmla="*/ 968 w 1227"/>
                      <a:gd name="T95" fmla="*/ 507 h 803"/>
                      <a:gd name="T96" fmla="*/ 1018 w 1227"/>
                      <a:gd name="T97" fmla="*/ 465 h 803"/>
                      <a:gd name="T98" fmla="*/ 1036 w 1227"/>
                      <a:gd name="T99" fmla="*/ 443 h 803"/>
                      <a:gd name="T100" fmla="*/ 1054 w 1227"/>
                      <a:gd name="T101" fmla="*/ 329 h 803"/>
                      <a:gd name="T102" fmla="*/ 1079 w 1227"/>
                      <a:gd name="T103" fmla="*/ 239 h 803"/>
                      <a:gd name="T104" fmla="*/ 1111 w 1227"/>
                      <a:gd name="T105" fmla="*/ 188 h 8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27" h="803">
                        <a:moveTo>
                          <a:pt x="1129" y="174"/>
                        </a:moveTo>
                        <a:lnTo>
                          <a:pt x="1143" y="164"/>
                        </a:lnTo>
                        <a:lnTo>
                          <a:pt x="1158" y="147"/>
                        </a:lnTo>
                        <a:lnTo>
                          <a:pt x="1178" y="132"/>
                        </a:lnTo>
                        <a:lnTo>
                          <a:pt x="1226" y="115"/>
                        </a:lnTo>
                        <a:lnTo>
                          <a:pt x="1153" y="134"/>
                        </a:lnTo>
                        <a:lnTo>
                          <a:pt x="1149" y="131"/>
                        </a:lnTo>
                        <a:lnTo>
                          <a:pt x="1145" y="129"/>
                        </a:lnTo>
                        <a:lnTo>
                          <a:pt x="1226" y="100"/>
                        </a:lnTo>
                        <a:lnTo>
                          <a:pt x="1186" y="108"/>
                        </a:lnTo>
                        <a:lnTo>
                          <a:pt x="1205" y="84"/>
                        </a:lnTo>
                        <a:lnTo>
                          <a:pt x="1164" y="109"/>
                        </a:lnTo>
                        <a:lnTo>
                          <a:pt x="1119" y="120"/>
                        </a:lnTo>
                        <a:lnTo>
                          <a:pt x="1109" y="118"/>
                        </a:lnTo>
                        <a:lnTo>
                          <a:pt x="1184" y="72"/>
                        </a:lnTo>
                        <a:lnTo>
                          <a:pt x="1137" y="86"/>
                        </a:lnTo>
                        <a:lnTo>
                          <a:pt x="1086" y="117"/>
                        </a:lnTo>
                        <a:lnTo>
                          <a:pt x="1135" y="72"/>
                        </a:lnTo>
                        <a:lnTo>
                          <a:pt x="1058" y="103"/>
                        </a:lnTo>
                        <a:lnTo>
                          <a:pt x="1105" y="69"/>
                        </a:lnTo>
                        <a:lnTo>
                          <a:pt x="1045" y="102"/>
                        </a:lnTo>
                        <a:lnTo>
                          <a:pt x="1033" y="98"/>
                        </a:lnTo>
                        <a:lnTo>
                          <a:pt x="1099" y="54"/>
                        </a:lnTo>
                        <a:lnTo>
                          <a:pt x="1017" y="96"/>
                        </a:lnTo>
                        <a:lnTo>
                          <a:pt x="1005" y="96"/>
                        </a:lnTo>
                        <a:lnTo>
                          <a:pt x="1061" y="58"/>
                        </a:lnTo>
                        <a:lnTo>
                          <a:pt x="1000" y="89"/>
                        </a:lnTo>
                        <a:lnTo>
                          <a:pt x="1037" y="52"/>
                        </a:lnTo>
                        <a:lnTo>
                          <a:pt x="998" y="77"/>
                        </a:lnTo>
                        <a:lnTo>
                          <a:pt x="969" y="87"/>
                        </a:lnTo>
                        <a:lnTo>
                          <a:pt x="1007" y="40"/>
                        </a:lnTo>
                        <a:lnTo>
                          <a:pt x="977" y="70"/>
                        </a:lnTo>
                        <a:lnTo>
                          <a:pt x="948" y="82"/>
                        </a:lnTo>
                        <a:lnTo>
                          <a:pt x="990" y="5"/>
                        </a:lnTo>
                        <a:lnTo>
                          <a:pt x="949" y="47"/>
                        </a:lnTo>
                        <a:lnTo>
                          <a:pt x="926" y="67"/>
                        </a:lnTo>
                        <a:lnTo>
                          <a:pt x="944" y="38"/>
                        </a:lnTo>
                        <a:lnTo>
                          <a:pt x="908" y="79"/>
                        </a:lnTo>
                        <a:lnTo>
                          <a:pt x="927" y="31"/>
                        </a:lnTo>
                        <a:lnTo>
                          <a:pt x="905" y="0"/>
                        </a:lnTo>
                        <a:lnTo>
                          <a:pt x="918" y="34"/>
                        </a:lnTo>
                        <a:lnTo>
                          <a:pt x="900" y="61"/>
                        </a:lnTo>
                        <a:lnTo>
                          <a:pt x="898" y="30"/>
                        </a:lnTo>
                        <a:lnTo>
                          <a:pt x="870" y="21"/>
                        </a:lnTo>
                        <a:lnTo>
                          <a:pt x="892" y="36"/>
                        </a:lnTo>
                        <a:lnTo>
                          <a:pt x="888" y="70"/>
                        </a:lnTo>
                        <a:lnTo>
                          <a:pt x="872" y="54"/>
                        </a:lnTo>
                        <a:lnTo>
                          <a:pt x="880" y="77"/>
                        </a:lnTo>
                        <a:lnTo>
                          <a:pt x="864" y="86"/>
                        </a:lnTo>
                        <a:lnTo>
                          <a:pt x="845" y="97"/>
                        </a:lnTo>
                        <a:lnTo>
                          <a:pt x="831" y="101"/>
                        </a:lnTo>
                        <a:lnTo>
                          <a:pt x="798" y="108"/>
                        </a:lnTo>
                        <a:lnTo>
                          <a:pt x="742" y="119"/>
                        </a:lnTo>
                        <a:lnTo>
                          <a:pt x="710" y="126"/>
                        </a:lnTo>
                        <a:lnTo>
                          <a:pt x="673" y="133"/>
                        </a:lnTo>
                        <a:lnTo>
                          <a:pt x="639" y="143"/>
                        </a:lnTo>
                        <a:lnTo>
                          <a:pt x="602" y="154"/>
                        </a:lnTo>
                        <a:lnTo>
                          <a:pt x="573" y="165"/>
                        </a:lnTo>
                        <a:lnTo>
                          <a:pt x="563" y="173"/>
                        </a:lnTo>
                        <a:lnTo>
                          <a:pt x="559" y="178"/>
                        </a:lnTo>
                        <a:lnTo>
                          <a:pt x="563" y="181"/>
                        </a:lnTo>
                        <a:lnTo>
                          <a:pt x="581" y="185"/>
                        </a:lnTo>
                        <a:lnTo>
                          <a:pt x="626" y="190"/>
                        </a:lnTo>
                        <a:lnTo>
                          <a:pt x="669" y="195"/>
                        </a:lnTo>
                        <a:lnTo>
                          <a:pt x="669" y="216"/>
                        </a:lnTo>
                        <a:lnTo>
                          <a:pt x="641" y="260"/>
                        </a:lnTo>
                        <a:lnTo>
                          <a:pt x="631" y="279"/>
                        </a:lnTo>
                        <a:lnTo>
                          <a:pt x="624" y="304"/>
                        </a:lnTo>
                        <a:lnTo>
                          <a:pt x="625" y="308"/>
                        </a:lnTo>
                        <a:lnTo>
                          <a:pt x="629" y="313"/>
                        </a:lnTo>
                        <a:lnTo>
                          <a:pt x="639" y="315"/>
                        </a:lnTo>
                        <a:lnTo>
                          <a:pt x="648" y="317"/>
                        </a:lnTo>
                        <a:lnTo>
                          <a:pt x="657" y="317"/>
                        </a:lnTo>
                        <a:lnTo>
                          <a:pt x="686" y="315"/>
                        </a:lnTo>
                        <a:lnTo>
                          <a:pt x="708" y="315"/>
                        </a:lnTo>
                        <a:lnTo>
                          <a:pt x="711" y="326"/>
                        </a:lnTo>
                        <a:lnTo>
                          <a:pt x="701" y="337"/>
                        </a:lnTo>
                        <a:lnTo>
                          <a:pt x="664" y="366"/>
                        </a:lnTo>
                        <a:lnTo>
                          <a:pt x="644" y="383"/>
                        </a:lnTo>
                        <a:lnTo>
                          <a:pt x="620" y="404"/>
                        </a:lnTo>
                        <a:lnTo>
                          <a:pt x="580" y="435"/>
                        </a:lnTo>
                        <a:lnTo>
                          <a:pt x="567" y="460"/>
                        </a:lnTo>
                        <a:lnTo>
                          <a:pt x="497" y="492"/>
                        </a:lnTo>
                        <a:lnTo>
                          <a:pt x="439" y="516"/>
                        </a:lnTo>
                        <a:lnTo>
                          <a:pt x="431" y="528"/>
                        </a:lnTo>
                        <a:lnTo>
                          <a:pt x="415" y="553"/>
                        </a:lnTo>
                        <a:lnTo>
                          <a:pt x="404" y="575"/>
                        </a:lnTo>
                        <a:lnTo>
                          <a:pt x="392" y="597"/>
                        </a:lnTo>
                        <a:lnTo>
                          <a:pt x="368" y="638"/>
                        </a:lnTo>
                        <a:lnTo>
                          <a:pt x="345" y="666"/>
                        </a:lnTo>
                        <a:lnTo>
                          <a:pt x="303" y="707"/>
                        </a:lnTo>
                        <a:lnTo>
                          <a:pt x="288" y="714"/>
                        </a:lnTo>
                        <a:lnTo>
                          <a:pt x="272" y="720"/>
                        </a:lnTo>
                        <a:lnTo>
                          <a:pt x="257" y="725"/>
                        </a:lnTo>
                        <a:lnTo>
                          <a:pt x="246" y="728"/>
                        </a:lnTo>
                        <a:lnTo>
                          <a:pt x="217" y="730"/>
                        </a:lnTo>
                        <a:lnTo>
                          <a:pt x="202" y="731"/>
                        </a:lnTo>
                        <a:lnTo>
                          <a:pt x="171" y="736"/>
                        </a:lnTo>
                        <a:lnTo>
                          <a:pt x="136" y="741"/>
                        </a:lnTo>
                        <a:lnTo>
                          <a:pt x="106" y="747"/>
                        </a:lnTo>
                        <a:lnTo>
                          <a:pt x="80" y="754"/>
                        </a:lnTo>
                        <a:lnTo>
                          <a:pt x="51" y="763"/>
                        </a:lnTo>
                        <a:lnTo>
                          <a:pt x="32" y="768"/>
                        </a:lnTo>
                        <a:lnTo>
                          <a:pt x="13" y="775"/>
                        </a:lnTo>
                        <a:lnTo>
                          <a:pt x="5" y="779"/>
                        </a:lnTo>
                        <a:lnTo>
                          <a:pt x="0" y="786"/>
                        </a:lnTo>
                        <a:lnTo>
                          <a:pt x="1" y="790"/>
                        </a:lnTo>
                        <a:lnTo>
                          <a:pt x="1" y="796"/>
                        </a:lnTo>
                        <a:lnTo>
                          <a:pt x="10" y="796"/>
                        </a:lnTo>
                        <a:lnTo>
                          <a:pt x="29" y="798"/>
                        </a:lnTo>
                        <a:lnTo>
                          <a:pt x="82" y="802"/>
                        </a:lnTo>
                        <a:lnTo>
                          <a:pt x="157" y="798"/>
                        </a:lnTo>
                        <a:lnTo>
                          <a:pt x="285" y="802"/>
                        </a:lnTo>
                        <a:lnTo>
                          <a:pt x="400" y="802"/>
                        </a:lnTo>
                        <a:lnTo>
                          <a:pt x="429" y="801"/>
                        </a:lnTo>
                        <a:lnTo>
                          <a:pt x="440" y="800"/>
                        </a:lnTo>
                        <a:lnTo>
                          <a:pt x="447" y="798"/>
                        </a:lnTo>
                        <a:lnTo>
                          <a:pt x="451" y="787"/>
                        </a:lnTo>
                        <a:lnTo>
                          <a:pt x="458" y="751"/>
                        </a:lnTo>
                        <a:lnTo>
                          <a:pt x="472" y="675"/>
                        </a:lnTo>
                        <a:lnTo>
                          <a:pt x="477" y="642"/>
                        </a:lnTo>
                        <a:lnTo>
                          <a:pt x="490" y="613"/>
                        </a:lnTo>
                        <a:lnTo>
                          <a:pt x="500" y="602"/>
                        </a:lnTo>
                        <a:lnTo>
                          <a:pt x="512" y="596"/>
                        </a:lnTo>
                        <a:lnTo>
                          <a:pt x="529" y="593"/>
                        </a:lnTo>
                        <a:lnTo>
                          <a:pt x="554" y="590"/>
                        </a:lnTo>
                        <a:lnTo>
                          <a:pt x="577" y="587"/>
                        </a:lnTo>
                        <a:lnTo>
                          <a:pt x="612" y="587"/>
                        </a:lnTo>
                        <a:lnTo>
                          <a:pt x="658" y="586"/>
                        </a:lnTo>
                        <a:lnTo>
                          <a:pt x="744" y="588"/>
                        </a:lnTo>
                        <a:lnTo>
                          <a:pt x="819" y="590"/>
                        </a:lnTo>
                        <a:lnTo>
                          <a:pt x="840" y="590"/>
                        </a:lnTo>
                        <a:lnTo>
                          <a:pt x="855" y="590"/>
                        </a:lnTo>
                        <a:lnTo>
                          <a:pt x="870" y="588"/>
                        </a:lnTo>
                        <a:lnTo>
                          <a:pt x="881" y="587"/>
                        </a:lnTo>
                        <a:lnTo>
                          <a:pt x="891" y="585"/>
                        </a:lnTo>
                        <a:lnTo>
                          <a:pt x="898" y="581"/>
                        </a:lnTo>
                        <a:lnTo>
                          <a:pt x="905" y="576"/>
                        </a:lnTo>
                        <a:lnTo>
                          <a:pt x="910" y="571"/>
                        </a:lnTo>
                        <a:lnTo>
                          <a:pt x="917" y="564"/>
                        </a:lnTo>
                        <a:lnTo>
                          <a:pt x="924" y="557"/>
                        </a:lnTo>
                        <a:lnTo>
                          <a:pt x="940" y="540"/>
                        </a:lnTo>
                        <a:lnTo>
                          <a:pt x="953" y="524"/>
                        </a:lnTo>
                        <a:lnTo>
                          <a:pt x="968" y="507"/>
                        </a:lnTo>
                        <a:lnTo>
                          <a:pt x="984" y="493"/>
                        </a:lnTo>
                        <a:lnTo>
                          <a:pt x="1004" y="475"/>
                        </a:lnTo>
                        <a:lnTo>
                          <a:pt x="1018" y="465"/>
                        </a:lnTo>
                        <a:lnTo>
                          <a:pt x="1029" y="456"/>
                        </a:lnTo>
                        <a:lnTo>
                          <a:pt x="1034" y="451"/>
                        </a:lnTo>
                        <a:lnTo>
                          <a:pt x="1036" y="443"/>
                        </a:lnTo>
                        <a:lnTo>
                          <a:pt x="1040" y="417"/>
                        </a:lnTo>
                        <a:lnTo>
                          <a:pt x="1049" y="357"/>
                        </a:lnTo>
                        <a:lnTo>
                          <a:pt x="1054" y="329"/>
                        </a:lnTo>
                        <a:lnTo>
                          <a:pt x="1045" y="303"/>
                        </a:lnTo>
                        <a:lnTo>
                          <a:pt x="1040" y="278"/>
                        </a:lnTo>
                        <a:lnTo>
                          <a:pt x="1079" y="239"/>
                        </a:lnTo>
                        <a:lnTo>
                          <a:pt x="1091" y="220"/>
                        </a:lnTo>
                        <a:lnTo>
                          <a:pt x="1102" y="203"/>
                        </a:lnTo>
                        <a:lnTo>
                          <a:pt x="1111" y="188"/>
                        </a:lnTo>
                        <a:lnTo>
                          <a:pt x="1129" y="174"/>
                        </a:lnTo>
                      </a:path>
                    </a:pathLst>
                  </a:custGeom>
                  <a:solidFill>
                    <a:srgbClr val="DFD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grpSp>
                <p:nvGrpSpPr>
                  <p:cNvPr id="26675" name="Group 51">
                    <a:extLst>
                      <a:ext uri="{FF2B5EF4-FFF2-40B4-BE49-F238E27FC236}">
                        <a16:creationId xmlns:a16="http://schemas.microsoft.com/office/drawing/2014/main" id="{4B548B8F-8FE5-BB34-74F3-C6461CA84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967" y="3380"/>
                    <a:ext cx="359" cy="385"/>
                    <a:chOff x="4967" y="3380"/>
                    <a:chExt cx="359" cy="385"/>
                  </a:xfrm>
                </p:grpSpPr>
                <p:grpSp>
                  <p:nvGrpSpPr>
                    <p:cNvPr id="26671" name="Group 47">
                      <a:extLst>
                        <a:ext uri="{FF2B5EF4-FFF2-40B4-BE49-F238E27FC236}">
                          <a16:creationId xmlns:a16="http://schemas.microsoft.com/office/drawing/2014/main" id="{3C827DB6-BE11-85BA-4B4E-6266C96D4CC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80" y="3380"/>
                      <a:ext cx="77" cy="71"/>
                      <a:chOff x="5180" y="3380"/>
                      <a:chExt cx="77" cy="71"/>
                    </a:xfrm>
                  </p:grpSpPr>
                  <p:sp>
                    <p:nvSpPr>
                      <p:cNvPr id="26669" name="Oval 45">
                        <a:extLst>
                          <a:ext uri="{FF2B5EF4-FFF2-40B4-BE49-F238E27FC236}">
                            <a16:creationId xmlns:a16="http://schemas.microsoft.com/office/drawing/2014/main" id="{CF27B221-B949-B11D-B110-133A0EE266A9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180" y="3405"/>
                        <a:ext cx="15" cy="46"/>
                      </a:xfrm>
                      <a:prstGeom prst="ellipse">
                        <a:avLst/>
                      </a:prstGeom>
                      <a:solidFill>
                        <a:srgbClr val="DFD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6670" name="Freeform 46">
                        <a:extLst>
                          <a:ext uri="{FF2B5EF4-FFF2-40B4-BE49-F238E27FC236}">
                            <a16:creationId xmlns:a16="http://schemas.microsoft.com/office/drawing/2014/main" id="{0EB05CD9-17E4-ACD1-931A-14ABEC69E4C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215" y="3380"/>
                        <a:ext cx="42" cy="35"/>
                      </a:xfrm>
                      <a:custGeom>
                        <a:avLst/>
                        <a:gdLst>
                          <a:gd name="T0" fmla="*/ 0 w 42"/>
                          <a:gd name="T1" fmla="*/ 0 h 35"/>
                          <a:gd name="T2" fmla="*/ 12 w 42"/>
                          <a:gd name="T3" fmla="*/ 1 h 35"/>
                          <a:gd name="T4" fmla="*/ 21 w 42"/>
                          <a:gd name="T5" fmla="*/ 2 h 35"/>
                          <a:gd name="T6" fmla="*/ 27 w 42"/>
                          <a:gd name="T7" fmla="*/ 5 h 35"/>
                          <a:gd name="T8" fmla="*/ 33 w 42"/>
                          <a:gd name="T9" fmla="*/ 9 h 35"/>
                          <a:gd name="T10" fmla="*/ 37 w 42"/>
                          <a:gd name="T11" fmla="*/ 15 h 35"/>
                          <a:gd name="T12" fmla="*/ 40 w 42"/>
                          <a:gd name="T13" fmla="*/ 22 h 35"/>
                          <a:gd name="T14" fmla="*/ 41 w 42"/>
                          <a:gd name="T15" fmla="*/ 28 h 35"/>
                          <a:gd name="T16" fmla="*/ 40 w 42"/>
                          <a:gd name="T17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2" h="35">
                            <a:moveTo>
                              <a:pt x="0" y="0"/>
                            </a:moveTo>
                            <a:lnTo>
                              <a:pt x="12" y="1"/>
                            </a:lnTo>
                            <a:lnTo>
                              <a:pt x="21" y="2"/>
                            </a:lnTo>
                            <a:lnTo>
                              <a:pt x="27" y="5"/>
                            </a:lnTo>
                            <a:lnTo>
                              <a:pt x="33" y="9"/>
                            </a:lnTo>
                            <a:lnTo>
                              <a:pt x="37" y="15"/>
                            </a:lnTo>
                            <a:lnTo>
                              <a:pt x="40" y="22"/>
                            </a:lnTo>
                            <a:lnTo>
                              <a:pt x="41" y="28"/>
                            </a:lnTo>
                            <a:lnTo>
                              <a:pt x="40" y="34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  <p:grpSp>
                  <p:nvGrpSpPr>
                    <p:cNvPr id="26674" name="Group 50">
                      <a:extLst>
                        <a:ext uri="{FF2B5EF4-FFF2-40B4-BE49-F238E27FC236}">
                          <a16:creationId xmlns:a16="http://schemas.microsoft.com/office/drawing/2014/main" id="{B61D267F-4494-1651-0467-A3AA6B93FCD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67" y="3540"/>
                      <a:ext cx="359" cy="225"/>
                      <a:chOff x="4967" y="3540"/>
                      <a:chExt cx="359" cy="225"/>
                    </a:xfrm>
                  </p:grpSpPr>
                  <p:sp>
                    <p:nvSpPr>
                      <p:cNvPr id="26672" name="Freeform 48">
                        <a:extLst>
                          <a:ext uri="{FF2B5EF4-FFF2-40B4-BE49-F238E27FC236}">
                            <a16:creationId xmlns:a16="http://schemas.microsoft.com/office/drawing/2014/main" id="{55372EF2-DFD2-3259-9258-0861BE658C1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67" y="3667"/>
                        <a:ext cx="359" cy="98"/>
                      </a:xfrm>
                      <a:custGeom>
                        <a:avLst/>
                        <a:gdLst>
                          <a:gd name="T0" fmla="*/ 358 w 359"/>
                          <a:gd name="T1" fmla="*/ 0 h 98"/>
                          <a:gd name="T2" fmla="*/ 341 w 359"/>
                          <a:gd name="T3" fmla="*/ 10 h 98"/>
                          <a:gd name="T4" fmla="*/ 310 w 359"/>
                          <a:gd name="T5" fmla="*/ 27 h 98"/>
                          <a:gd name="T6" fmla="*/ 277 w 359"/>
                          <a:gd name="T7" fmla="*/ 45 h 98"/>
                          <a:gd name="T8" fmla="*/ 245 w 359"/>
                          <a:gd name="T9" fmla="*/ 61 h 98"/>
                          <a:gd name="T10" fmla="*/ 219 w 359"/>
                          <a:gd name="T11" fmla="*/ 73 h 98"/>
                          <a:gd name="T12" fmla="*/ 197 w 359"/>
                          <a:gd name="T13" fmla="*/ 81 h 98"/>
                          <a:gd name="T14" fmla="*/ 183 w 359"/>
                          <a:gd name="T15" fmla="*/ 86 h 98"/>
                          <a:gd name="T16" fmla="*/ 168 w 359"/>
                          <a:gd name="T17" fmla="*/ 90 h 98"/>
                          <a:gd name="T18" fmla="*/ 147 w 359"/>
                          <a:gd name="T19" fmla="*/ 93 h 98"/>
                          <a:gd name="T20" fmla="*/ 121 w 359"/>
                          <a:gd name="T21" fmla="*/ 96 h 98"/>
                          <a:gd name="T22" fmla="*/ 98 w 359"/>
                          <a:gd name="T23" fmla="*/ 97 h 98"/>
                          <a:gd name="T24" fmla="*/ 83 w 359"/>
                          <a:gd name="T25" fmla="*/ 97 h 98"/>
                          <a:gd name="T26" fmla="*/ 65 w 359"/>
                          <a:gd name="T27" fmla="*/ 93 h 98"/>
                          <a:gd name="T28" fmla="*/ 51 w 359"/>
                          <a:gd name="T29" fmla="*/ 90 h 98"/>
                          <a:gd name="T30" fmla="*/ 36 w 359"/>
                          <a:gd name="T31" fmla="*/ 88 h 98"/>
                          <a:gd name="T32" fmla="*/ 19 w 359"/>
                          <a:gd name="T33" fmla="*/ 86 h 98"/>
                          <a:gd name="T34" fmla="*/ 0 w 359"/>
                          <a:gd name="T35" fmla="*/ 85 h 9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359" h="98">
                            <a:moveTo>
                              <a:pt x="358" y="0"/>
                            </a:moveTo>
                            <a:lnTo>
                              <a:pt x="341" y="10"/>
                            </a:lnTo>
                            <a:lnTo>
                              <a:pt x="310" y="27"/>
                            </a:lnTo>
                            <a:lnTo>
                              <a:pt x="277" y="45"/>
                            </a:lnTo>
                            <a:lnTo>
                              <a:pt x="245" y="61"/>
                            </a:lnTo>
                            <a:lnTo>
                              <a:pt x="219" y="73"/>
                            </a:lnTo>
                            <a:lnTo>
                              <a:pt x="197" y="81"/>
                            </a:lnTo>
                            <a:lnTo>
                              <a:pt x="183" y="86"/>
                            </a:lnTo>
                            <a:lnTo>
                              <a:pt x="168" y="90"/>
                            </a:lnTo>
                            <a:lnTo>
                              <a:pt x="147" y="93"/>
                            </a:lnTo>
                            <a:lnTo>
                              <a:pt x="121" y="96"/>
                            </a:lnTo>
                            <a:lnTo>
                              <a:pt x="98" y="97"/>
                            </a:lnTo>
                            <a:lnTo>
                              <a:pt x="83" y="97"/>
                            </a:lnTo>
                            <a:lnTo>
                              <a:pt x="65" y="93"/>
                            </a:lnTo>
                            <a:lnTo>
                              <a:pt x="51" y="90"/>
                            </a:lnTo>
                            <a:lnTo>
                              <a:pt x="36" y="88"/>
                            </a:lnTo>
                            <a:lnTo>
                              <a:pt x="19" y="86"/>
                            </a:lnTo>
                            <a:lnTo>
                              <a:pt x="0" y="8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6673" name="Freeform 49">
                        <a:extLst>
                          <a:ext uri="{FF2B5EF4-FFF2-40B4-BE49-F238E27FC236}">
                            <a16:creationId xmlns:a16="http://schemas.microsoft.com/office/drawing/2014/main" id="{F5D4DF03-C0C3-3559-C4DF-52ACC460601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67" y="3540"/>
                        <a:ext cx="209" cy="166"/>
                      </a:xfrm>
                      <a:custGeom>
                        <a:avLst/>
                        <a:gdLst>
                          <a:gd name="T0" fmla="*/ 0 w 209"/>
                          <a:gd name="T1" fmla="*/ 62 h 166"/>
                          <a:gd name="T2" fmla="*/ 7 w 209"/>
                          <a:gd name="T3" fmla="*/ 51 h 166"/>
                          <a:gd name="T4" fmla="*/ 10 w 209"/>
                          <a:gd name="T5" fmla="*/ 41 h 166"/>
                          <a:gd name="T6" fmla="*/ 11 w 209"/>
                          <a:gd name="T7" fmla="*/ 29 h 166"/>
                          <a:gd name="T8" fmla="*/ 9 w 209"/>
                          <a:gd name="T9" fmla="*/ 22 h 166"/>
                          <a:gd name="T10" fmla="*/ 6 w 209"/>
                          <a:gd name="T11" fmla="*/ 15 h 166"/>
                          <a:gd name="T12" fmla="*/ 8 w 209"/>
                          <a:gd name="T13" fmla="*/ 8 h 166"/>
                          <a:gd name="T14" fmla="*/ 11 w 209"/>
                          <a:gd name="T15" fmla="*/ 1 h 166"/>
                          <a:gd name="T16" fmla="*/ 15 w 209"/>
                          <a:gd name="T17" fmla="*/ 1 h 166"/>
                          <a:gd name="T18" fmla="*/ 19 w 209"/>
                          <a:gd name="T19" fmla="*/ 1 h 166"/>
                          <a:gd name="T20" fmla="*/ 29 w 209"/>
                          <a:gd name="T21" fmla="*/ 8 h 166"/>
                          <a:gd name="T22" fmla="*/ 40 w 209"/>
                          <a:gd name="T23" fmla="*/ 13 h 166"/>
                          <a:gd name="T24" fmla="*/ 57 w 209"/>
                          <a:gd name="T25" fmla="*/ 13 h 166"/>
                          <a:gd name="T26" fmla="*/ 64 w 209"/>
                          <a:gd name="T27" fmla="*/ 6 h 166"/>
                          <a:gd name="T28" fmla="*/ 70 w 209"/>
                          <a:gd name="T29" fmla="*/ 2 h 166"/>
                          <a:gd name="T30" fmla="*/ 83 w 209"/>
                          <a:gd name="T31" fmla="*/ 1 h 166"/>
                          <a:gd name="T32" fmla="*/ 96 w 209"/>
                          <a:gd name="T33" fmla="*/ 0 h 166"/>
                          <a:gd name="T34" fmla="*/ 103 w 209"/>
                          <a:gd name="T35" fmla="*/ 6 h 166"/>
                          <a:gd name="T36" fmla="*/ 109 w 209"/>
                          <a:gd name="T37" fmla="*/ 13 h 166"/>
                          <a:gd name="T38" fmla="*/ 129 w 209"/>
                          <a:gd name="T39" fmla="*/ 13 h 166"/>
                          <a:gd name="T40" fmla="*/ 134 w 209"/>
                          <a:gd name="T41" fmla="*/ 10 h 166"/>
                          <a:gd name="T42" fmla="*/ 141 w 209"/>
                          <a:gd name="T43" fmla="*/ 6 h 166"/>
                          <a:gd name="T44" fmla="*/ 148 w 209"/>
                          <a:gd name="T45" fmla="*/ 4 h 166"/>
                          <a:gd name="T46" fmla="*/ 154 w 209"/>
                          <a:gd name="T47" fmla="*/ 5 h 166"/>
                          <a:gd name="T48" fmla="*/ 161 w 209"/>
                          <a:gd name="T49" fmla="*/ 7 h 166"/>
                          <a:gd name="T50" fmla="*/ 165 w 209"/>
                          <a:gd name="T51" fmla="*/ 10 h 166"/>
                          <a:gd name="T52" fmla="*/ 165 w 209"/>
                          <a:gd name="T53" fmla="*/ 28 h 166"/>
                          <a:gd name="T54" fmla="*/ 176 w 209"/>
                          <a:gd name="T55" fmla="*/ 27 h 166"/>
                          <a:gd name="T56" fmla="*/ 191 w 209"/>
                          <a:gd name="T57" fmla="*/ 25 h 166"/>
                          <a:gd name="T58" fmla="*/ 203 w 209"/>
                          <a:gd name="T59" fmla="*/ 26 h 166"/>
                          <a:gd name="T60" fmla="*/ 204 w 209"/>
                          <a:gd name="T61" fmla="*/ 28 h 166"/>
                          <a:gd name="T62" fmla="*/ 204 w 209"/>
                          <a:gd name="T63" fmla="*/ 31 h 166"/>
                          <a:gd name="T64" fmla="*/ 200 w 209"/>
                          <a:gd name="T65" fmla="*/ 40 h 166"/>
                          <a:gd name="T66" fmla="*/ 193 w 209"/>
                          <a:gd name="T67" fmla="*/ 49 h 166"/>
                          <a:gd name="T68" fmla="*/ 190 w 209"/>
                          <a:gd name="T69" fmla="*/ 55 h 166"/>
                          <a:gd name="T70" fmla="*/ 208 w 209"/>
                          <a:gd name="T71" fmla="*/ 90 h 166"/>
                          <a:gd name="T72" fmla="*/ 200 w 209"/>
                          <a:gd name="T73" fmla="*/ 94 h 166"/>
                          <a:gd name="T74" fmla="*/ 182 w 209"/>
                          <a:gd name="T75" fmla="*/ 99 h 166"/>
                          <a:gd name="T76" fmla="*/ 130 w 209"/>
                          <a:gd name="T77" fmla="*/ 114 h 166"/>
                          <a:gd name="T78" fmla="*/ 110 w 209"/>
                          <a:gd name="T79" fmla="*/ 114 h 166"/>
                          <a:gd name="T80" fmla="*/ 82 w 209"/>
                          <a:gd name="T81" fmla="*/ 126 h 166"/>
                          <a:gd name="T82" fmla="*/ 11 w 209"/>
                          <a:gd name="T83" fmla="*/ 165 h 1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</a:cxnLst>
                        <a:rect l="0" t="0" r="r" b="b"/>
                        <a:pathLst>
                          <a:path w="209" h="166">
                            <a:moveTo>
                              <a:pt x="0" y="62"/>
                            </a:moveTo>
                            <a:lnTo>
                              <a:pt x="7" y="51"/>
                            </a:lnTo>
                            <a:lnTo>
                              <a:pt x="10" y="41"/>
                            </a:lnTo>
                            <a:lnTo>
                              <a:pt x="11" y="29"/>
                            </a:lnTo>
                            <a:lnTo>
                              <a:pt x="9" y="22"/>
                            </a:lnTo>
                            <a:lnTo>
                              <a:pt x="6" y="15"/>
                            </a:lnTo>
                            <a:lnTo>
                              <a:pt x="8" y="8"/>
                            </a:lnTo>
                            <a:lnTo>
                              <a:pt x="11" y="1"/>
                            </a:lnTo>
                            <a:lnTo>
                              <a:pt x="15" y="1"/>
                            </a:lnTo>
                            <a:lnTo>
                              <a:pt x="19" y="1"/>
                            </a:lnTo>
                            <a:lnTo>
                              <a:pt x="29" y="8"/>
                            </a:lnTo>
                            <a:lnTo>
                              <a:pt x="40" y="13"/>
                            </a:lnTo>
                            <a:lnTo>
                              <a:pt x="57" y="13"/>
                            </a:lnTo>
                            <a:lnTo>
                              <a:pt x="64" y="6"/>
                            </a:lnTo>
                            <a:lnTo>
                              <a:pt x="70" y="2"/>
                            </a:lnTo>
                            <a:lnTo>
                              <a:pt x="83" y="1"/>
                            </a:lnTo>
                            <a:lnTo>
                              <a:pt x="96" y="0"/>
                            </a:lnTo>
                            <a:lnTo>
                              <a:pt x="103" y="6"/>
                            </a:lnTo>
                            <a:lnTo>
                              <a:pt x="109" y="13"/>
                            </a:lnTo>
                            <a:lnTo>
                              <a:pt x="129" y="13"/>
                            </a:lnTo>
                            <a:lnTo>
                              <a:pt x="134" y="10"/>
                            </a:lnTo>
                            <a:lnTo>
                              <a:pt x="141" y="6"/>
                            </a:lnTo>
                            <a:lnTo>
                              <a:pt x="148" y="4"/>
                            </a:lnTo>
                            <a:lnTo>
                              <a:pt x="154" y="5"/>
                            </a:lnTo>
                            <a:lnTo>
                              <a:pt x="161" y="7"/>
                            </a:lnTo>
                            <a:lnTo>
                              <a:pt x="165" y="10"/>
                            </a:lnTo>
                            <a:lnTo>
                              <a:pt x="165" y="28"/>
                            </a:lnTo>
                            <a:lnTo>
                              <a:pt x="176" y="27"/>
                            </a:lnTo>
                            <a:lnTo>
                              <a:pt x="191" y="25"/>
                            </a:lnTo>
                            <a:lnTo>
                              <a:pt x="203" y="26"/>
                            </a:lnTo>
                            <a:lnTo>
                              <a:pt x="204" y="28"/>
                            </a:lnTo>
                            <a:lnTo>
                              <a:pt x="204" y="31"/>
                            </a:lnTo>
                            <a:lnTo>
                              <a:pt x="200" y="40"/>
                            </a:lnTo>
                            <a:lnTo>
                              <a:pt x="193" y="49"/>
                            </a:lnTo>
                            <a:lnTo>
                              <a:pt x="190" y="55"/>
                            </a:lnTo>
                            <a:lnTo>
                              <a:pt x="208" y="90"/>
                            </a:lnTo>
                            <a:lnTo>
                              <a:pt x="200" y="94"/>
                            </a:lnTo>
                            <a:lnTo>
                              <a:pt x="182" y="99"/>
                            </a:lnTo>
                            <a:lnTo>
                              <a:pt x="130" y="114"/>
                            </a:lnTo>
                            <a:lnTo>
                              <a:pt x="110" y="114"/>
                            </a:lnTo>
                            <a:lnTo>
                              <a:pt x="82" y="126"/>
                            </a:lnTo>
                            <a:lnTo>
                              <a:pt x="11" y="16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</p:grpSp>
            </p:grpSp>
          </p:grpSp>
          <p:sp>
            <p:nvSpPr>
              <p:cNvPr id="26678" name="Freeform 54">
                <a:extLst>
                  <a:ext uri="{FF2B5EF4-FFF2-40B4-BE49-F238E27FC236}">
                    <a16:creationId xmlns:a16="http://schemas.microsoft.com/office/drawing/2014/main" id="{E9D39349-6B0D-B6A5-CBE0-1453A86C2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3686"/>
                <a:ext cx="981" cy="397"/>
              </a:xfrm>
              <a:custGeom>
                <a:avLst/>
                <a:gdLst>
                  <a:gd name="T0" fmla="*/ 0 w 981"/>
                  <a:gd name="T1" fmla="*/ 395 h 397"/>
                  <a:gd name="T2" fmla="*/ 0 w 981"/>
                  <a:gd name="T3" fmla="*/ 191 h 397"/>
                  <a:gd name="T4" fmla="*/ 15 w 981"/>
                  <a:gd name="T5" fmla="*/ 29 h 397"/>
                  <a:gd name="T6" fmla="*/ 494 w 981"/>
                  <a:gd name="T7" fmla="*/ 0 h 397"/>
                  <a:gd name="T8" fmla="*/ 963 w 981"/>
                  <a:gd name="T9" fmla="*/ 33 h 397"/>
                  <a:gd name="T10" fmla="*/ 980 w 981"/>
                  <a:gd name="T11" fmla="*/ 191 h 397"/>
                  <a:gd name="T12" fmla="*/ 980 w 981"/>
                  <a:gd name="T13" fmla="*/ 392 h 397"/>
                  <a:gd name="T14" fmla="*/ 897 w 981"/>
                  <a:gd name="T15" fmla="*/ 392 h 397"/>
                  <a:gd name="T16" fmla="*/ 889 w 981"/>
                  <a:gd name="T17" fmla="*/ 106 h 397"/>
                  <a:gd name="T18" fmla="*/ 91 w 981"/>
                  <a:gd name="T19" fmla="*/ 106 h 397"/>
                  <a:gd name="T20" fmla="*/ 83 w 981"/>
                  <a:gd name="T21" fmla="*/ 396 h 397"/>
                  <a:gd name="T22" fmla="*/ 0 w 981"/>
                  <a:gd name="T23" fmla="*/ 39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81" h="397">
                    <a:moveTo>
                      <a:pt x="0" y="395"/>
                    </a:moveTo>
                    <a:lnTo>
                      <a:pt x="0" y="191"/>
                    </a:lnTo>
                    <a:lnTo>
                      <a:pt x="15" y="29"/>
                    </a:lnTo>
                    <a:lnTo>
                      <a:pt x="494" y="0"/>
                    </a:lnTo>
                    <a:lnTo>
                      <a:pt x="963" y="33"/>
                    </a:lnTo>
                    <a:lnTo>
                      <a:pt x="980" y="191"/>
                    </a:lnTo>
                    <a:lnTo>
                      <a:pt x="980" y="392"/>
                    </a:lnTo>
                    <a:lnTo>
                      <a:pt x="897" y="392"/>
                    </a:lnTo>
                    <a:lnTo>
                      <a:pt x="889" y="106"/>
                    </a:lnTo>
                    <a:lnTo>
                      <a:pt x="91" y="106"/>
                    </a:lnTo>
                    <a:lnTo>
                      <a:pt x="83" y="396"/>
                    </a:lnTo>
                    <a:lnTo>
                      <a:pt x="0" y="395"/>
                    </a:lnTo>
                  </a:path>
                </a:pathLst>
              </a:custGeom>
              <a:solidFill>
                <a:srgbClr val="0000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6695" name="Group 71">
                <a:extLst>
                  <a:ext uri="{FF2B5EF4-FFF2-40B4-BE49-F238E27FC236}">
                    <a16:creationId xmlns:a16="http://schemas.microsoft.com/office/drawing/2014/main" id="{D1CC0293-9B9A-FB54-C230-8CE2FF399C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1" y="3677"/>
                <a:ext cx="413" cy="128"/>
                <a:chOff x="4411" y="3677"/>
                <a:chExt cx="413" cy="128"/>
              </a:xfrm>
            </p:grpSpPr>
            <p:grpSp>
              <p:nvGrpSpPr>
                <p:cNvPr id="26682" name="Group 58">
                  <a:extLst>
                    <a:ext uri="{FF2B5EF4-FFF2-40B4-BE49-F238E27FC236}">
                      <a16:creationId xmlns:a16="http://schemas.microsoft.com/office/drawing/2014/main" id="{6C979181-3857-4462-7FF5-514B51AEDE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11" y="3677"/>
                  <a:ext cx="413" cy="128"/>
                  <a:chOff x="4411" y="3677"/>
                  <a:chExt cx="413" cy="128"/>
                </a:xfrm>
              </p:grpSpPr>
              <p:sp>
                <p:nvSpPr>
                  <p:cNvPr id="26679" name="Freeform 55">
                    <a:extLst>
                      <a:ext uri="{FF2B5EF4-FFF2-40B4-BE49-F238E27FC236}">
                        <a16:creationId xmlns:a16="http://schemas.microsoft.com/office/drawing/2014/main" id="{E411205B-81E9-4B7A-8B83-176978B98C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677"/>
                    <a:ext cx="407" cy="107"/>
                  </a:xfrm>
                  <a:custGeom>
                    <a:avLst/>
                    <a:gdLst>
                      <a:gd name="T0" fmla="*/ 406 w 407"/>
                      <a:gd name="T1" fmla="*/ 23 h 107"/>
                      <a:gd name="T2" fmla="*/ 219 w 407"/>
                      <a:gd name="T3" fmla="*/ 0 h 107"/>
                      <a:gd name="T4" fmla="*/ 0 w 407"/>
                      <a:gd name="T5" fmla="*/ 76 h 107"/>
                      <a:gd name="T6" fmla="*/ 192 w 407"/>
                      <a:gd name="T7" fmla="*/ 106 h 107"/>
                      <a:gd name="T8" fmla="*/ 294 w 407"/>
                      <a:gd name="T9" fmla="*/ 63 h 107"/>
                      <a:gd name="T10" fmla="*/ 326 w 407"/>
                      <a:gd name="T11" fmla="*/ 50 h 107"/>
                      <a:gd name="T12" fmla="*/ 406 w 407"/>
                      <a:gd name="T13" fmla="*/ 23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7" h="107">
                        <a:moveTo>
                          <a:pt x="406" y="23"/>
                        </a:moveTo>
                        <a:lnTo>
                          <a:pt x="219" y="0"/>
                        </a:lnTo>
                        <a:lnTo>
                          <a:pt x="0" y="76"/>
                        </a:lnTo>
                        <a:lnTo>
                          <a:pt x="192" y="106"/>
                        </a:lnTo>
                        <a:lnTo>
                          <a:pt x="294" y="63"/>
                        </a:lnTo>
                        <a:lnTo>
                          <a:pt x="326" y="50"/>
                        </a:lnTo>
                        <a:lnTo>
                          <a:pt x="406" y="23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6680" name="Freeform 56">
                    <a:extLst>
                      <a:ext uri="{FF2B5EF4-FFF2-40B4-BE49-F238E27FC236}">
                        <a16:creationId xmlns:a16="http://schemas.microsoft.com/office/drawing/2014/main" id="{4C76A9CA-DF58-20E9-171C-1DA02C27F7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753"/>
                    <a:ext cx="202" cy="52"/>
                  </a:xfrm>
                  <a:custGeom>
                    <a:avLst/>
                    <a:gdLst>
                      <a:gd name="T0" fmla="*/ 192 w 202"/>
                      <a:gd name="T1" fmla="*/ 30 h 52"/>
                      <a:gd name="T2" fmla="*/ 0 w 202"/>
                      <a:gd name="T3" fmla="*/ 0 h 52"/>
                      <a:gd name="T4" fmla="*/ 0 w 202"/>
                      <a:gd name="T5" fmla="*/ 14 h 52"/>
                      <a:gd name="T6" fmla="*/ 201 w 202"/>
                      <a:gd name="T7" fmla="*/ 51 h 52"/>
                      <a:gd name="T8" fmla="*/ 192 w 202"/>
                      <a:gd name="T9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2" h="52">
                        <a:moveTo>
                          <a:pt x="192" y="30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201" y="51"/>
                        </a:lnTo>
                        <a:lnTo>
                          <a:pt x="192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6681" name="Freeform 57">
                    <a:extLst>
                      <a:ext uri="{FF2B5EF4-FFF2-40B4-BE49-F238E27FC236}">
                        <a16:creationId xmlns:a16="http://schemas.microsoft.com/office/drawing/2014/main" id="{D7D57ADA-8E6C-3D7D-42E0-25730A6923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3" y="3699"/>
                    <a:ext cx="221" cy="106"/>
                  </a:xfrm>
                  <a:custGeom>
                    <a:avLst/>
                    <a:gdLst>
                      <a:gd name="T0" fmla="*/ 127 w 221"/>
                      <a:gd name="T1" fmla="*/ 30 h 106"/>
                      <a:gd name="T2" fmla="*/ 55 w 221"/>
                      <a:gd name="T3" fmla="*/ 59 h 106"/>
                      <a:gd name="T4" fmla="*/ 0 w 221"/>
                      <a:gd name="T5" fmla="*/ 84 h 106"/>
                      <a:gd name="T6" fmla="*/ 9 w 221"/>
                      <a:gd name="T7" fmla="*/ 105 h 106"/>
                      <a:gd name="T8" fmla="*/ 86 w 221"/>
                      <a:gd name="T9" fmla="*/ 75 h 106"/>
                      <a:gd name="T10" fmla="*/ 156 w 221"/>
                      <a:gd name="T11" fmla="*/ 48 h 106"/>
                      <a:gd name="T12" fmla="*/ 220 w 221"/>
                      <a:gd name="T13" fmla="*/ 22 h 106"/>
                      <a:gd name="T14" fmla="*/ 215 w 221"/>
                      <a:gd name="T15" fmla="*/ 0 h 106"/>
                      <a:gd name="T16" fmla="*/ 176 w 221"/>
                      <a:gd name="T17" fmla="*/ 14 h 106"/>
                      <a:gd name="T18" fmla="*/ 127 w 221"/>
                      <a:gd name="T19" fmla="*/ 3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1" h="106">
                        <a:moveTo>
                          <a:pt x="127" y="30"/>
                        </a:moveTo>
                        <a:lnTo>
                          <a:pt x="55" y="59"/>
                        </a:lnTo>
                        <a:lnTo>
                          <a:pt x="0" y="84"/>
                        </a:lnTo>
                        <a:lnTo>
                          <a:pt x="9" y="105"/>
                        </a:lnTo>
                        <a:lnTo>
                          <a:pt x="86" y="75"/>
                        </a:lnTo>
                        <a:lnTo>
                          <a:pt x="156" y="48"/>
                        </a:lnTo>
                        <a:lnTo>
                          <a:pt x="220" y="22"/>
                        </a:lnTo>
                        <a:lnTo>
                          <a:pt x="215" y="0"/>
                        </a:lnTo>
                        <a:lnTo>
                          <a:pt x="176" y="14"/>
                        </a:lnTo>
                        <a:lnTo>
                          <a:pt x="127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6694" name="Group 70">
                  <a:extLst>
                    <a:ext uri="{FF2B5EF4-FFF2-40B4-BE49-F238E27FC236}">
                      <a16:creationId xmlns:a16="http://schemas.microsoft.com/office/drawing/2014/main" id="{A590F683-CC85-5801-C933-FFFC4E0750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1" y="3694"/>
                  <a:ext cx="268" cy="73"/>
                  <a:chOff x="4491" y="3694"/>
                  <a:chExt cx="268" cy="73"/>
                </a:xfrm>
              </p:grpSpPr>
              <p:grpSp>
                <p:nvGrpSpPr>
                  <p:cNvPr id="26686" name="Group 62">
                    <a:extLst>
                      <a:ext uri="{FF2B5EF4-FFF2-40B4-BE49-F238E27FC236}">
                        <a16:creationId xmlns:a16="http://schemas.microsoft.com/office/drawing/2014/main" id="{387C4C80-76D5-5C19-F39F-5C2FD66FAB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7" y="3698"/>
                    <a:ext cx="244" cy="69"/>
                    <a:chOff x="4497" y="3698"/>
                    <a:chExt cx="244" cy="69"/>
                  </a:xfrm>
                </p:grpSpPr>
                <p:sp>
                  <p:nvSpPr>
                    <p:cNvPr id="26683" name="Freeform 59">
                      <a:extLst>
                        <a:ext uri="{FF2B5EF4-FFF2-40B4-BE49-F238E27FC236}">
                          <a16:creationId xmlns:a16="http://schemas.microsoft.com/office/drawing/2014/main" id="{F25B7B8D-D70A-96D2-4BE5-54AB1472539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97" y="3698"/>
                      <a:ext cx="145" cy="57"/>
                    </a:xfrm>
                    <a:custGeom>
                      <a:avLst/>
                      <a:gdLst>
                        <a:gd name="T0" fmla="*/ 144 w 145"/>
                        <a:gd name="T1" fmla="*/ 0 h 57"/>
                        <a:gd name="T2" fmla="*/ 88 w 145"/>
                        <a:gd name="T3" fmla="*/ 23 h 57"/>
                        <a:gd name="T4" fmla="*/ 0 w 145"/>
                        <a:gd name="T5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45" h="57">
                          <a:moveTo>
                            <a:pt x="144" y="0"/>
                          </a:moveTo>
                          <a:lnTo>
                            <a:pt x="88" y="23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84" name="Freeform 60">
                      <a:extLst>
                        <a:ext uri="{FF2B5EF4-FFF2-40B4-BE49-F238E27FC236}">
                          <a16:creationId xmlns:a16="http://schemas.microsoft.com/office/drawing/2014/main" id="{B70EB130-3850-B4DE-B7B4-94899C278F8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7" y="3703"/>
                      <a:ext cx="139" cy="56"/>
                    </a:xfrm>
                    <a:custGeom>
                      <a:avLst/>
                      <a:gdLst>
                        <a:gd name="T0" fmla="*/ 138 w 139"/>
                        <a:gd name="T1" fmla="*/ 0 h 56"/>
                        <a:gd name="T2" fmla="*/ 63 w 139"/>
                        <a:gd name="T3" fmla="*/ 30 h 56"/>
                        <a:gd name="T4" fmla="*/ 0 w 139"/>
                        <a:gd name="T5" fmla="*/ 55 h 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39" h="56">
                          <a:moveTo>
                            <a:pt x="138" y="0"/>
                          </a:moveTo>
                          <a:lnTo>
                            <a:pt x="63" y="30"/>
                          </a:lnTo>
                          <a:lnTo>
                            <a:pt x="0" y="5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85" name="Freeform 61">
                      <a:extLst>
                        <a:ext uri="{FF2B5EF4-FFF2-40B4-BE49-F238E27FC236}">
                          <a16:creationId xmlns:a16="http://schemas.microsoft.com/office/drawing/2014/main" id="{EB1D377B-4F52-CE6A-8B20-204F82B19F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73" y="3710"/>
                      <a:ext cx="168" cy="57"/>
                    </a:xfrm>
                    <a:custGeom>
                      <a:avLst/>
                      <a:gdLst>
                        <a:gd name="T0" fmla="*/ 167 w 168"/>
                        <a:gd name="T1" fmla="*/ 0 h 57"/>
                        <a:gd name="T2" fmla="*/ 91 w 168"/>
                        <a:gd name="T3" fmla="*/ 21 h 57"/>
                        <a:gd name="T4" fmla="*/ 44 w 168"/>
                        <a:gd name="T5" fmla="*/ 39 h 57"/>
                        <a:gd name="T6" fmla="*/ 0 w 168"/>
                        <a:gd name="T7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68" h="57">
                          <a:moveTo>
                            <a:pt x="167" y="0"/>
                          </a:moveTo>
                          <a:lnTo>
                            <a:pt x="91" y="21"/>
                          </a:lnTo>
                          <a:lnTo>
                            <a:pt x="44" y="39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6693" name="Group 69">
                    <a:extLst>
                      <a:ext uri="{FF2B5EF4-FFF2-40B4-BE49-F238E27FC236}">
                        <a16:creationId xmlns:a16="http://schemas.microsoft.com/office/drawing/2014/main" id="{39FAE461-7609-FF37-22A2-31E7B9906B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1" y="3694"/>
                    <a:ext cx="268" cy="73"/>
                    <a:chOff x="4491" y="3694"/>
                    <a:chExt cx="268" cy="73"/>
                  </a:xfrm>
                </p:grpSpPr>
                <p:sp>
                  <p:nvSpPr>
                    <p:cNvPr id="26687" name="Line 63">
                      <a:extLst>
                        <a:ext uri="{FF2B5EF4-FFF2-40B4-BE49-F238E27FC236}">
                          <a16:creationId xmlns:a16="http://schemas.microsoft.com/office/drawing/2014/main" id="{69D30BD2-23ED-84FB-27FA-ED4C660876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35" y="3694"/>
                      <a:ext cx="124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88" name="Line 64">
                      <a:extLst>
                        <a:ext uri="{FF2B5EF4-FFF2-40B4-BE49-F238E27FC236}">
                          <a16:creationId xmlns:a16="http://schemas.microsoft.com/office/drawing/2014/main" id="{E260B822-ABB8-AB5F-BE7F-EE4BFD6AC5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99" y="3708"/>
                      <a:ext cx="114" cy="1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89" name="Line 65">
                      <a:extLst>
                        <a:ext uri="{FF2B5EF4-FFF2-40B4-BE49-F238E27FC236}">
                          <a16:creationId xmlns:a16="http://schemas.microsoft.com/office/drawing/2014/main" id="{0F0E5470-0F60-9A54-04B5-7D73A63C0B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67" y="3716"/>
                      <a:ext cx="108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90" name="Line 66">
                      <a:extLst>
                        <a:ext uri="{FF2B5EF4-FFF2-40B4-BE49-F238E27FC236}">
                          <a16:creationId xmlns:a16="http://schemas.microsoft.com/office/drawing/2014/main" id="{73A1272A-8CFA-E922-4C3B-32A4C31E31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44" y="3729"/>
                      <a:ext cx="10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91" name="Line 67">
                      <a:extLst>
                        <a:ext uri="{FF2B5EF4-FFF2-40B4-BE49-F238E27FC236}">
                          <a16:creationId xmlns:a16="http://schemas.microsoft.com/office/drawing/2014/main" id="{DC4D6C82-FC0E-9554-B17C-50B9824CF2A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09" y="3736"/>
                      <a:ext cx="10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6692" name="Line 68">
                      <a:extLst>
                        <a:ext uri="{FF2B5EF4-FFF2-40B4-BE49-F238E27FC236}">
                          <a16:creationId xmlns:a16="http://schemas.microsoft.com/office/drawing/2014/main" id="{42F912D1-823E-9663-7A46-D04D524840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91" y="3750"/>
                      <a:ext cx="108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  <p:sp>
            <p:nvSpPr>
              <p:cNvPr id="26696" name="Freeform 72">
                <a:extLst>
                  <a:ext uri="{FF2B5EF4-FFF2-40B4-BE49-F238E27FC236}">
                    <a16:creationId xmlns:a16="http://schemas.microsoft.com/office/drawing/2014/main" id="{1B841B54-C94E-32F6-290D-31E7AFC93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" y="3758"/>
                <a:ext cx="211" cy="62"/>
              </a:xfrm>
              <a:custGeom>
                <a:avLst/>
                <a:gdLst>
                  <a:gd name="T0" fmla="*/ 210 w 211"/>
                  <a:gd name="T1" fmla="*/ 17 h 62"/>
                  <a:gd name="T2" fmla="*/ 207 w 211"/>
                  <a:gd name="T3" fmla="*/ 29 h 62"/>
                  <a:gd name="T4" fmla="*/ 199 w 211"/>
                  <a:gd name="T5" fmla="*/ 40 h 62"/>
                  <a:gd name="T6" fmla="*/ 187 w 211"/>
                  <a:gd name="T7" fmla="*/ 49 h 62"/>
                  <a:gd name="T8" fmla="*/ 168 w 211"/>
                  <a:gd name="T9" fmla="*/ 56 h 62"/>
                  <a:gd name="T10" fmla="*/ 144 w 211"/>
                  <a:gd name="T11" fmla="*/ 60 h 62"/>
                  <a:gd name="T12" fmla="*/ 121 w 211"/>
                  <a:gd name="T13" fmla="*/ 61 h 62"/>
                  <a:gd name="T14" fmla="*/ 93 w 211"/>
                  <a:gd name="T15" fmla="*/ 59 h 62"/>
                  <a:gd name="T16" fmla="*/ 70 w 211"/>
                  <a:gd name="T17" fmla="*/ 51 h 62"/>
                  <a:gd name="T18" fmla="*/ 53 w 211"/>
                  <a:gd name="T19" fmla="*/ 40 h 62"/>
                  <a:gd name="T20" fmla="*/ 48 w 211"/>
                  <a:gd name="T21" fmla="*/ 27 h 62"/>
                  <a:gd name="T22" fmla="*/ 36 w 211"/>
                  <a:gd name="T23" fmla="*/ 17 h 62"/>
                  <a:gd name="T24" fmla="*/ 20 w 211"/>
                  <a:gd name="T25" fmla="*/ 7 h 62"/>
                  <a:gd name="T26" fmla="*/ 0 w 211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1" h="62">
                    <a:moveTo>
                      <a:pt x="210" y="17"/>
                    </a:moveTo>
                    <a:lnTo>
                      <a:pt x="207" y="29"/>
                    </a:lnTo>
                    <a:lnTo>
                      <a:pt x="199" y="40"/>
                    </a:lnTo>
                    <a:lnTo>
                      <a:pt x="187" y="49"/>
                    </a:lnTo>
                    <a:lnTo>
                      <a:pt x="168" y="56"/>
                    </a:lnTo>
                    <a:lnTo>
                      <a:pt x="144" y="60"/>
                    </a:lnTo>
                    <a:lnTo>
                      <a:pt x="121" y="61"/>
                    </a:lnTo>
                    <a:lnTo>
                      <a:pt x="93" y="59"/>
                    </a:lnTo>
                    <a:lnTo>
                      <a:pt x="70" y="51"/>
                    </a:lnTo>
                    <a:lnTo>
                      <a:pt x="53" y="40"/>
                    </a:lnTo>
                    <a:lnTo>
                      <a:pt x="48" y="27"/>
                    </a:lnTo>
                    <a:lnTo>
                      <a:pt x="36" y="17"/>
                    </a:lnTo>
                    <a:lnTo>
                      <a:pt x="20" y="7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6697" name="Freeform 73">
                <a:extLst>
                  <a:ext uri="{FF2B5EF4-FFF2-40B4-BE49-F238E27FC236}">
                    <a16:creationId xmlns:a16="http://schemas.microsoft.com/office/drawing/2014/main" id="{A7966BE2-241C-E354-0B78-BF8AA715B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7"/>
                <a:ext cx="917" cy="452"/>
              </a:xfrm>
              <a:custGeom>
                <a:avLst/>
                <a:gdLst>
                  <a:gd name="T0" fmla="*/ 744 w 917"/>
                  <a:gd name="T1" fmla="*/ 91 h 452"/>
                  <a:gd name="T2" fmla="*/ 723 w 917"/>
                  <a:gd name="T3" fmla="*/ 60 h 452"/>
                  <a:gd name="T4" fmla="*/ 708 w 917"/>
                  <a:gd name="T5" fmla="*/ 41 h 452"/>
                  <a:gd name="T6" fmla="*/ 703 w 917"/>
                  <a:gd name="T7" fmla="*/ 34 h 452"/>
                  <a:gd name="T8" fmla="*/ 695 w 917"/>
                  <a:gd name="T9" fmla="*/ 30 h 452"/>
                  <a:gd name="T10" fmla="*/ 690 w 917"/>
                  <a:gd name="T11" fmla="*/ 27 h 452"/>
                  <a:gd name="T12" fmla="*/ 680 w 917"/>
                  <a:gd name="T13" fmla="*/ 26 h 452"/>
                  <a:gd name="T14" fmla="*/ 564 w 917"/>
                  <a:gd name="T15" fmla="*/ 15 h 452"/>
                  <a:gd name="T16" fmla="*/ 440 w 917"/>
                  <a:gd name="T17" fmla="*/ 4 h 452"/>
                  <a:gd name="T18" fmla="*/ 327 w 917"/>
                  <a:gd name="T19" fmla="*/ 0 h 452"/>
                  <a:gd name="T20" fmla="*/ 263 w 917"/>
                  <a:gd name="T21" fmla="*/ 0 h 452"/>
                  <a:gd name="T22" fmla="*/ 130 w 917"/>
                  <a:gd name="T23" fmla="*/ 3 h 452"/>
                  <a:gd name="T24" fmla="*/ 33 w 917"/>
                  <a:gd name="T25" fmla="*/ 6 h 452"/>
                  <a:gd name="T26" fmla="*/ 19 w 917"/>
                  <a:gd name="T27" fmla="*/ 6 h 452"/>
                  <a:gd name="T28" fmla="*/ 10 w 917"/>
                  <a:gd name="T29" fmla="*/ 8 h 452"/>
                  <a:gd name="T30" fmla="*/ 5 w 917"/>
                  <a:gd name="T31" fmla="*/ 11 h 452"/>
                  <a:gd name="T32" fmla="*/ 1 w 917"/>
                  <a:gd name="T33" fmla="*/ 14 h 452"/>
                  <a:gd name="T34" fmla="*/ 0 w 917"/>
                  <a:gd name="T35" fmla="*/ 18 h 452"/>
                  <a:gd name="T36" fmla="*/ 6 w 917"/>
                  <a:gd name="T37" fmla="*/ 30 h 452"/>
                  <a:gd name="T38" fmla="*/ 24 w 917"/>
                  <a:gd name="T39" fmla="*/ 71 h 452"/>
                  <a:gd name="T40" fmla="*/ 37 w 917"/>
                  <a:gd name="T41" fmla="*/ 101 h 452"/>
                  <a:gd name="T42" fmla="*/ 68 w 917"/>
                  <a:gd name="T43" fmla="*/ 169 h 452"/>
                  <a:gd name="T44" fmla="*/ 88 w 917"/>
                  <a:gd name="T45" fmla="*/ 211 h 452"/>
                  <a:gd name="T46" fmla="*/ 143 w 917"/>
                  <a:gd name="T47" fmla="*/ 310 h 452"/>
                  <a:gd name="T48" fmla="*/ 196 w 917"/>
                  <a:gd name="T49" fmla="*/ 389 h 452"/>
                  <a:gd name="T50" fmla="*/ 206 w 917"/>
                  <a:gd name="T51" fmla="*/ 404 h 452"/>
                  <a:gd name="T52" fmla="*/ 211 w 917"/>
                  <a:gd name="T53" fmla="*/ 412 h 452"/>
                  <a:gd name="T54" fmla="*/ 217 w 917"/>
                  <a:gd name="T55" fmla="*/ 421 h 452"/>
                  <a:gd name="T56" fmla="*/ 223 w 917"/>
                  <a:gd name="T57" fmla="*/ 425 h 452"/>
                  <a:gd name="T58" fmla="*/ 232 w 917"/>
                  <a:gd name="T59" fmla="*/ 431 h 452"/>
                  <a:gd name="T60" fmla="*/ 241 w 917"/>
                  <a:gd name="T61" fmla="*/ 433 h 452"/>
                  <a:gd name="T62" fmla="*/ 258 w 917"/>
                  <a:gd name="T63" fmla="*/ 435 h 452"/>
                  <a:gd name="T64" fmla="*/ 290 w 917"/>
                  <a:gd name="T65" fmla="*/ 436 h 452"/>
                  <a:gd name="T66" fmla="*/ 342 w 917"/>
                  <a:gd name="T67" fmla="*/ 436 h 452"/>
                  <a:gd name="T68" fmla="*/ 386 w 917"/>
                  <a:gd name="T69" fmla="*/ 438 h 452"/>
                  <a:gd name="T70" fmla="*/ 444 w 917"/>
                  <a:gd name="T71" fmla="*/ 443 h 452"/>
                  <a:gd name="T72" fmla="*/ 504 w 917"/>
                  <a:gd name="T73" fmla="*/ 448 h 452"/>
                  <a:gd name="T74" fmla="*/ 545 w 917"/>
                  <a:gd name="T75" fmla="*/ 451 h 452"/>
                  <a:gd name="T76" fmla="*/ 595 w 917"/>
                  <a:gd name="T77" fmla="*/ 451 h 452"/>
                  <a:gd name="T78" fmla="*/ 605 w 917"/>
                  <a:gd name="T79" fmla="*/ 448 h 452"/>
                  <a:gd name="T80" fmla="*/ 888 w 917"/>
                  <a:gd name="T81" fmla="*/ 358 h 452"/>
                  <a:gd name="T82" fmla="*/ 902 w 917"/>
                  <a:gd name="T83" fmla="*/ 352 h 452"/>
                  <a:gd name="T84" fmla="*/ 912 w 917"/>
                  <a:gd name="T85" fmla="*/ 346 h 452"/>
                  <a:gd name="T86" fmla="*/ 916 w 917"/>
                  <a:gd name="T87" fmla="*/ 339 h 452"/>
                  <a:gd name="T88" fmla="*/ 916 w 917"/>
                  <a:gd name="T89" fmla="*/ 331 h 452"/>
                  <a:gd name="T90" fmla="*/ 912 w 917"/>
                  <a:gd name="T91" fmla="*/ 324 h 452"/>
                  <a:gd name="T92" fmla="*/ 831 w 917"/>
                  <a:gd name="T93" fmla="*/ 213 h 452"/>
                  <a:gd name="T94" fmla="*/ 780 w 917"/>
                  <a:gd name="T95" fmla="*/ 142 h 452"/>
                  <a:gd name="T96" fmla="*/ 744 w 917"/>
                  <a:gd name="T97" fmla="*/ 9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7" h="452">
                    <a:moveTo>
                      <a:pt x="744" y="91"/>
                    </a:moveTo>
                    <a:lnTo>
                      <a:pt x="723" y="60"/>
                    </a:lnTo>
                    <a:lnTo>
                      <a:pt x="708" y="41"/>
                    </a:lnTo>
                    <a:lnTo>
                      <a:pt x="703" y="34"/>
                    </a:lnTo>
                    <a:lnTo>
                      <a:pt x="695" y="30"/>
                    </a:lnTo>
                    <a:lnTo>
                      <a:pt x="690" y="27"/>
                    </a:lnTo>
                    <a:lnTo>
                      <a:pt x="680" y="26"/>
                    </a:lnTo>
                    <a:lnTo>
                      <a:pt x="564" y="15"/>
                    </a:lnTo>
                    <a:lnTo>
                      <a:pt x="440" y="4"/>
                    </a:lnTo>
                    <a:lnTo>
                      <a:pt x="327" y="0"/>
                    </a:lnTo>
                    <a:lnTo>
                      <a:pt x="263" y="0"/>
                    </a:lnTo>
                    <a:lnTo>
                      <a:pt x="130" y="3"/>
                    </a:lnTo>
                    <a:lnTo>
                      <a:pt x="33" y="6"/>
                    </a:lnTo>
                    <a:lnTo>
                      <a:pt x="19" y="6"/>
                    </a:lnTo>
                    <a:lnTo>
                      <a:pt x="10" y="8"/>
                    </a:lnTo>
                    <a:lnTo>
                      <a:pt x="5" y="11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24" y="71"/>
                    </a:lnTo>
                    <a:lnTo>
                      <a:pt x="37" y="101"/>
                    </a:lnTo>
                    <a:lnTo>
                      <a:pt x="68" y="169"/>
                    </a:lnTo>
                    <a:lnTo>
                      <a:pt x="88" y="211"/>
                    </a:lnTo>
                    <a:lnTo>
                      <a:pt x="143" y="310"/>
                    </a:lnTo>
                    <a:lnTo>
                      <a:pt x="196" y="389"/>
                    </a:lnTo>
                    <a:lnTo>
                      <a:pt x="206" y="404"/>
                    </a:lnTo>
                    <a:lnTo>
                      <a:pt x="211" y="412"/>
                    </a:lnTo>
                    <a:lnTo>
                      <a:pt x="217" y="421"/>
                    </a:lnTo>
                    <a:lnTo>
                      <a:pt x="223" y="425"/>
                    </a:lnTo>
                    <a:lnTo>
                      <a:pt x="232" y="431"/>
                    </a:lnTo>
                    <a:lnTo>
                      <a:pt x="241" y="433"/>
                    </a:lnTo>
                    <a:lnTo>
                      <a:pt x="258" y="435"/>
                    </a:lnTo>
                    <a:lnTo>
                      <a:pt x="290" y="436"/>
                    </a:lnTo>
                    <a:lnTo>
                      <a:pt x="342" y="436"/>
                    </a:lnTo>
                    <a:lnTo>
                      <a:pt x="386" y="438"/>
                    </a:lnTo>
                    <a:lnTo>
                      <a:pt x="444" y="443"/>
                    </a:lnTo>
                    <a:lnTo>
                      <a:pt x="504" y="448"/>
                    </a:lnTo>
                    <a:lnTo>
                      <a:pt x="545" y="451"/>
                    </a:lnTo>
                    <a:lnTo>
                      <a:pt x="595" y="451"/>
                    </a:lnTo>
                    <a:lnTo>
                      <a:pt x="605" y="448"/>
                    </a:lnTo>
                    <a:lnTo>
                      <a:pt x="888" y="358"/>
                    </a:lnTo>
                    <a:lnTo>
                      <a:pt x="902" y="352"/>
                    </a:lnTo>
                    <a:lnTo>
                      <a:pt x="912" y="346"/>
                    </a:lnTo>
                    <a:lnTo>
                      <a:pt x="916" y="339"/>
                    </a:lnTo>
                    <a:lnTo>
                      <a:pt x="916" y="331"/>
                    </a:lnTo>
                    <a:lnTo>
                      <a:pt x="912" y="324"/>
                    </a:lnTo>
                    <a:lnTo>
                      <a:pt x="831" y="213"/>
                    </a:lnTo>
                    <a:lnTo>
                      <a:pt x="780" y="142"/>
                    </a:lnTo>
                    <a:lnTo>
                      <a:pt x="744" y="91"/>
                    </a:lnTo>
                  </a:path>
                </a:pathLst>
              </a:custGeom>
              <a:solidFill>
                <a:srgbClr val="C0C0C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6698" name="Freeform 74">
                <a:extLst>
                  <a:ext uri="{FF2B5EF4-FFF2-40B4-BE49-F238E27FC236}">
                    <a16:creationId xmlns:a16="http://schemas.microsoft.com/office/drawing/2014/main" id="{EB5F25E6-EDA0-76E2-A6F6-4F2496046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" y="3372"/>
                <a:ext cx="546" cy="343"/>
              </a:xfrm>
              <a:custGeom>
                <a:avLst/>
                <a:gdLst>
                  <a:gd name="T0" fmla="*/ 421 w 546"/>
                  <a:gd name="T1" fmla="*/ 102 h 343"/>
                  <a:gd name="T2" fmla="*/ 382 w 546"/>
                  <a:gd name="T3" fmla="*/ 53 h 343"/>
                  <a:gd name="T4" fmla="*/ 346 w 546"/>
                  <a:gd name="T5" fmla="*/ 9 h 343"/>
                  <a:gd name="T6" fmla="*/ 342 w 546"/>
                  <a:gd name="T7" fmla="*/ 7 h 343"/>
                  <a:gd name="T8" fmla="*/ 335 w 546"/>
                  <a:gd name="T9" fmla="*/ 7 h 343"/>
                  <a:gd name="T10" fmla="*/ 324 w 546"/>
                  <a:gd name="T11" fmla="*/ 6 h 343"/>
                  <a:gd name="T12" fmla="*/ 168 w 546"/>
                  <a:gd name="T13" fmla="*/ 0 h 343"/>
                  <a:gd name="T14" fmla="*/ 16 w 546"/>
                  <a:gd name="T15" fmla="*/ 0 h 343"/>
                  <a:gd name="T16" fmla="*/ 7 w 546"/>
                  <a:gd name="T17" fmla="*/ 1 h 343"/>
                  <a:gd name="T18" fmla="*/ 3 w 546"/>
                  <a:gd name="T19" fmla="*/ 2 h 343"/>
                  <a:gd name="T20" fmla="*/ 0 w 546"/>
                  <a:gd name="T21" fmla="*/ 7 h 343"/>
                  <a:gd name="T22" fmla="*/ 12 w 546"/>
                  <a:gd name="T23" fmla="*/ 38 h 343"/>
                  <a:gd name="T24" fmla="*/ 36 w 546"/>
                  <a:gd name="T25" fmla="*/ 64 h 343"/>
                  <a:gd name="T26" fmla="*/ 76 w 546"/>
                  <a:gd name="T27" fmla="*/ 113 h 343"/>
                  <a:gd name="T28" fmla="*/ 153 w 546"/>
                  <a:gd name="T29" fmla="*/ 198 h 343"/>
                  <a:gd name="T30" fmla="*/ 221 w 546"/>
                  <a:gd name="T31" fmla="*/ 271 h 343"/>
                  <a:gd name="T32" fmla="*/ 238 w 546"/>
                  <a:gd name="T33" fmla="*/ 299 h 343"/>
                  <a:gd name="T34" fmla="*/ 248 w 546"/>
                  <a:gd name="T35" fmla="*/ 317 h 343"/>
                  <a:gd name="T36" fmla="*/ 259 w 546"/>
                  <a:gd name="T37" fmla="*/ 328 h 343"/>
                  <a:gd name="T38" fmla="*/ 270 w 546"/>
                  <a:gd name="T39" fmla="*/ 336 h 343"/>
                  <a:gd name="T40" fmla="*/ 277 w 546"/>
                  <a:gd name="T41" fmla="*/ 340 h 343"/>
                  <a:gd name="T42" fmla="*/ 282 w 546"/>
                  <a:gd name="T43" fmla="*/ 342 h 343"/>
                  <a:gd name="T44" fmla="*/ 292 w 546"/>
                  <a:gd name="T45" fmla="*/ 342 h 343"/>
                  <a:gd name="T46" fmla="*/ 301 w 546"/>
                  <a:gd name="T47" fmla="*/ 341 h 343"/>
                  <a:gd name="T48" fmla="*/ 316 w 546"/>
                  <a:gd name="T49" fmla="*/ 337 h 343"/>
                  <a:gd name="T50" fmla="*/ 333 w 546"/>
                  <a:gd name="T51" fmla="*/ 331 h 343"/>
                  <a:gd name="T52" fmla="*/ 349 w 546"/>
                  <a:gd name="T53" fmla="*/ 324 h 343"/>
                  <a:gd name="T54" fmla="*/ 367 w 546"/>
                  <a:gd name="T55" fmla="*/ 317 h 343"/>
                  <a:gd name="T56" fmla="*/ 384 w 546"/>
                  <a:gd name="T57" fmla="*/ 311 h 343"/>
                  <a:gd name="T58" fmla="*/ 537 w 546"/>
                  <a:gd name="T59" fmla="*/ 281 h 343"/>
                  <a:gd name="T60" fmla="*/ 543 w 546"/>
                  <a:gd name="T61" fmla="*/ 279 h 343"/>
                  <a:gd name="T62" fmla="*/ 545 w 546"/>
                  <a:gd name="T63" fmla="*/ 276 h 343"/>
                  <a:gd name="T64" fmla="*/ 544 w 546"/>
                  <a:gd name="T65" fmla="*/ 273 h 343"/>
                  <a:gd name="T66" fmla="*/ 541 w 546"/>
                  <a:gd name="T67" fmla="*/ 269 h 343"/>
                  <a:gd name="T68" fmla="*/ 421 w 546"/>
                  <a:gd name="T69" fmla="*/ 10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6" h="343">
                    <a:moveTo>
                      <a:pt x="421" y="102"/>
                    </a:moveTo>
                    <a:lnTo>
                      <a:pt x="382" y="53"/>
                    </a:lnTo>
                    <a:lnTo>
                      <a:pt x="346" y="9"/>
                    </a:lnTo>
                    <a:lnTo>
                      <a:pt x="342" y="7"/>
                    </a:lnTo>
                    <a:lnTo>
                      <a:pt x="335" y="7"/>
                    </a:lnTo>
                    <a:lnTo>
                      <a:pt x="324" y="6"/>
                    </a:lnTo>
                    <a:lnTo>
                      <a:pt x="168" y="0"/>
                    </a:lnTo>
                    <a:lnTo>
                      <a:pt x="16" y="0"/>
                    </a:lnTo>
                    <a:lnTo>
                      <a:pt x="7" y="1"/>
                    </a:lnTo>
                    <a:lnTo>
                      <a:pt x="3" y="2"/>
                    </a:lnTo>
                    <a:lnTo>
                      <a:pt x="0" y="7"/>
                    </a:lnTo>
                    <a:lnTo>
                      <a:pt x="12" y="38"/>
                    </a:lnTo>
                    <a:lnTo>
                      <a:pt x="36" y="64"/>
                    </a:lnTo>
                    <a:lnTo>
                      <a:pt x="76" y="113"/>
                    </a:lnTo>
                    <a:lnTo>
                      <a:pt x="153" y="198"/>
                    </a:lnTo>
                    <a:lnTo>
                      <a:pt x="221" y="271"/>
                    </a:lnTo>
                    <a:lnTo>
                      <a:pt x="238" y="299"/>
                    </a:lnTo>
                    <a:lnTo>
                      <a:pt x="248" y="317"/>
                    </a:lnTo>
                    <a:lnTo>
                      <a:pt x="259" y="328"/>
                    </a:lnTo>
                    <a:lnTo>
                      <a:pt x="270" y="336"/>
                    </a:lnTo>
                    <a:lnTo>
                      <a:pt x="277" y="340"/>
                    </a:lnTo>
                    <a:lnTo>
                      <a:pt x="282" y="342"/>
                    </a:lnTo>
                    <a:lnTo>
                      <a:pt x="292" y="342"/>
                    </a:lnTo>
                    <a:lnTo>
                      <a:pt x="301" y="341"/>
                    </a:lnTo>
                    <a:lnTo>
                      <a:pt x="316" y="337"/>
                    </a:lnTo>
                    <a:lnTo>
                      <a:pt x="333" y="331"/>
                    </a:lnTo>
                    <a:lnTo>
                      <a:pt x="349" y="324"/>
                    </a:lnTo>
                    <a:lnTo>
                      <a:pt x="367" y="317"/>
                    </a:lnTo>
                    <a:lnTo>
                      <a:pt x="384" y="311"/>
                    </a:lnTo>
                    <a:lnTo>
                      <a:pt x="537" y="281"/>
                    </a:lnTo>
                    <a:lnTo>
                      <a:pt x="543" y="279"/>
                    </a:lnTo>
                    <a:lnTo>
                      <a:pt x="545" y="276"/>
                    </a:lnTo>
                    <a:lnTo>
                      <a:pt x="544" y="273"/>
                    </a:lnTo>
                    <a:lnTo>
                      <a:pt x="541" y="269"/>
                    </a:lnTo>
                    <a:lnTo>
                      <a:pt x="421" y="102"/>
                    </a:lnTo>
                  </a:path>
                </a:pathLst>
              </a:custGeom>
              <a:solidFill>
                <a:srgbClr val="005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6701" name="Group 77">
                <a:extLst>
                  <a:ext uri="{FF2B5EF4-FFF2-40B4-BE49-F238E27FC236}">
                    <a16:creationId xmlns:a16="http://schemas.microsoft.com/office/drawing/2014/main" id="{8DDABADA-6253-A3E0-B6FF-3D2A53C4AC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5" y="3727"/>
                <a:ext cx="143" cy="192"/>
                <a:chOff x="3765" y="3727"/>
                <a:chExt cx="143" cy="192"/>
              </a:xfrm>
            </p:grpSpPr>
            <p:sp>
              <p:nvSpPr>
                <p:cNvPr id="26699" name="Freeform 75">
                  <a:extLst>
                    <a:ext uri="{FF2B5EF4-FFF2-40B4-BE49-F238E27FC236}">
                      <a16:creationId xmlns:a16="http://schemas.microsoft.com/office/drawing/2014/main" id="{9BC89154-FF41-AE16-CE1C-3BEB6654B0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5" y="3731"/>
                  <a:ext cx="135" cy="188"/>
                </a:xfrm>
                <a:custGeom>
                  <a:avLst/>
                  <a:gdLst>
                    <a:gd name="T0" fmla="*/ 134 w 135"/>
                    <a:gd name="T1" fmla="*/ 0 h 188"/>
                    <a:gd name="T2" fmla="*/ 129 w 135"/>
                    <a:gd name="T3" fmla="*/ 13 h 188"/>
                    <a:gd name="T4" fmla="*/ 123 w 135"/>
                    <a:gd name="T5" fmla="*/ 22 h 188"/>
                    <a:gd name="T6" fmla="*/ 112 w 135"/>
                    <a:gd name="T7" fmla="*/ 30 h 188"/>
                    <a:gd name="T8" fmla="*/ 94 w 135"/>
                    <a:gd name="T9" fmla="*/ 36 h 188"/>
                    <a:gd name="T10" fmla="*/ 72 w 135"/>
                    <a:gd name="T11" fmla="*/ 40 h 188"/>
                    <a:gd name="T12" fmla="*/ 55 w 135"/>
                    <a:gd name="T13" fmla="*/ 47 h 188"/>
                    <a:gd name="T14" fmla="*/ 41 w 135"/>
                    <a:gd name="T15" fmla="*/ 56 h 188"/>
                    <a:gd name="T16" fmla="*/ 27 w 135"/>
                    <a:gd name="T17" fmla="*/ 71 h 188"/>
                    <a:gd name="T18" fmla="*/ 21 w 135"/>
                    <a:gd name="T19" fmla="*/ 84 h 188"/>
                    <a:gd name="T20" fmla="*/ 26 w 135"/>
                    <a:gd name="T21" fmla="*/ 93 h 188"/>
                    <a:gd name="T22" fmla="*/ 41 w 135"/>
                    <a:gd name="T23" fmla="*/ 102 h 188"/>
                    <a:gd name="T24" fmla="*/ 54 w 135"/>
                    <a:gd name="T25" fmla="*/ 111 h 188"/>
                    <a:gd name="T26" fmla="*/ 63 w 135"/>
                    <a:gd name="T27" fmla="*/ 119 h 188"/>
                    <a:gd name="T28" fmla="*/ 70 w 135"/>
                    <a:gd name="T29" fmla="*/ 130 h 188"/>
                    <a:gd name="T30" fmla="*/ 74 w 135"/>
                    <a:gd name="T31" fmla="*/ 143 h 188"/>
                    <a:gd name="T32" fmla="*/ 67 w 135"/>
                    <a:gd name="T33" fmla="*/ 155 h 188"/>
                    <a:gd name="T34" fmla="*/ 57 w 135"/>
                    <a:gd name="T35" fmla="*/ 162 h 188"/>
                    <a:gd name="T36" fmla="*/ 38 w 135"/>
                    <a:gd name="T37" fmla="*/ 173 h 188"/>
                    <a:gd name="T38" fmla="*/ 21 w 135"/>
                    <a:gd name="T39" fmla="*/ 179 h 188"/>
                    <a:gd name="T40" fmla="*/ 0 w 135"/>
                    <a:gd name="T41" fmla="*/ 187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5" h="188">
                      <a:moveTo>
                        <a:pt x="134" y="0"/>
                      </a:moveTo>
                      <a:lnTo>
                        <a:pt x="129" y="13"/>
                      </a:lnTo>
                      <a:lnTo>
                        <a:pt x="123" y="22"/>
                      </a:lnTo>
                      <a:lnTo>
                        <a:pt x="112" y="30"/>
                      </a:lnTo>
                      <a:lnTo>
                        <a:pt x="94" y="36"/>
                      </a:lnTo>
                      <a:lnTo>
                        <a:pt x="72" y="40"/>
                      </a:lnTo>
                      <a:lnTo>
                        <a:pt x="55" y="47"/>
                      </a:lnTo>
                      <a:lnTo>
                        <a:pt x="41" y="56"/>
                      </a:lnTo>
                      <a:lnTo>
                        <a:pt x="27" y="71"/>
                      </a:lnTo>
                      <a:lnTo>
                        <a:pt x="21" y="84"/>
                      </a:lnTo>
                      <a:lnTo>
                        <a:pt x="26" y="93"/>
                      </a:lnTo>
                      <a:lnTo>
                        <a:pt x="41" y="102"/>
                      </a:lnTo>
                      <a:lnTo>
                        <a:pt x="54" y="111"/>
                      </a:lnTo>
                      <a:lnTo>
                        <a:pt x="63" y="119"/>
                      </a:lnTo>
                      <a:lnTo>
                        <a:pt x="70" y="130"/>
                      </a:lnTo>
                      <a:lnTo>
                        <a:pt x="74" y="143"/>
                      </a:lnTo>
                      <a:lnTo>
                        <a:pt x="67" y="155"/>
                      </a:lnTo>
                      <a:lnTo>
                        <a:pt x="57" y="162"/>
                      </a:lnTo>
                      <a:lnTo>
                        <a:pt x="38" y="173"/>
                      </a:lnTo>
                      <a:lnTo>
                        <a:pt x="21" y="179"/>
                      </a:lnTo>
                      <a:lnTo>
                        <a:pt x="0" y="18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6700" name="Oval 76">
                  <a:extLst>
                    <a:ext uri="{FF2B5EF4-FFF2-40B4-BE49-F238E27FC236}">
                      <a16:creationId xmlns:a16="http://schemas.microsoft.com/office/drawing/2014/main" id="{289ABF04-2AA3-CF5B-A079-31D4E473D1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7" y="3727"/>
                  <a:ext cx="11" cy="1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26721" name="Group 97">
            <a:extLst>
              <a:ext uri="{FF2B5EF4-FFF2-40B4-BE49-F238E27FC236}">
                <a16:creationId xmlns:a16="http://schemas.microsoft.com/office/drawing/2014/main" id="{098B8ED0-79EC-EB24-0BFE-D31E6F3089D2}"/>
              </a:ext>
            </a:extLst>
          </p:cNvPr>
          <p:cNvGrpSpPr>
            <a:grpSpLocks/>
          </p:cNvGrpSpPr>
          <p:nvPr/>
        </p:nvGrpSpPr>
        <p:grpSpPr bwMode="auto">
          <a:xfrm>
            <a:off x="2297113" y="5399088"/>
            <a:ext cx="420687" cy="546100"/>
            <a:chOff x="1447" y="3401"/>
            <a:chExt cx="265" cy="344"/>
          </a:xfrm>
        </p:grpSpPr>
        <p:sp>
          <p:nvSpPr>
            <p:cNvPr id="26704" name="Rectangle 80">
              <a:extLst>
                <a:ext uri="{FF2B5EF4-FFF2-40B4-BE49-F238E27FC236}">
                  <a16:creationId xmlns:a16="http://schemas.microsoft.com/office/drawing/2014/main" id="{0923B734-BF4B-8835-E3E9-3D85E45079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67" y="3401"/>
              <a:ext cx="201" cy="274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05" name="Oval 81">
              <a:extLst>
                <a:ext uri="{FF2B5EF4-FFF2-40B4-BE49-F238E27FC236}">
                  <a16:creationId xmlns:a16="http://schemas.microsoft.com/office/drawing/2014/main" id="{B537B58C-900E-0021-943D-9717ED9711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04" y="3488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06" name="Oval 82">
              <a:extLst>
                <a:ext uri="{FF2B5EF4-FFF2-40B4-BE49-F238E27FC236}">
                  <a16:creationId xmlns:a16="http://schemas.microsoft.com/office/drawing/2014/main" id="{AAEC8058-0828-36AC-A6FC-7BA3146285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92" y="3442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07" name="Oval 83">
              <a:extLst>
                <a:ext uri="{FF2B5EF4-FFF2-40B4-BE49-F238E27FC236}">
                  <a16:creationId xmlns:a16="http://schemas.microsoft.com/office/drawing/2014/main" id="{DA09652C-58DE-06AA-F3E8-119A198833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79" y="3554"/>
              <a:ext cx="34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08" name="Rectangle 84">
              <a:extLst>
                <a:ext uri="{FF2B5EF4-FFF2-40B4-BE49-F238E27FC236}">
                  <a16:creationId xmlns:a16="http://schemas.microsoft.com/office/drawing/2014/main" id="{B2AD85A5-CD58-D80C-FA84-C4636CD786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47" y="3532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09" name="Rectangle 85">
              <a:extLst>
                <a:ext uri="{FF2B5EF4-FFF2-40B4-BE49-F238E27FC236}">
                  <a16:creationId xmlns:a16="http://schemas.microsoft.com/office/drawing/2014/main" id="{A258EB4A-D65A-C777-F64C-EA8CA3F2FC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80" y="3557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0" name="Line 86">
              <a:extLst>
                <a:ext uri="{FF2B5EF4-FFF2-40B4-BE49-F238E27FC236}">
                  <a16:creationId xmlns:a16="http://schemas.microsoft.com/office/drawing/2014/main" id="{8E6F8C3B-65A2-07C5-3F05-5E0F55FDE3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0" y="3477"/>
              <a:ext cx="51" cy="1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1" name="Line 87">
              <a:extLst>
                <a:ext uri="{FF2B5EF4-FFF2-40B4-BE49-F238E27FC236}">
                  <a16:creationId xmlns:a16="http://schemas.microsoft.com/office/drawing/2014/main" id="{3FB4BA9B-9FC0-EAA2-00D5-C1F733E27D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" y="3488"/>
              <a:ext cx="4" cy="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2" name="Line 88">
              <a:extLst>
                <a:ext uri="{FF2B5EF4-FFF2-40B4-BE49-F238E27FC236}">
                  <a16:creationId xmlns:a16="http://schemas.microsoft.com/office/drawing/2014/main" id="{7BBB2925-A6E1-C7DB-8A70-C0AC101058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65" y="3522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3" name="Line 89">
              <a:extLst>
                <a:ext uri="{FF2B5EF4-FFF2-40B4-BE49-F238E27FC236}">
                  <a16:creationId xmlns:a16="http://schemas.microsoft.com/office/drawing/2014/main" id="{8064CCCD-8DB4-8D7D-CD69-353E14C5F7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9" y="3535"/>
              <a:ext cx="13" cy="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4" name="Rectangle 90">
              <a:extLst>
                <a:ext uri="{FF2B5EF4-FFF2-40B4-BE49-F238E27FC236}">
                  <a16:creationId xmlns:a16="http://schemas.microsoft.com/office/drawing/2014/main" id="{BB8A5041-C342-2D25-E67C-5CF4686D3F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20" y="3595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5" name="Rectangle 91">
              <a:extLst>
                <a:ext uri="{FF2B5EF4-FFF2-40B4-BE49-F238E27FC236}">
                  <a16:creationId xmlns:a16="http://schemas.microsoft.com/office/drawing/2014/main" id="{E0CBC345-F6C9-3812-81D1-0492D78B35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52" y="3620"/>
              <a:ext cx="9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6" name="Line 92">
              <a:extLst>
                <a:ext uri="{FF2B5EF4-FFF2-40B4-BE49-F238E27FC236}">
                  <a16:creationId xmlns:a16="http://schemas.microsoft.com/office/drawing/2014/main" id="{C38FA102-3FE3-5368-1887-9D8DC21F77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9" y="3585"/>
              <a:ext cx="30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7" name="Line 93">
              <a:extLst>
                <a:ext uri="{FF2B5EF4-FFF2-40B4-BE49-F238E27FC236}">
                  <a16:creationId xmlns:a16="http://schemas.microsoft.com/office/drawing/2014/main" id="{A5F81F76-E270-6573-CD46-FDAA27666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3597"/>
              <a:ext cx="13" cy="2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8" name="Line 94">
              <a:extLst>
                <a:ext uri="{FF2B5EF4-FFF2-40B4-BE49-F238E27FC236}">
                  <a16:creationId xmlns:a16="http://schemas.microsoft.com/office/drawing/2014/main" id="{359EECD9-5238-ACAF-9C0E-60091A482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5" y="3663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19" name="Rectangle 95">
              <a:extLst>
                <a:ext uri="{FF2B5EF4-FFF2-40B4-BE49-F238E27FC236}">
                  <a16:creationId xmlns:a16="http://schemas.microsoft.com/office/drawing/2014/main" id="{B7483923-C1BC-545C-CEF9-7B12C30924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651" y="3472"/>
              <a:ext cx="13" cy="273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20" name="Rectangle 96">
              <a:extLst>
                <a:ext uri="{FF2B5EF4-FFF2-40B4-BE49-F238E27FC236}">
                  <a16:creationId xmlns:a16="http://schemas.microsoft.com/office/drawing/2014/main" id="{5BCE76F5-A0C7-B07F-E21E-B9F918EF1D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704" y="3498"/>
              <a:ext cx="8" cy="1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6722" name="AutoShape 98">
            <a:extLst>
              <a:ext uri="{FF2B5EF4-FFF2-40B4-BE49-F238E27FC236}">
                <a16:creationId xmlns:a16="http://schemas.microsoft.com/office/drawing/2014/main" id="{9FBEFB1D-3D7E-2A83-D1A2-F0D1CF62A484}"/>
              </a:ext>
            </a:extLst>
          </p:cNvPr>
          <p:cNvSpPr>
            <a:spLocks noChangeArrowheads="1"/>
          </p:cNvSpPr>
          <p:nvPr/>
        </p:nvSpPr>
        <p:spPr bwMode="auto">
          <a:xfrm rot="20160000">
            <a:off x="2851150" y="45021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6723" name="AutoShape 99">
            <a:extLst>
              <a:ext uri="{FF2B5EF4-FFF2-40B4-BE49-F238E27FC236}">
                <a16:creationId xmlns:a16="http://schemas.microsoft.com/office/drawing/2014/main" id="{12C024A3-5271-476B-D03E-94D819CF9330}"/>
              </a:ext>
            </a:extLst>
          </p:cNvPr>
          <p:cNvSpPr>
            <a:spLocks noChangeArrowheads="1"/>
          </p:cNvSpPr>
          <p:nvPr/>
        </p:nvSpPr>
        <p:spPr bwMode="auto">
          <a:xfrm rot="1020000">
            <a:off x="5873750" y="44005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CB215E9-5A04-95C3-9C8A-77FD7C199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you see is what I see?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0C71890-A932-0044-97D6-77D9E22BE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8500" y="1498600"/>
            <a:ext cx="7772400" cy="749300"/>
          </a:xfrm>
          <a:noFill/>
          <a:ln/>
        </p:spPr>
        <p:txBody>
          <a:bodyPr/>
          <a:lstStyle/>
          <a:p>
            <a:r>
              <a:rPr lang="en-US" altLang="LID4096"/>
              <a:t>Relaxed by representation</a:t>
            </a:r>
          </a:p>
        </p:txBody>
      </p:sp>
      <p:grpSp>
        <p:nvGrpSpPr>
          <p:cNvPr id="28680" name="Group 8">
            <a:extLst>
              <a:ext uri="{FF2B5EF4-FFF2-40B4-BE49-F238E27FC236}">
                <a16:creationId xmlns:a16="http://schemas.microsoft.com/office/drawing/2014/main" id="{105EFFD1-463C-5511-F647-26234BF8B3EA}"/>
              </a:ext>
            </a:extLst>
          </p:cNvPr>
          <p:cNvGrpSpPr>
            <a:grpSpLocks/>
          </p:cNvGrpSpPr>
          <p:nvPr/>
        </p:nvGrpSpPr>
        <p:grpSpPr bwMode="auto">
          <a:xfrm>
            <a:off x="5861050" y="2012950"/>
            <a:ext cx="1981200" cy="2425700"/>
            <a:chOff x="3692" y="1268"/>
            <a:chExt cx="1248" cy="1528"/>
          </a:xfrm>
        </p:grpSpPr>
        <p:sp>
          <p:nvSpPr>
            <p:cNvPr id="28676" name="Rectangle 4">
              <a:extLst>
                <a:ext uri="{FF2B5EF4-FFF2-40B4-BE49-F238E27FC236}">
                  <a16:creationId xmlns:a16="http://schemas.microsoft.com/office/drawing/2014/main" id="{685D2DFC-8C46-A436-270B-29B90698D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268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77" name="Rectangle 5">
              <a:extLst>
                <a:ext uri="{FF2B5EF4-FFF2-40B4-BE49-F238E27FC236}">
                  <a16:creationId xmlns:a16="http://schemas.microsoft.com/office/drawing/2014/main" id="{57879228-029B-C70E-BC73-AEED3620E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1268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78" name="Rectangle 6">
              <a:extLst>
                <a:ext uri="{FF2B5EF4-FFF2-40B4-BE49-F238E27FC236}">
                  <a16:creationId xmlns:a16="http://schemas.microsoft.com/office/drawing/2014/main" id="{33DCE7EF-FEAD-FC32-646C-6C5EF7280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2" y="1612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79" name="Rectangle 7">
              <a:extLst>
                <a:ext uri="{FF2B5EF4-FFF2-40B4-BE49-F238E27FC236}">
                  <a16:creationId xmlns:a16="http://schemas.microsoft.com/office/drawing/2014/main" id="{68239697-A4F2-F529-237C-08FBB2B8C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4" y="1293"/>
              <a:ext cx="1043" cy="1208"/>
            </a:xfrm>
            <a:prstGeom prst="rect">
              <a:avLst/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en-US" altLang="LID4096" sz="1200" b="1" u="sng"/>
                <a:t>Organization Chart</a:t>
              </a:r>
              <a:endParaRPr lang="en-US" altLang="LID4096" sz="1200"/>
            </a:p>
            <a:p>
              <a:endParaRPr lang="en-US" altLang="LID4096" sz="1200" b="1"/>
            </a:p>
            <a:p>
              <a:r>
                <a:rPr lang="en-US" altLang="LID4096" sz="1200" b="1"/>
                <a:t>President</a:t>
              </a:r>
            </a:p>
            <a:p>
              <a:r>
                <a:rPr lang="en-US" altLang="LID4096" sz="1200" b="1"/>
                <a:t>   Vice Pres. (Finance)</a:t>
              </a:r>
            </a:p>
            <a:p>
              <a:r>
                <a:rPr lang="en-US" altLang="LID4096" sz="1200" b="1"/>
                <a:t>      -accounting</a:t>
              </a:r>
            </a:p>
            <a:p>
              <a:r>
                <a:rPr lang="en-US" altLang="LID4096" sz="1200" b="1"/>
                <a:t>      -banking</a:t>
              </a:r>
            </a:p>
            <a:p>
              <a:r>
                <a:rPr lang="en-US" altLang="LID4096" sz="1200" b="1"/>
                <a:t>    Vice Pres. (Product)</a:t>
              </a:r>
            </a:p>
            <a:p>
              <a:r>
                <a:rPr lang="en-US" altLang="LID4096" sz="1200" b="1"/>
                <a:t>      -technical support</a:t>
              </a:r>
            </a:p>
            <a:p>
              <a:r>
                <a:rPr lang="en-US" altLang="LID4096" sz="1200" b="1"/>
                <a:t>           &gt;&gt;help desk</a:t>
              </a:r>
            </a:p>
            <a:p>
              <a:r>
                <a:rPr lang="en-US" altLang="LID4096" sz="1200" b="1"/>
                <a:t>      -R &amp; D</a:t>
              </a:r>
            </a:p>
          </p:txBody>
        </p:sp>
      </p:grpSp>
      <p:grpSp>
        <p:nvGrpSpPr>
          <p:cNvPr id="28699" name="Group 27">
            <a:extLst>
              <a:ext uri="{FF2B5EF4-FFF2-40B4-BE49-F238E27FC236}">
                <a16:creationId xmlns:a16="http://schemas.microsoft.com/office/drawing/2014/main" id="{EF8FDFDA-57A6-080D-B50D-EAD3C0BBBB32}"/>
              </a:ext>
            </a:extLst>
          </p:cNvPr>
          <p:cNvGrpSpPr>
            <a:grpSpLocks/>
          </p:cNvGrpSpPr>
          <p:nvPr/>
        </p:nvGrpSpPr>
        <p:grpSpPr bwMode="auto">
          <a:xfrm>
            <a:off x="1377950" y="2092325"/>
            <a:ext cx="1981200" cy="2447925"/>
            <a:chOff x="868" y="1318"/>
            <a:chExt cx="1248" cy="1542"/>
          </a:xfrm>
        </p:grpSpPr>
        <p:sp>
          <p:nvSpPr>
            <p:cNvPr id="28681" name="Rectangle 9">
              <a:extLst>
                <a:ext uri="{FF2B5EF4-FFF2-40B4-BE49-F238E27FC236}">
                  <a16:creationId xmlns:a16="http://schemas.microsoft.com/office/drawing/2014/main" id="{A1AD9559-0159-1A59-F7F6-5E8588B5C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" y="1332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2" name="Oval 10">
              <a:extLst>
                <a:ext uri="{FF2B5EF4-FFF2-40B4-BE49-F238E27FC236}">
                  <a16:creationId xmlns:a16="http://schemas.microsoft.com/office/drawing/2014/main" id="{313740BC-EE5B-375C-C4D7-E16813DE5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" y="2004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3" name="Oval 11">
              <a:extLst>
                <a:ext uri="{FF2B5EF4-FFF2-40B4-BE49-F238E27FC236}">
                  <a16:creationId xmlns:a16="http://schemas.microsoft.com/office/drawing/2014/main" id="{0D3AC82C-88FD-F06D-BD77-AB95A0E5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" y="1500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4" name="Oval 12">
              <a:extLst>
                <a:ext uri="{FF2B5EF4-FFF2-40B4-BE49-F238E27FC236}">
                  <a16:creationId xmlns:a16="http://schemas.microsoft.com/office/drawing/2014/main" id="{55DA244E-3147-CA02-2594-EE467953F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2" y="2020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5" name="Rectangle 13">
              <a:extLst>
                <a:ext uri="{FF2B5EF4-FFF2-40B4-BE49-F238E27FC236}">
                  <a16:creationId xmlns:a16="http://schemas.microsoft.com/office/drawing/2014/main" id="{E5E3DD1B-BBCA-5A13-7238-4E9555BFD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242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6" name="Rectangle 14">
              <a:extLst>
                <a:ext uri="{FF2B5EF4-FFF2-40B4-BE49-F238E27FC236}">
                  <a16:creationId xmlns:a16="http://schemas.microsoft.com/office/drawing/2014/main" id="{3B2322FE-CA2A-65DE-76E6-1B78059D6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" y="2420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7" name="Line 15">
              <a:extLst>
                <a:ext uri="{FF2B5EF4-FFF2-40B4-BE49-F238E27FC236}">
                  <a16:creationId xmlns:a16="http://schemas.microsoft.com/office/drawing/2014/main" id="{32FA2F78-5903-DAAE-DE01-EFD99EFAE3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4" y="1760"/>
              <a:ext cx="136" cy="25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8" name="Line 16">
              <a:extLst>
                <a:ext uri="{FF2B5EF4-FFF2-40B4-BE49-F238E27FC236}">
                  <a16:creationId xmlns:a16="http://schemas.microsoft.com/office/drawing/2014/main" id="{BD19693C-C423-BB4C-5D34-DD50BF2BD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8" y="1768"/>
              <a:ext cx="232" cy="2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89" name="Line 17">
              <a:extLst>
                <a:ext uri="{FF2B5EF4-FFF2-40B4-BE49-F238E27FC236}">
                  <a16:creationId xmlns:a16="http://schemas.microsoft.com/office/drawing/2014/main" id="{3DEBC5E2-DDA3-F539-8ADD-C871B7452A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84" y="2272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0" name="Line 18">
              <a:extLst>
                <a:ext uri="{FF2B5EF4-FFF2-40B4-BE49-F238E27FC236}">
                  <a16:creationId xmlns:a16="http://schemas.microsoft.com/office/drawing/2014/main" id="{F54CDBF7-4066-6C17-B0EC-9B9F12BFE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2" y="2272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1" name="Rectangle 19">
              <a:extLst>
                <a:ext uri="{FF2B5EF4-FFF2-40B4-BE49-F238E27FC236}">
                  <a16:creationId xmlns:a16="http://schemas.microsoft.com/office/drawing/2014/main" id="{38AFCA8D-97BF-1A24-A8CB-0BDCF0F72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4" y="2444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2" name="Rectangle 20">
              <a:extLst>
                <a:ext uri="{FF2B5EF4-FFF2-40B4-BE49-F238E27FC236}">
                  <a16:creationId xmlns:a16="http://schemas.microsoft.com/office/drawing/2014/main" id="{F3AEDEAD-CA60-9A68-057A-41833B37A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" y="243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3" name="Line 21">
              <a:extLst>
                <a:ext uri="{FF2B5EF4-FFF2-40B4-BE49-F238E27FC236}">
                  <a16:creationId xmlns:a16="http://schemas.microsoft.com/office/drawing/2014/main" id="{1032A1FC-F4DF-35F8-3695-24B5056ED2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2" y="2288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4" name="Line 22">
              <a:extLst>
                <a:ext uri="{FF2B5EF4-FFF2-40B4-BE49-F238E27FC236}">
                  <a16:creationId xmlns:a16="http://schemas.microsoft.com/office/drawing/2014/main" id="{DC755EEB-8CFC-EDFE-F1CA-8EE77BD5B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0" y="2288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5" name="Line 23">
              <a:extLst>
                <a:ext uri="{FF2B5EF4-FFF2-40B4-BE49-F238E27FC236}">
                  <a16:creationId xmlns:a16="http://schemas.microsoft.com/office/drawing/2014/main" id="{B4D360C7-5F8E-8983-5042-E8664DFB77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72" y="2704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6" name="Rectangle 24">
              <a:extLst>
                <a:ext uri="{FF2B5EF4-FFF2-40B4-BE49-F238E27FC236}">
                  <a16:creationId xmlns:a16="http://schemas.microsoft.com/office/drawing/2014/main" id="{4525F981-7F7A-ED21-20C6-21F3595C32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" y="1332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7" name="Rectangle 25">
              <a:extLst>
                <a:ext uri="{FF2B5EF4-FFF2-40B4-BE49-F238E27FC236}">
                  <a16:creationId xmlns:a16="http://schemas.microsoft.com/office/drawing/2014/main" id="{BC02E9C6-A9ED-6E97-BD2B-3C76EDAE4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" y="1372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698" name="Rectangle 26">
              <a:extLst>
                <a:ext uri="{FF2B5EF4-FFF2-40B4-BE49-F238E27FC236}">
                  <a16:creationId xmlns:a16="http://schemas.microsoft.com/office/drawing/2014/main" id="{D9D6F056-E1CA-E044-E672-3731DAFF0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" y="1318"/>
              <a:ext cx="6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1400" b="1">
                  <a:latin typeface="Arial" panose="020B0604020202020204" pitchFamily="34" charset="0"/>
                </a:rPr>
                <a:t>Org Chart</a:t>
              </a:r>
            </a:p>
          </p:txBody>
        </p:sp>
      </p:grpSp>
      <p:grpSp>
        <p:nvGrpSpPr>
          <p:cNvPr id="28738" name="Group 66">
            <a:extLst>
              <a:ext uri="{FF2B5EF4-FFF2-40B4-BE49-F238E27FC236}">
                <a16:creationId xmlns:a16="http://schemas.microsoft.com/office/drawing/2014/main" id="{B599F453-D7A8-700D-597C-26A1ED8691EF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5168900"/>
            <a:ext cx="8432800" cy="1312863"/>
            <a:chOff x="272" y="3256"/>
            <a:chExt cx="5312" cy="827"/>
          </a:xfrm>
        </p:grpSpPr>
        <p:sp>
          <p:nvSpPr>
            <p:cNvPr id="28700" name="Freeform 28">
              <a:extLst>
                <a:ext uri="{FF2B5EF4-FFF2-40B4-BE49-F238E27FC236}">
                  <a16:creationId xmlns:a16="http://schemas.microsoft.com/office/drawing/2014/main" id="{D16FB5CF-BC35-AB21-60B1-38E0352C3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0" y="3899"/>
              <a:ext cx="1697" cy="90"/>
            </a:xfrm>
            <a:custGeom>
              <a:avLst/>
              <a:gdLst>
                <a:gd name="T0" fmla="*/ 24 w 1697"/>
                <a:gd name="T1" fmla="*/ 8 h 90"/>
                <a:gd name="T2" fmla="*/ 72 w 1697"/>
                <a:gd name="T3" fmla="*/ 23 h 90"/>
                <a:gd name="T4" fmla="*/ 128 w 1697"/>
                <a:gd name="T5" fmla="*/ 39 h 90"/>
                <a:gd name="T6" fmla="*/ 184 w 1697"/>
                <a:gd name="T7" fmla="*/ 50 h 90"/>
                <a:gd name="T8" fmla="*/ 232 w 1697"/>
                <a:gd name="T9" fmla="*/ 62 h 90"/>
                <a:gd name="T10" fmla="*/ 280 w 1697"/>
                <a:gd name="T11" fmla="*/ 70 h 90"/>
                <a:gd name="T12" fmla="*/ 328 w 1697"/>
                <a:gd name="T13" fmla="*/ 74 h 90"/>
                <a:gd name="T14" fmla="*/ 376 w 1697"/>
                <a:gd name="T15" fmla="*/ 77 h 90"/>
                <a:gd name="T16" fmla="*/ 432 w 1697"/>
                <a:gd name="T17" fmla="*/ 81 h 90"/>
                <a:gd name="T18" fmla="*/ 480 w 1697"/>
                <a:gd name="T19" fmla="*/ 85 h 90"/>
                <a:gd name="T20" fmla="*/ 536 w 1697"/>
                <a:gd name="T21" fmla="*/ 85 h 90"/>
                <a:gd name="T22" fmla="*/ 600 w 1697"/>
                <a:gd name="T23" fmla="*/ 89 h 90"/>
                <a:gd name="T24" fmla="*/ 656 w 1697"/>
                <a:gd name="T25" fmla="*/ 89 h 90"/>
                <a:gd name="T26" fmla="*/ 712 w 1697"/>
                <a:gd name="T27" fmla="*/ 89 h 90"/>
                <a:gd name="T28" fmla="*/ 760 w 1697"/>
                <a:gd name="T29" fmla="*/ 89 h 90"/>
                <a:gd name="T30" fmla="*/ 808 w 1697"/>
                <a:gd name="T31" fmla="*/ 85 h 90"/>
                <a:gd name="T32" fmla="*/ 856 w 1697"/>
                <a:gd name="T33" fmla="*/ 85 h 90"/>
                <a:gd name="T34" fmla="*/ 904 w 1697"/>
                <a:gd name="T35" fmla="*/ 81 h 90"/>
                <a:gd name="T36" fmla="*/ 960 w 1697"/>
                <a:gd name="T37" fmla="*/ 77 h 90"/>
                <a:gd name="T38" fmla="*/ 1016 w 1697"/>
                <a:gd name="T39" fmla="*/ 66 h 90"/>
                <a:gd name="T40" fmla="*/ 1064 w 1697"/>
                <a:gd name="T41" fmla="*/ 58 h 90"/>
                <a:gd name="T42" fmla="*/ 1120 w 1697"/>
                <a:gd name="T43" fmla="*/ 46 h 90"/>
                <a:gd name="T44" fmla="*/ 1176 w 1697"/>
                <a:gd name="T45" fmla="*/ 43 h 90"/>
                <a:gd name="T46" fmla="*/ 1232 w 1697"/>
                <a:gd name="T47" fmla="*/ 31 h 90"/>
                <a:gd name="T48" fmla="*/ 1288 w 1697"/>
                <a:gd name="T49" fmla="*/ 27 h 90"/>
                <a:gd name="T50" fmla="*/ 1336 w 1697"/>
                <a:gd name="T51" fmla="*/ 27 h 90"/>
                <a:gd name="T52" fmla="*/ 1384 w 1697"/>
                <a:gd name="T53" fmla="*/ 27 h 90"/>
                <a:gd name="T54" fmla="*/ 1432 w 1697"/>
                <a:gd name="T55" fmla="*/ 27 h 90"/>
                <a:gd name="T56" fmla="*/ 1480 w 1697"/>
                <a:gd name="T57" fmla="*/ 27 h 90"/>
                <a:gd name="T58" fmla="*/ 1536 w 1697"/>
                <a:gd name="T59" fmla="*/ 27 h 90"/>
                <a:gd name="T60" fmla="*/ 1600 w 1697"/>
                <a:gd name="T61" fmla="*/ 31 h 90"/>
                <a:gd name="T62" fmla="*/ 1648 w 1697"/>
                <a:gd name="T63" fmla="*/ 31 h 90"/>
                <a:gd name="T64" fmla="*/ 1696 w 1697"/>
                <a:gd name="T65" fmla="*/ 1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7" h="90">
                  <a:moveTo>
                    <a:pt x="0" y="0"/>
                  </a:moveTo>
                  <a:lnTo>
                    <a:pt x="24" y="8"/>
                  </a:lnTo>
                  <a:lnTo>
                    <a:pt x="48" y="15"/>
                  </a:lnTo>
                  <a:lnTo>
                    <a:pt x="72" y="23"/>
                  </a:lnTo>
                  <a:lnTo>
                    <a:pt x="104" y="31"/>
                  </a:lnTo>
                  <a:lnTo>
                    <a:pt x="128" y="39"/>
                  </a:lnTo>
                  <a:lnTo>
                    <a:pt x="160" y="46"/>
                  </a:lnTo>
                  <a:lnTo>
                    <a:pt x="184" y="50"/>
                  </a:lnTo>
                  <a:lnTo>
                    <a:pt x="208" y="58"/>
                  </a:lnTo>
                  <a:lnTo>
                    <a:pt x="232" y="62"/>
                  </a:lnTo>
                  <a:lnTo>
                    <a:pt x="256" y="62"/>
                  </a:lnTo>
                  <a:lnTo>
                    <a:pt x="280" y="70"/>
                  </a:lnTo>
                  <a:lnTo>
                    <a:pt x="304" y="70"/>
                  </a:lnTo>
                  <a:lnTo>
                    <a:pt x="328" y="74"/>
                  </a:lnTo>
                  <a:lnTo>
                    <a:pt x="352" y="77"/>
                  </a:lnTo>
                  <a:lnTo>
                    <a:pt x="376" y="77"/>
                  </a:lnTo>
                  <a:lnTo>
                    <a:pt x="408" y="81"/>
                  </a:lnTo>
                  <a:lnTo>
                    <a:pt x="432" y="81"/>
                  </a:lnTo>
                  <a:lnTo>
                    <a:pt x="456" y="85"/>
                  </a:lnTo>
                  <a:lnTo>
                    <a:pt x="480" y="85"/>
                  </a:lnTo>
                  <a:lnTo>
                    <a:pt x="504" y="85"/>
                  </a:lnTo>
                  <a:lnTo>
                    <a:pt x="536" y="85"/>
                  </a:lnTo>
                  <a:lnTo>
                    <a:pt x="568" y="85"/>
                  </a:lnTo>
                  <a:lnTo>
                    <a:pt x="600" y="89"/>
                  </a:lnTo>
                  <a:lnTo>
                    <a:pt x="624" y="89"/>
                  </a:lnTo>
                  <a:lnTo>
                    <a:pt x="656" y="89"/>
                  </a:lnTo>
                  <a:lnTo>
                    <a:pt x="688" y="89"/>
                  </a:lnTo>
                  <a:lnTo>
                    <a:pt x="712" y="89"/>
                  </a:lnTo>
                  <a:lnTo>
                    <a:pt x="736" y="89"/>
                  </a:lnTo>
                  <a:lnTo>
                    <a:pt x="760" y="89"/>
                  </a:lnTo>
                  <a:lnTo>
                    <a:pt x="784" y="89"/>
                  </a:lnTo>
                  <a:lnTo>
                    <a:pt x="808" y="85"/>
                  </a:lnTo>
                  <a:lnTo>
                    <a:pt x="832" y="85"/>
                  </a:lnTo>
                  <a:lnTo>
                    <a:pt x="856" y="85"/>
                  </a:lnTo>
                  <a:lnTo>
                    <a:pt x="880" y="85"/>
                  </a:lnTo>
                  <a:lnTo>
                    <a:pt x="904" y="81"/>
                  </a:lnTo>
                  <a:lnTo>
                    <a:pt x="936" y="77"/>
                  </a:lnTo>
                  <a:lnTo>
                    <a:pt x="960" y="77"/>
                  </a:lnTo>
                  <a:lnTo>
                    <a:pt x="984" y="70"/>
                  </a:lnTo>
                  <a:lnTo>
                    <a:pt x="1016" y="66"/>
                  </a:lnTo>
                  <a:lnTo>
                    <a:pt x="1040" y="62"/>
                  </a:lnTo>
                  <a:lnTo>
                    <a:pt x="1064" y="58"/>
                  </a:lnTo>
                  <a:lnTo>
                    <a:pt x="1088" y="54"/>
                  </a:lnTo>
                  <a:lnTo>
                    <a:pt x="1120" y="46"/>
                  </a:lnTo>
                  <a:lnTo>
                    <a:pt x="1144" y="46"/>
                  </a:lnTo>
                  <a:lnTo>
                    <a:pt x="1176" y="43"/>
                  </a:lnTo>
                  <a:lnTo>
                    <a:pt x="1200" y="39"/>
                  </a:lnTo>
                  <a:lnTo>
                    <a:pt x="1232" y="31"/>
                  </a:lnTo>
                  <a:lnTo>
                    <a:pt x="1264" y="31"/>
                  </a:lnTo>
                  <a:lnTo>
                    <a:pt x="1288" y="27"/>
                  </a:lnTo>
                  <a:lnTo>
                    <a:pt x="1312" y="27"/>
                  </a:lnTo>
                  <a:lnTo>
                    <a:pt x="1336" y="27"/>
                  </a:lnTo>
                  <a:lnTo>
                    <a:pt x="1360" y="27"/>
                  </a:lnTo>
                  <a:lnTo>
                    <a:pt x="1384" y="27"/>
                  </a:lnTo>
                  <a:lnTo>
                    <a:pt x="1408" y="27"/>
                  </a:lnTo>
                  <a:lnTo>
                    <a:pt x="1432" y="27"/>
                  </a:lnTo>
                  <a:lnTo>
                    <a:pt x="1456" y="27"/>
                  </a:lnTo>
                  <a:lnTo>
                    <a:pt x="1480" y="27"/>
                  </a:lnTo>
                  <a:lnTo>
                    <a:pt x="1504" y="27"/>
                  </a:lnTo>
                  <a:lnTo>
                    <a:pt x="1536" y="27"/>
                  </a:lnTo>
                  <a:lnTo>
                    <a:pt x="1568" y="31"/>
                  </a:lnTo>
                  <a:lnTo>
                    <a:pt x="1600" y="31"/>
                  </a:lnTo>
                  <a:lnTo>
                    <a:pt x="1624" y="31"/>
                  </a:lnTo>
                  <a:lnTo>
                    <a:pt x="1648" y="31"/>
                  </a:lnTo>
                  <a:lnTo>
                    <a:pt x="1672" y="23"/>
                  </a:lnTo>
                  <a:lnTo>
                    <a:pt x="1696" y="1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aphicFrame>
          <p:nvGraphicFramePr>
            <p:cNvPr id="28701" name="Object 29">
              <a:extLst>
                <a:ext uri="{FF2B5EF4-FFF2-40B4-BE49-F238E27FC236}">
                  <a16:creationId xmlns:a16="http://schemas.microsoft.com/office/drawing/2014/main" id="{3CE42098-945B-A3DD-6C35-2EA4A53EB00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72" y="3256"/>
            <a:ext cx="1936" cy="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Art" r:id="rId3" imgW="3936960" imgH="3419280" progId="MS_ClipArt_Gallery.2">
                    <p:embed/>
                  </p:oleObj>
                </mc:Choice>
                <mc:Fallback>
                  <p:oleObj name="ClipArt" r:id="rId3" imgW="3936960" imgH="3419280" progId="MS_ClipArt_Gallery.2">
                    <p:embed/>
                    <p:pic>
                      <p:nvPicPr>
                        <p:cNvPr id="0" name="Object 2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" y="3256"/>
                          <a:ext cx="1936" cy="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737" name="Group 65">
              <a:extLst>
                <a:ext uri="{FF2B5EF4-FFF2-40B4-BE49-F238E27FC236}">
                  <a16:creationId xmlns:a16="http://schemas.microsoft.com/office/drawing/2014/main" id="{33CB0763-66E6-0013-8841-B1199D1FDC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3" y="3276"/>
              <a:ext cx="1931" cy="807"/>
              <a:chOff x="3653" y="3276"/>
              <a:chExt cx="1931" cy="807"/>
            </a:xfrm>
          </p:grpSpPr>
          <p:grpSp>
            <p:nvGrpSpPr>
              <p:cNvPr id="28712" name="Group 40">
                <a:extLst>
                  <a:ext uri="{FF2B5EF4-FFF2-40B4-BE49-F238E27FC236}">
                    <a16:creationId xmlns:a16="http://schemas.microsoft.com/office/drawing/2014/main" id="{489E9C81-1364-382D-BA09-4DF3C96BD6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7" y="3276"/>
                <a:ext cx="1227" cy="807"/>
                <a:chOff x="4357" y="3276"/>
                <a:chExt cx="1227" cy="807"/>
              </a:xfrm>
            </p:grpSpPr>
            <p:sp>
              <p:nvSpPr>
                <p:cNvPr id="28702" name="Freeform 30">
                  <a:extLst>
                    <a:ext uri="{FF2B5EF4-FFF2-40B4-BE49-F238E27FC236}">
                      <a16:creationId xmlns:a16="http://schemas.microsoft.com/office/drawing/2014/main" id="{EDA4C3CA-547F-4D8C-20AF-8E71DCD57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4" y="3631"/>
                  <a:ext cx="594" cy="452"/>
                </a:xfrm>
                <a:custGeom>
                  <a:avLst/>
                  <a:gdLst>
                    <a:gd name="T0" fmla="*/ 489 w 594"/>
                    <a:gd name="T1" fmla="*/ 0 h 452"/>
                    <a:gd name="T2" fmla="*/ 508 w 594"/>
                    <a:gd name="T3" fmla="*/ 3 h 452"/>
                    <a:gd name="T4" fmla="*/ 529 w 594"/>
                    <a:gd name="T5" fmla="*/ 12 h 452"/>
                    <a:gd name="T6" fmla="*/ 552 w 594"/>
                    <a:gd name="T7" fmla="*/ 24 h 452"/>
                    <a:gd name="T8" fmla="*/ 573 w 594"/>
                    <a:gd name="T9" fmla="*/ 41 h 452"/>
                    <a:gd name="T10" fmla="*/ 589 w 594"/>
                    <a:gd name="T11" fmla="*/ 58 h 452"/>
                    <a:gd name="T12" fmla="*/ 592 w 594"/>
                    <a:gd name="T13" fmla="*/ 78 h 452"/>
                    <a:gd name="T14" fmla="*/ 592 w 594"/>
                    <a:gd name="T15" fmla="*/ 95 h 452"/>
                    <a:gd name="T16" fmla="*/ 585 w 594"/>
                    <a:gd name="T17" fmla="*/ 118 h 452"/>
                    <a:gd name="T18" fmla="*/ 566 w 594"/>
                    <a:gd name="T19" fmla="*/ 136 h 452"/>
                    <a:gd name="T20" fmla="*/ 531 w 594"/>
                    <a:gd name="T21" fmla="*/ 154 h 452"/>
                    <a:gd name="T22" fmla="*/ 494 w 594"/>
                    <a:gd name="T23" fmla="*/ 178 h 452"/>
                    <a:gd name="T24" fmla="*/ 462 w 594"/>
                    <a:gd name="T25" fmla="*/ 195 h 452"/>
                    <a:gd name="T26" fmla="*/ 434 w 594"/>
                    <a:gd name="T27" fmla="*/ 209 h 452"/>
                    <a:gd name="T28" fmla="*/ 408 w 594"/>
                    <a:gd name="T29" fmla="*/ 228 h 452"/>
                    <a:gd name="T30" fmla="*/ 388 w 594"/>
                    <a:gd name="T31" fmla="*/ 256 h 452"/>
                    <a:gd name="T32" fmla="*/ 371 w 594"/>
                    <a:gd name="T33" fmla="*/ 270 h 452"/>
                    <a:gd name="T34" fmla="*/ 353 w 594"/>
                    <a:gd name="T35" fmla="*/ 279 h 452"/>
                    <a:gd name="T36" fmla="*/ 326 w 594"/>
                    <a:gd name="T37" fmla="*/ 283 h 452"/>
                    <a:gd name="T38" fmla="*/ 273 w 594"/>
                    <a:gd name="T39" fmla="*/ 282 h 452"/>
                    <a:gd name="T40" fmla="*/ 160 w 594"/>
                    <a:gd name="T41" fmla="*/ 279 h 452"/>
                    <a:gd name="T42" fmla="*/ 59 w 594"/>
                    <a:gd name="T43" fmla="*/ 301 h 452"/>
                    <a:gd name="T44" fmla="*/ 46 w 594"/>
                    <a:gd name="T45" fmla="*/ 348 h 452"/>
                    <a:gd name="T46" fmla="*/ 58 w 594"/>
                    <a:gd name="T47" fmla="*/ 396 h 452"/>
                    <a:gd name="T48" fmla="*/ 66 w 594"/>
                    <a:gd name="T49" fmla="*/ 424 h 452"/>
                    <a:gd name="T50" fmla="*/ 112 w 594"/>
                    <a:gd name="T51" fmla="*/ 425 h 452"/>
                    <a:gd name="T52" fmla="*/ 393 w 594"/>
                    <a:gd name="T53" fmla="*/ 451 h 452"/>
                    <a:gd name="T54" fmla="*/ 80 w 594"/>
                    <a:gd name="T55" fmla="*/ 443 h 452"/>
                    <a:gd name="T56" fmla="*/ 18 w 594"/>
                    <a:gd name="T57" fmla="*/ 419 h 452"/>
                    <a:gd name="T58" fmla="*/ 12 w 594"/>
                    <a:gd name="T59" fmla="*/ 365 h 452"/>
                    <a:gd name="T60" fmla="*/ 7 w 594"/>
                    <a:gd name="T61" fmla="*/ 298 h 452"/>
                    <a:gd name="T62" fmla="*/ 0 w 594"/>
                    <a:gd name="T6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94" h="452">
                      <a:moveTo>
                        <a:pt x="380" y="50"/>
                      </a:moveTo>
                      <a:lnTo>
                        <a:pt x="489" y="0"/>
                      </a:lnTo>
                      <a:lnTo>
                        <a:pt x="499" y="1"/>
                      </a:lnTo>
                      <a:lnTo>
                        <a:pt x="508" y="3"/>
                      </a:lnTo>
                      <a:lnTo>
                        <a:pt x="516" y="6"/>
                      </a:lnTo>
                      <a:lnTo>
                        <a:pt x="529" y="12"/>
                      </a:lnTo>
                      <a:lnTo>
                        <a:pt x="541" y="18"/>
                      </a:lnTo>
                      <a:lnTo>
                        <a:pt x="552" y="24"/>
                      </a:lnTo>
                      <a:lnTo>
                        <a:pt x="562" y="31"/>
                      </a:lnTo>
                      <a:lnTo>
                        <a:pt x="573" y="41"/>
                      </a:lnTo>
                      <a:lnTo>
                        <a:pt x="581" y="50"/>
                      </a:lnTo>
                      <a:lnTo>
                        <a:pt x="589" y="58"/>
                      </a:lnTo>
                      <a:lnTo>
                        <a:pt x="591" y="68"/>
                      </a:lnTo>
                      <a:lnTo>
                        <a:pt x="592" y="78"/>
                      </a:lnTo>
                      <a:lnTo>
                        <a:pt x="593" y="87"/>
                      </a:lnTo>
                      <a:lnTo>
                        <a:pt x="592" y="95"/>
                      </a:lnTo>
                      <a:lnTo>
                        <a:pt x="590" y="106"/>
                      </a:lnTo>
                      <a:lnTo>
                        <a:pt x="585" y="118"/>
                      </a:lnTo>
                      <a:lnTo>
                        <a:pt x="578" y="127"/>
                      </a:lnTo>
                      <a:lnTo>
                        <a:pt x="566" y="136"/>
                      </a:lnTo>
                      <a:lnTo>
                        <a:pt x="548" y="145"/>
                      </a:lnTo>
                      <a:lnTo>
                        <a:pt x="531" y="154"/>
                      </a:lnTo>
                      <a:lnTo>
                        <a:pt x="514" y="165"/>
                      </a:lnTo>
                      <a:lnTo>
                        <a:pt x="494" y="178"/>
                      </a:lnTo>
                      <a:lnTo>
                        <a:pt x="478" y="187"/>
                      </a:lnTo>
                      <a:lnTo>
                        <a:pt x="462" y="195"/>
                      </a:lnTo>
                      <a:lnTo>
                        <a:pt x="448" y="203"/>
                      </a:lnTo>
                      <a:lnTo>
                        <a:pt x="434" y="209"/>
                      </a:lnTo>
                      <a:lnTo>
                        <a:pt x="418" y="216"/>
                      </a:lnTo>
                      <a:lnTo>
                        <a:pt x="408" y="228"/>
                      </a:lnTo>
                      <a:lnTo>
                        <a:pt x="400" y="241"/>
                      </a:lnTo>
                      <a:lnTo>
                        <a:pt x="388" y="256"/>
                      </a:lnTo>
                      <a:lnTo>
                        <a:pt x="379" y="263"/>
                      </a:lnTo>
                      <a:lnTo>
                        <a:pt x="371" y="270"/>
                      </a:lnTo>
                      <a:lnTo>
                        <a:pt x="362" y="275"/>
                      </a:lnTo>
                      <a:lnTo>
                        <a:pt x="353" y="279"/>
                      </a:lnTo>
                      <a:lnTo>
                        <a:pt x="340" y="281"/>
                      </a:lnTo>
                      <a:lnTo>
                        <a:pt x="326" y="283"/>
                      </a:lnTo>
                      <a:lnTo>
                        <a:pt x="312" y="283"/>
                      </a:lnTo>
                      <a:lnTo>
                        <a:pt x="273" y="282"/>
                      </a:lnTo>
                      <a:lnTo>
                        <a:pt x="219" y="279"/>
                      </a:lnTo>
                      <a:lnTo>
                        <a:pt x="160" y="279"/>
                      </a:lnTo>
                      <a:lnTo>
                        <a:pt x="64" y="286"/>
                      </a:lnTo>
                      <a:lnTo>
                        <a:pt x="59" y="301"/>
                      </a:lnTo>
                      <a:lnTo>
                        <a:pt x="53" y="322"/>
                      </a:lnTo>
                      <a:lnTo>
                        <a:pt x="46" y="348"/>
                      </a:lnTo>
                      <a:lnTo>
                        <a:pt x="52" y="375"/>
                      </a:lnTo>
                      <a:lnTo>
                        <a:pt x="58" y="396"/>
                      </a:lnTo>
                      <a:lnTo>
                        <a:pt x="63" y="422"/>
                      </a:lnTo>
                      <a:lnTo>
                        <a:pt x="66" y="424"/>
                      </a:lnTo>
                      <a:lnTo>
                        <a:pt x="72" y="425"/>
                      </a:lnTo>
                      <a:lnTo>
                        <a:pt x="112" y="425"/>
                      </a:lnTo>
                      <a:lnTo>
                        <a:pt x="393" y="429"/>
                      </a:lnTo>
                      <a:lnTo>
                        <a:pt x="393" y="451"/>
                      </a:lnTo>
                      <a:lnTo>
                        <a:pt x="245" y="447"/>
                      </a:lnTo>
                      <a:lnTo>
                        <a:pt x="80" y="443"/>
                      </a:lnTo>
                      <a:lnTo>
                        <a:pt x="19" y="441"/>
                      </a:lnTo>
                      <a:lnTo>
                        <a:pt x="18" y="419"/>
                      </a:lnTo>
                      <a:lnTo>
                        <a:pt x="16" y="394"/>
                      </a:lnTo>
                      <a:lnTo>
                        <a:pt x="12" y="365"/>
                      </a:lnTo>
                      <a:lnTo>
                        <a:pt x="9" y="331"/>
                      </a:lnTo>
                      <a:lnTo>
                        <a:pt x="7" y="298"/>
                      </a:lnTo>
                      <a:lnTo>
                        <a:pt x="3" y="266"/>
                      </a:lnTo>
                      <a:lnTo>
                        <a:pt x="0" y="221"/>
                      </a:lnTo>
                      <a:lnTo>
                        <a:pt x="380" y="50"/>
                      </a:lnTo>
                    </a:path>
                  </a:pathLst>
                </a:custGeom>
                <a:solidFill>
                  <a:srgbClr val="00008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28711" name="Group 39">
                  <a:extLst>
                    <a:ext uri="{FF2B5EF4-FFF2-40B4-BE49-F238E27FC236}">
                      <a16:creationId xmlns:a16="http://schemas.microsoft.com/office/drawing/2014/main" id="{B673401C-4C4F-19B5-8EE3-C696278A0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57" y="3276"/>
                  <a:ext cx="1227" cy="803"/>
                  <a:chOff x="4357" y="3276"/>
                  <a:chExt cx="1227" cy="803"/>
                </a:xfrm>
              </p:grpSpPr>
              <p:sp>
                <p:nvSpPr>
                  <p:cNvPr id="28703" name="Freeform 31">
                    <a:extLst>
                      <a:ext uri="{FF2B5EF4-FFF2-40B4-BE49-F238E27FC236}">
                        <a16:creationId xmlns:a16="http://schemas.microsoft.com/office/drawing/2014/main" id="{32D246CC-0E86-87A4-08CD-663A397FF0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7" y="3276"/>
                    <a:ext cx="1227" cy="803"/>
                  </a:xfrm>
                  <a:custGeom>
                    <a:avLst/>
                    <a:gdLst>
                      <a:gd name="T0" fmla="*/ 1158 w 1227"/>
                      <a:gd name="T1" fmla="*/ 147 h 803"/>
                      <a:gd name="T2" fmla="*/ 1153 w 1227"/>
                      <a:gd name="T3" fmla="*/ 134 h 803"/>
                      <a:gd name="T4" fmla="*/ 1226 w 1227"/>
                      <a:gd name="T5" fmla="*/ 100 h 803"/>
                      <a:gd name="T6" fmla="*/ 1164 w 1227"/>
                      <a:gd name="T7" fmla="*/ 109 h 803"/>
                      <a:gd name="T8" fmla="*/ 1184 w 1227"/>
                      <a:gd name="T9" fmla="*/ 72 h 803"/>
                      <a:gd name="T10" fmla="*/ 1135 w 1227"/>
                      <a:gd name="T11" fmla="*/ 72 h 803"/>
                      <a:gd name="T12" fmla="*/ 1045 w 1227"/>
                      <a:gd name="T13" fmla="*/ 102 h 803"/>
                      <a:gd name="T14" fmla="*/ 1017 w 1227"/>
                      <a:gd name="T15" fmla="*/ 96 h 803"/>
                      <a:gd name="T16" fmla="*/ 1000 w 1227"/>
                      <a:gd name="T17" fmla="*/ 89 h 803"/>
                      <a:gd name="T18" fmla="*/ 969 w 1227"/>
                      <a:gd name="T19" fmla="*/ 87 h 803"/>
                      <a:gd name="T20" fmla="*/ 948 w 1227"/>
                      <a:gd name="T21" fmla="*/ 82 h 803"/>
                      <a:gd name="T22" fmla="*/ 926 w 1227"/>
                      <a:gd name="T23" fmla="*/ 67 h 803"/>
                      <a:gd name="T24" fmla="*/ 927 w 1227"/>
                      <a:gd name="T25" fmla="*/ 31 h 803"/>
                      <a:gd name="T26" fmla="*/ 900 w 1227"/>
                      <a:gd name="T27" fmla="*/ 61 h 803"/>
                      <a:gd name="T28" fmla="*/ 892 w 1227"/>
                      <a:gd name="T29" fmla="*/ 36 h 803"/>
                      <a:gd name="T30" fmla="*/ 880 w 1227"/>
                      <a:gd name="T31" fmla="*/ 77 h 803"/>
                      <a:gd name="T32" fmla="*/ 831 w 1227"/>
                      <a:gd name="T33" fmla="*/ 101 h 803"/>
                      <a:gd name="T34" fmla="*/ 710 w 1227"/>
                      <a:gd name="T35" fmla="*/ 126 h 803"/>
                      <a:gd name="T36" fmla="*/ 602 w 1227"/>
                      <a:gd name="T37" fmla="*/ 154 h 803"/>
                      <a:gd name="T38" fmla="*/ 559 w 1227"/>
                      <a:gd name="T39" fmla="*/ 178 h 803"/>
                      <a:gd name="T40" fmla="*/ 626 w 1227"/>
                      <a:gd name="T41" fmla="*/ 190 h 803"/>
                      <a:gd name="T42" fmla="*/ 641 w 1227"/>
                      <a:gd name="T43" fmla="*/ 260 h 803"/>
                      <a:gd name="T44" fmla="*/ 625 w 1227"/>
                      <a:gd name="T45" fmla="*/ 308 h 803"/>
                      <a:gd name="T46" fmla="*/ 648 w 1227"/>
                      <a:gd name="T47" fmla="*/ 317 h 803"/>
                      <a:gd name="T48" fmla="*/ 708 w 1227"/>
                      <a:gd name="T49" fmla="*/ 315 h 803"/>
                      <a:gd name="T50" fmla="*/ 664 w 1227"/>
                      <a:gd name="T51" fmla="*/ 366 h 803"/>
                      <a:gd name="T52" fmla="*/ 580 w 1227"/>
                      <a:gd name="T53" fmla="*/ 435 h 803"/>
                      <a:gd name="T54" fmla="*/ 439 w 1227"/>
                      <a:gd name="T55" fmla="*/ 516 h 803"/>
                      <a:gd name="T56" fmla="*/ 404 w 1227"/>
                      <a:gd name="T57" fmla="*/ 575 h 803"/>
                      <a:gd name="T58" fmla="*/ 345 w 1227"/>
                      <a:gd name="T59" fmla="*/ 666 h 803"/>
                      <a:gd name="T60" fmla="*/ 272 w 1227"/>
                      <a:gd name="T61" fmla="*/ 720 h 803"/>
                      <a:gd name="T62" fmla="*/ 217 w 1227"/>
                      <a:gd name="T63" fmla="*/ 730 h 803"/>
                      <a:gd name="T64" fmla="*/ 136 w 1227"/>
                      <a:gd name="T65" fmla="*/ 741 h 803"/>
                      <a:gd name="T66" fmla="*/ 51 w 1227"/>
                      <a:gd name="T67" fmla="*/ 763 h 803"/>
                      <a:gd name="T68" fmla="*/ 5 w 1227"/>
                      <a:gd name="T69" fmla="*/ 779 h 803"/>
                      <a:gd name="T70" fmla="*/ 1 w 1227"/>
                      <a:gd name="T71" fmla="*/ 796 h 803"/>
                      <a:gd name="T72" fmla="*/ 82 w 1227"/>
                      <a:gd name="T73" fmla="*/ 802 h 803"/>
                      <a:gd name="T74" fmla="*/ 400 w 1227"/>
                      <a:gd name="T75" fmla="*/ 802 h 803"/>
                      <a:gd name="T76" fmla="*/ 447 w 1227"/>
                      <a:gd name="T77" fmla="*/ 798 h 803"/>
                      <a:gd name="T78" fmla="*/ 472 w 1227"/>
                      <a:gd name="T79" fmla="*/ 675 h 803"/>
                      <a:gd name="T80" fmla="*/ 500 w 1227"/>
                      <a:gd name="T81" fmla="*/ 602 h 803"/>
                      <a:gd name="T82" fmla="*/ 554 w 1227"/>
                      <a:gd name="T83" fmla="*/ 590 h 803"/>
                      <a:gd name="T84" fmla="*/ 658 w 1227"/>
                      <a:gd name="T85" fmla="*/ 586 h 803"/>
                      <a:gd name="T86" fmla="*/ 840 w 1227"/>
                      <a:gd name="T87" fmla="*/ 590 h 803"/>
                      <a:gd name="T88" fmla="*/ 881 w 1227"/>
                      <a:gd name="T89" fmla="*/ 587 h 803"/>
                      <a:gd name="T90" fmla="*/ 905 w 1227"/>
                      <a:gd name="T91" fmla="*/ 576 h 803"/>
                      <a:gd name="T92" fmla="*/ 924 w 1227"/>
                      <a:gd name="T93" fmla="*/ 557 h 803"/>
                      <a:gd name="T94" fmla="*/ 968 w 1227"/>
                      <a:gd name="T95" fmla="*/ 507 h 803"/>
                      <a:gd name="T96" fmla="*/ 1018 w 1227"/>
                      <a:gd name="T97" fmla="*/ 465 h 803"/>
                      <a:gd name="T98" fmla="*/ 1036 w 1227"/>
                      <a:gd name="T99" fmla="*/ 443 h 803"/>
                      <a:gd name="T100" fmla="*/ 1054 w 1227"/>
                      <a:gd name="T101" fmla="*/ 329 h 803"/>
                      <a:gd name="T102" fmla="*/ 1079 w 1227"/>
                      <a:gd name="T103" fmla="*/ 239 h 803"/>
                      <a:gd name="T104" fmla="*/ 1111 w 1227"/>
                      <a:gd name="T105" fmla="*/ 188 h 8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227" h="803">
                        <a:moveTo>
                          <a:pt x="1129" y="174"/>
                        </a:moveTo>
                        <a:lnTo>
                          <a:pt x="1143" y="164"/>
                        </a:lnTo>
                        <a:lnTo>
                          <a:pt x="1158" y="147"/>
                        </a:lnTo>
                        <a:lnTo>
                          <a:pt x="1178" y="132"/>
                        </a:lnTo>
                        <a:lnTo>
                          <a:pt x="1226" y="115"/>
                        </a:lnTo>
                        <a:lnTo>
                          <a:pt x="1153" y="134"/>
                        </a:lnTo>
                        <a:lnTo>
                          <a:pt x="1149" y="131"/>
                        </a:lnTo>
                        <a:lnTo>
                          <a:pt x="1145" y="129"/>
                        </a:lnTo>
                        <a:lnTo>
                          <a:pt x="1226" y="100"/>
                        </a:lnTo>
                        <a:lnTo>
                          <a:pt x="1186" y="108"/>
                        </a:lnTo>
                        <a:lnTo>
                          <a:pt x="1205" y="84"/>
                        </a:lnTo>
                        <a:lnTo>
                          <a:pt x="1164" y="109"/>
                        </a:lnTo>
                        <a:lnTo>
                          <a:pt x="1119" y="120"/>
                        </a:lnTo>
                        <a:lnTo>
                          <a:pt x="1109" y="118"/>
                        </a:lnTo>
                        <a:lnTo>
                          <a:pt x="1184" y="72"/>
                        </a:lnTo>
                        <a:lnTo>
                          <a:pt x="1137" y="86"/>
                        </a:lnTo>
                        <a:lnTo>
                          <a:pt x="1086" y="117"/>
                        </a:lnTo>
                        <a:lnTo>
                          <a:pt x="1135" y="72"/>
                        </a:lnTo>
                        <a:lnTo>
                          <a:pt x="1058" y="103"/>
                        </a:lnTo>
                        <a:lnTo>
                          <a:pt x="1105" y="69"/>
                        </a:lnTo>
                        <a:lnTo>
                          <a:pt x="1045" y="102"/>
                        </a:lnTo>
                        <a:lnTo>
                          <a:pt x="1033" y="98"/>
                        </a:lnTo>
                        <a:lnTo>
                          <a:pt x="1099" y="54"/>
                        </a:lnTo>
                        <a:lnTo>
                          <a:pt x="1017" y="96"/>
                        </a:lnTo>
                        <a:lnTo>
                          <a:pt x="1005" y="96"/>
                        </a:lnTo>
                        <a:lnTo>
                          <a:pt x="1061" y="58"/>
                        </a:lnTo>
                        <a:lnTo>
                          <a:pt x="1000" y="89"/>
                        </a:lnTo>
                        <a:lnTo>
                          <a:pt x="1037" y="52"/>
                        </a:lnTo>
                        <a:lnTo>
                          <a:pt x="998" y="77"/>
                        </a:lnTo>
                        <a:lnTo>
                          <a:pt x="969" y="87"/>
                        </a:lnTo>
                        <a:lnTo>
                          <a:pt x="1007" y="40"/>
                        </a:lnTo>
                        <a:lnTo>
                          <a:pt x="977" y="70"/>
                        </a:lnTo>
                        <a:lnTo>
                          <a:pt x="948" y="82"/>
                        </a:lnTo>
                        <a:lnTo>
                          <a:pt x="990" y="5"/>
                        </a:lnTo>
                        <a:lnTo>
                          <a:pt x="949" y="47"/>
                        </a:lnTo>
                        <a:lnTo>
                          <a:pt x="926" y="67"/>
                        </a:lnTo>
                        <a:lnTo>
                          <a:pt x="944" y="38"/>
                        </a:lnTo>
                        <a:lnTo>
                          <a:pt x="908" y="79"/>
                        </a:lnTo>
                        <a:lnTo>
                          <a:pt x="927" y="31"/>
                        </a:lnTo>
                        <a:lnTo>
                          <a:pt x="905" y="0"/>
                        </a:lnTo>
                        <a:lnTo>
                          <a:pt x="918" y="34"/>
                        </a:lnTo>
                        <a:lnTo>
                          <a:pt x="900" y="61"/>
                        </a:lnTo>
                        <a:lnTo>
                          <a:pt x="898" y="30"/>
                        </a:lnTo>
                        <a:lnTo>
                          <a:pt x="870" y="21"/>
                        </a:lnTo>
                        <a:lnTo>
                          <a:pt x="892" y="36"/>
                        </a:lnTo>
                        <a:lnTo>
                          <a:pt x="888" y="70"/>
                        </a:lnTo>
                        <a:lnTo>
                          <a:pt x="872" y="54"/>
                        </a:lnTo>
                        <a:lnTo>
                          <a:pt x="880" y="77"/>
                        </a:lnTo>
                        <a:lnTo>
                          <a:pt x="864" y="86"/>
                        </a:lnTo>
                        <a:lnTo>
                          <a:pt x="845" y="97"/>
                        </a:lnTo>
                        <a:lnTo>
                          <a:pt x="831" y="101"/>
                        </a:lnTo>
                        <a:lnTo>
                          <a:pt x="798" y="108"/>
                        </a:lnTo>
                        <a:lnTo>
                          <a:pt x="742" y="119"/>
                        </a:lnTo>
                        <a:lnTo>
                          <a:pt x="710" y="126"/>
                        </a:lnTo>
                        <a:lnTo>
                          <a:pt x="673" y="133"/>
                        </a:lnTo>
                        <a:lnTo>
                          <a:pt x="639" y="143"/>
                        </a:lnTo>
                        <a:lnTo>
                          <a:pt x="602" y="154"/>
                        </a:lnTo>
                        <a:lnTo>
                          <a:pt x="573" y="165"/>
                        </a:lnTo>
                        <a:lnTo>
                          <a:pt x="563" y="173"/>
                        </a:lnTo>
                        <a:lnTo>
                          <a:pt x="559" y="178"/>
                        </a:lnTo>
                        <a:lnTo>
                          <a:pt x="563" y="181"/>
                        </a:lnTo>
                        <a:lnTo>
                          <a:pt x="581" y="185"/>
                        </a:lnTo>
                        <a:lnTo>
                          <a:pt x="626" y="190"/>
                        </a:lnTo>
                        <a:lnTo>
                          <a:pt x="669" y="195"/>
                        </a:lnTo>
                        <a:lnTo>
                          <a:pt x="669" y="216"/>
                        </a:lnTo>
                        <a:lnTo>
                          <a:pt x="641" y="260"/>
                        </a:lnTo>
                        <a:lnTo>
                          <a:pt x="631" y="279"/>
                        </a:lnTo>
                        <a:lnTo>
                          <a:pt x="624" y="304"/>
                        </a:lnTo>
                        <a:lnTo>
                          <a:pt x="625" y="308"/>
                        </a:lnTo>
                        <a:lnTo>
                          <a:pt x="629" y="313"/>
                        </a:lnTo>
                        <a:lnTo>
                          <a:pt x="639" y="315"/>
                        </a:lnTo>
                        <a:lnTo>
                          <a:pt x="648" y="317"/>
                        </a:lnTo>
                        <a:lnTo>
                          <a:pt x="657" y="317"/>
                        </a:lnTo>
                        <a:lnTo>
                          <a:pt x="686" y="315"/>
                        </a:lnTo>
                        <a:lnTo>
                          <a:pt x="708" y="315"/>
                        </a:lnTo>
                        <a:lnTo>
                          <a:pt x="711" y="326"/>
                        </a:lnTo>
                        <a:lnTo>
                          <a:pt x="701" y="337"/>
                        </a:lnTo>
                        <a:lnTo>
                          <a:pt x="664" y="366"/>
                        </a:lnTo>
                        <a:lnTo>
                          <a:pt x="644" y="383"/>
                        </a:lnTo>
                        <a:lnTo>
                          <a:pt x="620" y="404"/>
                        </a:lnTo>
                        <a:lnTo>
                          <a:pt x="580" y="435"/>
                        </a:lnTo>
                        <a:lnTo>
                          <a:pt x="567" y="460"/>
                        </a:lnTo>
                        <a:lnTo>
                          <a:pt x="497" y="492"/>
                        </a:lnTo>
                        <a:lnTo>
                          <a:pt x="439" y="516"/>
                        </a:lnTo>
                        <a:lnTo>
                          <a:pt x="431" y="528"/>
                        </a:lnTo>
                        <a:lnTo>
                          <a:pt x="415" y="553"/>
                        </a:lnTo>
                        <a:lnTo>
                          <a:pt x="404" y="575"/>
                        </a:lnTo>
                        <a:lnTo>
                          <a:pt x="392" y="597"/>
                        </a:lnTo>
                        <a:lnTo>
                          <a:pt x="368" y="638"/>
                        </a:lnTo>
                        <a:lnTo>
                          <a:pt x="345" y="666"/>
                        </a:lnTo>
                        <a:lnTo>
                          <a:pt x="303" y="707"/>
                        </a:lnTo>
                        <a:lnTo>
                          <a:pt x="288" y="714"/>
                        </a:lnTo>
                        <a:lnTo>
                          <a:pt x="272" y="720"/>
                        </a:lnTo>
                        <a:lnTo>
                          <a:pt x="257" y="725"/>
                        </a:lnTo>
                        <a:lnTo>
                          <a:pt x="246" y="728"/>
                        </a:lnTo>
                        <a:lnTo>
                          <a:pt x="217" y="730"/>
                        </a:lnTo>
                        <a:lnTo>
                          <a:pt x="202" y="731"/>
                        </a:lnTo>
                        <a:lnTo>
                          <a:pt x="171" y="736"/>
                        </a:lnTo>
                        <a:lnTo>
                          <a:pt x="136" y="741"/>
                        </a:lnTo>
                        <a:lnTo>
                          <a:pt x="106" y="747"/>
                        </a:lnTo>
                        <a:lnTo>
                          <a:pt x="80" y="754"/>
                        </a:lnTo>
                        <a:lnTo>
                          <a:pt x="51" y="763"/>
                        </a:lnTo>
                        <a:lnTo>
                          <a:pt x="32" y="768"/>
                        </a:lnTo>
                        <a:lnTo>
                          <a:pt x="13" y="775"/>
                        </a:lnTo>
                        <a:lnTo>
                          <a:pt x="5" y="779"/>
                        </a:lnTo>
                        <a:lnTo>
                          <a:pt x="0" y="786"/>
                        </a:lnTo>
                        <a:lnTo>
                          <a:pt x="1" y="790"/>
                        </a:lnTo>
                        <a:lnTo>
                          <a:pt x="1" y="796"/>
                        </a:lnTo>
                        <a:lnTo>
                          <a:pt x="10" y="796"/>
                        </a:lnTo>
                        <a:lnTo>
                          <a:pt x="29" y="798"/>
                        </a:lnTo>
                        <a:lnTo>
                          <a:pt x="82" y="802"/>
                        </a:lnTo>
                        <a:lnTo>
                          <a:pt x="157" y="798"/>
                        </a:lnTo>
                        <a:lnTo>
                          <a:pt x="285" y="802"/>
                        </a:lnTo>
                        <a:lnTo>
                          <a:pt x="400" y="802"/>
                        </a:lnTo>
                        <a:lnTo>
                          <a:pt x="429" y="801"/>
                        </a:lnTo>
                        <a:lnTo>
                          <a:pt x="440" y="800"/>
                        </a:lnTo>
                        <a:lnTo>
                          <a:pt x="447" y="798"/>
                        </a:lnTo>
                        <a:lnTo>
                          <a:pt x="451" y="787"/>
                        </a:lnTo>
                        <a:lnTo>
                          <a:pt x="458" y="751"/>
                        </a:lnTo>
                        <a:lnTo>
                          <a:pt x="472" y="675"/>
                        </a:lnTo>
                        <a:lnTo>
                          <a:pt x="477" y="642"/>
                        </a:lnTo>
                        <a:lnTo>
                          <a:pt x="490" y="613"/>
                        </a:lnTo>
                        <a:lnTo>
                          <a:pt x="500" y="602"/>
                        </a:lnTo>
                        <a:lnTo>
                          <a:pt x="512" y="596"/>
                        </a:lnTo>
                        <a:lnTo>
                          <a:pt x="529" y="593"/>
                        </a:lnTo>
                        <a:lnTo>
                          <a:pt x="554" y="590"/>
                        </a:lnTo>
                        <a:lnTo>
                          <a:pt x="577" y="587"/>
                        </a:lnTo>
                        <a:lnTo>
                          <a:pt x="612" y="587"/>
                        </a:lnTo>
                        <a:lnTo>
                          <a:pt x="658" y="586"/>
                        </a:lnTo>
                        <a:lnTo>
                          <a:pt x="744" y="588"/>
                        </a:lnTo>
                        <a:lnTo>
                          <a:pt x="819" y="590"/>
                        </a:lnTo>
                        <a:lnTo>
                          <a:pt x="840" y="590"/>
                        </a:lnTo>
                        <a:lnTo>
                          <a:pt x="855" y="590"/>
                        </a:lnTo>
                        <a:lnTo>
                          <a:pt x="870" y="588"/>
                        </a:lnTo>
                        <a:lnTo>
                          <a:pt x="881" y="587"/>
                        </a:lnTo>
                        <a:lnTo>
                          <a:pt x="891" y="585"/>
                        </a:lnTo>
                        <a:lnTo>
                          <a:pt x="898" y="581"/>
                        </a:lnTo>
                        <a:lnTo>
                          <a:pt x="905" y="576"/>
                        </a:lnTo>
                        <a:lnTo>
                          <a:pt x="910" y="571"/>
                        </a:lnTo>
                        <a:lnTo>
                          <a:pt x="917" y="564"/>
                        </a:lnTo>
                        <a:lnTo>
                          <a:pt x="924" y="557"/>
                        </a:lnTo>
                        <a:lnTo>
                          <a:pt x="940" y="540"/>
                        </a:lnTo>
                        <a:lnTo>
                          <a:pt x="953" y="524"/>
                        </a:lnTo>
                        <a:lnTo>
                          <a:pt x="968" y="507"/>
                        </a:lnTo>
                        <a:lnTo>
                          <a:pt x="984" y="493"/>
                        </a:lnTo>
                        <a:lnTo>
                          <a:pt x="1004" y="475"/>
                        </a:lnTo>
                        <a:lnTo>
                          <a:pt x="1018" y="465"/>
                        </a:lnTo>
                        <a:lnTo>
                          <a:pt x="1029" y="456"/>
                        </a:lnTo>
                        <a:lnTo>
                          <a:pt x="1034" y="451"/>
                        </a:lnTo>
                        <a:lnTo>
                          <a:pt x="1036" y="443"/>
                        </a:lnTo>
                        <a:lnTo>
                          <a:pt x="1040" y="417"/>
                        </a:lnTo>
                        <a:lnTo>
                          <a:pt x="1049" y="357"/>
                        </a:lnTo>
                        <a:lnTo>
                          <a:pt x="1054" y="329"/>
                        </a:lnTo>
                        <a:lnTo>
                          <a:pt x="1045" y="303"/>
                        </a:lnTo>
                        <a:lnTo>
                          <a:pt x="1040" y="278"/>
                        </a:lnTo>
                        <a:lnTo>
                          <a:pt x="1079" y="239"/>
                        </a:lnTo>
                        <a:lnTo>
                          <a:pt x="1091" y="220"/>
                        </a:lnTo>
                        <a:lnTo>
                          <a:pt x="1102" y="203"/>
                        </a:lnTo>
                        <a:lnTo>
                          <a:pt x="1111" y="188"/>
                        </a:lnTo>
                        <a:lnTo>
                          <a:pt x="1129" y="174"/>
                        </a:lnTo>
                      </a:path>
                    </a:pathLst>
                  </a:custGeom>
                  <a:solidFill>
                    <a:srgbClr val="DFD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grpSp>
                <p:nvGrpSpPr>
                  <p:cNvPr id="28710" name="Group 38">
                    <a:extLst>
                      <a:ext uri="{FF2B5EF4-FFF2-40B4-BE49-F238E27FC236}">
                        <a16:creationId xmlns:a16="http://schemas.microsoft.com/office/drawing/2014/main" id="{F592AC33-B383-DBA6-36B4-1D9C0708D1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967" y="3380"/>
                    <a:ext cx="359" cy="385"/>
                    <a:chOff x="4967" y="3380"/>
                    <a:chExt cx="359" cy="385"/>
                  </a:xfrm>
                </p:grpSpPr>
                <p:grpSp>
                  <p:nvGrpSpPr>
                    <p:cNvPr id="28706" name="Group 34">
                      <a:extLst>
                        <a:ext uri="{FF2B5EF4-FFF2-40B4-BE49-F238E27FC236}">
                          <a16:creationId xmlns:a16="http://schemas.microsoft.com/office/drawing/2014/main" id="{A645053F-05FF-3C5A-ECFB-7D59BF0C186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180" y="3380"/>
                      <a:ext cx="77" cy="71"/>
                      <a:chOff x="5180" y="3380"/>
                      <a:chExt cx="77" cy="71"/>
                    </a:xfrm>
                  </p:grpSpPr>
                  <p:sp>
                    <p:nvSpPr>
                      <p:cNvPr id="28704" name="Oval 32">
                        <a:extLst>
                          <a:ext uri="{FF2B5EF4-FFF2-40B4-BE49-F238E27FC236}">
                            <a16:creationId xmlns:a16="http://schemas.microsoft.com/office/drawing/2014/main" id="{C9E1CDE0-66C5-2E6A-1BF7-A00A7F889D4B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180" y="3405"/>
                        <a:ext cx="15" cy="46"/>
                      </a:xfrm>
                      <a:prstGeom prst="ellipse">
                        <a:avLst/>
                      </a:prstGeom>
                      <a:solidFill>
                        <a:srgbClr val="DFDFFF"/>
                      </a:solidFill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8705" name="Freeform 33">
                        <a:extLst>
                          <a:ext uri="{FF2B5EF4-FFF2-40B4-BE49-F238E27FC236}">
                            <a16:creationId xmlns:a16="http://schemas.microsoft.com/office/drawing/2014/main" id="{2A9CC895-BFCC-FAAE-556D-F5F9E330581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215" y="3380"/>
                        <a:ext cx="42" cy="35"/>
                      </a:xfrm>
                      <a:custGeom>
                        <a:avLst/>
                        <a:gdLst>
                          <a:gd name="T0" fmla="*/ 0 w 42"/>
                          <a:gd name="T1" fmla="*/ 0 h 35"/>
                          <a:gd name="T2" fmla="*/ 12 w 42"/>
                          <a:gd name="T3" fmla="*/ 1 h 35"/>
                          <a:gd name="T4" fmla="*/ 21 w 42"/>
                          <a:gd name="T5" fmla="*/ 2 h 35"/>
                          <a:gd name="T6" fmla="*/ 27 w 42"/>
                          <a:gd name="T7" fmla="*/ 5 h 35"/>
                          <a:gd name="T8" fmla="*/ 33 w 42"/>
                          <a:gd name="T9" fmla="*/ 9 h 35"/>
                          <a:gd name="T10" fmla="*/ 37 w 42"/>
                          <a:gd name="T11" fmla="*/ 15 h 35"/>
                          <a:gd name="T12" fmla="*/ 40 w 42"/>
                          <a:gd name="T13" fmla="*/ 22 h 35"/>
                          <a:gd name="T14" fmla="*/ 41 w 42"/>
                          <a:gd name="T15" fmla="*/ 28 h 35"/>
                          <a:gd name="T16" fmla="*/ 40 w 42"/>
                          <a:gd name="T17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42" h="35">
                            <a:moveTo>
                              <a:pt x="0" y="0"/>
                            </a:moveTo>
                            <a:lnTo>
                              <a:pt x="12" y="1"/>
                            </a:lnTo>
                            <a:lnTo>
                              <a:pt x="21" y="2"/>
                            </a:lnTo>
                            <a:lnTo>
                              <a:pt x="27" y="5"/>
                            </a:lnTo>
                            <a:lnTo>
                              <a:pt x="33" y="9"/>
                            </a:lnTo>
                            <a:lnTo>
                              <a:pt x="37" y="15"/>
                            </a:lnTo>
                            <a:lnTo>
                              <a:pt x="40" y="22"/>
                            </a:lnTo>
                            <a:lnTo>
                              <a:pt x="41" y="28"/>
                            </a:lnTo>
                            <a:lnTo>
                              <a:pt x="40" y="34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  <p:grpSp>
                  <p:nvGrpSpPr>
                    <p:cNvPr id="28709" name="Group 37">
                      <a:extLst>
                        <a:ext uri="{FF2B5EF4-FFF2-40B4-BE49-F238E27FC236}">
                          <a16:creationId xmlns:a16="http://schemas.microsoft.com/office/drawing/2014/main" id="{A9464C0F-9008-890C-A39D-B2AEA11CD38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967" y="3540"/>
                      <a:ext cx="359" cy="225"/>
                      <a:chOff x="4967" y="3540"/>
                      <a:chExt cx="359" cy="225"/>
                    </a:xfrm>
                  </p:grpSpPr>
                  <p:sp>
                    <p:nvSpPr>
                      <p:cNvPr id="28707" name="Freeform 35">
                        <a:extLst>
                          <a:ext uri="{FF2B5EF4-FFF2-40B4-BE49-F238E27FC236}">
                            <a16:creationId xmlns:a16="http://schemas.microsoft.com/office/drawing/2014/main" id="{3ECF7785-FB8D-B37A-8C4D-E3ECAAD8F35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67" y="3667"/>
                        <a:ext cx="359" cy="98"/>
                      </a:xfrm>
                      <a:custGeom>
                        <a:avLst/>
                        <a:gdLst>
                          <a:gd name="T0" fmla="*/ 358 w 359"/>
                          <a:gd name="T1" fmla="*/ 0 h 98"/>
                          <a:gd name="T2" fmla="*/ 341 w 359"/>
                          <a:gd name="T3" fmla="*/ 10 h 98"/>
                          <a:gd name="T4" fmla="*/ 310 w 359"/>
                          <a:gd name="T5" fmla="*/ 27 h 98"/>
                          <a:gd name="T6" fmla="*/ 277 w 359"/>
                          <a:gd name="T7" fmla="*/ 45 h 98"/>
                          <a:gd name="T8" fmla="*/ 245 w 359"/>
                          <a:gd name="T9" fmla="*/ 61 h 98"/>
                          <a:gd name="T10" fmla="*/ 219 w 359"/>
                          <a:gd name="T11" fmla="*/ 73 h 98"/>
                          <a:gd name="T12" fmla="*/ 197 w 359"/>
                          <a:gd name="T13" fmla="*/ 81 h 98"/>
                          <a:gd name="T14" fmla="*/ 183 w 359"/>
                          <a:gd name="T15" fmla="*/ 86 h 98"/>
                          <a:gd name="T16" fmla="*/ 168 w 359"/>
                          <a:gd name="T17" fmla="*/ 90 h 98"/>
                          <a:gd name="T18" fmla="*/ 147 w 359"/>
                          <a:gd name="T19" fmla="*/ 93 h 98"/>
                          <a:gd name="T20" fmla="*/ 121 w 359"/>
                          <a:gd name="T21" fmla="*/ 96 h 98"/>
                          <a:gd name="T22" fmla="*/ 98 w 359"/>
                          <a:gd name="T23" fmla="*/ 97 h 98"/>
                          <a:gd name="T24" fmla="*/ 83 w 359"/>
                          <a:gd name="T25" fmla="*/ 97 h 98"/>
                          <a:gd name="T26" fmla="*/ 65 w 359"/>
                          <a:gd name="T27" fmla="*/ 93 h 98"/>
                          <a:gd name="T28" fmla="*/ 51 w 359"/>
                          <a:gd name="T29" fmla="*/ 90 h 98"/>
                          <a:gd name="T30" fmla="*/ 36 w 359"/>
                          <a:gd name="T31" fmla="*/ 88 h 98"/>
                          <a:gd name="T32" fmla="*/ 19 w 359"/>
                          <a:gd name="T33" fmla="*/ 86 h 98"/>
                          <a:gd name="T34" fmla="*/ 0 w 359"/>
                          <a:gd name="T35" fmla="*/ 85 h 9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359" h="98">
                            <a:moveTo>
                              <a:pt x="358" y="0"/>
                            </a:moveTo>
                            <a:lnTo>
                              <a:pt x="341" y="10"/>
                            </a:lnTo>
                            <a:lnTo>
                              <a:pt x="310" y="27"/>
                            </a:lnTo>
                            <a:lnTo>
                              <a:pt x="277" y="45"/>
                            </a:lnTo>
                            <a:lnTo>
                              <a:pt x="245" y="61"/>
                            </a:lnTo>
                            <a:lnTo>
                              <a:pt x="219" y="73"/>
                            </a:lnTo>
                            <a:lnTo>
                              <a:pt x="197" y="81"/>
                            </a:lnTo>
                            <a:lnTo>
                              <a:pt x="183" y="86"/>
                            </a:lnTo>
                            <a:lnTo>
                              <a:pt x="168" y="90"/>
                            </a:lnTo>
                            <a:lnTo>
                              <a:pt x="147" y="93"/>
                            </a:lnTo>
                            <a:lnTo>
                              <a:pt x="121" y="96"/>
                            </a:lnTo>
                            <a:lnTo>
                              <a:pt x="98" y="97"/>
                            </a:lnTo>
                            <a:lnTo>
                              <a:pt x="83" y="97"/>
                            </a:lnTo>
                            <a:lnTo>
                              <a:pt x="65" y="93"/>
                            </a:lnTo>
                            <a:lnTo>
                              <a:pt x="51" y="90"/>
                            </a:lnTo>
                            <a:lnTo>
                              <a:pt x="36" y="88"/>
                            </a:lnTo>
                            <a:lnTo>
                              <a:pt x="19" y="86"/>
                            </a:lnTo>
                            <a:lnTo>
                              <a:pt x="0" y="8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8708" name="Freeform 36">
                        <a:extLst>
                          <a:ext uri="{FF2B5EF4-FFF2-40B4-BE49-F238E27FC236}">
                            <a16:creationId xmlns:a16="http://schemas.microsoft.com/office/drawing/2014/main" id="{5E14CD1D-4470-AF16-DD75-BA39EE41813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67" y="3540"/>
                        <a:ext cx="209" cy="166"/>
                      </a:xfrm>
                      <a:custGeom>
                        <a:avLst/>
                        <a:gdLst>
                          <a:gd name="T0" fmla="*/ 0 w 209"/>
                          <a:gd name="T1" fmla="*/ 62 h 166"/>
                          <a:gd name="T2" fmla="*/ 7 w 209"/>
                          <a:gd name="T3" fmla="*/ 51 h 166"/>
                          <a:gd name="T4" fmla="*/ 10 w 209"/>
                          <a:gd name="T5" fmla="*/ 41 h 166"/>
                          <a:gd name="T6" fmla="*/ 11 w 209"/>
                          <a:gd name="T7" fmla="*/ 29 h 166"/>
                          <a:gd name="T8" fmla="*/ 9 w 209"/>
                          <a:gd name="T9" fmla="*/ 22 h 166"/>
                          <a:gd name="T10" fmla="*/ 6 w 209"/>
                          <a:gd name="T11" fmla="*/ 15 h 166"/>
                          <a:gd name="T12" fmla="*/ 8 w 209"/>
                          <a:gd name="T13" fmla="*/ 8 h 166"/>
                          <a:gd name="T14" fmla="*/ 11 w 209"/>
                          <a:gd name="T15" fmla="*/ 1 h 166"/>
                          <a:gd name="T16" fmla="*/ 15 w 209"/>
                          <a:gd name="T17" fmla="*/ 1 h 166"/>
                          <a:gd name="T18" fmla="*/ 19 w 209"/>
                          <a:gd name="T19" fmla="*/ 1 h 166"/>
                          <a:gd name="T20" fmla="*/ 29 w 209"/>
                          <a:gd name="T21" fmla="*/ 8 h 166"/>
                          <a:gd name="T22" fmla="*/ 40 w 209"/>
                          <a:gd name="T23" fmla="*/ 13 h 166"/>
                          <a:gd name="T24" fmla="*/ 57 w 209"/>
                          <a:gd name="T25" fmla="*/ 13 h 166"/>
                          <a:gd name="T26" fmla="*/ 64 w 209"/>
                          <a:gd name="T27" fmla="*/ 6 h 166"/>
                          <a:gd name="T28" fmla="*/ 70 w 209"/>
                          <a:gd name="T29" fmla="*/ 2 h 166"/>
                          <a:gd name="T30" fmla="*/ 83 w 209"/>
                          <a:gd name="T31" fmla="*/ 1 h 166"/>
                          <a:gd name="T32" fmla="*/ 96 w 209"/>
                          <a:gd name="T33" fmla="*/ 0 h 166"/>
                          <a:gd name="T34" fmla="*/ 103 w 209"/>
                          <a:gd name="T35" fmla="*/ 6 h 166"/>
                          <a:gd name="T36" fmla="*/ 109 w 209"/>
                          <a:gd name="T37" fmla="*/ 13 h 166"/>
                          <a:gd name="T38" fmla="*/ 129 w 209"/>
                          <a:gd name="T39" fmla="*/ 13 h 166"/>
                          <a:gd name="T40" fmla="*/ 134 w 209"/>
                          <a:gd name="T41" fmla="*/ 10 h 166"/>
                          <a:gd name="T42" fmla="*/ 141 w 209"/>
                          <a:gd name="T43" fmla="*/ 6 h 166"/>
                          <a:gd name="T44" fmla="*/ 148 w 209"/>
                          <a:gd name="T45" fmla="*/ 4 h 166"/>
                          <a:gd name="T46" fmla="*/ 154 w 209"/>
                          <a:gd name="T47" fmla="*/ 5 h 166"/>
                          <a:gd name="T48" fmla="*/ 161 w 209"/>
                          <a:gd name="T49" fmla="*/ 7 h 166"/>
                          <a:gd name="T50" fmla="*/ 165 w 209"/>
                          <a:gd name="T51" fmla="*/ 10 h 166"/>
                          <a:gd name="T52" fmla="*/ 165 w 209"/>
                          <a:gd name="T53" fmla="*/ 28 h 166"/>
                          <a:gd name="T54" fmla="*/ 176 w 209"/>
                          <a:gd name="T55" fmla="*/ 27 h 166"/>
                          <a:gd name="T56" fmla="*/ 191 w 209"/>
                          <a:gd name="T57" fmla="*/ 25 h 166"/>
                          <a:gd name="T58" fmla="*/ 203 w 209"/>
                          <a:gd name="T59" fmla="*/ 26 h 166"/>
                          <a:gd name="T60" fmla="*/ 204 w 209"/>
                          <a:gd name="T61" fmla="*/ 28 h 166"/>
                          <a:gd name="T62" fmla="*/ 204 w 209"/>
                          <a:gd name="T63" fmla="*/ 31 h 166"/>
                          <a:gd name="T64" fmla="*/ 200 w 209"/>
                          <a:gd name="T65" fmla="*/ 40 h 166"/>
                          <a:gd name="T66" fmla="*/ 193 w 209"/>
                          <a:gd name="T67" fmla="*/ 49 h 166"/>
                          <a:gd name="T68" fmla="*/ 190 w 209"/>
                          <a:gd name="T69" fmla="*/ 55 h 166"/>
                          <a:gd name="T70" fmla="*/ 208 w 209"/>
                          <a:gd name="T71" fmla="*/ 90 h 166"/>
                          <a:gd name="T72" fmla="*/ 200 w 209"/>
                          <a:gd name="T73" fmla="*/ 94 h 166"/>
                          <a:gd name="T74" fmla="*/ 182 w 209"/>
                          <a:gd name="T75" fmla="*/ 99 h 166"/>
                          <a:gd name="T76" fmla="*/ 130 w 209"/>
                          <a:gd name="T77" fmla="*/ 114 h 166"/>
                          <a:gd name="T78" fmla="*/ 110 w 209"/>
                          <a:gd name="T79" fmla="*/ 114 h 166"/>
                          <a:gd name="T80" fmla="*/ 82 w 209"/>
                          <a:gd name="T81" fmla="*/ 126 h 166"/>
                          <a:gd name="T82" fmla="*/ 11 w 209"/>
                          <a:gd name="T83" fmla="*/ 165 h 1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</a:cxnLst>
                        <a:rect l="0" t="0" r="r" b="b"/>
                        <a:pathLst>
                          <a:path w="209" h="166">
                            <a:moveTo>
                              <a:pt x="0" y="62"/>
                            </a:moveTo>
                            <a:lnTo>
                              <a:pt x="7" y="51"/>
                            </a:lnTo>
                            <a:lnTo>
                              <a:pt x="10" y="41"/>
                            </a:lnTo>
                            <a:lnTo>
                              <a:pt x="11" y="29"/>
                            </a:lnTo>
                            <a:lnTo>
                              <a:pt x="9" y="22"/>
                            </a:lnTo>
                            <a:lnTo>
                              <a:pt x="6" y="15"/>
                            </a:lnTo>
                            <a:lnTo>
                              <a:pt x="8" y="8"/>
                            </a:lnTo>
                            <a:lnTo>
                              <a:pt x="11" y="1"/>
                            </a:lnTo>
                            <a:lnTo>
                              <a:pt x="15" y="1"/>
                            </a:lnTo>
                            <a:lnTo>
                              <a:pt x="19" y="1"/>
                            </a:lnTo>
                            <a:lnTo>
                              <a:pt x="29" y="8"/>
                            </a:lnTo>
                            <a:lnTo>
                              <a:pt x="40" y="13"/>
                            </a:lnTo>
                            <a:lnTo>
                              <a:pt x="57" y="13"/>
                            </a:lnTo>
                            <a:lnTo>
                              <a:pt x="64" y="6"/>
                            </a:lnTo>
                            <a:lnTo>
                              <a:pt x="70" y="2"/>
                            </a:lnTo>
                            <a:lnTo>
                              <a:pt x="83" y="1"/>
                            </a:lnTo>
                            <a:lnTo>
                              <a:pt x="96" y="0"/>
                            </a:lnTo>
                            <a:lnTo>
                              <a:pt x="103" y="6"/>
                            </a:lnTo>
                            <a:lnTo>
                              <a:pt x="109" y="13"/>
                            </a:lnTo>
                            <a:lnTo>
                              <a:pt x="129" y="13"/>
                            </a:lnTo>
                            <a:lnTo>
                              <a:pt x="134" y="10"/>
                            </a:lnTo>
                            <a:lnTo>
                              <a:pt x="141" y="6"/>
                            </a:lnTo>
                            <a:lnTo>
                              <a:pt x="148" y="4"/>
                            </a:lnTo>
                            <a:lnTo>
                              <a:pt x="154" y="5"/>
                            </a:lnTo>
                            <a:lnTo>
                              <a:pt x="161" y="7"/>
                            </a:lnTo>
                            <a:lnTo>
                              <a:pt x="165" y="10"/>
                            </a:lnTo>
                            <a:lnTo>
                              <a:pt x="165" y="28"/>
                            </a:lnTo>
                            <a:lnTo>
                              <a:pt x="176" y="27"/>
                            </a:lnTo>
                            <a:lnTo>
                              <a:pt x="191" y="25"/>
                            </a:lnTo>
                            <a:lnTo>
                              <a:pt x="203" y="26"/>
                            </a:lnTo>
                            <a:lnTo>
                              <a:pt x="204" y="28"/>
                            </a:lnTo>
                            <a:lnTo>
                              <a:pt x="204" y="31"/>
                            </a:lnTo>
                            <a:lnTo>
                              <a:pt x="200" y="40"/>
                            </a:lnTo>
                            <a:lnTo>
                              <a:pt x="193" y="49"/>
                            </a:lnTo>
                            <a:lnTo>
                              <a:pt x="190" y="55"/>
                            </a:lnTo>
                            <a:lnTo>
                              <a:pt x="208" y="90"/>
                            </a:lnTo>
                            <a:lnTo>
                              <a:pt x="200" y="94"/>
                            </a:lnTo>
                            <a:lnTo>
                              <a:pt x="182" y="99"/>
                            </a:lnTo>
                            <a:lnTo>
                              <a:pt x="130" y="114"/>
                            </a:lnTo>
                            <a:lnTo>
                              <a:pt x="110" y="114"/>
                            </a:lnTo>
                            <a:lnTo>
                              <a:pt x="82" y="126"/>
                            </a:lnTo>
                            <a:lnTo>
                              <a:pt x="11" y="165"/>
                            </a:lnTo>
                          </a:path>
                        </a:pathLst>
                      </a:custGeom>
                      <a:noFill/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</p:grpSp>
            </p:grpSp>
          </p:grpSp>
          <p:sp>
            <p:nvSpPr>
              <p:cNvPr id="28713" name="Freeform 41">
                <a:extLst>
                  <a:ext uri="{FF2B5EF4-FFF2-40B4-BE49-F238E27FC236}">
                    <a16:creationId xmlns:a16="http://schemas.microsoft.com/office/drawing/2014/main" id="{F49136D7-0176-B221-A011-BCD25D3B5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" y="3686"/>
                <a:ext cx="981" cy="397"/>
              </a:xfrm>
              <a:custGeom>
                <a:avLst/>
                <a:gdLst>
                  <a:gd name="T0" fmla="*/ 0 w 981"/>
                  <a:gd name="T1" fmla="*/ 395 h 397"/>
                  <a:gd name="T2" fmla="*/ 0 w 981"/>
                  <a:gd name="T3" fmla="*/ 191 h 397"/>
                  <a:gd name="T4" fmla="*/ 15 w 981"/>
                  <a:gd name="T5" fmla="*/ 29 h 397"/>
                  <a:gd name="T6" fmla="*/ 494 w 981"/>
                  <a:gd name="T7" fmla="*/ 0 h 397"/>
                  <a:gd name="T8" fmla="*/ 963 w 981"/>
                  <a:gd name="T9" fmla="*/ 33 h 397"/>
                  <a:gd name="T10" fmla="*/ 980 w 981"/>
                  <a:gd name="T11" fmla="*/ 191 h 397"/>
                  <a:gd name="T12" fmla="*/ 980 w 981"/>
                  <a:gd name="T13" fmla="*/ 392 h 397"/>
                  <a:gd name="T14" fmla="*/ 897 w 981"/>
                  <a:gd name="T15" fmla="*/ 392 h 397"/>
                  <a:gd name="T16" fmla="*/ 889 w 981"/>
                  <a:gd name="T17" fmla="*/ 106 h 397"/>
                  <a:gd name="T18" fmla="*/ 91 w 981"/>
                  <a:gd name="T19" fmla="*/ 106 h 397"/>
                  <a:gd name="T20" fmla="*/ 83 w 981"/>
                  <a:gd name="T21" fmla="*/ 396 h 397"/>
                  <a:gd name="T22" fmla="*/ 0 w 981"/>
                  <a:gd name="T23" fmla="*/ 395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81" h="397">
                    <a:moveTo>
                      <a:pt x="0" y="395"/>
                    </a:moveTo>
                    <a:lnTo>
                      <a:pt x="0" y="191"/>
                    </a:lnTo>
                    <a:lnTo>
                      <a:pt x="15" y="29"/>
                    </a:lnTo>
                    <a:lnTo>
                      <a:pt x="494" y="0"/>
                    </a:lnTo>
                    <a:lnTo>
                      <a:pt x="963" y="33"/>
                    </a:lnTo>
                    <a:lnTo>
                      <a:pt x="980" y="191"/>
                    </a:lnTo>
                    <a:lnTo>
                      <a:pt x="980" y="392"/>
                    </a:lnTo>
                    <a:lnTo>
                      <a:pt x="897" y="392"/>
                    </a:lnTo>
                    <a:lnTo>
                      <a:pt x="889" y="106"/>
                    </a:lnTo>
                    <a:lnTo>
                      <a:pt x="91" y="106"/>
                    </a:lnTo>
                    <a:lnTo>
                      <a:pt x="83" y="396"/>
                    </a:lnTo>
                    <a:lnTo>
                      <a:pt x="0" y="395"/>
                    </a:lnTo>
                  </a:path>
                </a:pathLst>
              </a:custGeom>
              <a:solidFill>
                <a:srgbClr val="0000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8730" name="Group 58">
                <a:extLst>
                  <a:ext uri="{FF2B5EF4-FFF2-40B4-BE49-F238E27FC236}">
                    <a16:creationId xmlns:a16="http://schemas.microsoft.com/office/drawing/2014/main" id="{796124F9-2ECA-CF9A-8343-A2E7E33748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1" y="3677"/>
                <a:ext cx="413" cy="128"/>
                <a:chOff x="4411" y="3677"/>
                <a:chExt cx="413" cy="128"/>
              </a:xfrm>
            </p:grpSpPr>
            <p:grpSp>
              <p:nvGrpSpPr>
                <p:cNvPr id="28717" name="Group 45">
                  <a:extLst>
                    <a:ext uri="{FF2B5EF4-FFF2-40B4-BE49-F238E27FC236}">
                      <a16:creationId xmlns:a16="http://schemas.microsoft.com/office/drawing/2014/main" id="{8A9C95D4-DD56-7B61-80A7-11E51A0C5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11" y="3677"/>
                  <a:ext cx="413" cy="128"/>
                  <a:chOff x="4411" y="3677"/>
                  <a:chExt cx="413" cy="128"/>
                </a:xfrm>
              </p:grpSpPr>
              <p:sp>
                <p:nvSpPr>
                  <p:cNvPr id="28714" name="Freeform 42">
                    <a:extLst>
                      <a:ext uri="{FF2B5EF4-FFF2-40B4-BE49-F238E27FC236}">
                        <a16:creationId xmlns:a16="http://schemas.microsoft.com/office/drawing/2014/main" id="{9EB775AF-6278-85E5-EAAC-2D639CA884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677"/>
                    <a:ext cx="407" cy="107"/>
                  </a:xfrm>
                  <a:custGeom>
                    <a:avLst/>
                    <a:gdLst>
                      <a:gd name="T0" fmla="*/ 406 w 407"/>
                      <a:gd name="T1" fmla="*/ 23 h 107"/>
                      <a:gd name="T2" fmla="*/ 219 w 407"/>
                      <a:gd name="T3" fmla="*/ 0 h 107"/>
                      <a:gd name="T4" fmla="*/ 0 w 407"/>
                      <a:gd name="T5" fmla="*/ 76 h 107"/>
                      <a:gd name="T6" fmla="*/ 192 w 407"/>
                      <a:gd name="T7" fmla="*/ 106 h 107"/>
                      <a:gd name="T8" fmla="*/ 294 w 407"/>
                      <a:gd name="T9" fmla="*/ 63 h 107"/>
                      <a:gd name="T10" fmla="*/ 326 w 407"/>
                      <a:gd name="T11" fmla="*/ 50 h 107"/>
                      <a:gd name="T12" fmla="*/ 406 w 407"/>
                      <a:gd name="T13" fmla="*/ 23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7" h="107">
                        <a:moveTo>
                          <a:pt x="406" y="23"/>
                        </a:moveTo>
                        <a:lnTo>
                          <a:pt x="219" y="0"/>
                        </a:lnTo>
                        <a:lnTo>
                          <a:pt x="0" y="76"/>
                        </a:lnTo>
                        <a:lnTo>
                          <a:pt x="192" y="106"/>
                        </a:lnTo>
                        <a:lnTo>
                          <a:pt x="294" y="63"/>
                        </a:lnTo>
                        <a:lnTo>
                          <a:pt x="326" y="50"/>
                        </a:lnTo>
                        <a:lnTo>
                          <a:pt x="406" y="23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8715" name="Freeform 43">
                    <a:extLst>
                      <a:ext uri="{FF2B5EF4-FFF2-40B4-BE49-F238E27FC236}">
                        <a16:creationId xmlns:a16="http://schemas.microsoft.com/office/drawing/2014/main" id="{341E280A-17ED-0505-7CD9-4813C46558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11" y="3753"/>
                    <a:ext cx="202" cy="52"/>
                  </a:xfrm>
                  <a:custGeom>
                    <a:avLst/>
                    <a:gdLst>
                      <a:gd name="T0" fmla="*/ 192 w 202"/>
                      <a:gd name="T1" fmla="*/ 30 h 52"/>
                      <a:gd name="T2" fmla="*/ 0 w 202"/>
                      <a:gd name="T3" fmla="*/ 0 h 52"/>
                      <a:gd name="T4" fmla="*/ 0 w 202"/>
                      <a:gd name="T5" fmla="*/ 14 h 52"/>
                      <a:gd name="T6" fmla="*/ 201 w 202"/>
                      <a:gd name="T7" fmla="*/ 51 h 52"/>
                      <a:gd name="T8" fmla="*/ 192 w 202"/>
                      <a:gd name="T9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2" h="52">
                        <a:moveTo>
                          <a:pt x="192" y="30"/>
                        </a:moveTo>
                        <a:lnTo>
                          <a:pt x="0" y="0"/>
                        </a:lnTo>
                        <a:lnTo>
                          <a:pt x="0" y="14"/>
                        </a:lnTo>
                        <a:lnTo>
                          <a:pt x="201" y="51"/>
                        </a:lnTo>
                        <a:lnTo>
                          <a:pt x="192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28716" name="Freeform 44">
                    <a:extLst>
                      <a:ext uri="{FF2B5EF4-FFF2-40B4-BE49-F238E27FC236}">
                        <a16:creationId xmlns:a16="http://schemas.microsoft.com/office/drawing/2014/main" id="{C0FB845A-C56E-BA49-D8EF-0D4FB97C0B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3" y="3699"/>
                    <a:ext cx="221" cy="106"/>
                  </a:xfrm>
                  <a:custGeom>
                    <a:avLst/>
                    <a:gdLst>
                      <a:gd name="T0" fmla="*/ 127 w 221"/>
                      <a:gd name="T1" fmla="*/ 30 h 106"/>
                      <a:gd name="T2" fmla="*/ 55 w 221"/>
                      <a:gd name="T3" fmla="*/ 59 h 106"/>
                      <a:gd name="T4" fmla="*/ 0 w 221"/>
                      <a:gd name="T5" fmla="*/ 84 h 106"/>
                      <a:gd name="T6" fmla="*/ 9 w 221"/>
                      <a:gd name="T7" fmla="*/ 105 h 106"/>
                      <a:gd name="T8" fmla="*/ 86 w 221"/>
                      <a:gd name="T9" fmla="*/ 75 h 106"/>
                      <a:gd name="T10" fmla="*/ 156 w 221"/>
                      <a:gd name="T11" fmla="*/ 48 h 106"/>
                      <a:gd name="T12" fmla="*/ 220 w 221"/>
                      <a:gd name="T13" fmla="*/ 22 h 106"/>
                      <a:gd name="T14" fmla="*/ 215 w 221"/>
                      <a:gd name="T15" fmla="*/ 0 h 106"/>
                      <a:gd name="T16" fmla="*/ 176 w 221"/>
                      <a:gd name="T17" fmla="*/ 14 h 106"/>
                      <a:gd name="T18" fmla="*/ 127 w 221"/>
                      <a:gd name="T19" fmla="*/ 30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21" h="106">
                        <a:moveTo>
                          <a:pt x="127" y="30"/>
                        </a:moveTo>
                        <a:lnTo>
                          <a:pt x="55" y="59"/>
                        </a:lnTo>
                        <a:lnTo>
                          <a:pt x="0" y="84"/>
                        </a:lnTo>
                        <a:lnTo>
                          <a:pt x="9" y="105"/>
                        </a:lnTo>
                        <a:lnTo>
                          <a:pt x="86" y="75"/>
                        </a:lnTo>
                        <a:lnTo>
                          <a:pt x="156" y="48"/>
                        </a:lnTo>
                        <a:lnTo>
                          <a:pt x="220" y="22"/>
                        </a:lnTo>
                        <a:lnTo>
                          <a:pt x="215" y="0"/>
                        </a:lnTo>
                        <a:lnTo>
                          <a:pt x="176" y="14"/>
                        </a:lnTo>
                        <a:lnTo>
                          <a:pt x="127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8729" name="Group 57">
                  <a:extLst>
                    <a:ext uri="{FF2B5EF4-FFF2-40B4-BE49-F238E27FC236}">
                      <a16:creationId xmlns:a16="http://schemas.microsoft.com/office/drawing/2014/main" id="{27BF212F-DA23-A63E-1DF0-7DAC25B3EF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1" y="3694"/>
                  <a:ext cx="268" cy="73"/>
                  <a:chOff x="4491" y="3694"/>
                  <a:chExt cx="268" cy="73"/>
                </a:xfrm>
              </p:grpSpPr>
              <p:grpSp>
                <p:nvGrpSpPr>
                  <p:cNvPr id="28721" name="Group 49">
                    <a:extLst>
                      <a:ext uri="{FF2B5EF4-FFF2-40B4-BE49-F238E27FC236}">
                        <a16:creationId xmlns:a16="http://schemas.microsoft.com/office/drawing/2014/main" id="{3FABBCEC-5953-F53A-C917-9E8463B4FA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7" y="3698"/>
                    <a:ext cx="244" cy="69"/>
                    <a:chOff x="4497" y="3698"/>
                    <a:chExt cx="244" cy="69"/>
                  </a:xfrm>
                </p:grpSpPr>
                <p:sp>
                  <p:nvSpPr>
                    <p:cNvPr id="28718" name="Freeform 46">
                      <a:extLst>
                        <a:ext uri="{FF2B5EF4-FFF2-40B4-BE49-F238E27FC236}">
                          <a16:creationId xmlns:a16="http://schemas.microsoft.com/office/drawing/2014/main" id="{B7EBEF13-7B74-B375-1A25-76144CD0B1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497" y="3698"/>
                      <a:ext cx="145" cy="57"/>
                    </a:xfrm>
                    <a:custGeom>
                      <a:avLst/>
                      <a:gdLst>
                        <a:gd name="T0" fmla="*/ 144 w 145"/>
                        <a:gd name="T1" fmla="*/ 0 h 57"/>
                        <a:gd name="T2" fmla="*/ 88 w 145"/>
                        <a:gd name="T3" fmla="*/ 23 h 57"/>
                        <a:gd name="T4" fmla="*/ 0 w 145"/>
                        <a:gd name="T5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45" h="57">
                          <a:moveTo>
                            <a:pt x="144" y="0"/>
                          </a:moveTo>
                          <a:lnTo>
                            <a:pt x="88" y="23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19" name="Freeform 47">
                      <a:extLst>
                        <a:ext uri="{FF2B5EF4-FFF2-40B4-BE49-F238E27FC236}">
                          <a16:creationId xmlns:a16="http://schemas.microsoft.com/office/drawing/2014/main" id="{848CC680-36F0-80B0-911B-1DD7FDAB14B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47" y="3703"/>
                      <a:ext cx="139" cy="56"/>
                    </a:xfrm>
                    <a:custGeom>
                      <a:avLst/>
                      <a:gdLst>
                        <a:gd name="T0" fmla="*/ 138 w 139"/>
                        <a:gd name="T1" fmla="*/ 0 h 56"/>
                        <a:gd name="T2" fmla="*/ 63 w 139"/>
                        <a:gd name="T3" fmla="*/ 30 h 56"/>
                        <a:gd name="T4" fmla="*/ 0 w 139"/>
                        <a:gd name="T5" fmla="*/ 55 h 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39" h="56">
                          <a:moveTo>
                            <a:pt x="138" y="0"/>
                          </a:moveTo>
                          <a:lnTo>
                            <a:pt x="63" y="30"/>
                          </a:lnTo>
                          <a:lnTo>
                            <a:pt x="0" y="5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0" name="Freeform 48">
                      <a:extLst>
                        <a:ext uri="{FF2B5EF4-FFF2-40B4-BE49-F238E27FC236}">
                          <a16:creationId xmlns:a16="http://schemas.microsoft.com/office/drawing/2014/main" id="{A2CF3205-A032-97DC-82DF-C6E3A1D5F60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573" y="3710"/>
                      <a:ext cx="168" cy="57"/>
                    </a:xfrm>
                    <a:custGeom>
                      <a:avLst/>
                      <a:gdLst>
                        <a:gd name="T0" fmla="*/ 167 w 168"/>
                        <a:gd name="T1" fmla="*/ 0 h 57"/>
                        <a:gd name="T2" fmla="*/ 91 w 168"/>
                        <a:gd name="T3" fmla="*/ 21 h 57"/>
                        <a:gd name="T4" fmla="*/ 44 w 168"/>
                        <a:gd name="T5" fmla="*/ 39 h 57"/>
                        <a:gd name="T6" fmla="*/ 0 w 168"/>
                        <a:gd name="T7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68" h="57">
                          <a:moveTo>
                            <a:pt x="167" y="0"/>
                          </a:moveTo>
                          <a:lnTo>
                            <a:pt x="91" y="21"/>
                          </a:lnTo>
                          <a:lnTo>
                            <a:pt x="44" y="39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8728" name="Group 56">
                    <a:extLst>
                      <a:ext uri="{FF2B5EF4-FFF2-40B4-BE49-F238E27FC236}">
                        <a16:creationId xmlns:a16="http://schemas.microsoft.com/office/drawing/2014/main" id="{C8435413-229D-032E-B5B9-6A862F85D5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491" y="3694"/>
                    <a:ext cx="268" cy="73"/>
                    <a:chOff x="4491" y="3694"/>
                    <a:chExt cx="268" cy="73"/>
                  </a:xfrm>
                </p:grpSpPr>
                <p:sp>
                  <p:nvSpPr>
                    <p:cNvPr id="28722" name="Line 50">
                      <a:extLst>
                        <a:ext uri="{FF2B5EF4-FFF2-40B4-BE49-F238E27FC236}">
                          <a16:creationId xmlns:a16="http://schemas.microsoft.com/office/drawing/2014/main" id="{B21ECC2C-4CDB-371E-948D-94C796E199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635" y="3694"/>
                      <a:ext cx="124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3" name="Line 51">
                      <a:extLst>
                        <a:ext uri="{FF2B5EF4-FFF2-40B4-BE49-F238E27FC236}">
                          <a16:creationId xmlns:a16="http://schemas.microsoft.com/office/drawing/2014/main" id="{6F372246-4BDE-6A01-4838-50A5C4DC93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99" y="3708"/>
                      <a:ext cx="114" cy="1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4" name="Line 52">
                      <a:extLst>
                        <a:ext uri="{FF2B5EF4-FFF2-40B4-BE49-F238E27FC236}">
                          <a16:creationId xmlns:a16="http://schemas.microsoft.com/office/drawing/2014/main" id="{D478B25B-6B8A-7720-2B6D-6B19A18984C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67" y="3716"/>
                      <a:ext cx="108" cy="18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5" name="Line 53">
                      <a:extLst>
                        <a:ext uri="{FF2B5EF4-FFF2-40B4-BE49-F238E27FC236}">
                          <a16:creationId xmlns:a16="http://schemas.microsoft.com/office/drawing/2014/main" id="{EB7B4E5D-F463-E6A9-416E-00D4B9171A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44" y="3729"/>
                      <a:ext cx="103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6" name="Line 54">
                      <a:extLst>
                        <a:ext uri="{FF2B5EF4-FFF2-40B4-BE49-F238E27FC236}">
                          <a16:creationId xmlns:a16="http://schemas.microsoft.com/office/drawing/2014/main" id="{DC0D1E25-9840-83BF-5E43-629A421B18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509" y="3736"/>
                      <a:ext cx="10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727" name="Line 55">
                      <a:extLst>
                        <a:ext uri="{FF2B5EF4-FFF2-40B4-BE49-F238E27FC236}">
                          <a16:creationId xmlns:a16="http://schemas.microsoft.com/office/drawing/2014/main" id="{430B2D4A-36F8-ADAD-BEAE-059449619A6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4491" y="3750"/>
                      <a:ext cx="108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  <p:sp>
            <p:nvSpPr>
              <p:cNvPr id="28731" name="Freeform 59">
                <a:extLst>
                  <a:ext uri="{FF2B5EF4-FFF2-40B4-BE49-F238E27FC236}">
                    <a16:creationId xmlns:a16="http://schemas.microsoft.com/office/drawing/2014/main" id="{3C993078-EA51-09D6-ACB9-0D7C0DEF5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" y="3758"/>
                <a:ext cx="211" cy="62"/>
              </a:xfrm>
              <a:custGeom>
                <a:avLst/>
                <a:gdLst>
                  <a:gd name="T0" fmla="*/ 210 w 211"/>
                  <a:gd name="T1" fmla="*/ 17 h 62"/>
                  <a:gd name="T2" fmla="*/ 207 w 211"/>
                  <a:gd name="T3" fmla="*/ 29 h 62"/>
                  <a:gd name="T4" fmla="*/ 199 w 211"/>
                  <a:gd name="T5" fmla="*/ 40 h 62"/>
                  <a:gd name="T6" fmla="*/ 187 w 211"/>
                  <a:gd name="T7" fmla="*/ 49 h 62"/>
                  <a:gd name="T8" fmla="*/ 168 w 211"/>
                  <a:gd name="T9" fmla="*/ 56 h 62"/>
                  <a:gd name="T10" fmla="*/ 144 w 211"/>
                  <a:gd name="T11" fmla="*/ 60 h 62"/>
                  <a:gd name="T12" fmla="*/ 121 w 211"/>
                  <a:gd name="T13" fmla="*/ 61 h 62"/>
                  <a:gd name="T14" fmla="*/ 93 w 211"/>
                  <a:gd name="T15" fmla="*/ 59 h 62"/>
                  <a:gd name="T16" fmla="*/ 70 w 211"/>
                  <a:gd name="T17" fmla="*/ 51 h 62"/>
                  <a:gd name="T18" fmla="*/ 53 w 211"/>
                  <a:gd name="T19" fmla="*/ 40 h 62"/>
                  <a:gd name="T20" fmla="*/ 48 w 211"/>
                  <a:gd name="T21" fmla="*/ 27 h 62"/>
                  <a:gd name="T22" fmla="*/ 36 w 211"/>
                  <a:gd name="T23" fmla="*/ 17 h 62"/>
                  <a:gd name="T24" fmla="*/ 20 w 211"/>
                  <a:gd name="T25" fmla="*/ 7 h 62"/>
                  <a:gd name="T26" fmla="*/ 0 w 211"/>
                  <a:gd name="T2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1" h="62">
                    <a:moveTo>
                      <a:pt x="210" y="17"/>
                    </a:moveTo>
                    <a:lnTo>
                      <a:pt x="207" y="29"/>
                    </a:lnTo>
                    <a:lnTo>
                      <a:pt x="199" y="40"/>
                    </a:lnTo>
                    <a:lnTo>
                      <a:pt x="187" y="49"/>
                    </a:lnTo>
                    <a:lnTo>
                      <a:pt x="168" y="56"/>
                    </a:lnTo>
                    <a:lnTo>
                      <a:pt x="144" y="60"/>
                    </a:lnTo>
                    <a:lnTo>
                      <a:pt x="121" y="61"/>
                    </a:lnTo>
                    <a:lnTo>
                      <a:pt x="93" y="59"/>
                    </a:lnTo>
                    <a:lnTo>
                      <a:pt x="70" y="51"/>
                    </a:lnTo>
                    <a:lnTo>
                      <a:pt x="53" y="40"/>
                    </a:lnTo>
                    <a:lnTo>
                      <a:pt x="48" y="27"/>
                    </a:lnTo>
                    <a:lnTo>
                      <a:pt x="36" y="17"/>
                    </a:lnTo>
                    <a:lnTo>
                      <a:pt x="20" y="7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8732" name="Freeform 60">
                <a:extLst>
                  <a:ext uri="{FF2B5EF4-FFF2-40B4-BE49-F238E27FC236}">
                    <a16:creationId xmlns:a16="http://schemas.microsoft.com/office/drawing/2014/main" id="{0DFB2484-C495-66A7-5813-5C41370E1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7"/>
                <a:ext cx="917" cy="452"/>
              </a:xfrm>
              <a:custGeom>
                <a:avLst/>
                <a:gdLst>
                  <a:gd name="T0" fmla="*/ 744 w 917"/>
                  <a:gd name="T1" fmla="*/ 91 h 452"/>
                  <a:gd name="T2" fmla="*/ 723 w 917"/>
                  <a:gd name="T3" fmla="*/ 60 h 452"/>
                  <a:gd name="T4" fmla="*/ 708 w 917"/>
                  <a:gd name="T5" fmla="*/ 41 h 452"/>
                  <a:gd name="T6" fmla="*/ 703 w 917"/>
                  <a:gd name="T7" fmla="*/ 34 h 452"/>
                  <a:gd name="T8" fmla="*/ 695 w 917"/>
                  <a:gd name="T9" fmla="*/ 30 h 452"/>
                  <a:gd name="T10" fmla="*/ 690 w 917"/>
                  <a:gd name="T11" fmla="*/ 27 h 452"/>
                  <a:gd name="T12" fmla="*/ 680 w 917"/>
                  <a:gd name="T13" fmla="*/ 26 h 452"/>
                  <a:gd name="T14" fmla="*/ 564 w 917"/>
                  <a:gd name="T15" fmla="*/ 15 h 452"/>
                  <a:gd name="T16" fmla="*/ 440 w 917"/>
                  <a:gd name="T17" fmla="*/ 4 h 452"/>
                  <a:gd name="T18" fmla="*/ 327 w 917"/>
                  <a:gd name="T19" fmla="*/ 0 h 452"/>
                  <a:gd name="T20" fmla="*/ 263 w 917"/>
                  <a:gd name="T21" fmla="*/ 0 h 452"/>
                  <a:gd name="T22" fmla="*/ 130 w 917"/>
                  <a:gd name="T23" fmla="*/ 3 h 452"/>
                  <a:gd name="T24" fmla="*/ 33 w 917"/>
                  <a:gd name="T25" fmla="*/ 6 h 452"/>
                  <a:gd name="T26" fmla="*/ 19 w 917"/>
                  <a:gd name="T27" fmla="*/ 6 h 452"/>
                  <a:gd name="T28" fmla="*/ 10 w 917"/>
                  <a:gd name="T29" fmla="*/ 8 h 452"/>
                  <a:gd name="T30" fmla="*/ 5 w 917"/>
                  <a:gd name="T31" fmla="*/ 11 h 452"/>
                  <a:gd name="T32" fmla="*/ 1 w 917"/>
                  <a:gd name="T33" fmla="*/ 14 h 452"/>
                  <a:gd name="T34" fmla="*/ 0 w 917"/>
                  <a:gd name="T35" fmla="*/ 18 h 452"/>
                  <a:gd name="T36" fmla="*/ 6 w 917"/>
                  <a:gd name="T37" fmla="*/ 30 h 452"/>
                  <a:gd name="T38" fmla="*/ 24 w 917"/>
                  <a:gd name="T39" fmla="*/ 71 h 452"/>
                  <a:gd name="T40" fmla="*/ 37 w 917"/>
                  <a:gd name="T41" fmla="*/ 101 h 452"/>
                  <a:gd name="T42" fmla="*/ 68 w 917"/>
                  <a:gd name="T43" fmla="*/ 169 h 452"/>
                  <a:gd name="T44" fmla="*/ 88 w 917"/>
                  <a:gd name="T45" fmla="*/ 211 h 452"/>
                  <a:gd name="T46" fmla="*/ 143 w 917"/>
                  <a:gd name="T47" fmla="*/ 310 h 452"/>
                  <a:gd name="T48" fmla="*/ 196 w 917"/>
                  <a:gd name="T49" fmla="*/ 389 h 452"/>
                  <a:gd name="T50" fmla="*/ 206 w 917"/>
                  <a:gd name="T51" fmla="*/ 404 h 452"/>
                  <a:gd name="T52" fmla="*/ 211 w 917"/>
                  <a:gd name="T53" fmla="*/ 412 h 452"/>
                  <a:gd name="T54" fmla="*/ 217 w 917"/>
                  <a:gd name="T55" fmla="*/ 421 h 452"/>
                  <a:gd name="T56" fmla="*/ 223 w 917"/>
                  <a:gd name="T57" fmla="*/ 425 h 452"/>
                  <a:gd name="T58" fmla="*/ 232 w 917"/>
                  <a:gd name="T59" fmla="*/ 431 h 452"/>
                  <a:gd name="T60" fmla="*/ 241 w 917"/>
                  <a:gd name="T61" fmla="*/ 433 h 452"/>
                  <a:gd name="T62" fmla="*/ 258 w 917"/>
                  <a:gd name="T63" fmla="*/ 435 h 452"/>
                  <a:gd name="T64" fmla="*/ 290 w 917"/>
                  <a:gd name="T65" fmla="*/ 436 h 452"/>
                  <a:gd name="T66" fmla="*/ 342 w 917"/>
                  <a:gd name="T67" fmla="*/ 436 h 452"/>
                  <a:gd name="T68" fmla="*/ 386 w 917"/>
                  <a:gd name="T69" fmla="*/ 438 h 452"/>
                  <a:gd name="T70" fmla="*/ 444 w 917"/>
                  <a:gd name="T71" fmla="*/ 443 h 452"/>
                  <a:gd name="T72" fmla="*/ 504 w 917"/>
                  <a:gd name="T73" fmla="*/ 448 h 452"/>
                  <a:gd name="T74" fmla="*/ 545 w 917"/>
                  <a:gd name="T75" fmla="*/ 451 h 452"/>
                  <a:gd name="T76" fmla="*/ 595 w 917"/>
                  <a:gd name="T77" fmla="*/ 451 h 452"/>
                  <a:gd name="T78" fmla="*/ 605 w 917"/>
                  <a:gd name="T79" fmla="*/ 448 h 452"/>
                  <a:gd name="T80" fmla="*/ 888 w 917"/>
                  <a:gd name="T81" fmla="*/ 358 h 452"/>
                  <a:gd name="T82" fmla="*/ 902 w 917"/>
                  <a:gd name="T83" fmla="*/ 352 h 452"/>
                  <a:gd name="T84" fmla="*/ 912 w 917"/>
                  <a:gd name="T85" fmla="*/ 346 h 452"/>
                  <a:gd name="T86" fmla="*/ 916 w 917"/>
                  <a:gd name="T87" fmla="*/ 339 h 452"/>
                  <a:gd name="T88" fmla="*/ 916 w 917"/>
                  <a:gd name="T89" fmla="*/ 331 h 452"/>
                  <a:gd name="T90" fmla="*/ 912 w 917"/>
                  <a:gd name="T91" fmla="*/ 324 h 452"/>
                  <a:gd name="T92" fmla="*/ 831 w 917"/>
                  <a:gd name="T93" fmla="*/ 213 h 452"/>
                  <a:gd name="T94" fmla="*/ 780 w 917"/>
                  <a:gd name="T95" fmla="*/ 142 h 452"/>
                  <a:gd name="T96" fmla="*/ 744 w 917"/>
                  <a:gd name="T97" fmla="*/ 9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7" h="452">
                    <a:moveTo>
                      <a:pt x="744" y="91"/>
                    </a:moveTo>
                    <a:lnTo>
                      <a:pt x="723" y="60"/>
                    </a:lnTo>
                    <a:lnTo>
                      <a:pt x="708" y="41"/>
                    </a:lnTo>
                    <a:lnTo>
                      <a:pt x="703" y="34"/>
                    </a:lnTo>
                    <a:lnTo>
                      <a:pt x="695" y="30"/>
                    </a:lnTo>
                    <a:lnTo>
                      <a:pt x="690" y="27"/>
                    </a:lnTo>
                    <a:lnTo>
                      <a:pt x="680" y="26"/>
                    </a:lnTo>
                    <a:lnTo>
                      <a:pt x="564" y="15"/>
                    </a:lnTo>
                    <a:lnTo>
                      <a:pt x="440" y="4"/>
                    </a:lnTo>
                    <a:lnTo>
                      <a:pt x="327" y="0"/>
                    </a:lnTo>
                    <a:lnTo>
                      <a:pt x="263" y="0"/>
                    </a:lnTo>
                    <a:lnTo>
                      <a:pt x="130" y="3"/>
                    </a:lnTo>
                    <a:lnTo>
                      <a:pt x="33" y="6"/>
                    </a:lnTo>
                    <a:lnTo>
                      <a:pt x="19" y="6"/>
                    </a:lnTo>
                    <a:lnTo>
                      <a:pt x="10" y="8"/>
                    </a:lnTo>
                    <a:lnTo>
                      <a:pt x="5" y="11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24" y="71"/>
                    </a:lnTo>
                    <a:lnTo>
                      <a:pt x="37" y="101"/>
                    </a:lnTo>
                    <a:lnTo>
                      <a:pt x="68" y="169"/>
                    </a:lnTo>
                    <a:lnTo>
                      <a:pt x="88" y="211"/>
                    </a:lnTo>
                    <a:lnTo>
                      <a:pt x="143" y="310"/>
                    </a:lnTo>
                    <a:lnTo>
                      <a:pt x="196" y="389"/>
                    </a:lnTo>
                    <a:lnTo>
                      <a:pt x="206" y="404"/>
                    </a:lnTo>
                    <a:lnTo>
                      <a:pt x="211" y="412"/>
                    </a:lnTo>
                    <a:lnTo>
                      <a:pt x="217" y="421"/>
                    </a:lnTo>
                    <a:lnTo>
                      <a:pt x="223" y="425"/>
                    </a:lnTo>
                    <a:lnTo>
                      <a:pt x="232" y="431"/>
                    </a:lnTo>
                    <a:lnTo>
                      <a:pt x="241" y="433"/>
                    </a:lnTo>
                    <a:lnTo>
                      <a:pt x="258" y="435"/>
                    </a:lnTo>
                    <a:lnTo>
                      <a:pt x="290" y="436"/>
                    </a:lnTo>
                    <a:lnTo>
                      <a:pt x="342" y="436"/>
                    </a:lnTo>
                    <a:lnTo>
                      <a:pt x="386" y="438"/>
                    </a:lnTo>
                    <a:lnTo>
                      <a:pt x="444" y="443"/>
                    </a:lnTo>
                    <a:lnTo>
                      <a:pt x="504" y="448"/>
                    </a:lnTo>
                    <a:lnTo>
                      <a:pt x="545" y="451"/>
                    </a:lnTo>
                    <a:lnTo>
                      <a:pt x="595" y="451"/>
                    </a:lnTo>
                    <a:lnTo>
                      <a:pt x="605" y="448"/>
                    </a:lnTo>
                    <a:lnTo>
                      <a:pt x="888" y="358"/>
                    </a:lnTo>
                    <a:lnTo>
                      <a:pt x="902" y="352"/>
                    </a:lnTo>
                    <a:lnTo>
                      <a:pt x="912" y="346"/>
                    </a:lnTo>
                    <a:lnTo>
                      <a:pt x="916" y="339"/>
                    </a:lnTo>
                    <a:lnTo>
                      <a:pt x="916" y="331"/>
                    </a:lnTo>
                    <a:lnTo>
                      <a:pt x="912" y="324"/>
                    </a:lnTo>
                    <a:lnTo>
                      <a:pt x="831" y="213"/>
                    </a:lnTo>
                    <a:lnTo>
                      <a:pt x="780" y="142"/>
                    </a:lnTo>
                    <a:lnTo>
                      <a:pt x="744" y="91"/>
                    </a:lnTo>
                  </a:path>
                </a:pathLst>
              </a:custGeom>
              <a:solidFill>
                <a:srgbClr val="C0C0C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8733" name="Freeform 61">
                <a:extLst>
                  <a:ext uri="{FF2B5EF4-FFF2-40B4-BE49-F238E27FC236}">
                    <a16:creationId xmlns:a16="http://schemas.microsoft.com/office/drawing/2014/main" id="{C0AE9EAB-CE0A-3976-5147-E635BD7DF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" y="3372"/>
                <a:ext cx="546" cy="343"/>
              </a:xfrm>
              <a:custGeom>
                <a:avLst/>
                <a:gdLst>
                  <a:gd name="T0" fmla="*/ 421 w 546"/>
                  <a:gd name="T1" fmla="*/ 102 h 343"/>
                  <a:gd name="T2" fmla="*/ 382 w 546"/>
                  <a:gd name="T3" fmla="*/ 53 h 343"/>
                  <a:gd name="T4" fmla="*/ 346 w 546"/>
                  <a:gd name="T5" fmla="*/ 9 h 343"/>
                  <a:gd name="T6" fmla="*/ 342 w 546"/>
                  <a:gd name="T7" fmla="*/ 7 h 343"/>
                  <a:gd name="T8" fmla="*/ 335 w 546"/>
                  <a:gd name="T9" fmla="*/ 7 h 343"/>
                  <a:gd name="T10" fmla="*/ 324 w 546"/>
                  <a:gd name="T11" fmla="*/ 6 h 343"/>
                  <a:gd name="T12" fmla="*/ 168 w 546"/>
                  <a:gd name="T13" fmla="*/ 0 h 343"/>
                  <a:gd name="T14" fmla="*/ 16 w 546"/>
                  <a:gd name="T15" fmla="*/ 0 h 343"/>
                  <a:gd name="T16" fmla="*/ 7 w 546"/>
                  <a:gd name="T17" fmla="*/ 1 h 343"/>
                  <a:gd name="T18" fmla="*/ 3 w 546"/>
                  <a:gd name="T19" fmla="*/ 2 h 343"/>
                  <a:gd name="T20" fmla="*/ 0 w 546"/>
                  <a:gd name="T21" fmla="*/ 7 h 343"/>
                  <a:gd name="T22" fmla="*/ 12 w 546"/>
                  <a:gd name="T23" fmla="*/ 38 h 343"/>
                  <a:gd name="T24" fmla="*/ 36 w 546"/>
                  <a:gd name="T25" fmla="*/ 64 h 343"/>
                  <a:gd name="T26" fmla="*/ 76 w 546"/>
                  <a:gd name="T27" fmla="*/ 113 h 343"/>
                  <a:gd name="T28" fmla="*/ 153 w 546"/>
                  <a:gd name="T29" fmla="*/ 198 h 343"/>
                  <a:gd name="T30" fmla="*/ 221 w 546"/>
                  <a:gd name="T31" fmla="*/ 271 h 343"/>
                  <a:gd name="T32" fmla="*/ 238 w 546"/>
                  <a:gd name="T33" fmla="*/ 299 h 343"/>
                  <a:gd name="T34" fmla="*/ 248 w 546"/>
                  <a:gd name="T35" fmla="*/ 317 h 343"/>
                  <a:gd name="T36" fmla="*/ 259 w 546"/>
                  <a:gd name="T37" fmla="*/ 328 h 343"/>
                  <a:gd name="T38" fmla="*/ 270 w 546"/>
                  <a:gd name="T39" fmla="*/ 336 h 343"/>
                  <a:gd name="T40" fmla="*/ 277 w 546"/>
                  <a:gd name="T41" fmla="*/ 340 h 343"/>
                  <a:gd name="T42" fmla="*/ 282 w 546"/>
                  <a:gd name="T43" fmla="*/ 342 h 343"/>
                  <a:gd name="T44" fmla="*/ 292 w 546"/>
                  <a:gd name="T45" fmla="*/ 342 h 343"/>
                  <a:gd name="T46" fmla="*/ 301 w 546"/>
                  <a:gd name="T47" fmla="*/ 341 h 343"/>
                  <a:gd name="T48" fmla="*/ 316 w 546"/>
                  <a:gd name="T49" fmla="*/ 337 h 343"/>
                  <a:gd name="T50" fmla="*/ 333 w 546"/>
                  <a:gd name="T51" fmla="*/ 331 h 343"/>
                  <a:gd name="T52" fmla="*/ 349 w 546"/>
                  <a:gd name="T53" fmla="*/ 324 h 343"/>
                  <a:gd name="T54" fmla="*/ 367 w 546"/>
                  <a:gd name="T55" fmla="*/ 317 h 343"/>
                  <a:gd name="T56" fmla="*/ 384 w 546"/>
                  <a:gd name="T57" fmla="*/ 311 h 343"/>
                  <a:gd name="T58" fmla="*/ 537 w 546"/>
                  <a:gd name="T59" fmla="*/ 281 h 343"/>
                  <a:gd name="T60" fmla="*/ 543 w 546"/>
                  <a:gd name="T61" fmla="*/ 279 h 343"/>
                  <a:gd name="T62" fmla="*/ 545 w 546"/>
                  <a:gd name="T63" fmla="*/ 276 h 343"/>
                  <a:gd name="T64" fmla="*/ 544 w 546"/>
                  <a:gd name="T65" fmla="*/ 273 h 343"/>
                  <a:gd name="T66" fmla="*/ 541 w 546"/>
                  <a:gd name="T67" fmla="*/ 269 h 343"/>
                  <a:gd name="T68" fmla="*/ 421 w 546"/>
                  <a:gd name="T69" fmla="*/ 102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6" h="343">
                    <a:moveTo>
                      <a:pt x="421" y="102"/>
                    </a:moveTo>
                    <a:lnTo>
                      <a:pt x="382" y="53"/>
                    </a:lnTo>
                    <a:lnTo>
                      <a:pt x="346" y="9"/>
                    </a:lnTo>
                    <a:lnTo>
                      <a:pt x="342" y="7"/>
                    </a:lnTo>
                    <a:lnTo>
                      <a:pt x="335" y="7"/>
                    </a:lnTo>
                    <a:lnTo>
                      <a:pt x="324" y="6"/>
                    </a:lnTo>
                    <a:lnTo>
                      <a:pt x="168" y="0"/>
                    </a:lnTo>
                    <a:lnTo>
                      <a:pt x="16" y="0"/>
                    </a:lnTo>
                    <a:lnTo>
                      <a:pt x="7" y="1"/>
                    </a:lnTo>
                    <a:lnTo>
                      <a:pt x="3" y="2"/>
                    </a:lnTo>
                    <a:lnTo>
                      <a:pt x="0" y="7"/>
                    </a:lnTo>
                    <a:lnTo>
                      <a:pt x="12" y="38"/>
                    </a:lnTo>
                    <a:lnTo>
                      <a:pt x="36" y="64"/>
                    </a:lnTo>
                    <a:lnTo>
                      <a:pt x="76" y="113"/>
                    </a:lnTo>
                    <a:lnTo>
                      <a:pt x="153" y="198"/>
                    </a:lnTo>
                    <a:lnTo>
                      <a:pt x="221" y="271"/>
                    </a:lnTo>
                    <a:lnTo>
                      <a:pt x="238" y="299"/>
                    </a:lnTo>
                    <a:lnTo>
                      <a:pt x="248" y="317"/>
                    </a:lnTo>
                    <a:lnTo>
                      <a:pt x="259" y="328"/>
                    </a:lnTo>
                    <a:lnTo>
                      <a:pt x="270" y="336"/>
                    </a:lnTo>
                    <a:lnTo>
                      <a:pt x="277" y="340"/>
                    </a:lnTo>
                    <a:lnTo>
                      <a:pt x="282" y="342"/>
                    </a:lnTo>
                    <a:lnTo>
                      <a:pt x="292" y="342"/>
                    </a:lnTo>
                    <a:lnTo>
                      <a:pt x="301" y="341"/>
                    </a:lnTo>
                    <a:lnTo>
                      <a:pt x="316" y="337"/>
                    </a:lnTo>
                    <a:lnTo>
                      <a:pt x="333" y="331"/>
                    </a:lnTo>
                    <a:lnTo>
                      <a:pt x="349" y="324"/>
                    </a:lnTo>
                    <a:lnTo>
                      <a:pt x="367" y="317"/>
                    </a:lnTo>
                    <a:lnTo>
                      <a:pt x="384" y="311"/>
                    </a:lnTo>
                    <a:lnTo>
                      <a:pt x="537" y="281"/>
                    </a:lnTo>
                    <a:lnTo>
                      <a:pt x="543" y="279"/>
                    </a:lnTo>
                    <a:lnTo>
                      <a:pt x="545" y="276"/>
                    </a:lnTo>
                    <a:lnTo>
                      <a:pt x="544" y="273"/>
                    </a:lnTo>
                    <a:lnTo>
                      <a:pt x="541" y="269"/>
                    </a:lnTo>
                    <a:lnTo>
                      <a:pt x="421" y="102"/>
                    </a:lnTo>
                  </a:path>
                </a:pathLst>
              </a:custGeom>
              <a:solidFill>
                <a:srgbClr val="005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28736" name="Group 64">
                <a:extLst>
                  <a:ext uri="{FF2B5EF4-FFF2-40B4-BE49-F238E27FC236}">
                    <a16:creationId xmlns:a16="http://schemas.microsoft.com/office/drawing/2014/main" id="{AD9D4F2C-4205-4FBE-D689-F67F6FBD6D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65" y="3727"/>
                <a:ext cx="143" cy="192"/>
                <a:chOff x="3765" y="3727"/>
                <a:chExt cx="143" cy="192"/>
              </a:xfrm>
            </p:grpSpPr>
            <p:sp>
              <p:nvSpPr>
                <p:cNvPr id="28734" name="Freeform 62">
                  <a:extLst>
                    <a:ext uri="{FF2B5EF4-FFF2-40B4-BE49-F238E27FC236}">
                      <a16:creationId xmlns:a16="http://schemas.microsoft.com/office/drawing/2014/main" id="{AF874DBE-47B7-EEC2-94E3-31C259FC25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5" y="3731"/>
                  <a:ext cx="135" cy="188"/>
                </a:xfrm>
                <a:custGeom>
                  <a:avLst/>
                  <a:gdLst>
                    <a:gd name="T0" fmla="*/ 134 w 135"/>
                    <a:gd name="T1" fmla="*/ 0 h 188"/>
                    <a:gd name="T2" fmla="*/ 129 w 135"/>
                    <a:gd name="T3" fmla="*/ 13 h 188"/>
                    <a:gd name="T4" fmla="*/ 123 w 135"/>
                    <a:gd name="T5" fmla="*/ 22 h 188"/>
                    <a:gd name="T6" fmla="*/ 112 w 135"/>
                    <a:gd name="T7" fmla="*/ 30 h 188"/>
                    <a:gd name="T8" fmla="*/ 94 w 135"/>
                    <a:gd name="T9" fmla="*/ 36 h 188"/>
                    <a:gd name="T10" fmla="*/ 72 w 135"/>
                    <a:gd name="T11" fmla="*/ 40 h 188"/>
                    <a:gd name="T12" fmla="*/ 55 w 135"/>
                    <a:gd name="T13" fmla="*/ 47 h 188"/>
                    <a:gd name="T14" fmla="*/ 41 w 135"/>
                    <a:gd name="T15" fmla="*/ 56 h 188"/>
                    <a:gd name="T16" fmla="*/ 27 w 135"/>
                    <a:gd name="T17" fmla="*/ 71 h 188"/>
                    <a:gd name="T18" fmla="*/ 21 w 135"/>
                    <a:gd name="T19" fmla="*/ 84 h 188"/>
                    <a:gd name="T20" fmla="*/ 26 w 135"/>
                    <a:gd name="T21" fmla="*/ 93 h 188"/>
                    <a:gd name="T22" fmla="*/ 41 w 135"/>
                    <a:gd name="T23" fmla="*/ 102 h 188"/>
                    <a:gd name="T24" fmla="*/ 54 w 135"/>
                    <a:gd name="T25" fmla="*/ 111 h 188"/>
                    <a:gd name="T26" fmla="*/ 63 w 135"/>
                    <a:gd name="T27" fmla="*/ 119 h 188"/>
                    <a:gd name="T28" fmla="*/ 70 w 135"/>
                    <a:gd name="T29" fmla="*/ 130 h 188"/>
                    <a:gd name="T30" fmla="*/ 74 w 135"/>
                    <a:gd name="T31" fmla="*/ 143 h 188"/>
                    <a:gd name="T32" fmla="*/ 67 w 135"/>
                    <a:gd name="T33" fmla="*/ 155 h 188"/>
                    <a:gd name="T34" fmla="*/ 57 w 135"/>
                    <a:gd name="T35" fmla="*/ 162 h 188"/>
                    <a:gd name="T36" fmla="*/ 38 w 135"/>
                    <a:gd name="T37" fmla="*/ 173 h 188"/>
                    <a:gd name="T38" fmla="*/ 21 w 135"/>
                    <a:gd name="T39" fmla="*/ 179 h 188"/>
                    <a:gd name="T40" fmla="*/ 0 w 135"/>
                    <a:gd name="T41" fmla="*/ 187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5" h="188">
                      <a:moveTo>
                        <a:pt x="134" y="0"/>
                      </a:moveTo>
                      <a:lnTo>
                        <a:pt x="129" y="13"/>
                      </a:lnTo>
                      <a:lnTo>
                        <a:pt x="123" y="22"/>
                      </a:lnTo>
                      <a:lnTo>
                        <a:pt x="112" y="30"/>
                      </a:lnTo>
                      <a:lnTo>
                        <a:pt x="94" y="36"/>
                      </a:lnTo>
                      <a:lnTo>
                        <a:pt x="72" y="40"/>
                      </a:lnTo>
                      <a:lnTo>
                        <a:pt x="55" y="47"/>
                      </a:lnTo>
                      <a:lnTo>
                        <a:pt x="41" y="56"/>
                      </a:lnTo>
                      <a:lnTo>
                        <a:pt x="27" y="71"/>
                      </a:lnTo>
                      <a:lnTo>
                        <a:pt x="21" y="84"/>
                      </a:lnTo>
                      <a:lnTo>
                        <a:pt x="26" y="93"/>
                      </a:lnTo>
                      <a:lnTo>
                        <a:pt x="41" y="102"/>
                      </a:lnTo>
                      <a:lnTo>
                        <a:pt x="54" y="111"/>
                      </a:lnTo>
                      <a:lnTo>
                        <a:pt x="63" y="119"/>
                      </a:lnTo>
                      <a:lnTo>
                        <a:pt x="70" y="130"/>
                      </a:lnTo>
                      <a:lnTo>
                        <a:pt x="74" y="143"/>
                      </a:lnTo>
                      <a:lnTo>
                        <a:pt x="67" y="155"/>
                      </a:lnTo>
                      <a:lnTo>
                        <a:pt x="57" y="162"/>
                      </a:lnTo>
                      <a:lnTo>
                        <a:pt x="38" y="173"/>
                      </a:lnTo>
                      <a:lnTo>
                        <a:pt x="21" y="179"/>
                      </a:lnTo>
                      <a:lnTo>
                        <a:pt x="0" y="187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28735" name="Oval 63">
                  <a:extLst>
                    <a:ext uri="{FF2B5EF4-FFF2-40B4-BE49-F238E27FC236}">
                      <a16:creationId xmlns:a16="http://schemas.microsoft.com/office/drawing/2014/main" id="{AF78DA5A-A11C-AD52-406B-72F4A45A5D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7" y="3727"/>
                  <a:ext cx="11" cy="1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28756" name="Group 84">
            <a:extLst>
              <a:ext uri="{FF2B5EF4-FFF2-40B4-BE49-F238E27FC236}">
                <a16:creationId xmlns:a16="http://schemas.microsoft.com/office/drawing/2014/main" id="{DB0B3750-1472-C6A7-A5F9-B14C6A50A059}"/>
              </a:ext>
            </a:extLst>
          </p:cNvPr>
          <p:cNvGrpSpPr>
            <a:grpSpLocks/>
          </p:cNvGrpSpPr>
          <p:nvPr/>
        </p:nvGrpSpPr>
        <p:grpSpPr bwMode="auto">
          <a:xfrm>
            <a:off x="2297113" y="5399088"/>
            <a:ext cx="420687" cy="546100"/>
            <a:chOff x="1447" y="3401"/>
            <a:chExt cx="265" cy="344"/>
          </a:xfrm>
        </p:grpSpPr>
        <p:sp>
          <p:nvSpPr>
            <p:cNvPr id="28739" name="Rectangle 67">
              <a:extLst>
                <a:ext uri="{FF2B5EF4-FFF2-40B4-BE49-F238E27FC236}">
                  <a16:creationId xmlns:a16="http://schemas.microsoft.com/office/drawing/2014/main" id="{FDE470CD-B23E-5D00-377F-9F9D27688F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67" y="3401"/>
              <a:ext cx="201" cy="274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0" name="Oval 68">
              <a:extLst>
                <a:ext uri="{FF2B5EF4-FFF2-40B4-BE49-F238E27FC236}">
                  <a16:creationId xmlns:a16="http://schemas.microsoft.com/office/drawing/2014/main" id="{32E5E0A1-90ED-FF92-DD17-DA8AB86420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04" y="3488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1" name="Oval 69">
              <a:extLst>
                <a:ext uri="{FF2B5EF4-FFF2-40B4-BE49-F238E27FC236}">
                  <a16:creationId xmlns:a16="http://schemas.microsoft.com/office/drawing/2014/main" id="{3FF92634-BE59-218F-5238-C49F13B9FF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92" y="3442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2" name="Oval 70">
              <a:extLst>
                <a:ext uri="{FF2B5EF4-FFF2-40B4-BE49-F238E27FC236}">
                  <a16:creationId xmlns:a16="http://schemas.microsoft.com/office/drawing/2014/main" id="{F9F01DB4-1687-99FB-2AFE-BEC38B5172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79" y="3554"/>
              <a:ext cx="34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3" name="Rectangle 71">
              <a:extLst>
                <a:ext uri="{FF2B5EF4-FFF2-40B4-BE49-F238E27FC236}">
                  <a16:creationId xmlns:a16="http://schemas.microsoft.com/office/drawing/2014/main" id="{DABE76D1-A5AE-7E74-EAFB-F67915B365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47" y="3532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4" name="Rectangle 72">
              <a:extLst>
                <a:ext uri="{FF2B5EF4-FFF2-40B4-BE49-F238E27FC236}">
                  <a16:creationId xmlns:a16="http://schemas.microsoft.com/office/drawing/2014/main" id="{F08EA8FB-CBCC-6537-04DF-8B8AF03DFA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80" y="3557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5" name="Line 73">
              <a:extLst>
                <a:ext uri="{FF2B5EF4-FFF2-40B4-BE49-F238E27FC236}">
                  <a16:creationId xmlns:a16="http://schemas.microsoft.com/office/drawing/2014/main" id="{9D1A8C7E-86D4-76A6-361A-8EBCE66507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0" y="3477"/>
              <a:ext cx="51" cy="1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6" name="Line 74">
              <a:extLst>
                <a:ext uri="{FF2B5EF4-FFF2-40B4-BE49-F238E27FC236}">
                  <a16:creationId xmlns:a16="http://schemas.microsoft.com/office/drawing/2014/main" id="{B06DA63D-7A57-9FBA-C8FE-8714D837D1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" y="3488"/>
              <a:ext cx="4" cy="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7" name="Line 75">
              <a:extLst>
                <a:ext uri="{FF2B5EF4-FFF2-40B4-BE49-F238E27FC236}">
                  <a16:creationId xmlns:a16="http://schemas.microsoft.com/office/drawing/2014/main" id="{F1E980C4-9289-627E-7408-35B980C19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65" y="3522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8" name="Line 76">
              <a:extLst>
                <a:ext uri="{FF2B5EF4-FFF2-40B4-BE49-F238E27FC236}">
                  <a16:creationId xmlns:a16="http://schemas.microsoft.com/office/drawing/2014/main" id="{D3CD0D26-41CD-DB82-9E90-0772D04752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9" y="3535"/>
              <a:ext cx="13" cy="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49" name="Rectangle 77">
              <a:extLst>
                <a:ext uri="{FF2B5EF4-FFF2-40B4-BE49-F238E27FC236}">
                  <a16:creationId xmlns:a16="http://schemas.microsoft.com/office/drawing/2014/main" id="{459AD3B0-F761-1049-580E-236249302A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20" y="3595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0" name="Rectangle 78">
              <a:extLst>
                <a:ext uri="{FF2B5EF4-FFF2-40B4-BE49-F238E27FC236}">
                  <a16:creationId xmlns:a16="http://schemas.microsoft.com/office/drawing/2014/main" id="{C1153D9B-629A-7BEA-08C5-C8F409708E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52" y="3620"/>
              <a:ext cx="9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1" name="Line 79">
              <a:extLst>
                <a:ext uri="{FF2B5EF4-FFF2-40B4-BE49-F238E27FC236}">
                  <a16:creationId xmlns:a16="http://schemas.microsoft.com/office/drawing/2014/main" id="{6E67144E-25A4-7FA0-239B-B49871D3A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9" y="3585"/>
              <a:ext cx="30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2" name="Line 80">
              <a:extLst>
                <a:ext uri="{FF2B5EF4-FFF2-40B4-BE49-F238E27FC236}">
                  <a16:creationId xmlns:a16="http://schemas.microsoft.com/office/drawing/2014/main" id="{8E5BA815-294E-7B46-6747-0B718C7231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3597"/>
              <a:ext cx="13" cy="2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3" name="Line 81">
              <a:extLst>
                <a:ext uri="{FF2B5EF4-FFF2-40B4-BE49-F238E27FC236}">
                  <a16:creationId xmlns:a16="http://schemas.microsoft.com/office/drawing/2014/main" id="{8BFCC99F-2A42-8C61-5C80-CD4F21E8DD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5" y="3663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4" name="Rectangle 82">
              <a:extLst>
                <a:ext uri="{FF2B5EF4-FFF2-40B4-BE49-F238E27FC236}">
                  <a16:creationId xmlns:a16="http://schemas.microsoft.com/office/drawing/2014/main" id="{D94F7E7A-3FDB-1843-C0F6-C270AD6D7C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651" y="3472"/>
              <a:ext cx="13" cy="273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755" name="Rectangle 83">
              <a:extLst>
                <a:ext uri="{FF2B5EF4-FFF2-40B4-BE49-F238E27FC236}">
                  <a16:creationId xmlns:a16="http://schemas.microsoft.com/office/drawing/2014/main" id="{B3E34FAF-8B5C-4631-406B-D43C40E716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704" y="3498"/>
              <a:ext cx="8" cy="1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8757" name="AutoShape 85">
            <a:extLst>
              <a:ext uri="{FF2B5EF4-FFF2-40B4-BE49-F238E27FC236}">
                <a16:creationId xmlns:a16="http://schemas.microsoft.com/office/drawing/2014/main" id="{D607238F-58B8-24C4-A345-E0DB42B1868E}"/>
              </a:ext>
            </a:extLst>
          </p:cNvPr>
          <p:cNvSpPr>
            <a:spLocks noChangeArrowheads="1"/>
          </p:cNvSpPr>
          <p:nvPr/>
        </p:nvSpPr>
        <p:spPr bwMode="auto">
          <a:xfrm rot="20160000">
            <a:off x="2851150" y="44386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58" name="AutoShape 86">
            <a:extLst>
              <a:ext uri="{FF2B5EF4-FFF2-40B4-BE49-F238E27FC236}">
                <a16:creationId xmlns:a16="http://schemas.microsoft.com/office/drawing/2014/main" id="{961D9C00-2553-AACC-052F-DD6C9B9F8630}"/>
              </a:ext>
            </a:extLst>
          </p:cNvPr>
          <p:cNvSpPr>
            <a:spLocks noChangeArrowheads="1"/>
          </p:cNvSpPr>
          <p:nvPr/>
        </p:nvSpPr>
        <p:spPr bwMode="auto">
          <a:xfrm rot="1020000">
            <a:off x="6076950" y="44132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5DF2C3C-775A-BA50-0CE5-1A0DE6252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you see is what I see?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C3BE61E-5108-EDB2-8096-7160FF6E16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8500" y="149860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Can be relaxed by location or representation</a:t>
            </a:r>
          </a:p>
        </p:txBody>
      </p:sp>
      <p:grpSp>
        <p:nvGrpSpPr>
          <p:cNvPr id="30728" name="Group 8">
            <a:extLst>
              <a:ext uri="{FF2B5EF4-FFF2-40B4-BE49-F238E27FC236}">
                <a16:creationId xmlns:a16="http://schemas.microsoft.com/office/drawing/2014/main" id="{20871716-55F2-B31C-5D65-C1ED563E7E55}"/>
              </a:ext>
            </a:extLst>
          </p:cNvPr>
          <p:cNvGrpSpPr>
            <a:grpSpLocks/>
          </p:cNvGrpSpPr>
          <p:nvPr/>
        </p:nvGrpSpPr>
        <p:grpSpPr bwMode="auto">
          <a:xfrm>
            <a:off x="6242050" y="2355850"/>
            <a:ext cx="1981200" cy="2425700"/>
            <a:chOff x="3932" y="1484"/>
            <a:chExt cx="1248" cy="1528"/>
          </a:xfrm>
        </p:grpSpPr>
        <p:sp>
          <p:nvSpPr>
            <p:cNvPr id="30724" name="Rectangle 4">
              <a:extLst>
                <a:ext uri="{FF2B5EF4-FFF2-40B4-BE49-F238E27FC236}">
                  <a16:creationId xmlns:a16="http://schemas.microsoft.com/office/drawing/2014/main" id="{FF48B06C-EC97-DF10-F33E-228948856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" y="1484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25" name="Rectangle 5">
              <a:extLst>
                <a:ext uri="{FF2B5EF4-FFF2-40B4-BE49-F238E27FC236}">
                  <a16:creationId xmlns:a16="http://schemas.microsoft.com/office/drawing/2014/main" id="{7CBE7444-E858-2C55-EDD9-6D7BFE3D7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2" y="1484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26" name="Rectangle 6">
              <a:extLst>
                <a:ext uri="{FF2B5EF4-FFF2-40B4-BE49-F238E27FC236}">
                  <a16:creationId xmlns:a16="http://schemas.microsoft.com/office/drawing/2014/main" id="{4FB5E2F4-6A16-7E4D-BF01-F802A72D4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" y="1828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27" name="Rectangle 7">
              <a:extLst>
                <a:ext uri="{FF2B5EF4-FFF2-40B4-BE49-F238E27FC236}">
                  <a16:creationId xmlns:a16="http://schemas.microsoft.com/office/drawing/2014/main" id="{566221DB-F92A-3E29-4753-298D2DB2E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" y="1509"/>
              <a:ext cx="1043" cy="1208"/>
            </a:xfrm>
            <a:prstGeom prst="rect">
              <a:avLst/>
            </a:prstGeom>
            <a:solidFill>
              <a:srgbClr val="00B7A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en-US" altLang="LID4096" sz="1200" b="1" u="sng"/>
                <a:t>Organization Chart</a:t>
              </a:r>
              <a:endParaRPr lang="en-US" altLang="LID4096" sz="1200"/>
            </a:p>
            <a:p>
              <a:endParaRPr lang="en-US" altLang="LID4096" sz="1200" b="1"/>
            </a:p>
            <a:p>
              <a:r>
                <a:rPr lang="en-US" altLang="LID4096" sz="1200" b="1"/>
                <a:t>President</a:t>
              </a:r>
            </a:p>
            <a:p>
              <a:r>
                <a:rPr lang="en-US" altLang="LID4096" sz="1200" b="1"/>
                <a:t>   Vice Pres. (Finance)</a:t>
              </a:r>
            </a:p>
            <a:p>
              <a:r>
                <a:rPr lang="en-US" altLang="LID4096" sz="1200" b="1"/>
                <a:t>      -accounting</a:t>
              </a:r>
            </a:p>
            <a:p>
              <a:r>
                <a:rPr lang="en-US" altLang="LID4096" sz="1200" b="1"/>
                <a:t>      -banking</a:t>
              </a:r>
            </a:p>
            <a:p>
              <a:r>
                <a:rPr lang="en-US" altLang="LID4096" sz="1200" b="1"/>
                <a:t>    Vice Pres. (Product)</a:t>
              </a:r>
            </a:p>
            <a:p>
              <a:r>
                <a:rPr lang="en-US" altLang="LID4096" sz="1200" b="1"/>
                <a:t>      -technical support</a:t>
              </a:r>
            </a:p>
            <a:p>
              <a:r>
                <a:rPr lang="en-US" altLang="LID4096" sz="1200" b="1"/>
                <a:t>           &gt;&gt;help desk</a:t>
              </a:r>
            </a:p>
            <a:p>
              <a:r>
                <a:rPr lang="en-US" altLang="LID4096" sz="1200" b="1"/>
                <a:t>      -R &amp; D</a:t>
              </a:r>
            </a:p>
          </p:txBody>
        </p:sp>
      </p:grpSp>
      <p:grpSp>
        <p:nvGrpSpPr>
          <p:cNvPr id="30746" name="Group 26">
            <a:extLst>
              <a:ext uri="{FF2B5EF4-FFF2-40B4-BE49-F238E27FC236}">
                <a16:creationId xmlns:a16="http://schemas.microsoft.com/office/drawing/2014/main" id="{31D7322B-489D-0480-35BD-7810B69077AE}"/>
              </a:ext>
            </a:extLst>
          </p:cNvPr>
          <p:cNvGrpSpPr>
            <a:grpSpLocks/>
          </p:cNvGrpSpPr>
          <p:nvPr/>
        </p:nvGrpSpPr>
        <p:grpSpPr bwMode="auto">
          <a:xfrm>
            <a:off x="3486150" y="2413000"/>
            <a:ext cx="1981200" cy="2178050"/>
            <a:chOff x="2196" y="1520"/>
            <a:chExt cx="1248" cy="1372"/>
          </a:xfrm>
        </p:grpSpPr>
        <p:sp>
          <p:nvSpPr>
            <p:cNvPr id="30729" name="Rectangle 9">
              <a:extLst>
                <a:ext uri="{FF2B5EF4-FFF2-40B4-BE49-F238E27FC236}">
                  <a16:creationId xmlns:a16="http://schemas.microsoft.com/office/drawing/2014/main" id="{5C61CA97-FF9B-873C-2D5B-54C130006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1532"/>
              <a:ext cx="1248" cy="1360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0" name="Oval 10">
              <a:extLst>
                <a:ext uri="{FF2B5EF4-FFF2-40B4-BE49-F238E27FC236}">
                  <a16:creationId xmlns:a16="http://schemas.microsoft.com/office/drawing/2014/main" id="{F0FF1185-AFBC-9EEE-FBAD-848E7B549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166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1" name="Oval 11">
              <a:extLst>
                <a:ext uri="{FF2B5EF4-FFF2-40B4-BE49-F238E27FC236}">
                  <a16:creationId xmlns:a16="http://schemas.microsoft.com/office/drawing/2014/main" id="{7B4E43CB-7FA7-8898-40AF-75895A47D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" y="1684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2" name="Rectangle 12">
              <a:extLst>
                <a:ext uri="{FF2B5EF4-FFF2-40B4-BE49-F238E27FC236}">
                  <a16:creationId xmlns:a16="http://schemas.microsoft.com/office/drawing/2014/main" id="{47F53CF3-6375-4758-94A6-BEE1EB03E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209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3" name="Rectangle 13">
              <a:extLst>
                <a:ext uri="{FF2B5EF4-FFF2-40B4-BE49-F238E27FC236}">
                  <a16:creationId xmlns:a16="http://schemas.microsoft.com/office/drawing/2014/main" id="{09BB90E1-7E8D-105D-1363-16DDBA2F1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2084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4" name="Line 14">
              <a:extLst>
                <a:ext uri="{FF2B5EF4-FFF2-40B4-BE49-F238E27FC236}">
                  <a16:creationId xmlns:a16="http://schemas.microsoft.com/office/drawing/2014/main" id="{CE609009-6E3B-BCE6-1CBE-B7B3015D36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4" y="1520"/>
              <a:ext cx="104" cy="16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5" name="Line 15">
              <a:extLst>
                <a:ext uri="{FF2B5EF4-FFF2-40B4-BE49-F238E27FC236}">
                  <a16:creationId xmlns:a16="http://schemas.microsoft.com/office/drawing/2014/main" id="{7E8BFED1-E7DF-0058-4A82-EBD08B231C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544"/>
              <a:ext cx="17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6" name="Line 16">
              <a:extLst>
                <a:ext uri="{FF2B5EF4-FFF2-40B4-BE49-F238E27FC236}">
                  <a16:creationId xmlns:a16="http://schemas.microsoft.com/office/drawing/2014/main" id="{36DC9F82-38A5-EE8E-EAF5-3D38A84E31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4" y="1936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7" name="Line 17">
              <a:extLst>
                <a:ext uri="{FF2B5EF4-FFF2-40B4-BE49-F238E27FC236}">
                  <a16:creationId xmlns:a16="http://schemas.microsoft.com/office/drawing/2014/main" id="{FCA006F5-7962-FBF5-F32F-821718056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2" y="1936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8" name="Rectangle 18">
              <a:extLst>
                <a:ext uri="{FF2B5EF4-FFF2-40B4-BE49-F238E27FC236}">
                  <a16:creationId xmlns:a16="http://schemas.microsoft.com/office/drawing/2014/main" id="{EDC26BAB-F5D0-5AC3-6904-672B972FE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210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39" name="Rectangle 19">
              <a:extLst>
                <a:ext uri="{FF2B5EF4-FFF2-40B4-BE49-F238E27FC236}">
                  <a16:creationId xmlns:a16="http://schemas.microsoft.com/office/drawing/2014/main" id="{0004A39D-7BDD-4EC8-7608-A59A01398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8" y="2100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0" name="Line 20">
              <a:extLst>
                <a:ext uri="{FF2B5EF4-FFF2-40B4-BE49-F238E27FC236}">
                  <a16:creationId xmlns:a16="http://schemas.microsoft.com/office/drawing/2014/main" id="{DA583781-DB42-8B4C-973D-28BA6E25AB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32" y="1952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1" name="Line 21">
              <a:extLst>
                <a:ext uri="{FF2B5EF4-FFF2-40B4-BE49-F238E27FC236}">
                  <a16:creationId xmlns:a16="http://schemas.microsoft.com/office/drawing/2014/main" id="{0C68C4B5-D1C1-7682-D69C-BEF3E15DE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0" y="1952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2" name="Line 22">
              <a:extLst>
                <a:ext uri="{FF2B5EF4-FFF2-40B4-BE49-F238E27FC236}">
                  <a16:creationId xmlns:a16="http://schemas.microsoft.com/office/drawing/2014/main" id="{C6F4F256-9899-31FF-4BDA-5F160DE5BB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4" y="2384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3" name="Rectangle 23">
              <a:extLst>
                <a:ext uri="{FF2B5EF4-FFF2-40B4-BE49-F238E27FC236}">
                  <a16:creationId xmlns:a16="http://schemas.microsoft.com/office/drawing/2014/main" id="{277DFC84-160F-AFD3-A788-D4C8E60BB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548"/>
              <a:ext cx="80" cy="1336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4" name="Rectangle 24">
              <a:extLst>
                <a:ext uri="{FF2B5EF4-FFF2-40B4-BE49-F238E27FC236}">
                  <a16:creationId xmlns:a16="http://schemas.microsoft.com/office/drawing/2014/main" id="{E4057BB2-2BEC-4AE0-4E41-DB90980DC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0" y="1940"/>
              <a:ext cx="48" cy="5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5" name="Oval 25">
              <a:extLst>
                <a:ext uri="{FF2B5EF4-FFF2-40B4-BE49-F238E27FC236}">
                  <a16:creationId xmlns:a16="http://schemas.microsoft.com/office/drawing/2014/main" id="{AC9725F3-E7FC-03AF-89D3-49C829803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" y="2532"/>
              <a:ext cx="104" cy="36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0765" name="Group 45">
            <a:extLst>
              <a:ext uri="{FF2B5EF4-FFF2-40B4-BE49-F238E27FC236}">
                <a16:creationId xmlns:a16="http://schemas.microsoft.com/office/drawing/2014/main" id="{44EC32A7-1688-90D5-BD6C-D4E236C4D25B}"/>
              </a:ext>
            </a:extLst>
          </p:cNvPr>
          <p:cNvGrpSpPr>
            <a:grpSpLocks/>
          </p:cNvGrpSpPr>
          <p:nvPr/>
        </p:nvGrpSpPr>
        <p:grpSpPr bwMode="auto">
          <a:xfrm>
            <a:off x="742950" y="2549525"/>
            <a:ext cx="1981200" cy="2447925"/>
            <a:chOff x="468" y="1606"/>
            <a:chExt cx="1248" cy="1542"/>
          </a:xfrm>
        </p:grpSpPr>
        <p:sp>
          <p:nvSpPr>
            <p:cNvPr id="30747" name="Rectangle 27">
              <a:extLst>
                <a:ext uri="{FF2B5EF4-FFF2-40B4-BE49-F238E27FC236}">
                  <a16:creationId xmlns:a16="http://schemas.microsoft.com/office/drawing/2014/main" id="{26B18FCE-6376-88DF-D4CC-E97DA75DC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" y="1620"/>
              <a:ext cx="1136" cy="1528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8" name="Oval 28">
              <a:extLst>
                <a:ext uri="{FF2B5EF4-FFF2-40B4-BE49-F238E27FC236}">
                  <a16:creationId xmlns:a16="http://schemas.microsoft.com/office/drawing/2014/main" id="{D21F4046-9BB3-03C3-5C39-AAA0B7D01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" y="2292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49" name="Oval 29">
              <a:extLst>
                <a:ext uri="{FF2B5EF4-FFF2-40B4-BE49-F238E27FC236}">
                  <a16:creationId xmlns:a16="http://schemas.microsoft.com/office/drawing/2014/main" id="{8A041E51-3254-69D8-475F-533E6D7C6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" y="178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0" name="Oval 30">
              <a:extLst>
                <a:ext uri="{FF2B5EF4-FFF2-40B4-BE49-F238E27FC236}">
                  <a16:creationId xmlns:a16="http://schemas.microsoft.com/office/drawing/2014/main" id="{0CEB24DD-73EB-101C-2AFD-D93601205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2308"/>
              <a:ext cx="224" cy="2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1" name="Rectangle 31">
              <a:extLst>
                <a:ext uri="{FF2B5EF4-FFF2-40B4-BE49-F238E27FC236}">
                  <a16:creationId xmlns:a16="http://schemas.microsoft.com/office/drawing/2014/main" id="{AFE04C42-8921-90C1-68F2-4BEE0A65D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" y="2716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2" name="Rectangle 32">
              <a:extLst>
                <a:ext uri="{FF2B5EF4-FFF2-40B4-BE49-F238E27FC236}">
                  <a16:creationId xmlns:a16="http://schemas.microsoft.com/office/drawing/2014/main" id="{2FC91CD3-7477-A22F-16ED-E63D242DD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" y="2708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3" name="Line 33">
              <a:extLst>
                <a:ext uri="{FF2B5EF4-FFF2-40B4-BE49-F238E27FC236}">
                  <a16:creationId xmlns:a16="http://schemas.microsoft.com/office/drawing/2014/main" id="{918C4592-51B6-EBE0-2D08-5F10DCD1F8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4" y="2048"/>
              <a:ext cx="136" cy="25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4" name="Line 34">
              <a:extLst>
                <a:ext uri="{FF2B5EF4-FFF2-40B4-BE49-F238E27FC236}">
                  <a16:creationId xmlns:a16="http://schemas.microsoft.com/office/drawing/2014/main" id="{40F70892-DA69-870E-E475-88C6CCE4CB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056"/>
              <a:ext cx="232" cy="2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5" name="Line 35">
              <a:extLst>
                <a:ext uri="{FF2B5EF4-FFF2-40B4-BE49-F238E27FC236}">
                  <a16:creationId xmlns:a16="http://schemas.microsoft.com/office/drawing/2014/main" id="{360B8576-DEDB-626B-93AC-379EA45E00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4" y="2560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6" name="Line 36">
              <a:extLst>
                <a:ext uri="{FF2B5EF4-FFF2-40B4-BE49-F238E27FC236}">
                  <a16:creationId xmlns:a16="http://schemas.microsoft.com/office/drawing/2014/main" id="{9112DECD-CE3D-DE30-BA19-E9B02B9FA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" y="2560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7" name="Rectangle 37">
              <a:extLst>
                <a:ext uri="{FF2B5EF4-FFF2-40B4-BE49-F238E27FC236}">
                  <a16:creationId xmlns:a16="http://schemas.microsoft.com/office/drawing/2014/main" id="{55C5FE45-79C7-60B1-A0B5-D6CA61BC4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4" y="2732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8" name="Rectangle 38">
              <a:extLst>
                <a:ext uri="{FF2B5EF4-FFF2-40B4-BE49-F238E27FC236}">
                  <a16:creationId xmlns:a16="http://schemas.microsoft.com/office/drawing/2014/main" id="{6666CD80-FA23-C03F-1FE5-5B6617187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2724"/>
              <a:ext cx="80" cy="28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59" name="Line 39">
              <a:extLst>
                <a:ext uri="{FF2B5EF4-FFF2-40B4-BE49-F238E27FC236}">
                  <a16:creationId xmlns:a16="http://schemas.microsoft.com/office/drawing/2014/main" id="{6DAC1A65-4195-2D36-FC1B-27DF9377BD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2" y="2576"/>
              <a:ext cx="96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60" name="Line 40">
              <a:extLst>
                <a:ext uri="{FF2B5EF4-FFF2-40B4-BE49-F238E27FC236}">
                  <a16:creationId xmlns:a16="http://schemas.microsoft.com/office/drawing/2014/main" id="{E937897C-8E12-AA5C-FF32-071897D2A1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2576"/>
              <a:ext cx="24" cy="15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61" name="Line 41">
              <a:extLst>
                <a:ext uri="{FF2B5EF4-FFF2-40B4-BE49-F238E27FC236}">
                  <a16:creationId xmlns:a16="http://schemas.microsoft.com/office/drawing/2014/main" id="{B200BE34-B558-0229-9DDC-3249279C38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2" y="2992"/>
              <a:ext cx="96" cy="14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62" name="Rectangle 42">
              <a:extLst>
                <a:ext uri="{FF2B5EF4-FFF2-40B4-BE49-F238E27FC236}">
                  <a16:creationId xmlns:a16="http://schemas.microsoft.com/office/drawing/2014/main" id="{21912F45-D156-0790-3E2F-0592CB25F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" y="1620"/>
              <a:ext cx="104" cy="152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63" name="Rectangle 43">
              <a:extLst>
                <a:ext uri="{FF2B5EF4-FFF2-40B4-BE49-F238E27FC236}">
                  <a16:creationId xmlns:a16="http://schemas.microsoft.com/office/drawing/2014/main" id="{4312FABC-F608-6102-4C69-EBB20DD1D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" y="1660"/>
              <a:ext cx="48" cy="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764" name="Rectangle 44">
              <a:extLst>
                <a:ext uri="{FF2B5EF4-FFF2-40B4-BE49-F238E27FC236}">
                  <a16:creationId xmlns:a16="http://schemas.microsoft.com/office/drawing/2014/main" id="{84BC86D0-C586-AC5B-0938-5F965A7DA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606"/>
              <a:ext cx="63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1400" b="1">
                  <a:latin typeface="Arial" panose="020B0604020202020204" pitchFamily="34" charset="0"/>
                </a:rPr>
                <a:t>Org Chart</a:t>
              </a:r>
            </a:p>
          </p:txBody>
        </p:sp>
      </p:grpSp>
      <p:sp>
        <p:nvSpPr>
          <p:cNvPr id="30766" name="Freeform 46">
            <a:extLst>
              <a:ext uri="{FF2B5EF4-FFF2-40B4-BE49-F238E27FC236}">
                <a16:creationId xmlns:a16="http://schemas.microsoft.com/office/drawing/2014/main" id="{8F5F7C37-1615-0965-51D3-9FBC88E46A97}"/>
              </a:ext>
            </a:extLst>
          </p:cNvPr>
          <p:cNvSpPr>
            <a:spLocks/>
          </p:cNvSpPr>
          <p:nvPr/>
        </p:nvSpPr>
        <p:spPr bwMode="auto">
          <a:xfrm>
            <a:off x="3302000" y="6189663"/>
            <a:ext cx="2693988" cy="142875"/>
          </a:xfrm>
          <a:custGeom>
            <a:avLst/>
            <a:gdLst>
              <a:gd name="T0" fmla="*/ 24 w 1697"/>
              <a:gd name="T1" fmla="*/ 8 h 90"/>
              <a:gd name="T2" fmla="*/ 72 w 1697"/>
              <a:gd name="T3" fmla="*/ 23 h 90"/>
              <a:gd name="T4" fmla="*/ 128 w 1697"/>
              <a:gd name="T5" fmla="*/ 39 h 90"/>
              <a:gd name="T6" fmla="*/ 184 w 1697"/>
              <a:gd name="T7" fmla="*/ 50 h 90"/>
              <a:gd name="T8" fmla="*/ 232 w 1697"/>
              <a:gd name="T9" fmla="*/ 62 h 90"/>
              <a:gd name="T10" fmla="*/ 280 w 1697"/>
              <a:gd name="T11" fmla="*/ 70 h 90"/>
              <a:gd name="T12" fmla="*/ 328 w 1697"/>
              <a:gd name="T13" fmla="*/ 74 h 90"/>
              <a:gd name="T14" fmla="*/ 376 w 1697"/>
              <a:gd name="T15" fmla="*/ 77 h 90"/>
              <a:gd name="T16" fmla="*/ 432 w 1697"/>
              <a:gd name="T17" fmla="*/ 81 h 90"/>
              <a:gd name="T18" fmla="*/ 480 w 1697"/>
              <a:gd name="T19" fmla="*/ 85 h 90"/>
              <a:gd name="T20" fmla="*/ 536 w 1697"/>
              <a:gd name="T21" fmla="*/ 85 h 90"/>
              <a:gd name="T22" fmla="*/ 600 w 1697"/>
              <a:gd name="T23" fmla="*/ 89 h 90"/>
              <a:gd name="T24" fmla="*/ 656 w 1697"/>
              <a:gd name="T25" fmla="*/ 89 h 90"/>
              <a:gd name="T26" fmla="*/ 712 w 1697"/>
              <a:gd name="T27" fmla="*/ 89 h 90"/>
              <a:gd name="T28" fmla="*/ 760 w 1697"/>
              <a:gd name="T29" fmla="*/ 89 h 90"/>
              <a:gd name="T30" fmla="*/ 808 w 1697"/>
              <a:gd name="T31" fmla="*/ 85 h 90"/>
              <a:gd name="T32" fmla="*/ 856 w 1697"/>
              <a:gd name="T33" fmla="*/ 85 h 90"/>
              <a:gd name="T34" fmla="*/ 904 w 1697"/>
              <a:gd name="T35" fmla="*/ 81 h 90"/>
              <a:gd name="T36" fmla="*/ 960 w 1697"/>
              <a:gd name="T37" fmla="*/ 77 h 90"/>
              <a:gd name="T38" fmla="*/ 1016 w 1697"/>
              <a:gd name="T39" fmla="*/ 66 h 90"/>
              <a:gd name="T40" fmla="*/ 1064 w 1697"/>
              <a:gd name="T41" fmla="*/ 58 h 90"/>
              <a:gd name="T42" fmla="*/ 1120 w 1697"/>
              <a:gd name="T43" fmla="*/ 46 h 90"/>
              <a:gd name="T44" fmla="*/ 1176 w 1697"/>
              <a:gd name="T45" fmla="*/ 43 h 90"/>
              <a:gd name="T46" fmla="*/ 1232 w 1697"/>
              <a:gd name="T47" fmla="*/ 31 h 90"/>
              <a:gd name="T48" fmla="*/ 1288 w 1697"/>
              <a:gd name="T49" fmla="*/ 27 h 90"/>
              <a:gd name="T50" fmla="*/ 1336 w 1697"/>
              <a:gd name="T51" fmla="*/ 27 h 90"/>
              <a:gd name="T52" fmla="*/ 1384 w 1697"/>
              <a:gd name="T53" fmla="*/ 27 h 90"/>
              <a:gd name="T54" fmla="*/ 1432 w 1697"/>
              <a:gd name="T55" fmla="*/ 27 h 90"/>
              <a:gd name="T56" fmla="*/ 1480 w 1697"/>
              <a:gd name="T57" fmla="*/ 27 h 90"/>
              <a:gd name="T58" fmla="*/ 1536 w 1697"/>
              <a:gd name="T59" fmla="*/ 27 h 90"/>
              <a:gd name="T60" fmla="*/ 1600 w 1697"/>
              <a:gd name="T61" fmla="*/ 31 h 90"/>
              <a:gd name="T62" fmla="*/ 1648 w 1697"/>
              <a:gd name="T63" fmla="*/ 31 h 90"/>
              <a:gd name="T64" fmla="*/ 1696 w 1697"/>
              <a:gd name="T65" fmla="*/ 1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97" h="90">
                <a:moveTo>
                  <a:pt x="0" y="0"/>
                </a:moveTo>
                <a:lnTo>
                  <a:pt x="24" y="8"/>
                </a:lnTo>
                <a:lnTo>
                  <a:pt x="48" y="15"/>
                </a:lnTo>
                <a:lnTo>
                  <a:pt x="72" y="23"/>
                </a:lnTo>
                <a:lnTo>
                  <a:pt x="104" y="31"/>
                </a:lnTo>
                <a:lnTo>
                  <a:pt x="128" y="39"/>
                </a:lnTo>
                <a:lnTo>
                  <a:pt x="160" y="46"/>
                </a:lnTo>
                <a:lnTo>
                  <a:pt x="184" y="50"/>
                </a:lnTo>
                <a:lnTo>
                  <a:pt x="208" y="58"/>
                </a:lnTo>
                <a:lnTo>
                  <a:pt x="232" y="62"/>
                </a:lnTo>
                <a:lnTo>
                  <a:pt x="256" y="62"/>
                </a:lnTo>
                <a:lnTo>
                  <a:pt x="280" y="70"/>
                </a:lnTo>
                <a:lnTo>
                  <a:pt x="304" y="70"/>
                </a:lnTo>
                <a:lnTo>
                  <a:pt x="328" y="74"/>
                </a:lnTo>
                <a:lnTo>
                  <a:pt x="352" y="77"/>
                </a:lnTo>
                <a:lnTo>
                  <a:pt x="376" y="77"/>
                </a:lnTo>
                <a:lnTo>
                  <a:pt x="408" y="81"/>
                </a:lnTo>
                <a:lnTo>
                  <a:pt x="432" y="81"/>
                </a:lnTo>
                <a:lnTo>
                  <a:pt x="456" y="85"/>
                </a:lnTo>
                <a:lnTo>
                  <a:pt x="480" y="85"/>
                </a:lnTo>
                <a:lnTo>
                  <a:pt x="504" y="85"/>
                </a:lnTo>
                <a:lnTo>
                  <a:pt x="536" y="85"/>
                </a:lnTo>
                <a:lnTo>
                  <a:pt x="568" y="85"/>
                </a:lnTo>
                <a:lnTo>
                  <a:pt x="600" y="89"/>
                </a:lnTo>
                <a:lnTo>
                  <a:pt x="624" y="89"/>
                </a:lnTo>
                <a:lnTo>
                  <a:pt x="656" y="89"/>
                </a:lnTo>
                <a:lnTo>
                  <a:pt x="688" y="89"/>
                </a:lnTo>
                <a:lnTo>
                  <a:pt x="712" y="89"/>
                </a:lnTo>
                <a:lnTo>
                  <a:pt x="736" y="89"/>
                </a:lnTo>
                <a:lnTo>
                  <a:pt x="760" y="89"/>
                </a:lnTo>
                <a:lnTo>
                  <a:pt x="784" y="89"/>
                </a:lnTo>
                <a:lnTo>
                  <a:pt x="808" y="85"/>
                </a:lnTo>
                <a:lnTo>
                  <a:pt x="832" y="85"/>
                </a:lnTo>
                <a:lnTo>
                  <a:pt x="856" y="85"/>
                </a:lnTo>
                <a:lnTo>
                  <a:pt x="880" y="85"/>
                </a:lnTo>
                <a:lnTo>
                  <a:pt x="904" y="81"/>
                </a:lnTo>
                <a:lnTo>
                  <a:pt x="936" y="77"/>
                </a:lnTo>
                <a:lnTo>
                  <a:pt x="960" y="77"/>
                </a:lnTo>
                <a:lnTo>
                  <a:pt x="984" y="70"/>
                </a:lnTo>
                <a:lnTo>
                  <a:pt x="1016" y="66"/>
                </a:lnTo>
                <a:lnTo>
                  <a:pt x="1040" y="62"/>
                </a:lnTo>
                <a:lnTo>
                  <a:pt x="1064" y="58"/>
                </a:lnTo>
                <a:lnTo>
                  <a:pt x="1088" y="54"/>
                </a:lnTo>
                <a:lnTo>
                  <a:pt x="1120" y="46"/>
                </a:lnTo>
                <a:lnTo>
                  <a:pt x="1144" y="46"/>
                </a:lnTo>
                <a:lnTo>
                  <a:pt x="1176" y="43"/>
                </a:lnTo>
                <a:lnTo>
                  <a:pt x="1200" y="39"/>
                </a:lnTo>
                <a:lnTo>
                  <a:pt x="1232" y="31"/>
                </a:lnTo>
                <a:lnTo>
                  <a:pt x="1264" y="31"/>
                </a:lnTo>
                <a:lnTo>
                  <a:pt x="1288" y="27"/>
                </a:lnTo>
                <a:lnTo>
                  <a:pt x="1312" y="27"/>
                </a:lnTo>
                <a:lnTo>
                  <a:pt x="1336" y="27"/>
                </a:lnTo>
                <a:lnTo>
                  <a:pt x="1360" y="27"/>
                </a:lnTo>
                <a:lnTo>
                  <a:pt x="1384" y="27"/>
                </a:lnTo>
                <a:lnTo>
                  <a:pt x="1408" y="27"/>
                </a:lnTo>
                <a:lnTo>
                  <a:pt x="1432" y="27"/>
                </a:lnTo>
                <a:lnTo>
                  <a:pt x="1456" y="27"/>
                </a:lnTo>
                <a:lnTo>
                  <a:pt x="1480" y="27"/>
                </a:lnTo>
                <a:lnTo>
                  <a:pt x="1504" y="27"/>
                </a:lnTo>
                <a:lnTo>
                  <a:pt x="1536" y="27"/>
                </a:lnTo>
                <a:lnTo>
                  <a:pt x="1568" y="31"/>
                </a:lnTo>
                <a:lnTo>
                  <a:pt x="1600" y="31"/>
                </a:lnTo>
                <a:lnTo>
                  <a:pt x="1624" y="31"/>
                </a:lnTo>
                <a:lnTo>
                  <a:pt x="1648" y="31"/>
                </a:lnTo>
                <a:lnTo>
                  <a:pt x="1672" y="23"/>
                </a:lnTo>
                <a:lnTo>
                  <a:pt x="1696" y="15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30802" name="Group 82">
            <a:extLst>
              <a:ext uri="{FF2B5EF4-FFF2-40B4-BE49-F238E27FC236}">
                <a16:creationId xmlns:a16="http://schemas.microsoft.com/office/drawing/2014/main" id="{A45D8F6F-48DB-BF0F-7686-1CA2A5BBCB2F}"/>
              </a:ext>
            </a:extLst>
          </p:cNvPr>
          <p:cNvGrpSpPr>
            <a:grpSpLocks/>
          </p:cNvGrpSpPr>
          <p:nvPr/>
        </p:nvGrpSpPr>
        <p:grpSpPr bwMode="auto">
          <a:xfrm>
            <a:off x="5799138" y="5200650"/>
            <a:ext cx="3065462" cy="1281113"/>
            <a:chOff x="3653" y="3276"/>
            <a:chExt cx="1931" cy="807"/>
          </a:xfrm>
        </p:grpSpPr>
        <p:grpSp>
          <p:nvGrpSpPr>
            <p:cNvPr id="30777" name="Group 57">
              <a:extLst>
                <a:ext uri="{FF2B5EF4-FFF2-40B4-BE49-F238E27FC236}">
                  <a16:creationId xmlns:a16="http://schemas.microsoft.com/office/drawing/2014/main" id="{C0CFD4E8-C640-3EC7-522B-44C74A4DC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57" y="3276"/>
              <a:ext cx="1227" cy="807"/>
              <a:chOff x="4357" y="3276"/>
              <a:chExt cx="1227" cy="807"/>
            </a:xfrm>
          </p:grpSpPr>
          <p:sp>
            <p:nvSpPr>
              <p:cNvPr id="30767" name="Freeform 47">
                <a:extLst>
                  <a:ext uri="{FF2B5EF4-FFF2-40B4-BE49-F238E27FC236}">
                    <a16:creationId xmlns:a16="http://schemas.microsoft.com/office/drawing/2014/main" id="{C3391AF1-62F9-4BE9-655E-9D72FDAF8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4" y="3631"/>
                <a:ext cx="594" cy="452"/>
              </a:xfrm>
              <a:custGeom>
                <a:avLst/>
                <a:gdLst>
                  <a:gd name="T0" fmla="*/ 489 w 594"/>
                  <a:gd name="T1" fmla="*/ 0 h 452"/>
                  <a:gd name="T2" fmla="*/ 508 w 594"/>
                  <a:gd name="T3" fmla="*/ 3 h 452"/>
                  <a:gd name="T4" fmla="*/ 529 w 594"/>
                  <a:gd name="T5" fmla="*/ 12 h 452"/>
                  <a:gd name="T6" fmla="*/ 552 w 594"/>
                  <a:gd name="T7" fmla="*/ 24 h 452"/>
                  <a:gd name="T8" fmla="*/ 573 w 594"/>
                  <a:gd name="T9" fmla="*/ 41 h 452"/>
                  <a:gd name="T10" fmla="*/ 589 w 594"/>
                  <a:gd name="T11" fmla="*/ 58 h 452"/>
                  <a:gd name="T12" fmla="*/ 592 w 594"/>
                  <a:gd name="T13" fmla="*/ 78 h 452"/>
                  <a:gd name="T14" fmla="*/ 592 w 594"/>
                  <a:gd name="T15" fmla="*/ 95 h 452"/>
                  <a:gd name="T16" fmla="*/ 585 w 594"/>
                  <a:gd name="T17" fmla="*/ 118 h 452"/>
                  <a:gd name="T18" fmla="*/ 566 w 594"/>
                  <a:gd name="T19" fmla="*/ 136 h 452"/>
                  <a:gd name="T20" fmla="*/ 531 w 594"/>
                  <a:gd name="T21" fmla="*/ 154 h 452"/>
                  <a:gd name="T22" fmla="*/ 494 w 594"/>
                  <a:gd name="T23" fmla="*/ 178 h 452"/>
                  <a:gd name="T24" fmla="*/ 462 w 594"/>
                  <a:gd name="T25" fmla="*/ 195 h 452"/>
                  <a:gd name="T26" fmla="*/ 434 w 594"/>
                  <a:gd name="T27" fmla="*/ 209 h 452"/>
                  <a:gd name="T28" fmla="*/ 408 w 594"/>
                  <a:gd name="T29" fmla="*/ 228 h 452"/>
                  <a:gd name="T30" fmla="*/ 388 w 594"/>
                  <a:gd name="T31" fmla="*/ 256 h 452"/>
                  <a:gd name="T32" fmla="*/ 371 w 594"/>
                  <a:gd name="T33" fmla="*/ 270 h 452"/>
                  <a:gd name="T34" fmla="*/ 353 w 594"/>
                  <a:gd name="T35" fmla="*/ 279 h 452"/>
                  <a:gd name="T36" fmla="*/ 326 w 594"/>
                  <a:gd name="T37" fmla="*/ 283 h 452"/>
                  <a:gd name="T38" fmla="*/ 273 w 594"/>
                  <a:gd name="T39" fmla="*/ 282 h 452"/>
                  <a:gd name="T40" fmla="*/ 160 w 594"/>
                  <a:gd name="T41" fmla="*/ 279 h 452"/>
                  <a:gd name="T42" fmla="*/ 59 w 594"/>
                  <a:gd name="T43" fmla="*/ 301 h 452"/>
                  <a:gd name="T44" fmla="*/ 46 w 594"/>
                  <a:gd name="T45" fmla="*/ 348 h 452"/>
                  <a:gd name="T46" fmla="*/ 58 w 594"/>
                  <a:gd name="T47" fmla="*/ 396 h 452"/>
                  <a:gd name="T48" fmla="*/ 66 w 594"/>
                  <a:gd name="T49" fmla="*/ 424 h 452"/>
                  <a:gd name="T50" fmla="*/ 112 w 594"/>
                  <a:gd name="T51" fmla="*/ 425 h 452"/>
                  <a:gd name="T52" fmla="*/ 393 w 594"/>
                  <a:gd name="T53" fmla="*/ 451 h 452"/>
                  <a:gd name="T54" fmla="*/ 80 w 594"/>
                  <a:gd name="T55" fmla="*/ 443 h 452"/>
                  <a:gd name="T56" fmla="*/ 18 w 594"/>
                  <a:gd name="T57" fmla="*/ 419 h 452"/>
                  <a:gd name="T58" fmla="*/ 12 w 594"/>
                  <a:gd name="T59" fmla="*/ 365 h 452"/>
                  <a:gd name="T60" fmla="*/ 7 w 594"/>
                  <a:gd name="T61" fmla="*/ 298 h 452"/>
                  <a:gd name="T62" fmla="*/ 0 w 594"/>
                  <a:gd name="T63" fmla="*/ 22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4" h="452">
                    <a:moveTo>
                      <a:pt x="380" y="50"/>
                    </a:moveTo>
                    <a:lnTo>
                      <a:pt x="489" y="0"/>
                    </a:lnTo>
                    <a:lnTo>
                      <a:pt x="499" y="1"/>
                    </a:lnTo>
                    <a:lnTo>
                      <a:pt x="508" y="3"/>
                    </a:lnTo>
                    <a:lnTo>
                      <a:pt x="516" y="6"/>
                    </a:lnTo>
                    <a:lnTo>
                      <a:pt x="529" y="12"/>
                    </a:lnTo>
                    <a:lnTo>
                      <a:pt x="541" y="18"/>
                    </a:lnTo>
                    <a:lnTo>
                      <a:pt x="552" y="24"/>
                    </a:lnTo>
                    <a:lnTo>
                      <a:pt x="562" y="31"/>
                    </a:lnTo>
                    <a:lnTo>
                      <a:pt x="573" y="41"/>
                    </a:lnTo>
                    <a:lnTo>
                      <a:pt x="581" y="50"/>
                    </a:lnTo>
                    <a:lnTo>
                      <a:pt x="589" y="58"/>
                    </a:lnTo>
                    <a:lnTo>
                      <a:pt x="591" y="68"/>
                    </a:lnTo>
                    <a:lnTo>
                      <a:pt x="592" y="78"/>
                    </a:lnTo>
                    <a:lnTo>
                      <a:pt x="593" y="87"/>
                    </a:lnTo>
                    <a:lnTo>
                      <a:pt x="592" y="95"/>
                    </a:lnTo>
                    <a:lnTo>
                      <a:pt x="590" y="106"/>
                    </a:lnTo>
                    <a:lnTo>
                      <a:pt x="585" y="118"/>
                    </a:lnTo>
                    <a:lnTo>
                      <a:pt x="578" y="127"/>
                    </a:lnTo>
                    <a:lnTo>
                      <a:pt x="566" y="136"/>
                    </a:lnTo>
                    <a:lnTo>
                      <a:pt x="548" y="145"/>
                    </a:lnTo>
                    <a:lnTo>
                      <a:pt x="531" y="154"/>
                    </a:lnTo>
                    <a:lnTo>
                      <a:pt x="514" y="165"/>
                    </a:lnTo>
                    <a:lnTo>
                      <a:pt x="494" y="178"/>
                    </a:lnTo>
                    <a:lnTo>
                      <a:pt x="478" y="187"/>
                    </a:lnTo>
                    <a:lnTo>
                      <a:pt x="462" y="195"/>
                    </a:lnTo>
                    <a:lnTo>
                      <a:pt x="448" y="203"/>
                    </a:lnTo>
                    <a:lnTo>
                      <a:pt x="434" y="209"/>
                    </a:lnTo>
                    <a:lnTo>
                      <a:pt x="418" y="216"/>
                    </a:lnTo>
                    <a:lnTo>
                      <a:pt x="408" y="228"/>
                    </a:lnTo>
                    <a:lnTo>
                      <a:pt x="400" y="241"/>
                    </a:lnTo>
                    <a:lnTo>
                      <a:pt x="388" y="256"/>
                    </a:lnTo>
                    <a:lnTo>
                      <a:pt x="379" y="263"/>
                    </a:lnTo>
                    <a:lnTo>
                      <a:pt x="371" y="270"/>
                    </a:lnTo>
                    <a:lnTo>
                      <a:pt x="362" y="275"/>
                    </a:lnTo>
                    <a:lnTo>
                      <a:pt x="353" y="279"/>
                    </a:lnTo>
                    <a:lnTo>
                      <a:pt x="340" y="281"/>
                    </a:lnTo>
                    <a:lnTo>
                      <a:pt x="326" y="283"/>
                    </a:lnTo>
                    <a:lnTo>
                      <a:pt x="312" y="283"/>
                    </a:lnTo>
                    <a:lnTo>
                      <a:pt x="273" y="282"/>
                    </a:lnTo>
                    <a:lnTo>
                      <a:pt x="219" y="279"/>
                    </a:lnTo>
                    <a:lnTo>
                      <a:pt x="160" y="279"/>
                    </a:lnTo>
                    <a:lnTo>
                      <a:pt x="64" y="286"/>
                    </a:lnTo>
                    <a:lnTo>
                      <a:pt x="59" y="301"/>
                    </a:lnTo>
                    <a:lnTo>
                      <a:pt x="53" y="322"/>
                    </a:lnTo>
                    <a:lnTo>
                      <a:pt x="46" y="348"/>
                    </a:lnTo>
                    <a:lnTo>
                      <a:pt x="52" y="375"/>
                    </a:lnTo>
                    <a:lnTo>
                      <a:pt x="58" y="396"/>
                    </a:lnTo>
                    <a:lnTo>
                      <a:pt x="63" y="422"/>
                    </a:lnTo>
                    <a:lnTo>
                      <a:pt x="66" y="424"/>
                    </a:lnTo>
                    <a:lnTo>
                      <a:pt x="72" y="425"/>
                    </a:lnTo>
                    <a:lnTo>
                      <a:pt x="112" y="425"/>
                    </a:lnTo>
                    <a:lnTo>
                      <a:pt x="393" y="429"/>
                    </a:lnTo>
                    <a:lnTo>
                      <a:pt x="393" y="451"/>
                    </a:lnTo>
                    <a:lnTo>
                      <a:pt x="245" y="447"/>
                    </a:lnTo>
                    <a:lnTo>
                      <a:pt x="80" y="443"/>
                    </a:lnTo>
                    <a:lnTo>
                      <a:pt x="19" y="441"/>
                    </a:lnTo>
                    <a:lnTo>
                      <a:pt x="18" y="419"/>
                    </a:lnTo>
                    <a:lnTo>
                      <a:pt x="16" y="394"/>
                    </a:lnTo>
                    <a:lnTo>
                      <a:pt x="12" y="365"/>
                    </a:lnTo>
                    <a:lnTo>
                      <a:pt x="9" y="331"/>
                    </a:lnTo>
                    <a:lnTo>
                      <a:pt x="7" y="298"/>
                    </a:lnTo>
                    <a:lnTo>
                      <a:pt x="3" y="266"/>
                    </a:lnTo>
                    <a:lnTo>
                      <a:pt x="0" y="221"/>
                    </a:lnTo>
                    <a:lnTo>
                      <a:pt x="380" y="50"/>
                    </a:lnTo>
                  </a:path>
                </a:pathLst>
              </a:custGeom>
              <a:solidFill>
                <a:srgbClr val="0000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30776" name="Group 56">
                <a:extLst>
                  <a:ext uri="{FF2B5EF4-FFF2-40B4-BE49-F238E27FC236}">
                    <a16:creationId xmlns:a16="http://schemas.microsoft.com/office/drawing/2014/main" id="{6C93D705-B795-12C1-631B-8F5DDDBDF8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7" y="3276"/>
                <a:ext cx="1227" cy="803"/>
                <a:chOff x="4357" y="3276"/>
                <a:chExt cx="1227" cy="803"/>
              </a:xfrm>
            </p:grpSpPr>
            <p:sp>
              <p:nvSpPr>
                <p:cNvPr id="30768" name="Freeform 48">
                  <a:extLst>
                    <a:ext uri="{FF2B5EF4-FFF2-40B4-BE49-F238E27FC236}">
                      <a16:creationId xmlns:a16="http://schemas.microsoft.com/office/drawing/2014/main" id="{E255C65C-65F8-436B-FE4D-20617E099F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" y="3276"/>
                  <a:ext cx="1227" cy="803"/>
                </a:xfrm>
                <a:custGeom>
                  <a:avLst/>
                  <a:gdLst>
                    <a:gd name="T0" fmla="*/ 1158 w 1227"/>
                    <a:gd name="T1" fmla="*/ 147 h 803"/>
                    <a:gd name="T2" fmla="*/ 1153 w 1227"/>
                    <a:gd name="T3" fmla="*/ 134 h 803"/>
                    <a:gd name="T4" fmla="*/ 1226 w 1227"/>
                    <a:gd name="T5" fmla="*/ 100 h 803"/>
                    <a:gd name="T6" fmla="*/ 1164 w 1227"/>
                    <a:gd name="T7" fmla="*/ 109 h 803"/>
                    <a:gd name="T8" fmla="*/ 1184 w 1227"/>
                    <a:gd name="T9" fmla="*/ 72 h 803"/>
                    <a:gd name="T10" fmla="*/ 1135 w 1227"/>
                    <a:gd name="T11" fmla="*/ 72 h 803"/>
                    <a:gd name="T12" fmla="*/ 1045 w 1227"/>
                    <a:gd name="T13" fmla="*/ 102 h 803"/>
                    <a:gd name="T14" fmla="*/ 1017 w 1227"/>
                    <a:gd name="T15" fmla="*/ 96 h 803"/>
                    <a:gd name="T16" fmla="*/ 1000 w 1227"/>
                    <a:gd name="T17" fmla="*/ 89 h 803"/>
                    <a:gd name="T18" fmla="*/ 969 w 1227"/>
                    <a:gd name="T19" fmla="*/ 87 h 803"/>
                    <a:gd name="T20" fmla="*/ 948 w 1227"/>
                    <a:gd name="T21" fmla="*/ 82 h 803"/>
                    <a:gd name="T22" fmla="*/ 926 w 1227"/>
                    <a:gd name="T23" fmla="*/ 67 h 803"/>
                    <a:gd name="T24" fmla="*/ 927 w 1227"/>
                    <a:gd name="T25" fmla="*/ 31 h 803"/>
                    <a:gd name="T26" fmla="*/ 900 w 1227"/>
                    <a:gd name="T27" fmla="*/ 61 h 803"/>
                    <a:gd name="T28" fmla="*/ 892 w 1227"/>
                    <a:gd name="T29" fmla="*/ 36 h 803"/>
                    <a:gd name="T30" fmla="*/ 880 w 1227"/>
                    <a:gd name="T31" fmla="*/ 77 h 803"/>
                    <a:gd name="T32" fmla="*/ 831 w 1227"/>
                    <a:gd name="T33" fmla="*/ 101 h 803"/>
                    <a:gd name="T34" fmla="*/ 710 w 1227"/>
                    <a:gd name="T35" fmla="*/ 126 h 803"/>
                    <a:gd name="T36" fmla="*/ 602 w 1227"/>
                    <a:gd name="T37" fmla="*/ 154 h 803"/>
                    <a:gd name="T38" fmla="*/ 559 w 1227"/>
                    <a:gd name="T39" fmla="*/ 178 h 803"/>
                    <a:gd name="T40" fmla="*/ 626 w 1227"/>
                    <a:gd name="T41" fmla="*/ 190 h 803"/>
                    <a:gd name="T42" fmla="*/ 641 w 1227"/>
                    <a:gd name="T43" fmla="*/ 260 h 803"/>
                    <a:gd name="T44" fmla="*/ 625 w 1227"/>
                    <a:gd name="T45" fmla="*/ 308 h 803"/>
                    <a:gd name="T46" fmla="*/ 648 w 1227"/>
                    <a:gd name="T47" fmla="*/ 317 h 803"/>
                    <a:gd name="T48" fmla="*/ 708 w 1227"/>
                    <a:gd name="T49" fmla="*/ 315 h 803"/>
                    <a:gd name="T50" fmla="*/ 664 w 1227"/>
                    <a:gd name="T51" fmla="*/ 366 h 803"/>
                    <a:gd name="T52" fmla="*/ 580 w 1227"/>
                    <a:gd name="T53" fmla="*/ 435 h 803"/>
                    <a:gd name="T54" fmla="*/ 439 w 1227"/>
                    <a:gd name="T55" fmla="*/ 516 h 803"/>
                    <a:gd name="T56" fmla="*/ 404 w 1227"/>
                    <a:gd name="T57" fmla="*/ 575 h 803"/>
                    <a:gd name="T58" fmla="*/ 345 w 1227"/>
                    <a:gd name="T59" fmla="*/ 666 h 803"/>
                    <a:gd name="T60" fmla="*/ 272 w 1227"/>
                    <a:gd name="T61" fmla="*/ 720 h 803"/>
                    <a:gd name="T62" fmla="*/ 217 w 1227"/>
                    <a:gd name="T63" fmla="*/ 730 h 803"/>
                    <a:gd name="T64" fmla="*/ 136 w 1227"/>
                    <a:gd name="T65" fmla="*/ 741 h 803"/>
                    <a:gd name="T66" fmla="*/ 51 w 1227"/>
                    <a:gd name="T67" fmla="*/ 763 h 803"/>
                    <a:gd name="T68" fmla="*/ 5 w 1227"/>
                    <a:gd name="T69" fmla="*/ 779 h 803"/>
                    <a:gd name="T70" fmla="*/ 1 w 1227"/>
                    <a:gd name="T71" fmla="*/ 796 h 803"/>
                    <a:gd name="T72" fmla="*/ 82 w 1227"/>
                    <a:gd name="T73" fmla="*/ 802 h 803"/>
                    <a:gd name="T74" fmla="*/ 400 w 1227"/>
                    <a:gd name="T75" fmla="*/ 802 h 803"/>
                    <a:gd name="T76" fmla="*/ 447 w 1227"/>
                    <a:gd name="T77" fmla="*/ 798 h 803"/>
                    <a:gd name="T78" fmla="*/ 472 w 1227"/>
                    <a:gd name="T79" fmla="*/ 675 h 803"/>
                    <a:gd name="T80" fmla="*/ 500 w 1227"/>
                    <a:gd name="T81" fmla="*/ 602 h 803"/>
                    <a:gd name="T82" fmla="*/ 554 w 1227"/>
                    <a:gd name="T83" fmla="*/ 590 h 803"/>
                    <a:gd name="T84" fmla="*/ 658 w 1227"/>
                    <a:gd name="T85" fmla="*/ 586 h 803"/>
                    <a:gd name="T86" fmla="*/ 840 w 1227"/>
                    <a:gd name="T87" fmla="*/ 590 h 803"/>
                    <a:gd name="T88" fmla="*/ 881 w 1227"/>
                    <a:gd name="T89" fmla="*/ 587 h 803"/>
                    <a:gd name="T90" fmla="*/ 905 w 1227"/>
                    <a:gd name="T91" fmla="*/ 576 h 803"/>
                    <a:gd name="T92" fmla="*/ 924 w 1227"/>
                    <a:gd name="T93" fmla="*/ 557 h 803"/>
                    <a:gd name="T94" fmla="*/ 968 w 1227"/>
                    <a:gd name="T95" fmla="*/ 507 h 803"/>
                    <a:gd name="T96" fmla="*/ 1018 w 1227"/>
                    <a:gd name="T97" fmla="*/ 465 h 803"/>
                    <a:gd name="T98" fmla="*/ 1036 w 1227"/>
                    <a:gd name="T99" fmla="*/ 443 h 803"/>
                    <a:gd name="T100" fmla="*/ 1054 w 1227"/>
                    <a:gd name="T101" fmla="*/ 329 h 803"/>
                    <a:gd name="T102" fmla="*/ 1079 w 1227"/>
                    <a:gd name="T103" fmla="*/ 239 h 803"/>
                    <a:gd name="T104" fmla="*/ 1111 w 1227"/>
                    <a:gd name="T105" fmla="*/ 188 h 8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27" h="803">
                      <a:moveTo>
                        <a:pt x="1129" y="174"/>
                      </a:moveTo>
                      <a:lnTo>
                        <a:pt x="1143" y="164"/>
                      </a:lnTo>
                      <a:lnTo>
                        <a:pt x="1158" y="147"/>
                      </a:lnTo>
                      <a:lnTo>
                        <a:pt x="1178" y="132"/>
                      </a:lnTo>
                      <a:lnTo>
                        <a:pt x="1226" y="115"/>
                      </a:lnTo>
                      <a:lnTo>
                        <a:pt x="1153" y="134"/>
                      </a:lnTo>
                      <a:lnTo>
                        <a:pt x="1149" y="131"/>
                      </a:lnTo>
                      <a:lnTo>
                        <a:pt x="1145" y="129"/>
                      </a:lnTo>
                      <a:lnTo>
                        <a:pt x="1226" y="100"/>
                      </a:lnTo>
                      <a:lnTo>
                        <a:pt x="1186" y="108"/>
                      </a:lnTo>
                      <a:lnTo>
                        <a:pt x="1205" y="84"/>
                      </a:lnTo>
                      <a:lnTo>
                        <a:pt x="1164" y="109"/>
                      </a:lnTo>
                      <a:lnTo>
                        <a:pt x="1119" y="120"/>
                      </a:lnTo>
                      <a:lnTo>
                        <a:pt x="1109" y="118"/>
                      </a:lnTo>
                      <a:lnTo>
                        <a:pt x="1184" y="72"/>
                      </a:lnTo>
                      <a:lnTo>
                        <a:pt x="1137" y="86"/>
                      </a:lnTo>
                      <a:lnTo>
                        <a:pt x="1086" y="117"/>
                      </a:lnTo>
                      <a:lnTo>
                        <a:pt x="1135" y="72"/>
                      </a:lnTo>
                      <a:lnTo>
                        <a:pt x="1058" y="103"/>
                      </a:lnTo>
                      <a:lnTo>
                        <a:pt x="1105" y="69"/>
                      </a:lnTo>
                      <a:lnTo>
                        <a:pt x="1045" y="102"/>
                      </a:lnTo>
                      <a:lnTo>
                        <a:pt x="1033" y="98"/>
                      </a:lnTo>
                      <a:lnTo>
                        <a:pt x="1099" y="54"/>
                      </a:lnTo>
                      <a:lnTo>
                        <a:pt x="1017" y="96"/>
                      </a:lnTo>
                      <a:lnTo>
                        <a:pt x="1005" y="96"/>
                      </a:lnTo>
                      <a:lnTo>
                        <a:pt x="1061" y="58"/>
                      </a:lnTo>
                      <a:lnTo>
                        <a:pt x="1000" y="89"/>
                      </a:lnTo>
                      <a:lnTo>
                        <a:pt x="1037" y="52"/>
                      </a:lnTo>
                      <a:lnTo>
                        <a:pt x="998" y="77"/>
                      </a:lnTo>
                      <a:lnTo>
                        <a:pt x="969" y="87"/>
                      </a:lnTo>
                      <a:lnTo>
                        <a:pt x="1007" y="40"/>
                      </a:lnTo>
                      <a:lnTo>
                        <a:pt x="977" y="70"/>
                      </a:lnTo>
                      <a:lnTo>
                        <a:pt x="948" y="82"/>
                      </a:lnTo>
                      <a:lnTo>
                        <a:pt x="990" y="5"/>
                      </a:lnTo>
                      <a:lnTo>
                        <a:pt x="949" y="47"/>
                      </a:lnTo>
                      <a:lnTo>
                        <a:pt x="926" y="67"/>
                      </a:lnTo>
                      <a:lnTo>
                        <a:pt x="944" y="38"/>
                      </a:lnTo>
                      <a:lnTo>
                        <a:pt x="908" y="79"/>
                      </a:lnTo>
                      <a:lnTo>
                        <a:pt x="927" y="31"/>
                      </a:lnTo>
                      <a:lnTo>
                        <a:pt x="905" y="0"/>
                      </a:lnTo>
                      <a:lnTo>
                        <a:pt x="918" y="34"/>
                      </a:lnTo>
                      <a:lnTo>
                        <a:pt x="900" y="61"/>
                      </a:lnTo>
                      <a:lnTo>
                        <a:pt x="898" y="30"/>
                      </a:lnTo>
                      <a:lnTo>
                        <a:pt x="870" y="21"/>
                      </a:lnTo>
                      <a:lnTo>
                        <a:pt x="892" y="36"/>
                      </a:lnTo>
                      <a:lnTo>
                        <a:pt x="888" y="70"/>
                      </a:lnTo>
                      <a:lnTo>
                        <a:pt x="872" y="54"/>
                      </a:lnTo>
                      <a:lnTo>
                        <a:pt x="880" y="77"/>
                      </a:lnTo>
                      <a:lnTo>
                        <a:pt x="864" y="86"/>
                      </a:lnTo>
                      <a:lnTo>
                        <a:pt x="845" y="97"/>
                      </a:lnTo>
                      <a:lnTo>
                        <a:pt x="831" y="101"/>
                      </a:lnTo>
                      <a:lnTo>
                        <a:pt x="798" y="108"/>
                      </a:lnTo>
                      <a:lnTo>
                        <a:pt x="742" y="119"/>
                      </a:lnTo>
                      <a:lnTo>
                        <a:pt x="710" y="126"/>
                      </a:lnTo>
                      <a:lnTo>
                        <a:pt x="673" y="133"/>
                      </a:lnTo>
                      <a:lnTo>
                        <a:pt x="639" y="143"/>
                      </a:lnTo>
                      <a:lnTo>
                        <a:pt x="602" y="154"/>
                      </a:lnTo>
                      <a:lnTo>
                        <a:pt x="573" y="165"/>
                      </a:lnTo>
                      <a:lnTo>
                        <a:pt x="563" y="173"/>
                      </a:lnTo>
                      <a:lnTo>
                        <a:pt x="559" y="178"/>
                      </a:lnTo>
                      <a:lnTo>
                        <a:pt x="563" y="181"/>
                      </a:lnTo>
                      <a:lnTo>
                        <a:pt x="581" y="185"/>
                      </a:lnTo>
                      <a:lnTo>
                        <a:pt x="626" y="190"/>
                      </a:lnTo>
                      <a:lnTo>
                        <a:pt x="669" y="195"/>
                      </a:lnTo>
                      <a:lnTo>
                        <a:pt x="669" y="216"/>
                      </a:lnTo>
                      <a:lnTo>
                        <a:pt x="641" y="260"/>
                      </a:lnTo>
                      <a:lnTo>
                        <a:pt x="631" y="279"/>
                      </a:lnTo>
                      <a:lnTo>
                        <a:pt x="624" y="304"/>
                      </a:lnTo>
                      <a:lnTo>
                        <a:pt x="625" y="308"/>
                      </a:lnTo>
                      <a:lnTo>
                        <a:pt x="629" y="313"/>
                      </a:lnTo>
                      <a:lnTo>
                        <a:pt x="639" y="315"/>
                      </a:lnTo>
                      <a:lnTo>
                        <a:pt x="648" y="317"/>
                      </a:lnTo>
                      <a:lnTo>
                        <a:pt x="657" y="317"/>
                      </a:lnTo>
                      <a:lnTo>
                        <a:pt x="686" y="315"/>
                      </a:lnTo>
                      <a:lnTo>
                        <a:pt x="708" y="315"/>
                      </a:lnTo>
                      <a:lnTo>
                        <a:pt x="711" y="326"/>
                      </a:lnTo>
                      <a:lnTo>
                        <a:pt x="701" y="337"/>
                      </a:lnTo>
                      <a:lnTo>
                        <a:pt x="664" y="366"/>
                      </a:lnTo>
                      <a:lnTo>
                        <a:pt x="644" y="383"/>
                      </a:lnTo>
                      <a:lnTo>
                        <a:pt x="620" y="404"/>
                      </a:lnTo>
                      <a:lnTo>
                        <a:pt x="580" y="435"/>
                      </a:lnTo>
                      <a:lnTo>
                        <a:pt x="567" y="460"/>
                      </a:lnTo>
                      <a:lnTo>
                        <a:pt x="497" y="492"/>
                      </a:lnTo>
                      <a:lnTo>
                        <a:pt x="439" y="516"/>
                      </a:lnTo>
                      <a:lnTo>
                        <a:pt x="431" y="528"/>
                      </a:lnTo>
                      <a:lnTo>
                        <a:pt x="415" y="553"/>
                      </a:lnTo>
                      <a:lnTo>
                        <a:pt x="404" y="575"/>
                      </a:lnTo>
                      <a:lnTo>
                        <a:pt x="392" y="597"/>
                      </a:lnTo>
                      <a:lnTo>
                        <a:pt x="368" y="638"/>
                      </a:lnTo>
                      <a:lnTo>
                        <a:pt x="345" y="666"/>
                      </a:lnTo>
                      <a:lnTo>
                        <a:pt x="303" y="707"/>
                      </a:lnTo>
                      <a:lnTo>
                        <a:pt x="288" y="714"/>
                      </a:lnTo>
                      <a:lnTo>
                        <a:pt x="272" y="720"/>
                      </a:lnTo>
                      <a:lnTo>
                        <a:pt x="257" y="725"/>
                      </a:lnTo>
                      <a:lnTo>
                        <a:pt x="246" y="728"/>
                      </a:lnTo>
                      <a:lnTo>
                        <a:pt x="217" y="730"/>
                      </a:lnTo>
                      <a:lnTo>
                        <a:pt x="202" y="731"/>
                      </a:lnTo>
                      <a:lnTo>
                        <a:pt x="171" y="736"/>
                      </a:lnTo>
                      <a:lnTo>
                        <a:pt x="136" y="741"/>
                      </a:lnTo>
                      <a:lnTo>
                        <a:pt x="106" y="747"/>
                      </a:lnTo>
                      <a:lnTo>
                        <a:pt x="80" y="754"/>
                      </a:lnTo>
                      <a:lnTo>
                        <a:pt x="51" y="763"/>
                      </a:lnTo>
                      <a:lnTo>
                        <a:pt x="32" y="768"/>
                      </a:lnTo>
                      <a:lnTo>
                        <a:pt x="13" y="775"/>
                      </a:lnTo>
                      <a:lnTo>
                        <a:pt x="5" y="779"/>
                      </a:lnTo>
                      <a:lnTo>
                        <a:pt x="0" y="786"/>
                      </a:lnTo>
                      <a:lnTo>
                        <a:pt x="1" y="790"/>
                      </a:lnTo>
                      <a:lnTo>
                        <a:pt x="1" y="796"/>
                      </a:lnTo>
                      <a:lnTo>
                        <a:pt x="10" y="796"/>
                      </a:lnTo>
                      <a:lnTo>
                        <a:pt x="29" y="798"/>
                      </a:lnTo>
                      <a:lnTo>
                        <a:pt x="82" y="802"/>
                      </a:lnTo>
                      <a:lnTo>
                        <a:pt x="157" y="798"/>
                      </a:lnTo>
                      <a:lnTo>
                        <a:pt x="285" y="802"/>
                      </a:lnTo>
                      <a:lnTo>
                        <a:pt x="400" y="802"/>
                      </a:lnTo>
                      <a:lnTo>
                        <a:pt x="429" y="801"/>
                      </a:lnTo>
                      <a:lnTo>
                        <a:pt x="440" y="800"/>
                      </a:lnTo>
                      <a:lnTo>
                        <a:pt x="447" y="798"/>
                      </a:lnTo>
                      <a:lnTo>
                        <a:pt x="451" y="787"/>
                      </a:lnTo>
                      <a:lnTo>
                        <a:pt x="458" y="751"/>
                      </a:lnTo>
                      <a:lnTo>
                        <a:pt x="472" y="675"/>
                      </a:lnTo>
                      <a:lnTo>
                        <a:pt x="477" y="642"/>
                      </a:lnTo>
                      <a:lnTo>
                        <a:pt x="490" y="613"/>
                      </a:lnTo>
                      <a:lnTo>
                        <a:pt x="500" y="602"/>
                      </a:lnTo>
                      <a:lnTo>
                        <a:pt x="512" y="596"/>
                      </a:lnTo>
                      <a:lnTo>
                        <a:pt x="529" y="593"/>
                      </a:lnTo>
                      <a:lnTo>
                        <a:pt x="554" y="590"/>
                      </a:lnTo>
                      <a:lnTo>
                        <a:pt x="577" y="587"/>
                      </a:lnTo>
                      <a:lnTo>
                        <a:pt x="612" y="587"/>
                      </a:lnTo>
                      <a:lnTo>
                        <a:pt x="658" y="586"/>
                      </a:lnTo>
                      <a:lnTo>
                        <a:pt x="744" y="588"/>
                      </a:lnTo>
                      <a:lnTo>
                        <a:pt x="819" y="590"/>
                      </a:lnTo>
                      <a:lnTo>
                        <a:pt x="840" y="590"/>
                      </a:lnTo>
                      <a:lnTo>
                        <a:pt x="855" y="590"/>
                      </a:lnTo>
                      <a:lnTo>
                        <a:pt x="870" y="588"/>
                      </a:lnTo>
                      <a:lnTo>
                        <a:pt x="881" y="587"/>
                      </a:lnTo>
                      <a:lnTo>
                        <a:pt x="891" y="585"/>
                      </a:lnTo>
                      <a:lnTo>
                        <a:pt x="898" y="581"/>
                      </a:lnTo>
                      <a:lnTo>
                        <a:pt x="905" y="576"/>
                      </a:lnTo>
                      <a:lnTo>
                        <a:pt x="910" y="571"/>
                      </a:lnTo>
                      <a:lnTo>
                        <a:pt x="917" y="564"/>
                      </a:lnTo>
                      <a:lnTo>
                        <a:pt x="924" y="557"/>
                      </a:lnTo>
                      <a:lnTo>
                        <a:pt x="940" y="540"/>
                      </a:lnTo>
                      <a:lnTo>
                        <a:pt x="953" y="524"/>
                      </a:lnTo>
                      <a:lnTo>
                        <a:pt x="968" y="507"/>
                      </a:lnTo>
                      <a:lnTo>
                        <a:pt x="984" y="493"/>
                      </a:lnTo>
                      <a:lnTo>
                        <a:pt x="1004" y="475"/>
                      </a:lnTo>
                      <a:lnTo>
                        <a:pt x="1018" y="465"/>
                      </a:lnTo>
                      <a:lnTo>
                        <a:pt x="1029" y="456"/>
                      </a:lnTo>
                      <a:lnTo>
                        <a:pt x="1034" y="451"/>
                      </a:lnTo>
                      <a:lnTo>
                        <a:pt x="1036" y="443"/>
                      </a:lnTo>
                      <a:lnTo>
                        <a:pt x="1040" y="417"/>
                      </a:lnTo>
                      <a:lnTo>
                        <a:pt x="1049" y="357"/>
                      </a:lnTo>
                      <a:lnTo>
                        <a:pt x="1054" y="329"/>
                      </a:lnTo>
                      <a:lnTo>
                        <a:pt x="1045" y="303"/>
                      </a:lnTo>
                      <a:lnTo>
                        <a:pt x="1040" y="278"/>
                      </a:lnTo>
                      <a:lnTo>
                        <a:pt x="1079" y="239"/>
                      </a:lnTo>
                      <a:lnTo>
                        <a:pt x="1091" y="220"/>
                      </a:lnTo>
                      <a:lnTo>
                        <a:pt x="1102" y="203"/>
                      </a:lnTo>
                      <a:lnTo>
                        <a:pt x="1111" y="188"/>
                      </a:lnTo>
                      <a:lnTo>
                        <a:pt x="1129" y="174"/>
                      </a:lnTo>
                    </a:path>
                  </a:pathLst>
                </a:custGeom>
                <a:solidFill>
                  <a:srgbClr val="DFD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30775" name="Group 55">
                  <a:extLst>
                    <a:ext uri="{FF2B5EF4-FFF2-40B4-BE49-F238E27FC236}">
                      <a16:creationId xmlns:a16="http://schemas.microsoft.com/office/drawing/2014/main" id="{ADD6C6EC-12D1-0CE7-79E2-8EB4A7AA2C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67" y="3380"/>
                  <a:ext cx="359" cy="385"/>
                  <a:chOff x="4967" y="3380"/>
                  <a:chExt cx="359" cy="385"/>
                </a:xfrm>
              </p:grpSpPr>
              <p:grpSp>
                <p:nvGrpSpPr>
                  <p:cNvPr id="30771" name="Group 51">
                    <a:extLst>
                      <a:ext uri="{FF2B5EF4-FFF2-40B4-BE49-F238E27FC236}">
                        <a16:creationId xmlns:a16="http://schemas.microsoft.com/office/drawing/2014/main" id="{81ED5E7D-32FA-4DA9-B7EE-8051A6A1E7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80" y="3380"/>
                    <a:ext cx="77" cy="71"/>
                    <a:chOff x="5180" y="3380"/>
                    <a:chExt cx="77" cy="71"/>
                  </a:xfrm>
                </p:grpSpPr>
                <p:sp>
                  <p:nvSpPr>
                    <p:cNvPr id="30769" name="Oval 49">
                      <a:extLst>
                        <a:ext uri="{FF2B5EF4-FFF2-40B4-BE49-F238E27FC236}">
                          <a16:creationId xmlns:a16="http://schemas.microsoft.com/office/drawing/2014/main" id="{81F1999A-E029-01F9-D9E0-ACE585EE6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80" y="3405"/>
                      <a:ext cx="15" cy="46"/>
                    </a:xfrm>
                    <a:prstGeom prst="ellipse">
                      <a:avLst/>
                    </a:prstGeom>
                    <a:solidFill>
                      <a:srgbClr val="DFDFFF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770" name="Freeform 50">
                      <a:extLst>
                        <a:ext uri="{FF2B5EF4-FFF2-40B4-BE49-F238E27FC236}">
                          <a16:creationId xmlns:a16="http://schemas.microsoft.com/office/drawing/2014/main" id="{3E290C58-02CD-4D2A-9D73-2FBC1EE795A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15" y="3380"/>
                      <a:ext cx="42" cy="35"/>
                    </a:xfrm>
                    <a:custGeom>
                      <a:avLst/>
                      <a:gdLst>
                        <a:gd name="T0" fmla="*/ 0 w 42"/>
                        <a:gd name="T1" fmla="*/ 0 h 35"/>
                        <a:gd name="T2" fmla="*/ 12 w 42"/>
                        <a:gd name="T3" fmla="*/ 1 h 35"/>
                        <a:gd name="T4" fmla="*/ 21 w 42"/>
                        <a:gd name="T5" fmla="*/ 2 h 35"/>
                        <a:gd name="T6" fmla="*/ 27 w 42"/>
                        <a:gd name="T7" fmla="*/ 5 h 35"/>
                        <a:gd name="T8" fmla="*/ 33 w 42"/>
                        <a:gd name="T9" fmla="*/ 9 h 35"/>
                        <a:gd name="T10" fmla="*/ 37 w 42"/>
                        <a:gd name="T11" fmla="*/ 15 h 35"/>
                        <a:gd name="T12" fmla="*/ 40 w 42"/>
                        <a:gd name="T13" fmla="*/ 22 h 35"/>
                        <a:gd name="T14" fmla="*/ 41 w 42"/>
                        <a:gd name="T15" fmla="*/ 28 h 35"/>
                        <a:gd name="T16" fmla="*/ 40 w 42"/>
                        <a:gd name="T17" fmla="*/ 34 h 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42" h="35">
                          <a:moveTo>
                            <a:pt x="0" y="0"/>
                          </a:moveTo>
                          <a:lnTo>
                            <a:pt x="12" y="1"/>
                          </a:lnTo>
                          <a:lnTo>
                            <a:pt x="21" y="2"/>
                          </a:lnTo>
                          <a:lnTo>
                            <a:pt x="27" y="5"/>
                          </a:lnTo>
                          <a:lnTo>
                            <a:pt x="33" y="9"/>
                          </a:lnTo>
                          <a:lnTo>
                            <a:pt x="37" y="15"/>
                          </a:lnTo>
                          <a:lnTo>
                            <a:pt x="40" y="22"/>
                          </a:lnTo>
                          <a:lnTo>
                            <a:pt x="41" y="28"/>
                          </a:lnTo>
                          <a:lnTo>
                            <a:pt x="40" y="34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30774" name="Group 54">
                    <a:extLst>
                      <a:ext uri="{FF2B5EF4-FFF2-40B4-BE49-F238E27FC236}">
                        <a16:creationId xmlns:a16="http://schemas.microsoft.com/office/drawing/2014/main" id="{84921E59-447F-947F-7FB4-2FE4645AB0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967" y="3540"/>
                    <a:ext cx="359" cy="225"/>
                    <a:chOff x="4967" y="3540"/>
                    <a:chExt cx="359" cy="225"/>
                  </a:xfrm>
                </p:grpSpPr>
                <p:sp>
                  <p:nvSpPr>
                    <p:cNvPr id="30772" name="Freeform 52">
                      <a:extLst>
                        <a:ext uri="{FF2B5EF4-FFF2-40B4-BE49-F238E27FC236}">
                          <a16:creationId xmlns:a16="http://schemas.microsoft.com/office/drawing/2014/main" id="{BD8AAAB0-7138-FFFF-E8D2-53A7208AA56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967" y="3667"/>
                      <a:ext cx="359" cy="98"/>
                    </a:xfrm>
                    <a:custGeom>
                      <a:avLst/>
                      <a:gdLst>
                        <a:gd name="T0" fmla="*/ 358 w 359"/>
                        <a:gd name="T1" fmla="*/ 0 h 98"/>
                        <a:gd name="T2" fmla="*/ 341 w 359"/>
                        <a:gd name="T3" fmla="*/ 10 h 98"/>
                        <a:gd name="T4" fmla="*/ 310 w 359"/>
                        <a:gd name="T5" fmla="*/ 27 h 98"/>
                        <a:gd name="T6" fmla="*/ 277 w 359"/>
                        <a:gd name="T7" fmla="*/ 45 h 98"/>
                        <a:gd name="T8" fmla="*/ 245 w 359"/>
                        <a:gd name="T9" fmla="*/ 61 h 98"/>
                        <a:gd name="T10" fmla="*/ 219 w 359"/>
                        <a:gd name="T11" fmla="*/ 73 h 98"/>
                        <a:gd name="T12" fmla="*/ 197 w 359"/>
                        <a:gd name="T13" fmla="*/ 81 h 98"/>
                        <a:gd name="T14" fmla="*/ 183 w 359"/>
                        <a:gd name="T15" fmla="*/ 86 h 98"/>
                        <a:gd name="T16" fmla="*/ 168 w 359"/>
                        <a:gd name="T17" fmla="*/ 90 h 98"/>
                        <a:gd name="T18" fmla="*/ 147 w 359"/>
                        <a:gd name="T19" fmla="*/ 93 h 98"/>
                        <a:gd name="T20" fmla="*/ 121 w 359"/>
                        <a:gd name="T21" fmla="*/ 96 h 98"/>
                        <a:gd name="T22" fmla="*/ 98 w 359"/>
                        <a:gd name="T23" fmla="*/ 97 h 98"/>
                        <a:gd name="T24" fmla="*/ 83 w 359"/>
                        <a:gd name="T25" fmla="*/ 97 h 98"/>
                        <a:gd name="T26" fmla="*/ 65 w 359"/>
                        <a:gd name="T27" fmla="*/ 93 h 98"/>
                        <a:gd name="T28" fmla="*/ 51 w 359"/>
                        <a:gd name="T29" fmla="*/ 90 h 98"/>
                        <a:gd name="T30" fmla="*/ 36 w 359"/>
                        <a:gd name="T31" fmla="*/ 88 h 98"/>
                        <a:gd name="T32" fmla="*/ 19 w 359"/>
                        <a:gd name="T33" fmla="*/ 86 h 98"/>
                        <a:gd name="T34" fmla="*/ 0 w 359"/>
                        <a:gd name="T35" fmla="*/ 85 h 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</a:cxnLst>
                      <a:rect l="0" t="0" r="r" b="b"/>
                      <a:pathLst>
                        <a:path w="359" h="98">
                          <a:moveTo>
                            <a:pt x="358" y="0"/>
                          </a:moveTo>
                          <a:lnTo>
                            <a:pt x="341" y="10"/>
                          </a:lnTo>
                          <a:lnTo>
                            <a:pt x="310" y="27"/>
                          </a:lnTo>
                          <a:lnTo>
                            <a:pt x="277" y="45"/>
                          </a:lnTo>
                          <a:lnTo>
                            <a:pt x="245" y="61"/>
                          </a:lnTo>
                          <a:lnTo>
                            <a:pt x="219" y="73"/>
                          </a:lnTo>
                          <a:lnTo>
                            <a:pt x="197" y="81"/>
                          </a:lnTo>
                          <a:lnTo>
                            <a:pt x="183" y="86"/>
                          </a:lnTo>
                          <a:lnTo>
                            <a:pt x="168" y="90"/>
                          </a:lnTo>
                          <a:lnTo>
                            <a:pt x="147" y="93"/>
                          </a:lnTo>
                          <a:lnTo>
                            <a:pt x="121" y="96"/>
                          </a:lnTo>
                          <a:lnTo>
                            <a:pt x="98" y="97"/>
                          </a:lnTo>
                          <a:lnTo>
                            <a:pt x="83" y="97"/>
                          </a:lnTo>
                          <a:lnTo>
                            <a:pt x="65" y="93"/>
                          </a:lnTo>
                          <a:lnTo>
                            <a:pt x="51" y="90"/>
                          </a:lnTo>
                          <a:lnTo>
                            <a:pt x="36" y="88"/>
                          </a:lnTo>
                          <a:lnTo>
                            <a:pt x="19" y="86"/>
                          </a:lnTo>
                          <a:lnTo>
                            <a:pt x="0" y="8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773" name="Freeform 53">
                      <a:extLst>
                        <a:ext uri="{FF2B5EF4-FFF2-40B4-BE49-F238E27FC236}">
                          <a16:creationId xmlns:a16="http://schemas.microsoft.com/office/drawing/2014/main" id="{A6481C6D-FA43-9737-9D47-17E6168D1D4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67" y="3540"/>
                      <a:ext cx="209" cy="166"/>
                    </a:xfrm>
                    <a:custGeom>
                      <a:avLst/>
                      <a:gdLst>
                        <a:gd name="T0" fmla="*/ 0 w 209"/>
                        <a:gd name="T1" fmla="*/ 62 h 166"/>
                        <a:gd name="T2" fmla="*/ 7 w 209"/>
                        <a:gd name="T3" fmla="*/ 51 h 166"/>
                        <a:gd name="T4" fmla="*/ 10 w 209"/>
                        <a:gd name="T5" fmla="*/ 41 h 166"/>
                        <a:gd name="T6" fmla="*/ 11 w 209"/>
                        <a:gd name="T7" fmla="*/ 29 h 166"/>
                        <a:gd name="T8" fmla="*/ 9 w 209"/>
                        <a:gd name="T9" fmla="*/ 22 h 166"/>
                        <a:gd name="T10" fmla="*/ 6 w 209"/>
                        <a:gd name="T11" fmla="*/ 15 h 166"/>
                        <a:gd name="T12" fmla="*/ 8 w 209"/>
                        <a:gd name="T13" fmla="*/ 8 h 166"/>
                        <a:gd name="T14" fmla="*/ 11 w 209"/>
                        <a:gd name="T15" fmla="*/ 1 h 166"/>
                        <a:gd name="T16" fmla="*/ 15 w 209"/>
                        <a:gd name="T17" fmla="*/ 1 h 166"/>
                        <a:gd name="T18" fmla="*/ 19 w 209"/>
                        <a:gd name="T19" fmla="*/ 1 h 166"/>
                        <a:gd name="T20" fmla="*/ 29 w 209"/>
                        <a:gd name="T21" fmla="*/ 8 h 166"/>
                        <a:gd name="T22" fmla="*/ 40 w 209"/>
                        <a:gd name="T23" fmla="*/ 13 h 166"/>
                        <a:gd name="T24" fmla="*/ 57 w 209"/>
                        <a:gd name="T25" fmla="*/ 13 h 166"/>
                        <a:gd name="T26" fmla="*/ 64 w 209"/>
                        <a:gd name="T27" fmla="*/ 6 h 166"/>
                        <a:gd name="T28" fmla="*/ 70 w 209"/>
                        <a:gd name="T29" fmla="*/ 2 h 166"/>
                        <a:gd name="T30" fmla="*/ 83 w 209"/>
                        <a:gd name="T31" fmla="*/ 1 h 166"/>
                        <a:gd name="T32" fmla="*/ 96 w 209"/>
                        <a:gd name="T33" fmla="*/ 0 h 166"/>
                        <a:gd name="T34" fmla="*/ 103 w 209"/>
                        <a:gd name="T35" fmla="*/ 6 h 166"/>
                        <a:gd name="T36" fmla="*/ 109 w 209"/>
                        <a:gd name="T37" fmla="*/ 13 h 166"/>
                        <a:gd name="T38" fmla="*/ 129 w 209"/>
                        <a:gd name="T39" fmla="*/ 13 h 166"/>
                        <a:gd name="T40" fmla="*/ 134 w 209"/>
                        <a:gd name="T41" fmla="*/ 10 h 166"/>
                        <a:gd name="T42" fmla="*/ 141 w 209"/>
                        <a:gd name="T43" fmla="*/ 6 h 166"/>
                        <a:gd name="T44" fmla="*/ 148 w 209"/>
                        <a:gd name="T45" fmla="*/ 4 h 166"/>
                        <a:gd name="T46" fmla="*/ 154 w 209"/>
                        <a:gd name="T47" fmla="*/ 5 h 166"/>
                        <a:gd name="T48" fmla="*/ 161 w 209"/>
                        <a:gd name="T49" fmla="*/ 7 h 166"/>
                        <a:gd name="T50" fmla="*/ 165 w 209"/>
                        <a:gd name="T51" fmla="*/ 10 h 166"/>
                        <a:gd name="T52" fmla="*/ 165 w 209"/>
                        <a:gd name="T53" fmla="*/ 28 h 166"/>
                        <a:gd name="T54" fmla="*/ 176 w 209"/>
                        <a:gd name="T55" fmla="*/ 27 h 166"/>
                        <a:gd name="T56" fmla="*/ 191 w 209"/>
                        <a:gd name="T57" fmla="*/ 25 h 166"/>
                        <a:gd name="T58" fmla="*/ 203 w 209"/>
                        <a:gd name="T59" fmla="*/ 26 h 166"/>
                        <a:gd name="T60" fmla="*/ 204 w 209"/>
                        <a:gd name="T61" fmla="*/ 28 h 166"/>
                        <a:gd name="T62" fmla="*/ 204 w 209"/>
                        <a:gd name="T63" fmla="*/ 31 h 166"/>
                        <a:gd name="T64" fmla="*/ 200 w 209"/>
                        <a:gd name="T65" fmla="*/ 40 h 166"/>
                        <a:gd name="T66" fmla="*/ 193 w 209"/>
                        <a:gd name="T67" fmla="*/ 49 h 166"/>
                        <a:gd name="T68" fmla="*/ 190 w 209"/>
                        <a:gd name="T69" fmla="*/ 55 h 166"/>
                        <a:gd name="T70" fmla="*/ 208 w 209"/>
                        <a:gd name="T71" fmla="*/ 90 h 166"/>
                        <a:gd name="T72" fmla="*/ 200 w 209"/>
                        <a:gd name="T73" fmla="*/ 94 h 166"/>
                        <a:gd name="T74" fmla="*/ 182 w 209"/>
                        <a:gd name="T75" fmla="*/ 99 h 166"/>
                        <a:gd name="T76" fmla="*/ 130 w 209"/>
                        <a:gd name="T77" fmla="*/ 114 h 166"/>
                        <a:gd name="T78" fmla="*/ 110 w 209"/>
                        <a:gd name="T79" fmla="*/ 114 h 166"/>
                        <a:gd name="T80" fmla="*/ 82 w 209"/>
                        <a:gd name="T81" fmla="*/ 126 h 166"/>
                        <a:gd name="T82" fmla="*/ 11 w 209"/>
                        <a:gd name="T83" fmla="*/ 165 h 1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</a:cxnLst>
                      <a:rect l="0" t="0" r="r" b="b"/>
                      <a:pathLst>
                        <a:path w="209" h="166">
                          <a:moveTo>
                            <a:pt x="0" y="62"/>
                          </a:moveTo>
                          <a:lnTo>
                            <a:pt x="7" y="51"/>
                          </a:lnTo>
                          <a:lnTo>
                            <a:pt x="10" y="41"/>
                          </a:lnTo>
                          <a:lnTo>
                            <a:pt x="11" y="29"/>
                          </a:lnTo>
                          <a:lnTo>
                            <a:pt x="9" y="22"/>
                          </a:lnTo>
                          <a:lnTo>
                            <a:pt x="6" y="15"/>
                          </a:lnTo>
                          <a:lnTo>
                            <a:pt x="8" y="8"/>
                          </a:lnTo>
                          <a:lnTo>
                            <a:pt x="11" y="1"/>
                          </a:lnTo>
                          <a:lnTo>
                            <a:pt x="15" y="1"/>
                          </a:lnTo>
                          <a:lnTo>
                            <a:pt x="19" y="1"/>
                          </a:lnTo>
                          <a:lnTo>
                            <a:pt x="29" y="8"/>
                          </a:lnTo>
                          <a:lnTo>
                            <a:pt x="40" y="13"/>
                          </a:lnTo>
                          <a:lnTo>
                            <a:pt x="57" y="13"/>
                          </a:lnTo>
                          <a:lnTo>
                            <a:pt x="64" y="6"/>
                          </a:lnTo>
                          <a:lnTo>
                            <a:pt x="70" y="2"/>
                          </a:lnTo>
                          <a:lnTo>
                            <a:pt x="83" y="1"/>
                          </a:lnTo>
                          <a:lnTo>
                            <a:pt x="96" y="0"/>
                          </a:lnTo>
                          <a:lnTo>
                            <a:pt x="103" y="6"/>
                          </a:lnTo>
                          <a:lnTo>
                            <a:pt x="109" y="13"/>
                          </a:lnTo>
                          <a:lnTo>
                            <a:pt x="129" y="13"/>
                          </a:lnTo>
                          <a:lnTo>
                            <a:pt x="134" y="10"/>
                          </a:lnTo>
                          <a:lnTo>
                            <a:pt x="141" y="6"/>
                          </a:lnTo>
                          <a:lnTo>
                            <a:pt x="148" y="4"/>
                          </a:lnTo>
                          <a:lnTo>
                            <a:pt x="154" y="5"/>
                          </a:lnTo>
                          <a:lnTo>
                            <a:pt x="161" y="7"/>
                          </a:lnTo>
                          <a:lnTo>
                            <a:pt x="165" y="10"/>
                          </a:lnTo>
                          <a:lnTo>
                            <a:pt x="165" y="28"/>
                          </a:lnTo>
                          <a:lnTo>
                            <a:pt x="176" y="27"/>
                          </a:lnTo>
                          <a:lnTo>
                            <a:pt x="191" y="25"/>
                          </a:lnTo>
                          <a:lnTo>
                            <a:pt x="203" y="26"/>
                          </a:lnTo>
                          <a:lnTo>
                            <a:pt x="204" y="28"/>
                          </a:lnTo>
                          <a:lnTo>
                            <a:pt x="204" y="31"/>
                          </a:lnTo>
                          <a:lnTo>
                            <a:pt x="200" y="40"/>
                          </a:lnTo>
                          <a:lnTo>
                            <a:pt x="193" y="49"/>
                          </a:lnTo>
                          <a:lnTo>
                            <a:pt x="190" y="55"/>
                          </a:lnTo>
                          <a:lnTo>
                            <a:pt x="208" y="90"/>
                          </a:lnTo>
                          <a:lnTo>
                            <a:pt x="200" y="94"/>
                          </a:lnTo>
                          <a:lnTo>
                            <a:pt x="182" y="99"/>
                          </a:lnTo>
                          <a:lnTo>
                            <a:pt x="130" y="114"/>
                          </a:lnTo>
                          <a:lnTo>
                            <a:pt x="110" y="114"/>
                          </a:lnTo>
                          <a:lnTo>
                            <a:pt x="82" y="126"/>
                          </a:lnTo>
                          <a:lnTo>
                            <a:pt x="11" y="165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</p:grpSp>
          </p:grpSp>
        </p:grpSp>
        <p:sp>
          <p:nvSpPr>
            <p:cNvPr id="30778" name="Freeform 58">
              <a:extLst>
                <a:ext uri="{FF2B5EF4-FFF2-40B4-BE49-F238E27FC236}">
                  <a16:creationId xmlns:a16="http://schemas.microsoft.com/office/drawing/2014/main" id="{6959D34A-885F-A351-5AC0-573EFE33D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1" y="3686"/>
              <a:ext cx="981" cy="397"/>
            </a:xfrm>
            <a:custGeom>
              <a:avLst/>
              <a:gdLst>
                <a:gd name="T0" fmla="*/ 0 w 981"/>
                <a:gd name="T1" fmla="*/ 395 h 397"/>
                <a:gd name="T2" fmla="*/ 0 w 981"/>
                <a:gd name="T3" fmla="*/ 191 h 397"/>
                <a:gd name="T4" fmla="*/ 15 w 981"/>
                <a:gd name="T5" fmla="*/ 29 h 397"/>
                <a:gd name="T6" fmla="*/ 494 w 981"/>
                <a:gd name="T7" fmla="*/ 0 h 397"/>
                <a:gd name="T8" fmla="*/ 963 w 981"/>
                <a:gd name="T9" fmla="*/ 33 h 397"/>
                <a:gd name="T10" fmla="*/ 980 w 981"/>
                <a:gd name="T11" fmla="*/ 191 h 397"/>
                <a:gd name="T12" fmla="*/ 980 w 981"/>
                <a:gd name="T13" fmla="*/ 392 h 397"/>
                <a:gd name="T14" fmla="*/ 897 w 981"/>
                <a:gd name="T15" fmla="*/ 392 h 397"/>
                <a:gd name="T16" fmla="*/ 889 w 981"/>
                <a:gd name="T17" fmla="*/ 106 h 397"/>
                <a:gd name="T18" fmla="*/ 91 w 981"/>
                <a:gd name="T19" fmla="*/ 106 h 397"/>
                <a:gd name="T20" fmla="*/ 83 w 981"/>
                <a:gd name="T21" fmla="*/ 396 h 397"/>
                <a:gd name="T22" fmla="*/ 0 w 981"/>
                <a:gd name="T23" fmla="*/ 39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1" h="397">
                  <a:moveTo>
                    <a:pt x="0" y="395"/>
                  </a:moveTo>
                  <a:lnTo>
                    <a:pt x="0" y="191"/>
                  </a:lnTo>
                  <a:lnTo>
                    <a:pt x="15" y="29"/>
                  </a:lnTo>
                  <a:lnTo>
                    <a:pt x="494" y="0"/>
                  </a:lnTo>
                  <a:lnTo>
                    <a:pt x="963" y="33"/>
                  </a:lnTo>
                  <a:lnTo>
                    <a:pt x="980" y="191"/>
                  </a:lnTo>
                  <a:lnTo>
                    <a:pt x="980" y="392"/>
                  </a:lnTo>
                  <a:lnTo>
                    <a:pt x="897" y="392"/>
                  </a:lnTo>
                  <a:lnTo>
                    <a:pt x="889" y="106"/>
                  </a:lnTo>
                  <a:lnTo>
                    <a:pt x="91" y="106"/>
                  </a:lnTo>
                  <a:lnTo>
                    <a:pt x="83" y="396"/>
                  </a:lnTo>
                  <a:lnTo>
                    <a:pt x="0" y="395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30795" name="Group 75">
              <a:extLst>
                <a:ext uri="{FF2B5EF4-FFF2-40B4-BE49-F238E27FC236}">
                  <a16:creationId xmlns:a16="http://schemas.microsoft.com/office/drawing/2014/main" id="{DEB9F328-0FDB-BB55-2714-FE3581070E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1" y="3677"/>
              <a:ext cx="413" cy="128"/>
              <a:chOff x="4411" y="3677"/>
              <a:chExt cx="413" cy="128"/>
            </a:xfrm>
          </p:grpSpPr>
          <p:grpSp>
            <p:nvGrpSpPr>
              <p:cNvPr id="30782" name="Group 62">
                <a:extLst>
                  <a:ext uri="{FF2B5EF4-FFF2-40B4-BE49-F238E27FC236}">
                    <a16:creationId xmlns:a16="http://schemas.microsoft.com/office/drawing/2014/main" id="{BA11A941-C959-2151-A21F-61D6BD518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1" y="3677"/>
                <a:ext cx="413" cy="128"/>
                <a:chOff x="4411" y="3677"/>
                <a:chExt cx="413" cy="128"/>
              </a:xfrm>
            </p:grpSpPr>
            <p:sp>
              <p:nvSpPr>
                <p:cNvPr id="30779" name="Freeform 59">
                  <a:extLst>
                    <a:ext uri="{FF2B5EF4-FFF2-40B4-BE49-F238E27FC236}">
                      <a16:creationId xmlns:a16="http://schemas.microsoft.com/office/drawing/2014/main" id="{466ED619-C31F-54F0-3641-BCCC9C0420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1" y="3677"/>
                  <a:ext cx="407" cy="107"/>
                </a:xfrm>
                <a:custGeom>
                  <a:avLst/>
                  <a:gdLst>
                    <a:gd name="T0" fmla="*/ 406 w 407"/>
                    <a:gd name="T1" fmla="*/ 23 h 107"/>
                    <a:gd name="T2" fmla="*/ 219 w 407"/>
                    <a:gd name="T3" fmla="*/ 0 h 107"/>
                    <a:gd name="T4" fmla="*/ 0 w 407"/>
                    <a:gd name="T5" fmla="*/ 76 h 107"/>
                    <a:gd name="T6" fmla="*/ 192 w 407"/>
                    <a:gd name="T7" fmla="*/ 106 h 107"/>
                    <a:gd name="T8" fmla="*/ 294 w 407"/>
                    <a:gd name="T9" fmla="*/ 63 h 107"/>
                    <a:gd name="T10" fmla="*/ 326 w 407"/>
                    <a:gd name="T11" fmla="*/ 50 h 107"/>
                    <a:gd name="T12" fmla="*/ 406 w 407"/>
                    <a:gd name="T13" fmla="*/ 23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7" h="107">
                      <a:moveTo>
                        <a:pt x="406" y="23"/>
                      </a:moveTo>
                      <a:lnTo>
                        <a:pt x="219" y="0"/>
                      </a:lnTo>
                      <a:lnTo>
                        <a:pt x="0" y="76"/>
                      </a:lnTo>
                      <a:lnTo>
                        <a:pt x="192" y="106"/>
                      </a:lnTo>
                      <a:lnTo>
                        <a:pt x="294" y="63"/>
                      </a:lnTo>
                      <a:lnTo>
                        <a:pt x="326" y="50"/>
                      </a:lnTo>
                      <a:lnTo>
                        <a:pt x="406" y="23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30780" name="Freeform 60">
                  <a:extLst>
                    <a:ext uri="{FF2B5EF4-FFF2-40B4-BE49-F238E27FC236}">
                      <a16:creationId xmlns:a16="http://schemas.microsoft.com/office/drawing/2014/main" id="{E55D0BFD-F16B-36FC-9656-6501F22201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1" y="3753"/>
                  <a:ext cx="202" cy="52"/>
                </a:xfrm>
                <a:custGeom>
                  <a:avLst/>
                  <a:gdLst>
                    <a:gd name="T0" fmla="*/ 192 w 202"/>
                    <a:gd name="T1" fmla="*/ 30 h 52"/>
                    <a:gd name="T2" fmla="*/ 0 w 202"/>
                    <a:gd name="T3" fmla="*/ 0 h 52"/>
                    <a:gd name="T4" fmla="*/ 0 w 202"/>
                    <a:gd name="T5" fmla="*/ 14 h 52"/>
                    <a:gd name="T6" fmla="*/ 201 w 202"/>
                    <a:gd name="T7" fmla="*/ 51 h 52"/>
                    <a:gd name="T8" fmla="*/ 192 w 20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52">
                      <a:moveTo>
                        <a:pt x="192" y="30"/>
                      </a:moveTo>
                      <a:lnTo>
                        <a:pt x="0" y="0"/>
                      </a:lnTo>
                      <a:lnTo>
                        <a:pt x="0" y="14"/>
                      </a:lnTo>
                      <a:lnTo>
                        <a:pt x="201" y="51"/>
                      </a:lnTo>
                      <a:lnTo>
                        <a:pt x="192" y="3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30781" name="Freeform 61">
                  <a:extLst>
                    <a:ext uri="{FF2B5EF4-FFF2-40B4-BE49-F238E27FC236}">
                      <a16:creationId xmlns:a16="http://schemas.microsoft.com/office/drawing/2014/main" id="{E2594670-6CE2-7ED9-30ED-B932F22E8C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3" y="3699"/>
                  <a:ext cx="221" cy="106"/>
                </a:xfrm>
                <a:custGeom>
                  <a:avLst/>
                  <a:gdLst>
                    <a:gd name="T0" fmla="*/ 127 w 221"/>
                    <a:gd name="T1" fmla="*/ 30 h 106"/>
                    <a:gd name="T2" fmla="*/ 55 w 221"/>
                    <a:gd name="T3" fmla="*/ 59 h 106"/>
                    <a:gd name="T4" fmla="*/ 0 w 221"/>
                    <a:gd name="T5" fmla="*/ 84 h 106"/>
                    <a:gd name="T6" fmla="*/ 9 w 221"/>
                    <a:gd name="T7" fmla="*/ 105 h 106"/>
                    <a:gd name="T8" fmla="*/ 86 w 221"/>
                    <a:gd name="T9" fmla="*/ 75 h 106"/>
                    <a:gd name="T10" fmla="*/ 156 w 221"/>
                    <a:gd name="T11" fmla="*/ 48 h 106"/>
                    <a:gd name="T12" fmla="*/ 220 w 221"/>
                    <a:gd name="T13" fmla="*/ 22 h 106"/>
                    <a:gd name="T14" fmla="*/ 215 w 221"/>
                    <a:gd name="T15" fmla="*/ 0 h 106"/>
                    <a:gd name="T16" fmla="*/ 176 w 221"/>
                    <a:gd name="T17" fmla="*/ 14 h 106"/>
                    <a:gd name="T18" fmla="*/ 127 w 221"/>
                    <a:gd name="T19" fmla="*/ 3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1" h="106">
                      <a:moveTo>
                        <a:pt x="127" y="30"/>
                      </a:moveTo>
                      <a:lnTo>
                        <a:pt x="55" y="59"/>
                      </a:lnTo>
                      <a:lnTo>
                        <a:pt x="0" y="84"/>
                      </a:lnTo>
                      <a:lnTo>
                        <a:pt x="9" y="105"/>
                      </a:lnTo>
                      <a:lnTo>
                        <a:pt x="86" y="75"/>
                      </a:lnTo>
                      <a:lnTo>
                        <a:pt x="156" y="48"/>
                      </a:lnTo>
                      <a:lnTo>
                        <a:pt x="220" y="22"/>
                      </a:lnTo>
                      <a:lnTo>
                        <a:pt x="215" y="0"/>
                      </a:lnTo>
                      <a:lnTo>
                        <a:pt x="176" y="14"/>
                      </a:lnTo>
                      <a:lnTo>
                        <a:pt x="127" y="3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30794" name="Group 74">
                <a:extLst>
                  <a:ext uri="{FF2B5EF4-FFF2-40B4-BE49-F238E27FC236}">
                    <a16:creationId xmlns:a16="http://schemas.microsoft.com/office/drawing/2014/main" id="{D24B6164-37DB-E665-5090-6E85B8F1E8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91" y="3694"/>
                <a:ext cx="268" cy="73"/>
                <a:chOff x="4491" y="3694"/>
                <a:chExt cx="268" cy="73"/>
              </a:xfrm>
            </p:grpSpPr>
            <p:grpSp>
              <p:nvGrpSpPr>
                <p:cNvPr id="30786" name="Group 66">
                  <a:extLst>
                    <a:ext uri="{FF2B5EF4-FFF2-40B4-BE49-F238E27FC236}">
                      <a16:creationId xmlns:a16="http://schemas.microsoft.com/office/drawing/2014/main" id="{9FD317E5-FD6A-6B18-6628-5F7FB577A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7" y="3698"/>
                  <a:ext cx="244" cy="69"/>
                  <a:chOff x="4497" y="3698"/>
                  <a:chExt cx="244" cy="69"/>
                </a:xfrm>
              </p:grpSpPr>
              <p:sp>
                <p:nvSpPr>
                  <p:cNvPr id="30783" name="Freeform 63">
                    <a:extLst>
                      <a:ext uri="{FF2B5EF4-FFF2-40B4-BE49-F238E27FC236}">
                        <a16:creationId xmlns:a16="http://schemas.microsoft.com/office/drawing/2014/main" id="{497114F5-76F6-5DD7-FB73-D62E937189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97" y="3698"/>
                    <a:ext cx="145" cy="57"/>
                  </a:xfrm>
                  <a:custGeom>
                    <a:avLst/>
                    <a:gdLst>
                      <a:gd name="T0" fmla="*/ 144 w 145"/>
                      <a:gd name="T1" fmla="*/ 0 h 57"/>
                      <a:gd name="T2" fmla="*/ 88 w 145"/>
                      <a:gd name="T3" fmla="*/ 23 h 57"/>
                      <a:gd name="T4" fmla="*/ 0 w 145"/>
                      <a:gd name="T5" fmla="*/ 56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45" h="57">
                        <a:moveTo>
                          <a:pt x="144" y="0"/>
                        </a:moveTo>
                        <a:lnTo>
                          <a:pt x="88" y="23"/>
                        </a:lnTo>
                        <a:lnTo>
                          <a:pt x="0" y="5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30784" name="Freeform 64">
                    <a:extLst>
                      <a:ext uri="{FF2B5EF4-FFF2-40B4-BE49-F238E27FC236}">
                        <a16:creationId xmlns:a16="http://schemas.microsoft.com/office/drawing/2014/main" id="{3D454537-9421-CFD8-607C-BF1B9B798F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47" y="3703"/>
                    <a:ext cx="139" cy="56"/>
                  </a:xfrm>
                  <a:custGeom>
                    <a:avLst/>
                    <a:gdLst>
                      <a:gd name="T0" fmla="*/ 138 w 139"/>
                      <a:gd name="T1" fmla="*/ 0 h 56"/>
                      <a:gd name="T2" fmla="*/ 63 w 139"/>
                      <a:gd name="T3" fmla="*/ 30 h 56"/>
                      <a:gd name="T4" fmla="*/ 0 w 139"/>
                      <a:gd name="T5" fmla="*/ 55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9" h="56">
                        <a:moveTo>
                          <a:pt x="138" y="0"/>
                        </a:moveTo>
                        <a:lnTo>
                          <a:pt x="63" y="30"/>
                        </a:lnTo>
                        <a:lnTo>
                          <a:pt x="0" y="55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30785" name="Freeform 65">
                    <a:extLst>
                      <a:ext uri="{FF2B5EF4-FFF2-40B4-BE49-F238E27FC236}">
                        <a16:creationId xmlns:a16="http://schemas.microsoft.com/office/drawing/2014/main" id="{A5C8214C-F62D-BD16-FACE-C098017F22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73" y="3710"/>
                    <a:ext cx="168" cy="57"/>
                  </a:xfrm>
                  <a:custGeom>
                    <a:avLst/>
                    <a:gdLst>
                      <a:gd name="T0" fmla="*/ 167 w 168"/>
                      <a:gd name="T1" fmla="*/ 0 h 57"/>
                      <a:gd name="T2" fmla="*/ 91 w 168"/>
                      <a:gd name="T3" fmla="*/ 21 h 57"/>
                      <a:gd name="T4" fmla="*/ 44 w 168"/>
                      <a:gd name="T5" fmla="*/ 39 h 57"/>
                      <a:gd name="T6" fmla="*/ 0 w 168"/>
                      <a:gd name="T7" fmla="*/ 56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8" h="57">
                        <a:moveTo>
                          <a:pt x="167" y="0"/>
                        </a:moveTo>
                        <a:lnTo>
                          <a:pt x="91" y="21"/>
                        </a:lnTo>
                        <a:lnTo>
                          <a:pt x="44" y="39"/>
                        </a:lnTo>
                        <a:lnTo>
                          <a:pt x="0" y="5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0793" name="Group 73">
                  <a:extLst>
                    <a:ext uri="{FF2B5EF4-FFF2-40B4-BE49-F238E27FC236}">
                      <a16:creationId xmlns:a16="http://schemas.microsoft.com/office/drawing/2014/main" id="{2956D59C-CC1C-FB8A-9AD7-C5190F7CE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91" y="3694"/>
                  <a:ext cx="268" cy="73"/>
                  <a:chOff x="4491" y="3694"/>
                  <a:chExt cx="268" cy="73"/>
                </a:xfrm>
              </p:grpSpPr>
              <p:sp>
                <p:nvSpPr>
                  <p:cNvPr id="30787" name="Line 67">
                    <a:extLst>
                      <a:ext uri="{FF2B5EF4-FFF2-40B4-BE49-F238E27FC236}">
                        <a16:creationId xmlns:a16="http://schemas.microsoft.com/office/drawing/2014/main" id="{A1A60796-095E-E784-4F1A-4C75F7662D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635" y="3694"/>
                    <a:ext cx="124" cy="1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788" name="Line 68">
                    <a:extLst>
                      <a:ext uri="{FF2B5EF4-FFF2-40B4-BE49-F238E27FC236}">
                        <a16:creationId xmlns:a16="http://schemas.microsoft.com/office/drawing/2014/main" id="{55D4F43D-ED07-4453-BEF9-315697886C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99" y="3708"/>
                    <a:ext cx="114" cy="15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789" name="Line 69">
                    <a:extLst>
                      <a:ext uri="{FF2B5EF4-FFF2-40B4-BE49-F238E27FC236}">
                        <a16:creationId xmlns:a16="http://schemas.microsoft.com/office/drawing/2014/main" id="{863068A6-1CAA-DF4E-47E6-CE7A25B676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67" y="3716"/>
                    <a:ext cx="108" cy="1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790" name="Line 70">
                    <a:extLst>
                      <a:ext uri="{FF2B5EF4-FFF2-40B4-BE49-F238E27FC236}">
                        <a16:creationId xmlns:a16="http://schemas.microsoft.com/office/drawing/2014/main" id="{E22F1426-DBB4-244A-6F91-AA1CA9485A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44" y="3729"/>
                    <a:ext cx="103" cy="1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791" name="Line 71">
                    <a:extLst>
                      <a:ext uri="{FF2B5EF4-FFF2-40B4-BE49-F238E27FC236}">
                        <a16:creationId xmlns:a16="http://schemas.microsoft.com/office/drawing/2014/main" id="{BB8561EA-6572-66E2-A365-FCB706E49F3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09" y="3736"/>
                    <a:ext cx="103" cy="19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792" name="Line 72">
                    <a:extLst>
                      <a:ext uri="{FF2B5EF4-FFF2-40B4-BE49-F238E27FC236}">
                        <a16:creationId xmlns:a16="http://schemas.microsoft.com/office/drawing/2014/main" id="{F09F1972-26BA-5505-52C5-E2FAF353C9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91" y="3750"/>
                    <a:ext cx="108" cy="17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</p:grpSp>
        <p:sp>
          <p:nvSpPr>
            <p:cNvPr id="30796" name="Freeform 76">
              <a:extLst>
                <a:ext uri="{FF2B5EF4-FFF2-40B4-BE49-F238E27FC236}">
                  <a16:creationId xmlns:a16="http://schemas.microsoft.com/office/drawing/2014/main" id="{0320368A-65CD-2A8F-6D2C-DDE1CD561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1" y="3758"/>
              <a:ext cx="211" cy="62"/>
            </a:xfrm>
            <a:custGeom>
              <a:avLst/>
              <a:gdLst>
                <a:gd name="T0" fmla="*/ 210 w 211"/>
                <a:gd name="T1" fmla="*/ 17 h 62"/>
                <a:gd name="T2" fmla="*/ 207 w 211"/>
                <a:gd name="T3" fmla="*/ 29 h 62"/>
                <a:gd name="T4" fmla="*/ 199 w 211"/>
                <a:gd name="T5" fmla="*/ 40 h 62"/>
                <a:gd name="T6" fmla="*/ 187 w 211"/>
                <a:gd name="T7" fmla="*/ 49 h 62"/>
                <a:gd name="T8" fmla="*/ 168 w 211"/>
                <a:gd name="T9" fmla="*/ 56 h 62"/>
                <a:gd name="T10" fmla="*/ 144 w 211"/>
                <a:gd name="T11" fmla="*/ 60 h 62"/>
                <a:gd name="T12" fmla="*/ 121 w 211"/>
                <a:gd name="T13" fmla="*/ 61 h 62"/>
                <a:gd name="T14" fmla="*/ 93 w 211"/>
                <a:gd name="T15" fmla="*/ 59 h 62"/>
                <a:gd name="T16" fmla="*/ 70 w 211"/>
                <a:gd name="T17" fmla="*/ 51 h 62"/>
                <a:gd name="T18" fmla="*/ 53 w 211"/>
                <a:gd name="T19" fmla="*/ 40 h 62"/>
                <a:gd name="T20" fmla="*/ 48 w 211"/>
                <a:gd name="T21" fmla="*/ 27 h 62"/>
                <a:gd name="T22" fmla="*/ 36 w 211"/>
                <a:gd name="T23" fmla="*/ 17 h 62"/>
                <a:gd name="T24" fmla="*/ 20 w 211"/>
                <a:gd name="T25" fmla="*/ 7 h 62"/>
                <a:gd name="T26" fmla="*/ 0 w 211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62">
                  <a:moveTo>
                    <a:pt x="210" y="17"/>
                  </a:moveTo>
                  <a:lnTo>
                    <a:pt x="207" y="29"/>
                  </a:lnTo>
                  <a:lnTo>
                    <a:pt x="199" y="40"/>
                  </a:lnTo>
                  <a:lnTo>
                    <a:pt x="187" y="49"/>
                  </a:lnTo>
                  <a:lnTo>
                    <a:pt x="168" y="56"/>
                  </a:lnTo>
                  <a:lnTo>
                    <a:pt x="144" y="60"/>
                  </a:lnTo>
                  <a:lnTo>
                    <a:pt x="121" y="61"/>
                  </a:lnTo>
                  <a:lnTo>
                    <a:pt x="93" y="59"/>
                  </a:lnTo>
                  <a:lnTo>
                    <a:pt x="70" y="51"/>
                  </a:lnTo>
                  <a:lnTo>
                    <a:pt x="53" y="40"/>
                  </a:lnTo>
                  <a:lnTo>
                    <a:pt x="48" y="27"/>
                  </a:lnTo>
                  <a:lnTo>
                    <a:pt x="36" y="17"/>
                  </a:lnTo>
                  <a:lnTo>
                    <a:pt x="20" y="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797" name="Freeform 77">
              <a:extLst>
                <a:ext uri="{FF2B5EF4-FFF2-40B4-BE49-F238E27FC236}">
                  <a16:creationId xmlns:a16="http://schemas.microsoft.com/office/drawing/2014/main" id="{60337E63-E3D3-BC49-FC65-D1545CDBC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" y="3327"/>
              <a:ext cx="917" cy="452"/>
            </a:xfrm>
            <a:custGeom>
              <a:avLst/>
              <a:gdLst>
                <a:gd name="T0" fmla="*/ 744 w 917"/>
                <a:gd name="T1" fmla="*/ 91 h 452"/>
                <a:gd name="T2" fmla="*/ 723 w 917"/>
                <a:gd name="T3" fmla="*/ 60 h 452"/>
                <a:gd name="T4" fmla="*/ 708 w 917"/>
                <a:gd name="T5" fmla="*/ 41 h 452"/>
                <a:gd name="T6" fmla="*/ 703 w 917"/>
                <a:gd name="T7" fmla="*/ 34 h 452"/>
                <a:gd name="T8" fmla="*/ 695 w 917"/>
                <a:gd name="T9" fmla="*/ 30 h 452"/>
                <a:gd name="T10" fmla="*/ 690 w 917"/>
                <a:gd name="T11" fmla="*/ 27 h 452"/>
                <a:gd name="T12" fmla="*/ 680 w 917"/>
                <a:gd name="T13" fmla="*/ 26 h 452"/>
                <a:gd name="T14" fmla="*/ 564 w 917"/>
                <a:gd name="T15" fmla="*/ 15 h 452"/>
                <a:gd name="T16" fmla="*/ 440 w 917"/>
                <a:gd name="T17" fmla="*/ 4 h 452"/>
                <a:gd name="T18" fmla="*/ 327 w 917"/>
                <a:gd name="T19" fmla="*/ 0 h 452"/>
                <a:gd name="T20" fmla="*/ 263 w 917"/>
                <a:gd name="T21" fmla="*/ 0 h 452"/>
                <a:gd name="T22" fmla="*/ 130 w 917"/>
                <a:gd name="T23" fmla="*/ 3 h 452"/>
                <a:gd name="T24" fmla="*/ 33 w 917"/>
                <a:gd name="T25" fmla="*/ 6 h 452"/>
                <a:gd name="T26" fmla="*/ 19 w 917"/>
                <a:gd name="T27" fmla="*/ 6 h 452"/>
                <a:gd name="T28" fmla="*/ 10 w 917"/>
                <a:gd name="T29" fmla="*/ 8 h 452"/>
                <a:gd name="T30" fmla="*/ 5 w 917"/>
                <a:gd name="T31" fmla="*/ 11 h 452"/>
                <a:gd name="T32" fmla="*/ 1 w 917"/>
                <a:gd name="T33" fmla="*/ 14 h 452"/>
                <a:gd name="T34" fmla="*/ 0 w 917"/>
                <a:gd name="T35" fmla="*/ 18 h 452"/>
                <a:gd name="T36" fmla="*/ 6 w 917"/>
                <a:gd name="T37" fmla="*/ 30 h 452"/>
                <a:gd name="T38" fmla="*/ 24 w 917"/>
                <a:gd name="T39" fmla="*/ 71 h 452"/>
                <a:gd name="T40" fmla="*/ 37 w 917"/>
                <a:gd name="T41" fmla="*/ 101 h 452"/>
                <a:gd name="T42" fmla="*/ 68 w 917"/>
                <a:gd name="T43" fmla="*/ 169 h 452"/>
                <a:gd name="T44" fmla="*/ 88 w 917"/>
                <a:gd name="T45" fmla="*/ 211 h 452"/>
                <a:gd name="T46" fmla="*/ 143 w 917"/>
                <a:gd name="T47" fmla="*/ 310 h 452"/>
                <a:gd name="T48" fmla="*/ 196 w 917"/>
                <a:gd name="T49" fmla="*/ 389 h 452"/>
                <a:gd name="T50" fmla="*/ 206 w 917"/>
                <a:gd name="T51" fmla="*/ 404 h 452"/>
                <a:gd name="T52" fmla="*/ 211 w 917"/>
                <a:gd name="T53" fmla="*/ 412 h 452"/>
                <a:gd name="T54" fmla="*/ 217 w 917"/>
                <a:gd name="T55" fmla="*/ 421 h 452"/>
                <a:gd name="T56" fmla="*/ 223 w 917"/>
                <a:gd name="T57" fmla="*/ 425 h 452"/>
                <a:gd name="T58" fmla="*/ 232 w 917"/>
                <a:gd name="T59" fmla="*/ 431 h 452"/>
                <a:gd name="T60" fmla="*/ 241 w 917"/>
                <a:gd name="T61" fmla="*/ 433 h 452"/>
                <a:gd name="T62" fmla="*/ 258 w 917"/>
                <a:gd name="T63" fmla="*/ 435 h 452"/>
                <a:gd name="T64" fmla="*/ 290 w 917"/>
                <a:gd name="T65" fmla="*/ 436 h 452"/>
                <a:gd name="T66" fmla="*/ 342 w 917"/>
                <a:gd name="T67" fmla="*/ 436 h 452"/>
                <a:gd name="T68" fmla="*/ 386 w 917"/>
                <a:gd name="T69" fmla="*/ 438 h 452"/>
                <a:gd name="T70" fmla="*/ 444 w 917"/>
                <a:gd name="T71" fmla="*/ 443 h 452"/>
                <a:gd name="T72" fmla="*/ 504 w 917"/>
                <a:gd name="T73" fmla="*/ 448 h 452"/>
                <a:gd name="T74" fmla="*/ 545 w 917"/>
                <a:gd name="T75" fmla="*/ 451 h 452"/>
                <a:gd name="T76" fmla="*/ 595 w 917"/>
                <a:gd name="T77" fmla="*/ 451 h 452"/>
                <a:gd name="T78" fmla="*/ 605 w 917"/>
                <a:gd name="T79" fmla="*/ 448 h 452"/>
                <a:gd name="T80" fmla="*/ 888 w 917"/>
                <a:gd name="T81" fmla="*/ 358 h 452"/>
                <a:gd name="T82" fmla="*/ 902 w 917"/>
                <a:gd name="T83" fmla="*/ 352 h 452"/>
                <a:gd name="T84" fmla="*/ 912 w 917"/>
                <a:gd name="T85" fmla="*/ 346 h 452"/>
                <a:gd name="T86" fmla="*/ 916 w 917"/>
                <a:gd name="T87" fmla="*/ 339 h 452"/>
                <a:gd name="T88" fmla="*/ 916 w 917"/>
                <a:gd name="T89" fmla="*/ 331 h 452"/>
                <a:gd name="T90" fmla="*/ 912 w 917"/>
                <a:gd name="T91" fmla="*/ 324 h 452"/>
                <a:gd name="T92" fmla="*/ 831 w 917"/>
                <a:gd name="T93" fmla="*/ 213 h 452"/>
                <a:gd name="T94" fmla="*/ 780 w 917"/>
                <a:gd name="T95" fmla="*/ 142 h 452"/>
                <a:gd name="T96" fmla="*/ 744 w 917"/>
                <a:gd name="T97" fmla="*/ 9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7" h="452">
                  <a:moveTo>
                    <a:pt x="744" y="91"/>
                  </a:moveTo>
                  <a:lnTo>
                    <a:pt x="723" y="60"/>
                  </a:lnTo>
                  <a:lnTo>
                    <a:pt x="708" y="41"/>
                  </a:lnTo>
                  <a:lnTo>
                    <a:pt x="703" y="34"/>
                  </a:lnTo>
                  <a:lnTo>
                    <a:pt x="695" y="30"/>
                  </a:lnTo>
                  <a:lnTo>
                    <a:pt x="690" y="27"/>
                  </a:lnTo>
                  <a:lnTo>
                    <a:pt x="680" y="26"/>
                  </a:lnTo>
                  <a:lnTo>
                    <a:pt x="564" y="15"/>
                  </a:lnTo>
                  <a:lnTo>
                    <a:pt x="440" y="4"/>
                  </a:lnTo>
                  <a:lnTo>
                    <a:pt x="327" y="0"/>
                  </a:lnTo>
                  <a:lnTo>
                    <a:pt x="263" y="0"/>
                  </a:lnTo>
                  <a:lnTo>
                    <a:pt x="130" y="3"/>
                  </a:lnTo>
                  <a:lnTo>
                    <a:pt x="33" y="6"/>
                  </a:lnTo>
                  <a:lnTo>
                    <a:pt x="19" y="6"/>
                  </a:lnTo>
                  <a:lnTo>
                    <a:pt x="10" y="8"/>
                  </a:lnTo>
                  <a:lnTo>
                    <a:pt x="5" y="11"/>
                  </a:lnTo>
                  <a:lnTo>
                    <a:pt x="1" y="14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24" y="71"/>
                  </a:lnTo>
                  <a:lnTo>
                    <a:pt x="37" y="101"/>
                  </a:lnTo>
                  <a:lnTo>
                    <a:pt x="68" y="169"/>
                  </a:lnTo>
                  <a:lnTo>
                    <a:pt x="88" y="211"/>
                  </a:lnTo>
                  <a:lnTo>
                    <a:pt x="143" y="310"/>
                  </a:lnTo>
                  <a:lnTo>
                    <a:pt x="196" y="389"/>
                  </a:lnTo>
                  <a:lnTo>
                    <a:pt x="206" y="404"/>
                  </a:lnTo>
                  <a:lnTo>
                    <a:pt x="211" y="412"/>
                  </a:lnTo>
                  <a:lnTo>
                    <a:pt x="217" y="421"/>
                  </a:lnTo>
                  <a:lnTo>
                    <a:pt x="223" y="425"/>
                  </a:lnTo>
                  <a:lnTo>
                    <a:pt x="232" y="431"/>
                  </a:lnTo>
                  <a:lnTo>
                    <a:pt x="241" y="433"/>
                  </a:lnTo>
                  <a:lnTo>
                    <a:pt x="258" y="435"/>
                  </a:lnTo>
                  <a:lnTo>
                    <a:pt x="290" y="436"/>
                  </a:lnTo>
                  <a:lnTo>
                    <a:pt x="342" y="436"/>
                  </a:lnTo>
                  <a:lnTo>
                    <a:pt x="386" y="438"/>
                  </a:lnTo>
                  <a:lnTo>
                    <a:pt x="444" y="443"/>
                  </a:lnTo>
                  <a:lnTo>
                    <a:pt x="504" y="448"/>
                  </a:lnTo>
                  <a:lnTo>
                    <a:pt x="545" y="451"/>
                  </a:lnTo>
                  <a:lnTo>
                    <a:pt x="595" y="451"/>
                  </a:lnTo>
                  <a:lnTo>
                    <a:pt x="605" y="448"/>
                  </a:lnTo>
                  <a:lnTo>
                    <a:pt x="888" y="358"/>
                  </a:lnTo>
                  <a:lnTo>
                    <a:pt x="902" y="352"/>
                  </a:lnTo>
                  <a:lnTo>
                    <a:pt x="912" y="346"/>
                  </a:lnTo>
                  <a:lnTo>
                    <a:pt x="916" y="339"/>
                  </a:lnTo>
                  <a:lnTo>
                    <a:pt x="916" y="331"/>
                  </a:lnTo>
                  <a:lnTo>
                    <a:pt x="912" y="324"/>
                  </a:lnTo>
                  <a:lnTo>
                    <a:pt x="831" y="213"/>
                  </a:lnTo>
                  <a:lnTo>
                    <a:pt x="780" y="142"/>
                  </a:lnTo>
                  <a:lnTo>
                    <a:pt x="744" y="91"/>
                  </a:lnTo>
                </a:path>
              </a:pathLst>
            </a:custGeom>
            <a:solidFill>
              <a:srgbClr val="C0C0C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0798" name="Freeform 78">
              <a:extLst>
                <a:ext uri="{FF2B5EF4-FFF2-40B4-BE49-F238E27FC236}">
                  <a16:creationId xmlns:a16="http://schemas.microsoft.com/office/drawing/2014/main" id="{8F31B7B7-7B95-E287-8F5E-8CA50AA85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" y="3372"/>
              <a:ext cx="546" cy="343"/>
            </a:xfrm>
            <a:custGeom>
              <a:avLst/>
              <a:gdLst>
                <a:gd name="T0" fmla="*/ 421 w 546"/>
                <a:gd name="T1" fmla="*/ 102 h 343"/>
                <a:gd name="T2" fmla="*/ 382 w 546"/>
                <a:gd name="T3" fmla="*/ 53 h 343"/>
                <a:gd name="T4" fmla="*/ 346 w 546"/>
                <a:gd name="T5" fmla="*/ 9 h 343"/>
                <a:gd name="T6" fmla="*/ 342 w 546"/>
                <a:gd name="T7" fmla="*/ 7 h 343"/>
                <a:gd name="T8" fmla="*/ 335 w 546"/>
                <a:gd name="T9" fmla="*/ 7 h 343"/>
                <a:gd name="T10" fmla="*/ 324 w 546"/>
                <a:gd name="T11" fmla="*/ 6 h 343"/>
                <a:gd name="T12" fmla="*/ 168 w 546"/>
                <a:gd name="T13" fmla="*/ 0 h 343"/>
                <a:gd name="T14" fmla="*/ 16 w 546"/>
                <a:gd name="T15" fmla="*/ 0 h 343"/>
                <a:gd name="T16" fmla="*/ 7 w 546"/>
                <a:gd name="T17" fmla="*/ 1 h 343"/>
                <a:gd name="T18" fmla="*/ 3 w 546"/>
                <a:gd name="T19" fmla="*/ 2 h 343"/>
                <a:gd name="T20" fmla="*/ 0 w 546"/>
                <a:gd name="T21" fmla="*/ 7 h 343"/>
                <a:gd name="T22" fmla="*/ 12 w 546"/>
                <a:gd name="T23" fmla="*/ 38 h 343"/>
                <a:gd name="T24" fmla="*/ 36 w 546"/>
                <a:gd name="T25" fmla="*/ 64 h 343"/>
                <a:gd name="T26" fmla="*/ 76 w 546"/>
                <a:gd name="T27" fmla="*/ 113 h 343"/>
                <a:gd name="T28" fmla="*/ 153 w 546"/>
                <a:gd name="T29" fmla="*/ 198 h 343"/>
                <a:gd name="T30" fmla="*/ 221 w 546"/>
                <a:gd name="T31" fmla="*/ 271 h 343"/>
                <a:gd name="T32" fmla="*/ 238 w 546"/>
                <a:gd name="T33" fmla="*/ 299 h 343"/>
                <a:gd name="T34" fmla="*/ 248 w 546"/>
                <a:gd name="T35" fmla="*/ 317 h 343"/>
                <a:gd name="T36" fmla="*/ 259 w 546"/>
                <a:gd name="T37" fmla="*/ 328 h 343"/>
                <a:gd name="T38" fmla="*/ 270 w 546"/>
                <a:gd name="T39" fmla="*/ 336 h 343"/>
                <a:gd name="T40" fmla="*/ 277 w 546"/>
                <a:gd name="T41" fmla="*/ 340 h 343"/>
                <a:gd name="T42" fmla="*/ 282 w 546"/>
                <a:gd name="T43" fmla="*/ 342 h 343"/>
                <a:gd name="T44" fmla="*/ 292 w 546"/>
                <a:gd name="T45" fmla="*/ 342 h 343"/>
                <a:gd name="T46" fmla="*/ 301 w 546"/>
                <a:gd name="T47" fmla="*/ 341 h 343"/>
                <a:gd name="T48" fmla="*/ 316 w 546"/>
                <a:gd name="T49" fmla="*/ 337 h 343"/>
                <a:gd name="T50" fmla="*/ 333 w 546"/>
                <a:gd name="T51" fmla="*/ 331 h 343"/>
                <a:gd name="T52" fmla="*/ 349 w 546"/>
                <a:gd name="T53" fmla="*/ 324 h 343"/>
                <a:gd name="T54" fmla="*/ 367 w 546"/>
                <a:gd name="T55" fmla="*/ 317 h 343"/>
                <a:gd name="T56" fmla="*/ 384 w 546"/>
                <a:gd name="T57" fmla="*/ 311 h 343"/>
                <a:gd name="T58" fmla="*/ 537 w 546"/>
                <a:gd name="T59" fmla="*/ 281 h 343"/>
                <a:gd name="T60" fmla="*/ 543 w 546"/>
                <a:gd name="T61" fmla="*/ 279 h 343"/>
                <a:gd name="T62" fmla="*/ 545 w 546"/>
                <a:gd name="T63" fmla="*/ 276 h 343"/>
                <a:gd name="T64" fmla="*/ 544 w 546"/>
                <a:gd name="T65" fmla="*/ 273 h 343"/>
                <a:gd name="T66" fmla="*/ 541 w 546"/>
                <a:gd name="T67" fmla="*/ 269 h 343"/>
                <a:gd name="T68" fmla="*/ 421 w 546"/>
                <a:gd name="T69" fmla="*/ 102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6" h="343">
                  <a:moveTo>
                    <a:pt x="421" y="102"/>
                  </a:moveTo>
                  <a:lnTo>
                    <a:pt x="382" y="53"/>
                  </a:lnTo>
                  <a:lnTo>
                    <a:pt x="346" y="9"/>
                  </a:lnTo>
                  <a:lnTo>
                    <a:pt x="342" y="7"/>
                  </a:lnTo>
                  <a:lnTo>
                    <a:pt x="335" y="7"/>
                  </a:lnTo>
                  <a:lnTo>
                    <a:pt x="324" y="6"/>
                  </a:lnTo>
                  <a:lnTo>
                    <a:pt x="168" y="0"/>
                  </a:lnTo>
                  <a:lnTo>
                    <a:pt x="16" y="0"/>
                  </a:lnTo>
                  <a:lnTo>
                    <a:pt x="7" y="1"/>
                  </a:lnTo>
                  <a:lnTo>
                    <a:pt x="3" y="2"/>
                  </a:lnTo>
                  <a:lnTo>
                    <a:pt x="0" y="7"/>
                  </a:lnTo>
                  <a:lnTo>
                    <a:pt x="12" y="38"/>
                  </a:lnTo>
                  <a:lnTo>
                    <a:pt x="36" y="64"/>
                  </a:lnTo>
                  <a:lnTo>
                    <a:pt x="76" y="113"/>
                  </a:lnTo>
                  <a:lnTo>
                    <a:pt x="153" y="198"/>
                  </a:lnTo>
                  <a:lnTo>
                    <a:pt x="221" y="271"/>
                  </a:lnTo>
                  <a:lnTo>
                    <a:pt x="238" y="299"/>
                  </a:lnTo>
                  <a:lnTo>
                    <a:pt x="248" y="317"/>
                  </a:lnTo>
                  <a:lnTo>
                    <a:pt x="259" y="328"/>
                  </a:lnTo>
                  <a:lnTo>
                    <a:pt x="270" y="336"/>
                  </a:lnTo>
                  <a:lnTo>
                    <a:pt x="277" y="340"/>
                  </a:lnTo>
                  <a:lnTo>
                    <a:pt x="282" y="342"/>
                  </a:lnTo>
                  <a:lnTo>
                    <a:pt x="292" y="342"/>
                  </a:lnTo>
                  <a:lnTo>
                    <a:pt x="301" y="341"/>
                  </a:lnTo>
                  <a:lnTo>
                    <a:pt x="316" y="337"/>
                  </a:lnTo>
                  <a:lnTo>
                    <a:pt x="333" y="331"/>
                  </a:lnTo>
                  <a:lnTo>
                    <a:pt x="349" y="324"/>
                  </a:lnTo>
                  <a:lnTo>
                    <a:pt x="367" y="317"/>
                  </a:lnTo>
                  <a:lnTo>
                    <a:pt x="384" y="311"/>
                  </a:lnTo>
                  <a:lnTo>
                    <a:pt x="537" y="281"/>
                  </a:lnTo>
                  <a:lnTo>
                    <a:pt x="543" y="279"/>
                  </a:lnTo>
                  <a:lnTo>
                    <a:pt x="545" y="276"/>
                  </a:lnTo>
                  <a:lnTo>
                    <a:pt x="544" y="273"/>
                  </a:lnTo>
                  <a:lnTo>
                    <a:pt x="541" y="269"/>
                  </a:lnTo>
                  <a:lnTo>
                    <a:pt x="421" y="102"/>
                  </a:lnTo>
                </a:path>
              </a:pathLst>
            </a:custGeom>
            <a:solidFill>
              <a:srgbClr val="005F5F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30801" name="Group 81">
              <a:extLst>
                <a:ext uri="{FF2B5EF4-FFF2-40B4-BE49-F238E27FC236}">
                  <a16:creationId xmlns:a16="http://schemas.microsoft.com/office/drawing/2014/main" id="{EF65915C-CF60-7060-0A0D-0B17B72B13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5" y="3727"/>
              <a:ext cx="143" cy="192"/>
              <a:chOff x="3765" y="3727"/>
              <a:chExt cx="143" cy="192"/>
            </a:xfrm>
          </p:grpSpPr>
          <p:sp>
            <p:nvSpPr>
              <p:cNvPr id="30799" name="Freeform 79">
                <a:extLst>
                  <a:ext uri="{FF2B5EF4-FFF2-40B4-BE49-F238E27FC236}">
                    <a16:creationId xmlns:a16="http://schemas.microsoft.com/office/drawing/2014/main" id="{C7BA8EE4-CB2F-E4D9-9844-B2F70FD93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5" y="3731"/>
                <a:ext cx="135" cy="188"/>
              </a:xfrm>
              <a:custGeom>
                <a:avLst/>
                <a:gdLst>
                  <a:gd name="T0" fmla="*/ 134 w 135"/>
                  <a:gd name="T1" fmla="*/ 0 h 188"/>
                  <a:gd name="T2" fmla="*/ 129 w 135"/>
                  <a:gd name="T3" fmla="*/ 13 h 188"/>
                  <a:gd name="T4" fmla="*/ 123 w 135"/>
                  <a:gd name="T5" fmla="*/ 22 h 188"/>
                  <a:gd name="T6" fmla="*/ 112 w 135"/>
                  <a:gd name="T7" fmla="*/ 30 h 188"/>
                  <a:gd name="T8" fmla="*/ 94 w 135"/>
                  <a:gd name="T9" fmla="*/ 36 h 188"/>
                  <a:gd name="T10" fmla="*/ 72 w 135"/>
                  <a:gd name="T11" fmla="*/ 40 h 188"/>
                  <a:gd name="T12" fmla="*/ 55 w 135"/>
                  <a:gd name="T13" fmla="*/ 47 h 188"/>
                  <a:gd name="T14" fmla="*/ 41 w 135"/>
                  <a:gd name="T15" fmla="*/ 56 h 188"/>
                  <a:gd name="T16" fmla="*/ 27 w 135"/>
                  <a:gd name="T17" fmla="*/ 71 h 188"/>
                  <a:gd name="T18" fmla="*/ 21 w 135"/>
                  <a:gd name="T19" fmla="*/ 84 h 188"/>
                  <a:gd name="T20" fmla="*/ 26 w 135"/>
                  <a:gd name="T21" fmla="*/ 93 h 188"/>
                  <a:gd name="T22" fmla="*/ 41 w 135"/>
                  <a:gd name="T23" fmla="*/ 102 h 188"/>
                  <a:gd name="T24" fmla="*/ 54 w 135"/>
                  <a:gd name="T25" fmla="*/ 111 h 188"/>
                  <a:gd name="T26" fmla="*/ 63 w 135"/>
                  <a:gd name="T27" fmla="*/ 119 h 188"/>
                  <a:gd name="T28" fmla="*/ 70 w 135"/>
                  <a:gd name="T29" fmla="*/ 130 h 188"/>
                  <a:gd name="T30" fmla="*/ 74 w 135"/>
                  <a:gd name="T31" fmla="*/ 143 h 188"/>
                  <a:gd name="T32" fmla="*/ 67 w 135"/>
                  <a:gd name="T33" fmla="*/ 155 h 188"/>
                  <a:gd name="T34" fmla="*/ 57 w 135"/>
                  <a:gd name="T35" fmla="*/ 162 h 188"/>
                  <a:gd name="T36" fmla="*/ 38 w 135"/>
                  <a:gd name="T37" fmla="*/ 173 h 188"/>
                  <a:gd name="T38" fmla="*/ 21 w 135"/>
                  <a:gd name="T39" fmla="*/ 179 h 188"/>
                  <a:gd name="T40" fmla="*/ 0 w 135"/>
                  <a:gd name="T41" fmla="*/ 18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88">
                    <a:moveTo>
                      <a:pt x="134" y="0"/>
                    </a:moveTo>
                    <a:lnTo>
                      <a:pt x="129" y="13"/>
                    </a:lnTo>
                    <a:lnTo>
                      <a:pt x="123" y="22"/>
                    </a:lnTo>
                    <a:lnTo>
                      <a:pt x="112" y="30"/>
                    </a:lnTo>
                    <a:lnTo>
                      <a:pt x="94" y="36"/>
                    </a:lnTo>
                    <a:lnTo>
                      <a:pt x="72" y="40"/>
                    </a:lnTo>
                    <a:lnTo>
                      <a:pt x="55" y="47"/>
                    </a:lnTo>
                    <a:lnTo>
                      <a:pt x="41" y="56"/>
                    </a:lnTo>
                    <a:lnTo>
                      <a:pt x="27" y="71"/>
                    </a:lnTo>
                    <a:lnTo>
                      <a:pt x="21" y="84"/>
                    </a:lnTo>
                    <a:lnTo>
                      <a:pt x="26" y="93"/>
                    </a:lnTo>
                    <a:lnTo>
                      <a:pt x="41" y="102"/>
                    </a:lnTo>
                    <a:lnTo>
                      <a:pt x="54" y="111"/>
                    </a:lnTo>
                    <a:lnTo>
                      <a:pt x="63" y="119"/>
                    </a:lnTo>
                    <a:lnTo>
                      <a:pt x="70" y="130"/>
                    </a:lnTo>
                    <a:lnTo>
                      <a:pt x="74" y="143"/>
                    </a:lnTo>
                    <a:lnTo>
                      <a:pt x="67" y="155"/>
                    </a:lnTo>
                    <a:lnTo>
                      <a:pt x="57" y="162"/>
                    </a:lnTo>
                    <a:lnTo>
                      <a:pt x="38" y="173"/>
                    </a:lnTo>
                    <a:lnTo>
                      <a:pt x="21" y="179"/>
                    </a:lnTo>
                    <a:lnTo>
                      <a:pt x="0" y="187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30800" name="Oval 80">
                <a:extLst>
                  <a:ext uri="{FF2B5EF4-FFF2-40B4-BE49-F238E27FC236}">
                    <a16:creationId xmlns:a16="http://schemas.microsoft.com/office/drawing/2014/main" id="{22C8C32D-0D15-2485-F09C-E3CC75CF8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7" y="3727"/>
                <a:ext cx="11" cy="1"/>
              </a:xfrm>
              <a:prstGeom prst="ellipse">
                <a:avLst/>
              </a:prstGeom>
              <a:solidFill>
                <a:srgbClr val="0000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30820" name="Group 100">
            <a:extLst>
              <a:ext uri="{FF2B5EF4-FFF2-40B4-BE49-F238E27FC236}">
                <a16:creationId xmlns:a16="http://schemas.microsoft.com/office/drawing/2014/main" id="{FCBB68BA-6F11-BDD7-6869-3CF4F5C78FEF}"/>
              </a:ext>
            </a:extLst>
          </p:cNvPr>
          <p:cNvGrpSpPr>
            <a:grpSpLocks/>
          </p:cNvGrpSpPr>
          <p:nvPr/>
        </p:nvGrpSpPr>
        <p:grpSpPr bwMode="auto">
          <a:xfrm>
            <a:off x="2297113" y="5399088"/>
            <a:ext cx="420687" cy="546100"/>
            <a:chOff x="1447" y="3401"/>
            <a:chExt cx="265" cy="344"/>
          </a:xfrm>
        </p:grpSpPr>
        <p:sp>
          <p:nvSpPr>
            <p:cNvPr id="30803" name="Rectangle 83">
              <a:extLst>
                <a:ext uri="{FF2B5EF4-FFF2-40B4-BE49-F238E27FC236}">
                  <a16:creationId xmlns:a16="http://schemas.microsoft.com/office/drawing/2014/main" id="{809644D3-24B4-FE6E-F8F8-CFE51D9554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67" y="3401"/>
              <a:ext cx="201" cy="274"/>
            </a:xfrm>
            <a:prstGeom prst="rect">
              <a:avLst/>
            </a:prstGeom>
            <a:solidFill>
              <a:srgbClr val="00B7A5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4" name="Oval 84">
              <a:extLst>
                <a:ext uri="{FF2B5EF4-FFF2-40B4-BE49-F238E27FC236}">
                  <a16:creationId xmlns:a16="http://schemas.microsoft.com/office/drawing/2014/main" id="{39191F5E-956B-C145-4C1E-5AFF3A3D66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04" y="3488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5" name="Oval 85">
              <a:extLst>
                <a:ext uri="{FF2B5EF4-FFF2-40B4-BE49-F238E27FC236}">
                  <a16:creationId xmlns:a16="http://schemas.microsoft.com/office/drawing/2014/main" id="{53C93F9B-CD02-1EDC-966C-5906195E53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92" y="3442"/>
              <a:ext cx="35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6" name="Oval 86">
              <a:extLst>
                <a:ext uri="{FF2B5EF4-FFF2-40B4-BE49-F238E27FC236}">
                  <a16:creationId xmlns:a16="http://schemas.microsoft.com/office/drawing/2014/main" id="{2E5CC25B-6B52-980D-66C3-EE7D5EDF77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79" y="3554"/>
              <a:ext cx="34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7" name="Rectangle 87">
              <a:extLst>
                <a:ext uri="{FF2B5EF4-FFF2-40B4-BE49-F238E27FC236}">
                  <a16:creationId xmlns:a16="http://schemas.microsoft.com/office/drawing/2014/main" id="{6389132D-6F9A-0DC1-1C8E-803996E3E1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47" y="3532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8" name="Rectangle 88">
              <a:extLst>
                <a:ext uri="{FF2B5EF4-FFF2-40B4-BE49-F238E27FC236}">
                  <a16:creationId xmlns:a16="http://schemas.microsoft.com/office/drawing/2014/main" id="{D97074C6-DC7C-4E98-E971-70DD3E3903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480" y="3557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09" name="Line 89">
              <a:extLst>
                <a:ext uri="{FF2B5EF4-FFF2-40B4-BE49-F238E27FC236}">
                  <a16:creationId xmlns:a16="http://schemas.microsoft.com/office/drawing/2014/main" id="{87263986-AB82-CD94-2630-CEEEA5EEFE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0" y="3477"/>
              <a:ext cx="51" cy="1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0" name="Line 90">
              <a:extLst>
                <a:ext uri="{FF2B5EF4-FFF2-40B4-BE49-F238E27FC236}">
                  <a16:creationId xmlns:a16="http://schemas.microsoft.com/office/drawing/2014/main" id="{6843654A-3A07-FD88-3D0F-852C5C1EB5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" y="3488"/>
              <a:ext cx="4" cy="6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1" name="Line 91">
              <a:extLst>
                <a:ext uri="{FF2B5EF4-FFF2-40B4-BE49-F238E27FC236}">
                  <a16:creationId xmlns:a16="http://schemas.microsoft.com/office/drawing/2014/main" id="{3E29AB97-2852-7A12-5A3E-9ECCE86F6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65" y="3522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2" name="Line 92">
              <a:extLst>
                <a:ext uri="{FF2B5EF4-FFF2-40B4-BE49-F238E27FC236}">
                  <a16:creationId xmlns:a16="http://schemas.microsoft.com/office/drawing/2014/main" id="{E782FB47-8A65-BCE1-751B-316F583C93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9" y="3535"/>
              <a:ext cx="13" cy="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3" name="Rectangle 93">
              <a:extLst>
                <a:ext uri="{FF2B5EF4-FFF2-40B4-BE49-F238E27FC236}">
                  <a16:creationId xmlns:a16="http://schemas.microsoft.com/office/drawing/2014/main" id="{36DDF803-EE6A-BD40-4BB6-EEB42B8602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20" y="3595"/>
              <a:ext cx="8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4" name="Rectangle 94">
              <a:extLst>
                <a:ext uri="{FF2B5EF4-FFF2-40B4-BE49-F238E27FC236}">
                  <a16:creationId xmlns:a16="http://schemas.microsoft.com/office/drawing/2014/main" id="{B811F105-BF43-DA33-CC14-B96A1C958C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552" y="3620"/>
              <a:ext cx="9" cy="4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5" name="Line 95">
              <a:extLst>
                <a:ext uri="{FF2B5EF4-FFF2-40B4-BE49-F238E27FC236}">
                  <a16:creationId xmlns:a16="http://schemas.microsoft.com/office/drawing/2014/main" id="{BDF1D5E8-CA53-763A-FDDC-C2A774323D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9" y="3585"/>
              <a:ext cx="30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6" name="Line 96">
              <a:extLst>
                <a:ext uri="{FF2B5EF4-FFF2-40B4-BE49-F238E27FC236}">
                  <a16:creationId xmlns:a16="http://schemas.microsoft.com/office/drawing/2014/main" id="{14106AC8-F38C-AE2C-2536-8F88EEC32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2" y="3597"/>
              <a:ext cx="13" cy="2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7" name="Line 97">
              <a:extLst>
                <a:ext uri="{FF2B5EF4-FFF2-40B4-BE49-F238E27FC236}">
                  <a16:creationId xmlns:a16="http://schemas.microsoft.com/office/drawing/2014/main" id="{CF438972-E41E-FB4D-451C-E3126A63D8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15" y="3663"/>
              <a:ext cx="32" cy="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8" name="Rectangle 98">
              <a:extLst>
                <a:ext uri="{FF2B5EF4-FFF2-40B4-BE49-F238E27FC236}">
                  <a16:creationId xmlns:a16="http://schemas.microsoft.com/office/drawing/2014/main" id="{946D940E-0AEE-B7BF-084F-97FA0FD14B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651" y="3472"/>
              <a:ext cx="13" cy="273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0819" name="Rectangle 99">
              <a:extLst>
                <a:ext uri="{FF2B5EF4-FFF2-40B4-BE49-F238E27FC236}">
                  <a16:creationId xmlns:a16="http://schemas.microsoft.com/office/drawing/2014/main" id="{816C721D-A936-636F-8121-A2E6928568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1704" y="3498"/>
              <a:ext cx="8" cy="1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0821" name="AutoShape 101">
            <a:extLst>
              <a:ext uri="{FF2B5EF4-FFF2-40B4-BE49-F238E27FC236}">
                <a16:creationId xmlns:a16="http://schemas.microsoft.com/office/drawing/2014/main" id="{26594F19-403C-E684-03C5-B4AC1C1FB5DC}"/>
              </a:ext>
            </a:extLst>
          </p:cNvPr>
          <p:cNvSpPr>
            <a:spLocks noChangeArrowheads="1"/>
          </p:cNvSpPr>
          <p:nvPr/>
        </p:nvSpPr>
        <p:spPr bwMode="auto">
          <a:xfrm rot="20160000">
            <a:off x="2419350" y="44259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822" name="AutoShape 102">
            <a:extLst>
              <a:ext uri="{FF2B5EF4-FFF2-40B4-BE49-F238E27FC236}">
                <a16:creationId xmlns:a16="http://schemas.microsoft.com/office/drawing/2014/main" id="{2205F1C8-C5FF-050C-730B-18F0CC0B41F5}"/>
              </a:ext>
            </a:extLst>
          </p:cNvPr>
          <p:cNvSpPr>
            <a:spLocks noChangeArrowheads="1"/>
          </p:cNvSpPr>
          <p:nvPr/>
        </p:nvSpPr>
        <p:spPr bwMode="auto">
          <a:xfrm rot="19620000">
            <a:off x="5543550" y="44386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823" name="AutoShape 103">
            <a:extLst>
              <a:ext uri="{FF2B5EF4-FFF2-40B4-BE49-F238E27FC236}">
                <a16:creationId xmlns:a16="http://schemas.microsoft.com/office/drawing/2014/main" id="{749C3CA9-A02F-E6EB-4BF3-BE9534DBFD8B}"/>
              </a:ext>
            </a:extLst>
          </p:cNvPr>
          <p:cNvSpPr>
            <a:spLocks noChangeArrowheads="1"/>
          </p:cNvSpPr>
          <p:nvPr/>
        </p:nvSpPr>
        <p:spPr bwMode="auto">
          <a:xfrm rot="1980000">
            <a:off x="6165850" y="4438650"/>
            <a:ext cx="279400" cy="889000"/>
          </a:xfrm>
          <a:prstGeom prst="upArrow">
            <a:avLst>
              <a:gd name="adj1" fmla="val 50000"/>
              <a:gd name="adj2" fmla="val 985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0834" name="Group 114">
            <a:extLst>
              <a:ext uri="{FF2B5EF4-FFF2-40B4-BE49-F238E27FC236}">
                <a16:creationId xmlns:a16="http://schemas.microsoft.com/office/drawing/2014/main" id="{9B1C9A24-4CE8-F0B9-BA22-C9B166623E57}"/>
              </a:ext>
            </a:extLst>
          </p:cNvPr>
          <p:cNvGrpSpPr>
            <a:grpSpLocks/>
          </p:cNvGrpSpPr>
          <p:nvPr/>
        </p:nvGrpSpPr>
        <p:grpSpPr bwMode="auto">
          <a:xfrm>
            <a:off x="442913" y="5176838"/>
            <a:ext cx="1944687" cy="1284287"/>
            <a:chOff x="279" y="3261"/>
            <a:chExt cx="1225" cy="809"/>
          </a:xfrm>
        </p:grpSpPr>
        <p:sp>
          <p:nvSpPr>
            <p:cNvPr id="30824" name="Freeform 104">
              <a:extLst>
                <a:ext uri="{FF2B5EF4-FFF2-40B4-BE49-F238E27FC236}">
                  <a16:creationId xmlns:a16="http://schemas.microsoft.com/office/drawing/2014/main" id="{54C7D041-BA11-B0FF-4809-EB7EDF83F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" y="3617"/>
              <a:ext cx="594" cy="453"/>
            </a:xfrm>
            <a:custGeom>
              <a:avLst/>
              <a:gdLst>
                <a:gd name="T0" fmla="*/ 104 w 594"/>
                <a:gd name="T1" fmla="*/ 0 h 453"/>
                <a:gd name="T2" fmla="*/ 85 w 594"/>
                <a:gd name="T3" fmla="*/ 3 h 453"/>
                <a:gd name="T4" fmla="*/ 64 w 594"/>
                <a:gd name="T5" fmla="*/ 12 h 453"/>
                <a:gd name="T6" fmla="*/ 41 w 594"/>
                <a:gd name="T7" fmla="*/ 25 h 453"/>
                <a:gd name="T8" fmla="*/ 20 w 594"/>
                <a:gd name="T9" fmla="*/ 41 h 453"/>
                <a:gd name="T10" fmla="*/ 4 w 594"/>
                <a:gd name="T11" fmla="*/ 58 h 453"/>
                <a:gd name="T12" fmla="*/ 1 w 594"/>
                <a:gd name="T13" fmla="*/ 79 h 453"/>
                <a:gd name="T14" fmla="*/ 1 w 594"/>
                <a:gd name="T15" fmla="*/ 96 h 453"/>
                <a:gd name="T16" fmla="*/ 8 w 594"/>
                <a:gd name="T17" fmla="*/ 118 h 453"/>
                <a:gd name="T18" fmla="*/ 27 w 594"/>
                <a:gd name="T19" fmla="*/ 136 h 453"/>
                <a:gd name="T20" fmla="*/ 62 w 594"/>
                <a:gd name="T21" fmla="*/ 155 h 453"/>
                <a:gd name="T22" fmla="*/ 99 w 594"/>
                <a:gd name="T23" fmla="*/ 178 h 453"/>
                <a:gd name="T24" fmla="*/ 131 w 594"/>
                <a:gd name="T25" fmla="*/ 196 h 453"/>
                <a:gd name="T26" fmla="*/ 159 w 594"/>
                <a:gd name="T27" fmla="*/ 210 h 453"/>
                <a:gd name="T28" fmla="*/ 185 w 594"/>
                <a:gd name="T29" fmla="*/ 229 h 453"/>
                <a:gd name="T30" fmla="*/ 205 w 594"/>
                <a:gd name="T31" fmla="*/ 257 h 453"/>
                <a:gd name="T32" fmla="*/ 222 w 594"/>
                <a:gd name="T33" fmla="*/ 271 h 453"/>
                <a:gd name="T34" fmla="*/ 240 w 594"/>
                <a:gd name="T35" fmla="*/ 279 h 453"/>
                <a:gd name="T36" fmla="*/ 267 w 594"/>
                <a:gd name="T37" fmla="*/ 284 h 453"/>
                <a:gd name="T38" fmla="*/ 320 w 594"/>
                <a:gd name="T39" fmla="*/ 282 h 453"/>
                <a:gd name="T40" fmla="*/ 433 w 594"/>
                <a:gd name="T41" fmla="*/ 279 h 453"/>
                <a:gd name="T42" fmla="*/ 534 w 594"/>
                <a:gd name="T43" fmla="*/ 303 h 453"/>
                <a:gd name="T44" fmla="*/ 547 w 594"/>
                <a:gd name="T45" fmla="*/ 349 h 453"/>
                <a:gd name="T46" fmla="*/ 535 w 594"/>
                <a:gd name="T47" fmla="*/ 397 h 453"/>
                <a:gd name="T48" fmla="*/ 527 w 594"/>
                <a:gd name="T49" fmla="*/ 425 h 453"/>
                <a:gd name="T50" fmla="*/ 481 w 594"/>
                <a:gd name="T51" fmla="*/ 427 h 453"/>
                <a:gd name="T52" fmla="*/ 200 w 594"/>
                <a:gd name="T53" fmla="*/ 452 h 453"/>
                <a:gd name="T54" fmla="*/ 513 w 594"/>
                <a:gd name="T55" fmla="*/ 444 h 453"/>
                <a:gd name="T56" fmla="*/ 575 w 594"/>
                <a:gd name="T57" fmla="*/ 420 h 453"/>
                <a:gd name="T58" fmla="*/ 581 w 594"/>
                <a:gd name="T59" fmla="*/ 366 h 453"/>
                <a:gd name="T60" fmla="*/ 586 w 594"/>
                <a:gd name="T61" fmla="*/ 298 h 453"/>
                <a:gd name="T62" fmla="*/ 593 w 594"/>
                <a:gd name="T63" fmla="*/ 22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4" h="453">
                  <a:moveTo>
                    <a:pt x="213" y="51"/>
                  </a:moveTo>
                  <a:lnTo>
                    <a:pt x="104" y="0"/>
                  </a:lnTo>
                  <a:lnTo>
                    <a:pt x="94" y="1"/>
                  </a:lnTo>
                  <a:lnTo>
                    <a:pt x="85" y="3"/>
                  </a:lnTo>
                  <a:lnTo>
                    <a:pt x="77" y="6"/>
                  </a:lnTo>
                  <a:lnTo>
                    <a:pt x="64" y="12"/>
                  </a:lnTo>
                  <a:lnTo>
                    <a:pt x="52" y="18"/>
                  </a:lnTo>
                  <a:lnTo>
                    <a:pt x="41" y="25"/>
                  </a:lnTo>
                  <a:lnTo>
                    <a:pt x="31" y="32"/>
                  </a:lnTo>
                  <a:lnTo>
                    <a:pt x="20" y="41"/>
                  </a:lnTo>
                  <a:lnTo>
                    <a:pt x="12" y="50"/>
                  </a:lnTo>
                  <a:lnTo>
                    <a:pt x="4" y="58"/>
                  </a:lnTo>
                  <a:lnTo>
                    <a:pt x="2" y="69"/>
                  </a:lnTo>
                  <a:lnTo>
                    <a:pt x="1" y="79"/>
                  </a:lnTo>
                  <a:lnTo>
                    <a:pt x="0" y="87"/>
                  </a:lnTo>
                  <a:lnTo>
                    <a:pt x="1" y="96"/>
                  </a:lnTo>
                  <a:lnTo>
                    <a:pt x="3" y="107"/>
                  </a:lnTo>
                  <a:lnTo>
                    <a:pt x="8" y="118"/>
                  </a:lnTo>
                  <a:lnTo>
                    <a:pt x="15" y="127"/>
                  </a:lnTo>
                  <a:lnTo>
                    <a:pt x="27" y="136"/>
                  </a:lnTo>
                  <a:lnTo>
                    <a:pt x="45" y="146"/>
                  </a:lnTo>
                  <a:lnTo>
                    <a:pt x="62" y="155"/>
                  </a:lnTo>
                  <a:lnTo>
                    <a:pt x="79" y="165"/>
                  </a:lnTo>
                  <a:lnTo>
                    <a:pt x="99" y="178"/>
                  </a:lnTo>
                  <a:lnTo>
                    <a:pt x="115" y="188"/>
                  </a:lnTo>
                  <a:lnTo>
                    <a:pt x="131" y="196"/>
                  </a:lnTo>
                  <a:lnTo>
                    <a:pt x="145" y="203"/>
                  </a:lnTo>
                  <a:lnTo>
                    <a:pt x="159" y="210"/>
                  </a:lnTo>
                  <a:lnTo>
                    <a:pt x="175" y="216"/>
                  </a:lnTo>
                  <a:lnTo>
                    <a:pt x="185" y="229"/>
                  </a:lnTo>
                  <a:lnTo>
                    <a:pt x="193" y="242"/>
                  </a:lnTo>
                  <a:lnTo>
                    <a:pt x="205" y="257"/>
                  </a:lnTo>
                  <a:lnTo>
                    <a:pt x="214" y="264"/>
                  </a:lnTo>
                  <a:lnTo>
                    <a:pt x="222" y="271"/>
                  </a:lnTo>
                  <a:lnTo>
                    <a:pt x="231" y="276"/>
                  </a:lnTo>
                  <a:lnTo>
                    <a:pt x="240" y="279"/>
                  </a:lnTo>
                  <a:lnTo>
                    <a:pt x="253" y="282"/>
                  </a:lnTo>
                  <a:lnTo>
                    <a:pt x="267" y="284"/>
                  </a:lnTo>
                  <a:lnTo>
                    <a:pt x="281" y="284"/>
                  </a:lnTo>
                  <a:lnTo>
                    <a:pt x="320" y="282"/>
                  </a:lnTo>
                  <a:lnTo>
                    <a:pt x="374" y="280"/>
                  </a:lnTo>
                  <a:lnTo>
                    <a:pt x="433" y="279"/>
                  </a:lnTo>
                  <a:lnTo>
                    <a:pt x="529" y="286"/>
                  </a:lnTo>
                  <a:lnTo>
                    <a:pt x="534" y="303"/>
                  </a:lnTo>
                  <a:lnTo>
                    <a:pt x="540" y="323"/>
                  </a:lnTo>
                  <a:lnTo>
                    <a:pt x="547" y="349"/>
                  </a:lnTo>
                  <a:lnTo>
                    <a:pt x="541" y="376"/>
                  </a:lnTo>
                  <a:lnTo>
                    <a:pt x="535" y="397"/>
                  </a:lnTo>
                  <a:lnTo>
                    <a:pt x="530" y="424"/>
                  </a:lnTo>
                  <a:lnTo>
                    <a:pt x="527" y="425"/>
                  </a:lnTo>
                  <a:lnTo>
                    <a:pt x="521" y="426"/>
                  </a:lnTo>
                  <a:lnTo>
                    <a:pt x="481" y="427"/>
                  </a:lnTo>
                  <a:lnTo>
                    <a:pt x="200" y="430"/>
                  </a:lnTo>
                  <a:lnTo>
                    <a:pt x="200" y="452"/>
                  </a:lnTo>
                  <a:lnTo>
                    <a:pt x="348" y="448"/>
                  </a:lnTo>
                  <a:lnTo>
                    <a:pt x="513" y="444"/>
                  </a:lnTo>
                  <a:lnTo>
                    <a:pt x="574" y="442"/>
                  </a:lnTo>
                  <a:lnTo>
                    <a:pt x="575" y="420"/>
                  </a:lnTo>
                  <a:lnTo>
                    <a:pt x="577" y="396"/>
                  </a:lnTo>
                  <a:lnTo>
                    <a:pt x="581" y="366"/>
                  </a:lnTo>
                  <a:lnTo>
                    <a:pt x="584" y="332"/>
                  </a:lnTo>
                  <a:lnTo>
                    <a:pt x="586" y="298"/>
                  </a:lnTo>
                  <a:lnTo>
                    <a:pt x="590" y="266"/>
                  </a:lnTo>
                  <a:lnTo>
                    <a:pt x="593" y="222"/>
                  </a:lnTo>
                  <a:lnTo>
                    <a:pt x="213" y="51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30833" name="Group 113">
              <a:extLst>
                <a:ext uri="{FF2B5EF4-FFF2-40B4-BE49-F238E27FC236}">
                  <a16:creationId xmlns:a16="http://schemas.microsoft.com/office/drawing/2014/main" id="{4FBCE287-B82C-A20F-77F1-0AFBE942F9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" y="3261"/>
              <a:ext cx="1225" cy="805"/>
              <a:chOff x="279" y="3261"/>
              <a:chExt cx="1225" cy="805"/>
            </a:xfrm>
          </p:grpSpPr>
          <p:sp>
            <p:nvSpPr>
              <p:cNvPr id="30825" name="Freeform 105">
                <a:extLst>
                  <a:ext uri="{FF2B5EF4-FFF2-40B4-BE49-F238E27FC236}">
                    <a16:creationId xmlns:a16="http://schemas.microsoft.com/office/drawing/2014/main" id="{BB3A6896-8EAD-1C57-30AC-680D7EDB5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" y="3261"/>
                <a:ext cx="1225" cy="805"/>
              </a:xfrm>
              <a:custGeom>
                <a:avLst/>
                <a:gdLst>
                  <a:gd name="T0" fmla="*/ 68 w 1225"/>
                  <a:gd name="T1" fmla="*/ 147 h 805"/>
                  <a:gd name="T2" fmla="*/ 73 w 1225"/>
                  <a:gd name="T3" fmla="*/ 134 h 805"/>
                  <a:gd name="T4" fmla="*/ 0 w 1225"/>
                  <a:gd name="T5" fmla="*/ 99 h 805"/>
                  <a:gd name="T6" fmla="*/ 62 w 1225"/>
                  <a:gd name="T7" fmla="*/ 109 h 805"/>
                  <a:gd name="T8" fmla="*/ 42 w 1225"/>
                  <a:gd name="T9" fmla="*/ 72 h 805"/>
                  <a:gd name="T10" fmla="*/ 91 w 1225"/>
                  <a:gd name="T11" fmla="*/ 72 h 805"/>
                  <a:gd name="T12" fmla="*/ 181 w 1225"/>
                  <a:gd name="T13" fmla="*/ 102 h 805"/>
                  <a:gd name="T14" fmla="*/ 209 w 1225"/>
                  <a:gd name="T15" fmla="*/ 96 h 805"/>
                  <a:gd name="T16" fmla="*/ 226 w 1225"/>
                  <a:gd name="T17" fmla="*/ 89 h 805"/>
                  <a:gd name="T18" fmla="*/ 257 w 1225"/>
                  <a:gd name="T19" fmla="*/ 87 h 805"/>
                  <a:gd name="T20" fmla="*/ 278 w 1225"/>
                  <a:gd name="T21" fmla="*/ 82 h 805"/>
                  <a:gd name="T22" fmla="*/ 300 w 1225"/>
                  <a:gd name="T23" fmla="*/ 66 h 805"/>
                  <a:gd name="T24" fmla="*/ 299 w 1225"/>
                  <a:gd name="T25" fmla="*/ 30 h 805"/>
                  <a:gd name="T26" fmla="*/ 326 w 1225"/>
                  <a:gd name="T27" fmla="*/ 60 h 805"/>
                  <a:gd name="T28" fmla="*/ 334 w 1225"/>
                  <a:gd name="T29" fmla="*/ 35 h 805"/>
                  <a:gd name="T30" fmla="*/ 346 w 1225"/>
                  <a:gd name="T31" fmla="*/ 77 h 805"/>
                  <a:gd name="T32" fmla="*/ 395 w 1225"/>
                  <a:gd name="T33" fmla="*/ 101 h 805"/>
                  <a:gd name="T34" fmla="*/ 516 w 1225"/>
                  <a:gd name="T35" fmla="*/ 126 h 805"/>
                  <a:gd name="T36" fmla="*/ 622 w 1225"/>
                  <a:gd name="T37" fmla="*/ 154 h 805"/>
                  <a:gd name="T38" fmla="*/ 665 w 1225"/>
                  <a:gd name="T39" fmla="*/ 178 h 805"/>
                  <a:gd name="T40" fmla="*/ 600 w 1225"/>
                  <a:gd name="T41" fmla="*/ 190 h 805"/>
                  <a:gd name="T42" fmla="*/ 585 w 1225"/>
                  <a:gd name="T43" fmla="*/ 261 h 805"/>
                  <a:gd name="T44" fmla="*/ 601 w 1225"/>
                  <a:gd name="T45" fmla="*/ 309 h 805"/>
                  <a:gd name="T46" fmla="*/ 578 w 1225"/>
                  <a:gd name="T47" fmla="*/ 318 h 805"/>
                  <a:gd name="T48" fmla="*/ 518 w 1225"/>
                  <a:gd name="T49" fmla="*/ 315 h 805"/>
                  <a:gd name="T50" fmla="*/ 562 w 1225"/>
                  <a:gd name="T51" fmla="*/ 367 h 805"/>
                  <a:gd name="T52" fmla="*/ 644 w 1225"/>
                  <a:gd name="T53" fmla="*/ 436 h 805"/>
                  <a:gd name="T54" fmla="*/ 785 w 1225"/>
                  <a:gd name="T55" fmla="*/ 517 h 805"/>
                  <a:gd name="T56" fmla="*/ 820 w 1225"/>
                  <a:gd name="T57" fmla="*/ 576 h 805"/>
                  <a:gd name="T58" fmla="*/ 879 w 1225"/>
                  <a:gd name="T59" fmla="*/ 668 h 805"/>
                  <a:gd name="T60" fmla="*/ 952 w 1225"/>
                  <a:gd name="T61" fmla="*/ 722 h 805"/>
                  <a:gd name="T62" fmla="*/ 1007 w 1225"/>
                  <a:gd name="T63" fmla="*/ 733 h 805"/>
                  <a:gd name="T64" fmla="*/ 1088 w 1225"/>
                  <a:gd name="T65" fmla="*/ 743 h 805"/>
                  <a:gd name="T66" fmla="*/ 1173 w 1225"/>
                  <a:gd name="T67" fmla="*/ 765 h 805"/>
                  <a:gd name="T68" fmla="*/ 1219 w 1225"/>
                  <a:gd name="T69" fmla="*/ 781 h 805"/>
                  <a:gd name="T70" fmla="*/ 1223 w 1225"/>
                  <a:gd name="T71" fmla="*/ 798 h 805"/>
                  <a:gd name="T72" fmla="*/ 1142 w 1225"/>
                  <a:gd name="T73" fmla="*/ 804 h 805"/>
                  <a:gd name="T74" fmla="*/ 824 w 1225"/>
                  <a:gd name="T75" fmla="*/ 804 h 805"/>
                  <a:gd name="T76" fmla="*/ 777 w 1225"/>
                  <a:gd name="T77" fmla="*/ 800 h 805"/>
                  <a:gd name="T78" fmla="*/ 752 w 1225"/>
                  <a:gd name="T79" fmla="*/ 677 h 805"/>
                  <a:gd name="T80" fmla="*/ 724 w 1225"/>
                  <a:gd name="T81" fmla="*/ 603 h 805"/>
                  <a:gd name="T82" fmla="*/ 670 w 1225"/>
                  <a:gd name="T83" fmla="*/ 591 h 805"/>
                  <a:gd name="T84" fmla="*/ 568 w 1225"/>
                  <a:gd name="T85" fmla="*/ 588 h 805"/>
                  <a:gd name="T86" fmla="*/ 386 w 1225"/>
                  <a:gd name="T87" fmla="*/ 592 h 805"/>
                  <a:gd name="T88" fmla="*/ 345 w 1225"/>
                  <a:gd name="T89" fmla="*/ 588 h 805"/>
                  <a:gd name="T90" fmla="*/ 321 w 1225"/>
                  <a:gd name="T91" fmla="*/ 578 h 805"/>
                  <a:gd name="T92" fmla="*/ 302 w 1225"/>
                  <a:gd name="T93" fmla="*/ 558 h 805"/>
                  <a:gd name="T94" fmla="*/ 258 w 1225"/>
                  <a:gd name="T95" fmla="*/ 509 h 805"/>
                  <a:gd name="T96" fmla="*/ 208 w 1225"/>
                  <a:gd name="T97" fmla="*/ 466 h 805"/>
                  <a:gd name="T98" fmla="*/ 190 w 1225"/>
                  <a:gd name="T99" fmla="*/ 443 h 805"/>
                  <a:gd name="T100" fmla="*/ 172 w 1225"/>
                  <a:gd name="T101" fmla="*/ 329 h 805"/>
                  <a:gd name="T102" fmla="*/ 147 w 1225"/>
                  <a:gd name="T103" fmla="*/ 239 h 805"/>
                  <a:gd name="T104" fmla="*/ 115 w 1225"/>
                  <a:gd name="T105" fmla="*/ 188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25" h="805">
                    <a:moveTo>
                      <a:pt x="97" y="174"/>
                    </a:moveTo>
                    <a:lnTo>
                      <a:pt x="83" y="164"/>
                    </a:lnTo>
                    <a:lnTo>
                      <a:pt x="68" y="147"/>
                    </a:lnTo>
                    <a:lnTo>
                      <a:pt x="48" y="132"/>
                    </a:lnTo>
                    <a:lnTo>
                      <a:pt x="0" y="114"/>
                    </a:lnTo>
                    <a:lnTo>
                      <a:pt x="73" y="134"/>
                    </a:lnTo>
                    <a:lnTo>
                      <a:pt x="77" y="131"/>
                    </a:lnTo>
                    <a:lnTo>
                      <a:pt x="81" y="129"/>
                    </a:lnTo>
                    <a:lnTo>
                      <a:pt x="0" y="99"/>
                    </a:lnTo>
                    <a:lnTo>
                      <a:pt x="40" y="108"/>
                    </a:lnTo>
                    <a:lnTo>
                      <a:pt x="21" y="84"/>
                    </a:lnTo>
                    <a:lnTo>
                      <a:pt x="62" y="109"/>
                    </a:lnTo>
                    <a:lnTo>
                      <a:pt x="107" y="120"/>
                    </a:lnTo>
                    <a:lnTo>
                      <a:pt x="117" y="118"/>
                    </a:lnTo>
                    <a:lnTo>
                      <a:pt x="42" y="72"/>
                    </a:lnTo>
                    <a:lnTo>
                      <a:pt x="89" y="86"/>
                    </a:lnTo>
                    <a:lnTo>
                      <a:pt x="140" y="117"/>
                    </a:lnTo>
                    <a:lnTo>
                      <a:pt x="91" y="72"/>
                    </a:lnTo>
                    <a:lnTo>
                      <a:pt x="168" y="102"/>
                    </a:lnTo>
                    <a:lnTo>
                      <a:pt x="121" y="68"/>
                    </a:lnTo>
                    <a:lnTo>
                      <a:pt x="181" y="102"/>
                    </a:lnTo>
                    <a:lnTo>
                      <a:pt x="193" y="97"/>
                    </a:lnTo>
                    <a:lnTo>
                      <a:pt x="127" y="53"/>
                    </a:lnTo>
                    <a:lnTo>
                      <a:pt x="209" y="96"/>
                    </a:lnTo>
                    <a:lnTo>
                      <a:pt x="221" y="96"/>
                    </a:lnTo>
                    <a:lnTo>
                      <a:pt x="165" y="58"/>
                    </a:lnTo>
                    <a:lnTo>
                      <a:pt x="226" y="89"/>
                    </a:lnTo>
                    <a:lnTo>
                      <a:pt x="189" y="52"/>
                    </a:lnTo>
                    <a:lnTo>
                      <a:pt x="228" y="77"/>
                    </a:lnTo>
                    <a:lnTo>
                      <a:pt x="257" y="87"/>
                    </a:lnTo>
                    <a:lnTo>
                      <a:pt x="219" y="40"/>
                    </a:lnTo>
                    <a:lnTo>
                      <a:pt x="249" y="69"/>
                    </a:lnTo>
                    <a:lnTo>
                      <a:pt x="278" y="82"/>
                    </a:lnTo>
                    <a:lnTo>
                      <a:pt x="236" y="5"/>
                    </a:lnTo>
                    <a:lnTo>
                      <a:pt x="277" y="47"/>
                    </a:lnTo>
                    <a:lnTo>
                      <a:pt x="300" y="66"/>
                    </a:lnTo>
                    <a:lnTo>
                      <a:pt x="282" y="37"/>
                    </a:lnTo>
                    <a:lnTo>
                      <a:pt x="318" y="79"/>
                    </a:lnTo>
                    <a:lnTo>
                      <a:pt x="299" y="30"/>
                    </a:lnTo>
                    <a:lnTo>
                      <a:pt x="321" y="0"/>
                    </a:lnTo>
                    <a:lnTo>
                      <a:pt x="308" y="34"/>
                    </a:lnTo>
                    <a:lnTo>
                      <a:pt x="326" y="60"/>
                    </a:lnTo>
                    <a:lnTo>
                      <a:pt x="328" y="30"/>
                    </a:lnTo>
                    <a:lnTo>
                      <a:pt x="356" y="20"/>
                    </a:lnTo>
                    <a:lnTo>
                      <a:pt x="334" y="35"/>
                    </a:lnTo>
                    <a:lnTo>
                      <a:pt x="338" y="70"/>
                    </a:lnTo>
                    <a:lnTo>
                      <a:pt x="354" y="53"/>
                    </a:lnTo>
                    <a:lnTo>
                      <a:pt x="346" y="77"/>
                    </a:lnTo>
                    <a:lnTo>
                      <a:pt x="362" y="85"/>
                    </a:lnTo>
                    <a:lnTo>
                      <a:pt x="381" y="97"/>
                    </a:lnTo>
                    <a:lnTo>
                      <a:pt x="395" y="101"/>
                    </a:lnTo>
                    <a:lnTo>
                      <a:pt x="428" y="108"/>
                    </a:lnTo>
                    <a:lnTo>
                      <a:pt x="484" y="119"/>
                    </a:lnTo>
                    <a:lnTo>
                      <a:pt x="516" y="126"/>
                    </a:lnTo>
                    <a:lnTo>
                      <a:pt x="553" y="133"/>
                    </a:lnTo>
                    <a:lnTo>
                      <a:pt x="587" y="142"/>
                    </a:lnTo>
                    <a:lnTo>
                      <a:pt x="622" y="154"/>
                    </a:lnTo>
                    <a:lnTo>
                      <a:pt x="651" y="165"/>
                    </a:lnTo>
                    <a:lnTo>
                      <a:pt x="661" y="173"/>
                    </a:lnTo>
                    <a:lnTo>
                      <a:pt x="665" y="178"/>
                    </a:lnTo>
                    <a:lnTo>
                      <a:pt x="661" y="181"/>
                    </a:lnTo>
                    <a:lnTo>
                      <a:pt x="643" y="185"/>
                    </a:lnTo>
                    <a:lnTo>
                      <a:pt x="600" y="190"/>
                    </a:lnTo>
                    <a:lnTo>
                      <a:pt x="557" y="195"/>
                    </a:lnTo>
                    <a:lnTo>
                      <a:pt x="557" y="217"/>
                    </a:lnTo>
                    <a:lnTo>
                      <a:pt x="585" y="261"/>
                    </a:lnTo>
                    <a:lnTo>
                      <a:pt x="595" y="279"/>
                    </a:lnTo>
                    <a:lnTo>
                      <a:pt x="602" y="304"/>
                    </a:lnTo>
                    <a:lnTo>
                      <a:pt x="601" y="309"/>
                    </a:lnTo>
                    <a:lnTo>
                      <a:pt x="597" y="313"/>
                    </a:lnTo>
                    <a:lnTo>
                      <a:pt x="587" y="316"/>
                    </a:lnTo>
                    <a:lnTo>
                      <a:pt x="578" y="318"/>
                    </a:lnTo>
                    <a:lnTo>
                      <a:pt x="569" y="318"/>
                    </a:lnTo>
                    <a:lnTo>
                      <a:pt x="540" y="316"/>
                    </a:lnTo>
                    <a:lnTo>
                      <a:pt x="518" y="315"/>
                    </a:lnTo>
                    <a:lnTo>
                      <a:pt x="515" y="327"/>
                    </a:lnTo>
                    <a:lnTo>
                      <a:pt x="525" y="338"/>
                    </a:lnTo>
                    <a:lnTo>
                      <a:pt x="562" y="367"/>
                    </a:lnTo>
                    <a:lnTo>
                      <a:pt x="582" y="384"/>
                    </a:lnTo>
                    <a:lnTo>
                      <a:pt x="606" y="405"/>
                    </a:lnTo>
                    <a:lnTo>
                      <a:pt x="644" y="436"/>
                    </a:lnTo>
                    <a:lnTo>
                      <a:pt x="657" y="461"/>
                    </a:lnTo>
                    <a:lnTo>
                      <a:pt x="727" y="493"/>
                    </a:lnTo>
                    <a:lnTo>
                      <a:pt x="785" y="517"/>
                    </a:lnTo>
                    <a:lnTo>
                      <a:pt x="793" y="529"/>
                    </a:lnTo>
                    <a:lnTo>
                      <a:pt x="809" y="554"/>
                    </a:lnTo>
                    <a:lnTo>
                      <a:pt x="820" y="576"/>
                    </a:lnTo>
                    <a:lnTo>
                      <a:pt x="832" y="599"/>
                    </a:lnTo>
                    <a:lnTo>
                      <a:pt x="856" y="640"/>
                    </a:lnTo>
                    <a:lnTo>
                      <a:pt x="879" y="668"/>
                    </a:lnTo>
                    <a:lnTo>
                      <a:pt x="921" y="709"/>
                    </a:lnTo>
                    <a:lnTo>
                      <a:pt x="936" y="716"/>
                    </a:lnTo>
                    <a:lnTo>
                      <a:pt x="952" y="722"/>
                    </a:lnTo>
                    <a:lnTo>
                      <a:pt x="967" y="727"/>
                    </a:lnTo>
                    <a:lnTo>
                      <a:pt x="978" y="730"/>
                    </a:lnTo>
                    <a:lnTo>
                      <a:pt x="1007" y="733"/>
                    </a:lnTo>
                    <a:lnTo>
                      <a:pt x="1022" y="733"/>
                    </a:lnTo>
                    <a:lnTo>
                      <a:pt x="1053" y="738"/>
                    </a:lnTo>
                    <a:lnTo>
                      <a:pt x="1088" y="743"/>
                    </a:lnTo>
                    <a:lnTo>
                      <a:pt x="1118" y="749"/>
                    </a:lnTo>
                    <a:lnTo>
                      <a:pt x="1144" y="756"/>
                    </a:lnTo>
                    <a:lnTo>
                      <a:pt x="1173" y="765"/>
                    </a:lnTo>
                    <a:lnTo>
                      <a:pt x="1192" y="770"/>
                    </a:lnTo>
                    <a:lnTo>
                      <a:pt x="1211" y="777"/>
                    </a:lnTo>
                    <a:lnTo>
                      <a:pt x="1219" y="781"/>
                    </a:lnTo>
                    <a:lnTo>
                      <a:pt x="1224" y="788"/>
                    </a:lnTo>
                    <a:lnTo>
                      <a:pt x="1223" y="792"/>
                    </a:lnTo>
                    <a:lnTo>
                      <a:pt x="1223" y="798"/>
                    </a:lnTo>
                    <a:lnTo>
                      <a:pt x="1214" y="799"/>
                    </a:lnTo>
                    <a:lnTo>
                      <a:pt x="1195" y="800"/>
                    </a:lnTo>
                    <a:lnTo>
                      <a:pt x="1142" y="804"/>
                    </a:lnTo>
                    <a:lnTo>
                      <a:pt x="1067" y="800"/>
                    </a:lnTo>
                    <a:lnTo>
                      <a:pt x="939" y="804"/>
                    </a:lnTo>
                    <a:lnTo>
                      <a:pt x="824" y="804"/>
                    </a:lnTo>
                    <a:lnTo>
                      <a:pt x="795" y="803"/>
                    </a:lnTo>
                    <a:lnTo>
                      <a:pt x="784" y="802"/>
                    </a:lnTo>
                    <a:lnTo>
                      <a:pt x="777" y="800"/>
                    </a:lnTo>
                    <a:lnTo>
                      <a:pt x="773" y="789"/>
                    </a:lnTo>
                    <a:lnTo>
                      <a:pt x="766" y="753"/>
                    </a:lnTo>
                    <a:lnTo>
                      <a:pt x="752" y="677"/>
                    </a:lnTo>
                    <a:lnTo>
                      <a:pt x="747" y="643"/>
                    </a:lnTo>
                    <a:lnTo>
                      <a:pt x="734" y="615"/>
                    </a:lnTo>
                    <a:lnTo>
                      <a:pt x="724" y="603"/>
                    </a:lnTo>
                    <a:lnTo>
                      <a:pt x="712" y="597"/>
                    </a:lnTo>
                    <a:lnTo>
                      <a:pt x="695" y="595"/>
                    </a:lnTo>
                    <a:lnTo>
                      <a:pt x="670" y="591"/>
                    </a:lnTo>
                    <a:lnTo>
                      <a:pt x="647" y="589"/>
                    </a:lnTo>
                    <a:lnTo>
                      <a:pt x="612" y="588"/>
                    </a:lnTo>
                    <a:lnTo>
                      <a:pt x="568" y="588"/>
                    </a:lnTo>
                    <a:lnTo>
                      <a:pt x="482" y="590"/>
                    </a:lnTo>
                    <a:lnTo>
                      <a:pt x="407" y="592"/>
                    </a:lnTo>
                    <a:lnTo>
                      <a:pt x="386" y="592"/>
                    </a:lnTo>
                    <a:lnTo>
                      <a:pt x="371" y="592"/>
                    </a:lnTo>
                    <a:lnTo>
                      <a:pt x="356" y="590"/>
                    </a:lnTo>
                    <a:lnTo>
                      <a:pt x="345" y="588"/>
                    </a:lnTo>
                    <a:lnTo>
                      <a:pt x="335" y="586"/>
                    </a:lnTo>
                    <a:lnTo>
                      <a:pt x="328" y="583"/>
                    </a:lnTo>
                    <a:lnTo>
                      <a:pt x="321" y="578"/>
                    </a:lnTo>
                    <a:lnTo>
                      <a:pt x="316" y="573"/>
                    </a:lnTo>
                    <a:lnTo>
                      <a:pt x="309" y="566"/>
                    </a:lnTo>
                    <a:lnTo>
                      <a:pt x="302" y="558"/>
                    </a:lnTo>
                    <a:lnTo>
                      <a:pt x="286" y="541"/>
                    </a:lnTo>
                    <a:lnTo>
                      <a:pt x="273" y="525"/>
                    </a:lnTo>
                    <a:lnTo>
                      <a:pt x="258" y="509"/>
                    </a:lnTo>
                    <a:lnTo>
                      <a:pt x="242" y="494"/>
                    </a:lnTo>
                    <a:lnTo>
                      <a:pt x="222" y="476"/>
                    </a:lnTo>
                    <a:lnTo>
                      <a:pt x="208" y="466"/>
                    </a:lnTo>
                    <a:lnTo>
                      <a:pt x="197" y="457"/>
                    </a:lnTo>
                    <a:lnTo>
                      <a:pt x="192" y="452"/>
                    </a:lnTo>
                    <a:lnTo>
                      <a:pt x="190" y="443"/>
                    </a:lnTo>
                    <a:lnTo>
                      <a:pt x="186" y="418"/>
                    </a:lnTo>
                    <a:lnTo>
                      <a:pt x="177" y="357"/>
                    </a:lnTo>
                    <a:lnTo>
                      <a:pt x="172" y="329"/>
                    </a:lnTo>
                    <a:lnTo>
                      <a:pt x="181" y="304"/>
                    </a:lnTo>
                    <a:lnTo>
                      <a:pt x="186" y="279"/>
                    </a:lnTo>
                    <a:lnTo>
                      <a:pt x="147" y="239"/>
                    </a:lnTo>
                    <a:lnTo>
                      <a:pt x="135" y="220"/>
                    </a:lnTo>
                    <a:lnTo>
                      <a:pt x="124" y="203"/>
                    </a:lnTo>
                    <a:lnTo>
                      <a:pt x="115" y="188"/>
                    </a:lnTo>
                    <a:lnTo>
                      <a:pt x="97" y="174"/>
                    </a:lnTo>
                  </a:path>
                </a:pathLst>
              </a:custGeom>
              <a:solidFill>
                <a:srgbClr val="DFD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grpSp>
            <p:nvGrpSpPr>
              <p:cNvPr id="30832" name="Group 112">
                <a:extLst>
                  <a:ext uri="{FF2B5EF4-FFF2-40B4-BE49-F238E27FC236}">
                    <a16:creationId xmlns:a16="http://schemas.microsoft.com/office/drawing/2014/main" id="{3E951839-7450-7A78-B0A8-2CFC0BC9B2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5" y="3365"/>
                <a:ext cx="361" cy="386"/>
                <a:chOff x="535" y="3365"/>
                <a:chExt cx="361" cy="386"/>
              </a:xfrm>
            </p:grpSpPr>
            <p:grpSp>
              <p:nvGrpSpPr>
                <p:cNvPr id="30828" name="Group 108">
                  <a:extLst>
                    <a:ext uri="{FF2B5EF4-FFF2-40B4-BE49-F238E27FC236}">
                      <a16:creationId xmlns:a16="http://schemas.microsoft.com/office/drawing/2014/main" id="{7778DDB0-22A5-0886-16FE-452080BD47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04" y="3365"/>
                  <a:ext cx="76" cy="68"/>
                  <a:chOff x="604" y="3365"/>
                  <a:chExt cx="76" cy="68"/>
                </a:xfrm>
              </p:grpSpPr>
              <p:sp>
                <p:nvSpPr>
                  <p:cNvPr id="30826" name="Oval 106">
                    <a:extLst>
                      <a:ext uri="{FF2B5EF4-FFF2-40B4-BE49-F238E27FC236}">
                        <a16:creationId xmlns:a16="http://schemas.microsoft.com/office/drawing/2014/main" id="{A5787113-12B7-1404-9912-0D4BFB785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7" y="3390"/>
                    <a:ext cx="13" cy="43"/>
                  </a:xfrm>
                  <a:prstGeom prst="ellipse">
                    <a:avLst/>
                  </a:prstGeom>
                  <a:solidFill>
                    <a:srgbClr val="DFDFF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0827" name="Freeform 107">
                    <a:extLst>
                      <a:ext uri="{FF2B5EF4-FFF2-40B4-BE49-F238E27FC236}">
                        <a16:creationId xmlns:a16="http://schemas.microsoft.com/office/drawing/2014/main" id="{195164FF-ABC9-3B2C-1F3C-C2BB9F71F7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4" y="3365"/>
                    <a:ext cx="44" cy="35"/>
                  </a:xfrm>
                  <a:custGeom>
                    <a:avLst/>
                    <a:gdLst>
                      <a:gd name="T0" fmla="*/ 43 w 44"/>
                      <a:gd name="T1" fmla="*/ 0 h 35"/>
                      <a:gd name="T2" fmla="*/ 31 w 44"/>
                      <a:gd name="T3" fmla="*/ 1 h 35"/>
                      <a:gd name="T4" fmla="*/ 22 w 44"/>
                      <a:gd name="T5" fmla="*/ 3 h 35"/>
                      <a:gd name="T6" fmla="*/ 14 w 44"/>
                      <a:gd name="T7" fmla="*/ 5 h 35"/>
                      <a:gd name="T8" fmla="*/ 8 w 44"/>
                      <a:gd name="T9" fmla="*/ 9 h 35"/>
                      <a:gd name="T10" fmla="*/ 4 w 44"/>
                      <a:gd name="T11" fmla="*/ 15 h 35"/>
                      <a:gd name="T12" fmla="*/ 1 w 44"/>
                      <a:gd name="T13" fmla="*/ 22 h 35"/>
                      <a:gd name="T14" fmla="*/ 0 w 44"/>
                      <a:gd name="T15" fmla="*/ 28 h 35"/>
                      <a:gd name="T16" fmla="*/ 1 w 44"/>
                      <a:gd name="T17" fmla="*/ 34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35">
                        <a:moveTo>
                          <a:pt x="43" y="0"/>
                        </a:moveTo>
                        <a:lnTo>
                          <a:pt x="31" y="1"/>
                        </a:lnTo>
                        <a:lnTo>
                          <a:pt x="22" y="3"/>
                        </a:lnTo>
                        <a:lnTo>
                          <a:pt x="14" y="5"/>
                        </a:lnTo>
                        <a:lnTo>
                          <a:pt x="8" y="9"/>
                        </a:lnTo>
                        <a:lnTo>
                          <a:pt x="4" y="15"/>
                        </a:lnTo>
                        <a:lnTo>
                          <a:pt x="1" y="22"/>
                        </a:lnTo>
                        <a:lnTo>
                          <a:pt x="0" y="28"/>
                        </a:lnTo>
                        <a:lnTo>
                          <a:pt x="1" y="34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0831" name="Group 111">
                  <a:extLst>
                    <a:ext uri="{FF2B5EF4-FFF2-40B4-BE49-F238E27FC236}">
                      <a16:creationId xmlns:a16="http://schemas.microsoft.com/office/drawing/2014/main" id="{636FC27F-0E4C-5F25-EDE1-5547AFCD9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35" y="3525"/>
                  <a:ext cx="361" cy="226"/>
                  <a:chOff x="535" y="3525"/>
                  <a:chExt cx="361" cy="226"/>
                </a:xfrm>
              </p:grpSpPr>
              <p:sp>
                <p:nvSpPr>
                  <p:cNvPr id="30829" name="Freeform 109">
                    <a:extLst>
                      <a:ext uri="{FF2B5EF4-FFF2-40B4-BE49-F238E27FC236}">
                        <a16:creationId xmlns:a16="http://schemas.microsoft.com/office/drawing/2014/main" id="{7020FEBC-E3CA-51D1-D50A-32129A69C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5" y="3653"/>
                    <a:ext cx="361" cy="98"/>
                  </a:xfrm>
                  <a:custGeom>
                    <a:avLst/>
                    <a:gdLst>
                      <a:gd name="T0" fmla="*/ 0 w 361"/>
                      <a:gd name="T1" fmla="*/ 0 h 98"/>
                      <a:gd name="T2" fmla="*/ 17 w 361"/>
                      <a:gd name="T3" fmla="*/ 10 h 98"/>
                      <a:gd name="T4" fmla="*/ 48 w 361"/>
                      <a:gd name="T5" fmla="*/ 27 h 98"/>
                      <a:gd name="T6" fmla="*/ 81 w 361"/>
                      <a:gd name="T7" fmla="*/ 45 h 98"/>
                      <a:gd name="T8" fmla="*/ 113 w 361"/>
                      <a:gd name="T9" fmla="*/ 61 h 98"/>
                      <a:gd name="T10" fmla="*/ 139 w 361"/>
                      <a:gd name="T11" fmla="*/ 73 h 98"/>
                      <a:gd name="T12" fmla="*/ 161 w 361"/>
                      <a:gd name="T13" fmla="*/ 82 h 98"/>
                      <a:gd name="T14" fmla="*/ 175 w 361"/>
                      <a:gd name="T15" fmla="*/ 87 h 98"/>
                      <a:gd name="T16" fmla="*/ 192 w 361"/>
                      <a:gd name="T17" fmla="*/ 90 h 98"/>
                      <a:gd name="T18" fmla="*/ 213 w 361"/>
                      <a:gd name="T19" fmla="*/ 93 h 98"/>
                      <a:gd name="T20" fmla="*/ 239 w 361"/>
                      <a:gd name="T21" fmla="*/ 96 h 98"/>
                      <a:gd name="T22" fmla="*/ 262 w 361"/>
                      <a:gd name="T23" fmla="*/ 97 h 98"/>
                      <a:gd name="T24" fmla="*/ 277 w 361"/>
                      <a:gd name="T25" fmla="*/ 97 h 98"/>
                      <a:gd name="T26" fmla="*/ 295 w 361"/>
                      <a:gd name="T27" fmla="*/ 93 h 98"/>
                      <a:gd name="T28" fmla="*/ 309 w 361"/>
                      <a:gd name="T29" fmla="*/ 90 h 98"/>
                      <a:gd name="T30" fmla="*/ 324 w 361"/>
                      <a:gd name="T31" fmla="*/ 88 h 98"/>
                      <a:gd name="T32" fmla="*/ 341 w 361"/>
                      <a:gd name="T33" fmla="*/ 86 h 98"/>
                      <a:gd name="T34" fmla="*/ 360 w 361"/>
                      <a:gd name="T35" fmla="*/ 85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361" h="98">
                        <a:moveTo>
                          <a:pt x="0" y="0"/>
                        </a:moveTo>
                        <a:lnTo>
                          <a:pt x="17" y="10"/>
                        </a:lnTo>
                        <a:lnTo>
                          <a:pt x="48" y="27"/>
                        </a:lnTo>
                        <a:lnTo>
                          <a:pt x="81" y="45"/>
                        </a:lnTo>
                        <a:lnTo>
                          <a:pt x="113" y="61"/>
                        </a:lnTo>
                        <a:lnTo>
                          <a:pt x="139" y="73"/>
                        </a:lnTo>
                        <a:lnTo>
                          <a:pt x="161" y="82"/>
                        </a:lnTo>
                        <a:lnTo>
                          <a:pt x="175" y="87"/>
                        </a:lnTo>
                        <a:lnTo>
                          <a:pt x="192" y="90"/>
                        </a:lnTo>
                        <a:lnTo>
                          <a:pt x="213" y="93"/>
                        </a:lnTo>
                        <a:lnTo>
                          <a:pt x="239" y="96"/>
                        </a:lnTo>
                        <a:lnTo>
                          <a:pt x="262" y="97"/>
                        </a:lnTo>
                        <a:lnTo>
                          <a:pt x="277" y="97"/>
                        </a:lnTo>
                        <a:lnTo>
                          <a:pt x="295" y="93"/>
                        </a:lnTo>
                        <a:lnTo>
                          <a:pt x="309" y="90"/>
                        </a:lnTo>
                        <a:lnTo>
                          <a:pt x="324" y="88"/>
                        </a:lnTo>
                        <a:lnTo>
                          <a:pt x="341" y="86"/>
                        </a:lnTo>
                        <a:lnTo>
                          <a:pt x="360" y="85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30830" name="Freeform 110">
                    <a:extLst>
                      <a:ext uri="{FF2B5EF4-FFF2-40B4-BE49-F238E27FC236}">
                        <a16:creationId xmlns:a16="http://schemas.microsoft.com/office/drawing/2014/main" id="{EE2C329D-D887-43A9-7FB1-744F858865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7" y="3525"/>
                    <a:ext cx="207" cy="167"/>
                  </a:xfrm>
                  <a:custGeom>
                    <a:avLst/>
                    <a:gdLst>
                      <a:gd name="T0" fmla="*/ 206 w 207"/>
                      <a:gd name="T1" fmla="*/ 62 h 167"/>
                      <a:gd name="T2" fmla="*/ 199 w 207"/>
                      <a:gd name="T3" fmla="*/ 51 h 167"/>
                      <a:gd name="T4" fmla="*/ 196 w 207"/>
                      <a:gd name="T5" fmla="*/ 41 h 167"/>
                      <a:gd name="T6" fmla="*/ 195 w 207"/>
                      <a:gd name="T7" fmla="*/ 29 h 167"/>
                      <a:gd name="T8" fmla="*/ 197 w 207"/>
                      <a:gd name="T9" fmla="*/ 22 h 167"/>
                      <a:gd name="T10" fmla="*/ 200 w 207"/>
                      <a:gd name="T11" fmla="*/ 16 h 167"/>
                      <a:gd name="T12" fmla="*/ 198 w 207"/>
                      <a:gd name="T13" fmla="*/ 8 h 167"/>
                      <a:gd name="T14" fmla="*/ 195 w 207"/>
                      <a:gd name="T15" fmla="*/ 2 h 167"/>
                      <a:gd name="T16" fmla="*/ 191 w 207"/>
                      <a:gd name="T17" fmla="*/ 1 h 167"/>
                      <a:gd name="T18" fmla="*/ 187 w 207"/>
                      <a:gd name="T19" fmla="*/ 2 h 167"/>
                      <a:gd name="T20" fmla="*/ 177 w 207"/>
                      <a:gd name="T21" fmla="*/ 8 h 167"/>
                      <a:gd name="T22" fmla="*/ 166 w 207"/>
                      <a:gd name="T23" fmla="*/ 13 h 167"/>
                      <a:gd name="T24" fmla="*/ 149 w 207"/>
                      <a:gd name="T25" fmla="*/ 13 h 167"/>
                      <a:gd name="T26" fmla="*/ 142 w 207"/>
                      <a:gd name="T27" fmla="*/ 6 h 167"/>
                      <a:gd name="T28" fmla="*/ 136 w 207"/>
                      <a:gd name="T29" fmla="*/ 2 h 167"/>
                      <a:gd name="T30" fmla="*/ 123 w 207"/>
                      <a:gd name="T31" fmla="*/ 1 h 167"/>
                      <a:gd name="T32" fmla="*/ 110 w 207"/>
                      <a:gd name="T33" fmla="*/ 0 h 167"/>
                      <a:gd name="T34" fmla="*/ 103 w 207"/>
                      <a:gd name="T35" fmla="*/ 6 h 167"/>
                      <a:gd name="T36" fmla="*/ 99 w 207"/>
                      <a:gd name="T37" fmla="*/ 13 h 167"/>
                      <a:gd name="T38" fmla="*/ 79 w 207"/>
                      <a:gd name="T39" fmla="*/ 13 h 167"/>
                      <a:gd name="T40" fmla="*/ 74 w 207"/>
                      <a:gd name="T41" fmla="*/ 10 h 167"/>
                      <a:gd name="T42" fmla="*/ 67 w 207"/>
                      <a:gd name="T43" fmla="*/ 6 h 167"/>
                      <a:gd name="T44" fmla="*/ 60 w 207"/>
                      <a:gd name="T45" fmla="*/ 5 h 167"/>
                      <a:gd name="T46" fmla="*/ 54 w 207"/>
                      <a:gd name="T47" fmla="*/ 5 h 167"/>
                      <a:gd name="T48" fmla="*/ 47 w 207"/>
                      <a:gd name="T49" fmla="*/ 7 h 167"/>
                      <a:gd name="T50" fmla="*/ 43 w 207"/>
                      <a:gd name="T51" fmla="*/ 10 h 167"/>
                      <a:gd name="T52" fmla="*/ 43 w 207"/>
                      <a:gd name="T53" fmla="*/ 29 h 167"/>
                      <a:gd name="T54" fmla="*/ 32 w 207"/>
                      <a:gd name="T55" fmla="*/ 27 h 167"/>
                      <a:gd name="T56" fmla="*/ 17 w 207"/>
                      <a:gd name="T57" fmla="*/ 25 h 167"/>
                      <a:gd name="T58" fmla="*/ 5 w 207"/>
                      <a:gd name="T59" fmla="*/ 26 h 167"/>
                      <a:gd name="T60" fmla="*/ 4 w 207"/>
                      <a:gd name="T61" fmla="*/ 28 h 167"/>
                      <a:gd name="T62" fmla="*/ 4 w 207"/>
                      <a:gd name="T63" fmla="*/ 31 h 167"/>
                      <a:gd name="T64" fmla="*/ 8 w 207"/>
                      <a:gd name="T65" fmla="*/ 40 h 167"/>
                      <a:gd name="T66" fmla="*/ 15 w 207"/>
                      <a:gd name="T67" fmla="*/ 49 h 167"/>
                      <a:gd name="T68" fmla="*/ 18 w 207"/>
                      <a:gd name="T69" fmla="*/ 55 h 167"/>
                      <a:gd name="T70" fmla="*/ 0 w 207"/>
                      <a:gd name="T71" fmla="*/ 90 h 167"/>
                      <a:gd name="T72" fmla="*/ 8 w 207"/>
                      <a:gd name="T73" fmla="*/ 94 h 167"/>
                      <a:gd name="T74" fmla="*/ 26 w 207"/>
                      <a:gd name="T75" fmla="*/ 100 h 167"/>
                      <a:gd name="T76" fmla="*/ 78 w 207"/>
                      <a:gd name="T77" fmla="*/ 115 h 167"/>
                      <a:gd name="T78" fmla="*/ 98 w 207"/>
                      <a:gd name="T79" fmla="*/ 115 h 167"/>
                      <a:gd name="T80" fmla="*/ 124 w 207"/>
                      <a:gd name="T81" fmla="*/ 127 h 167"/>
                      <a:gd name="T82" fmla="*/ 195 w 207"/>
                      <a:gd name="T83" fmla="*/ 166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207" h="167">
                        <a:moveTo>
                          <a:pt x="206" y="62"/>
                        </a:moveTo>
                        <a:lnTo>
                          <a:pt x="199" y="51"/>
                        </a:lnTo>
                        <a:lnTo>
                          <a:pt x="196" y="41"/>
                        </a:lnTo>
                        <a:lnTo>
                          <a:pt x="195" y="29"/>
                        </a:lnTo>
                        <a:lnTo>
                          <a:pt x="197" y="22"/>
                        </a:lnTo>
                        <a:lnTo>
                          <a:pt x="200" y="16"/>
                        </a:lnTo>
                        <a:lnTo>
                          <a:pt x="198" y="8"/>
                        </a:lnTo>
                        <a:lnTo>
                          <a:pt x="195" y="2"/>
                        </a:lnTo>
                        <a:lnTo>
                          <a:pt x="191" y="1"/>
                        </a:lnTo>
                        <a:lnTo>
                          <a:pt x="187" y="2"/>
                        </a:lnTo>
                        <a:lnTo>
                          <a:pt x="177" y="8"/>
                        </a:lnTo>
                        <a:lnTo>
                          <a:pt x="166" y="13"/>
                        </a:lnTo>
                        <a:lnTo>
                          <a:pt x="149" y="13"/>
                        </a:lnTo>
                        <a:lnTo>
                          <a:pt x="142" y="6"/>
                        </a:lnTo>
                        <a:lnTo>
                          <a:pt x="136" y="2"/>
                        </a:lnTo>
                        <a:lnTo>
                          <a:pt x="123" y="1"/>
                        </a:lnTo>
                        <a:lnTo>
                          <a:pt x="110" y="0"/>
                        </a:lnTo>
                        <a:lnTo>
                          <a:pt x="103" y="6"/>
                        </a:lnTo>
                        <a:lnTo>
                          <a:pt x="99" y="13"/>
                        </a:lnTo>
                        <a:lnTo>
                          <a:pt x="79" y="13"/>
                        </a:lnTo>
                        <a:lnTo>
                          <a:pt x="74" y="10"/>
                        </a:lnTo>
                        <a:lnTo>
                          <a:pt x="67" y="6"/>
                        </a:lnTo>
                        <a:lnTo>
                          <a:pt x="60" y="5"/>
                        </a:lnTo>
                        <a:lnTo>
                          <a:pt x="54" y="5"/>
                        </a:lnTo>
                        <a:lnTo>
                          <a:pt x="47" y="7"/>
                        </a:lnTo>
                        <a:lnTo>
                          <a:pt x="43" y="10"/>
                        </a:lnTo>
                        <a:lnTo>
                          <a:pt x="43" y="29"/>
                        </a:lnTo>
                        <a:lnTo>
                          <a:pt x="32" y="27"/>
                        </a:lnTo>
                        <a:lnTo>
                          <a:pt x="17" y="25"/>
                        </a:lnTo>
                        <a:lnTo>
                          <a:pt x="5" y="26"/>
                        </a:lnTo>
                        <a:lnTo>
                          <a:pt x="4" y="28"/>
                        </a:lnTo>
                        <a:lnTo>
                          <a:pt x="4" y="31"/>
                        </a:lnTo>
                        <a:lnTo>
                          <a:pt x="8" y="40"/>
                        </a:lnTo>
                        <a:lnTo>
                          <a:pt x="15" y="49"/>
                        </a:lnTo>
                        <a:lnTo>
                          <a:pt x="18" y="55"/>
                        </a:lnTo>
                        <a:lnTo>
                          <a:pt x="0" y="90"/>
                        </a:lnTo>
                        <a:lnTo>
                          <a:pt x="8" y="94"/>
                        </a:lnTo>
                        <a:lnTo>
                          <a:pt x="26" y="100"/>
                        </a:lnTo>
                        <a:lnTo>
                          <a:pt x="78" y="115"/>
                        </a:lnTo>
                        <a:lnTo>
                          <a:pt x="98" y="115"/>
                        </a:lnTo>
                        <a:lnTo>
                          <a:pt x="124" y="127"/>
                        </a:lnTo>
                        <a:lnTo>
                          <a:pt x="195" y="166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</p:grpSp>
        </p:grpSp>
      </p:grpSp>
      <p:grpSp>
        <p:nvGrpSpPr>
          <p:cNvPr id="30863" name="Group 143">
            <a:extLst>
              <a:ext uri="{FF2B5EF4-FFF2-40B4-BE49-F238E27FC236}">
                <a16:creationId xmlns:a16="http://schemas.microsoft.com/office/drawing/2014/main" id="{F27CD145-B8C6-6796-DEB6-956AEEB0C1DC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5257800"/>
            <a:ext cx="2046287" cy="1204913"/>
            <a:chOff x="919" y="3312"/>
            <a:chExt cx="1289" cy="759"/>
          </a:xfrm>
        </p:grpSpPr>
        <p:sp>
          <p:nvSpPr>
            <p:cNvPr id="30835" name="Freeform 115">
              <a:extLst>
                <a:ext uri="{FF2B5EF4-FFF2-40B4-BE49-F238E27FC236}">
                  <a16:creationId xmlns:a16="http://schemas.microsoft.com/office/drawing/2014/main" id="{B85B00A8-4C43-0C57-89F7-CD37ED09B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" y="3672"/>
              <a:ext cx="981" cy="399"/>
            </a:xfrm>
            <a:custGeom>
              <a:avLst/>
              <a:gdLst>
                <a:gd name="T0" fmla="*/ 980 w 981"/>
                <a:gd name="T1" fmla="*/ 397 h 399"/>
                <a:gd name="T2" fmla="*/ 980 w 981"/>
                <a:gd name="T3" fmla="*/ 192 h 399"/>
                <a:gd name="T4" fmla="*/ 965 w 981"/>
                <a:gd name="T5" fmla="*/ 30 h 399"/>
                <a:gd name="T6" fmla="*/ 486 w 981"/>
                <a:gd name="T7" fmla="*/ 0 h 399"/>
                <a:gd name="T8" fmla="*/ 17 w 981"/>
                <a:gd name="T9" fmla="*/ 34 h 399"/>
                <a:gd name="T10" fmla="*/ 0 w 981"/>
                <a:gd name="T11" fmla="*/ 192 h 399"/>
                <a:gd name="T12" fmla="*/ 0 w 981"/>
                <a:gd name="T13" fmla="*/ 394 h 399"/>
                <a:gd name="T14" fmla="*/ 83 w 981"/>
                <a:gd name="T15" fmla="*/ 394 h 399"/>
                <a:gd name="T16" fmla="*/ 91 w 981"/>
                <a:gd name="T17" fmla="*/ 107 h 399"/>
                <a:gd name="T18" fmla="*/ 889 w 981"/>
                <a:gd name="T19" fmla="*/ 107 h 399"/>
                <a:gd name="T20" fmla="*/ 897 w 981"/>
                <a:gd name="T21" fmla="*/ 398 h 399"/>
                <a:gd name="T22" fmla="*/ 980 w 981"/>
                <a:gd name="T23" fmla="*/ 397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1" h="399">
                  <a:moveTo>
                    <a:pt x="980" y="397"/>
                  </a:moveTo>
                  <a:lnTo>
                    <a:pt x="980" y="192"/>
                  </a:lnTo>
                  <a:lnTo>
                    <a:pt x="965" y="30"/>
                  </a:lnTo>
                  <a:lnTo>
                    <a:pt x="486" y="0"/>
                  </a:lnTo>
                  <a:lnTo>
                    <a:pt x="17" y="34"/>
                  </a:lnTo>
                  <a:lnTo>
                    <a:pt x="0" y="192"/>
                  </a:lnTo>
                  <a:lnTo>
                    <a:pt x="0" y="394"/>
                  </a:lnTo>
                  <a:lnTo>
                    <a:pt x="83" y="394"/>
                  </a:lnTo>
                  <a:lnTo>
                    <a:pt x="91" y="107"/>
                  </a:lnTo>
                  <a:lnTo>
                    <a:pt x="889" y="107"/>
                  </a:lnTo>
                  <a:lnTo>
                    <a:pt x="897" y="398"/>
                  </a:lnTo>
                  <a:lnTo>
                    <a:pt x="980" y="397"/>
                  </a:lnTo>
                </a:path>
              </a:pathLst>
            </a:custGeom>
            <a:solidFill>
              <a:srgbClr val="00008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grpSp>
          <p:nvGrpSpPr>
            <p:cNvPr id="30862" name="Group 142">
              <a:extLst>
                <a:ext uri="{FF2B5EF4-FFF2-40B4-BE49-F238E27FC236}">
                  <a16:creationId xmlns:a16="http://schemas.microsoft.com/office/drawing/2014/main" id="{EDDCDF61-97C1-1C28-A6B5-E796B2B54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9" y="3312"/>
              <a:ext cx="1169" cy="594"/>
              <a:chOff x="1039" y="3312"/>
              <a:chExt cx="1169" cy="594"/>
            </a:xfrm>
          </p:grpSpPr>
          <p:grpSp>
            <p:nvGrpSpPr>
              <p:cNvPr id="30852" name="Group 132">
                <a:extLst>
                  <a:ext uri="{FF2B5EF4-FFF2-40B4-BE49-F238E27FC236}">
                    <a16:creationId xmlns:a16="http://schemas.microsoft.com/office/drawing/2014/main" id="{408932DF-DDC5-FFAF-7230-3B2B3B13AF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9" y="3663"/>
                <a:ext cx="413" cy="128"/>
                <a:chOff x="1039" y="3663"/>
                <a:chExt cx="413" cy="128"/>
              </a:xfrm>
            </p:grpSpPr>
            <p:grpSp>
              <p:nvGrpSpPr>
                <p:cNvPr id="30839" name="Group 119">
                  <a:extLst>
                    <a:ext uri="{FF2B5EF4-FFF2-40B4-BE49-F238E27FC236}">
                      <a16:creationId xmlns:a16="http://schemas.microsoft.com/office/drawing/2014/main" id="{01E673BC-A782-AF49-9802-5453A7DEDA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39" y="3663"/>
                  <a:ext cx="413" cy="128"/>
                  <a:chOff x="1039" y="3663"/>
                  <a:chExt cx="413" cy="128"/>
                </a:xfrm>
              </p:grpSpPr>
              <p:sp>
                <p:nvSpPr>
                  <p:cNvPr id="30836" name="Freeform 116">
                    <a:extLst>
                      <a:ext uri="{FF2B5EF4-FFF2-40B4-BE49-F238E27FC236}">
                        <a16:creationId xmlns:a16="http://schemas.microsoft.com/office/drawing/2014/main" id="{AFD37929-63BD-E108-A793-23B28C605B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3" y="3663"/>
                    <a:ext cx="409" cy="107"/>
                  </a:xfrm>
                  <a:custGeom>
                    <a:avLst/>
                    <a:gdLst>
                      <a:gd name="T0" fmla="*/ 0 w 409"/>
                      <a:gd name="T1" fmla="*/ 23 h 107"/>
                      <a:gd name="T2" fmla="*/ 187 w 409"/>
                      <a:gd name="T3" fmla="*/ 0 h 107"/>
                      <a:gd name="T4" fmla="*/ 408 w 409"/>
                      <a:gd name="T5" fmla="*/ 76 h 107"/>
                      <a:gd name="T6" fmla="*/ 216 w 409"/>
                      <a:gd name="T7" fmla="*/ 106 h 107"/>
                      <a:gd name="T8" fmla="*/ 112 w 409"/>
                      <a:gd name="T9" fmla="*/ 63 h 107"/>
                      <a:gd name="T10" fmla="*/ 80 w 409"/>
                      <a:gd name="T11" fmla="*/ 50 h 107"/>
                      <a:gd name="T12" fmla="*/ 0 w 409"/>
                      <a:gd name="T13" fmla="*/ 23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09" h="107">
                        <a:moveTo>
                          <a:pt x="0" y="23"/>
                        </a:moveTo>
                        <a:lnTo>
                          <a:pt x="187" y="0"/>
                        </a:lnTo>
                        <a:lnTo>
                          <a:pt x="408" y="76"/>
                        </a:lnTo>
                        <a:lnTo>
                          <a:pt x="216" y="106"/>
                        </a:lnTo>
                        <a:lnTo>
                          <a:pt x="112" y="63"/>
                        </a:lnTo>
                        <a:lnTo>
                          <a:pt x="80" y="50"/>
                        </a:lnTo>
                        <a:lnTo>
                          <a:pt x="0" y="23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30837" name="Freeform 117">
                    <a:extLst>
                      <a:ext uri="{FF2B5EF4-FFF2-40B4-BE49-F238E27FC236}">
                        <a16:creationId xmlns:a16="http://schemas.microsoft.com/office/drawing/2014/main" id="{2D9F3E5D-DA94-B21E-255A-951E67683D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48" y="3739"/>
                    <a:ext cx="202" cy="52"/>
                  </a:xfrm>
                  <a:custGeom>
                    <a:avLst/>
                    <a:gdLst>
                      <a:gd name="T0" fmla="*/ 9 w 202"/>
                      <a:gd name="T1" fmla="*/ 30 h 52"/>
                      <a:gd name="T2" fmla="*/ 201 w 202"/>
                      <a:gd name="T3" fmla="*/ 0 h 52"/>
                      <a:gd name="T4" fmla="*/ 201 w 202"/>
                      <a:gd name="T5" fmla="*/ 14 h 52"/>
                      <a:gd name="T6" fmla="*/ 0 w 202"/>
                      <a:gd name="T7" fmla="*/ 51 h 52"/>
                      <a:gd name="T8" fmla="*/ 9 w 202"/>
                      <a:gd name="T9" fmla="*/ 30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2" h="52">
                        <a:moveTo>
                          <a:pt x="9" y="30"/>
                        </a:moveTo>
                        <a:lnTo>
                          <a:pt x="201" y="0"/>
                        </a:lnTo>
                        <a:lnTo>
                          <a:pt x="201" y="14"/>
                        </a:lnTo>
                        <a:lnTo>
                          <a:pt x="0" y="51"/>
                        </a:lnTo>
                        <a:lnTo>
                          <a:pt x="9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30838" name="Freeform 118">
                    <a:extLst>
                      <a:ext uri="{FF2B5EF4-FFF2-40B4-BE49-F238E27FC236}">
                        <a16:creationId xmlns:a16="http://schemas.microsoft.com/office/drawing/2014/main" id="{92A36E70-FD1B-CEFE-C098-B294BC2B19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39" y="3686"/>
                    <a:ext cx="219" cy="105"/>
                  </a:xfrm>
                  <a:custGeom>
                    <a:avLst/>
                    <a:gdLst>
                      <a:gd name="T0" fmla="*/ 93 w 219"/>
                      <a:gd name="T1" fmla="*/ 30 h 105"/>
                      <a:gd name="T2" fmla="*/ 163 w 219"/>
                      <a:gd name="T3" fmla="*/ 59 h 105"/>
                      <a:gd name="T4" fmla="*/ 218 w 219"/>
                      <a:gd name="T5" fmla="*/ 83 h 105"/>
                      <a:gd name="T6" fmla="*/ 209 w 219"/>
                      <a:gd name="T7" fmla="*/ 104 h 105"/>
                      <a:gd name="T8" fmla="*/ 132 w 219"/>
                      <a:gd name="T9" fmla="*/ 74 h 105"/>
                      <a:gd name="T10" fmla="*/ 64 w 219"/>
                      <a:gd name="T11" fmla="*/ 47 h 105"/>
                      <a:gd name="T12" fmla="*/ 0 w 219"/>
                      <a:gd name="T13" fmla="*/ 22 h 105"/>
                      <a:gd name="T14" fmla="*/ 5 w 219"/>
                      <a:gd name="T15" fmla="*/ 0 h 105"/>
                      <a:gd name="T16" fmla="*/ 44 w 219"/>
                      <a:gd name="T17" fmla="*/ 13 h 105"/>
                      <a:gd name="T18" fmla="*/ 93 w 219"/>
                      <a:gd name="T19" fmla="*/ 30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19" h="105">
                        <a:moveTo>
                          <a:pt x="93" y="30"/>
                        </a:moveTo>
                        <a:lnTo>
                          <a:pt x="163" y="59"/>
                        </a:lnTo>
                        <a:lnTo>
                          <a:pt x="218" y="83"/>
                        </a:lnTo>
                        <a:lnTo>
                          <a:pt x="209" y="104"/>
                        </a:lnTo>
                        <a:lnTo>
                          <a:pt x="132" y="74"/>
                        </a:lnTo>
                        <a:lnTo>
                          <a:pt x="64" y="47"/>
                        </a:lnTo>
                        <a:lnTo>
                          <a:pt x="0" y="22"/>
                        </a:lnTo>
                        <a:lnTo>
                          <a:pt x="5" y="0"/>
                        </a:lnTo>
                        <a:lnTo>
                          <a:pt x="44" y="13"/>
                        </a:lnTo>
                        <a:lnTo>
                          <a:pt x="93" y="3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0851" name="Group 131">
                  <a:extLst>
                    <a:ext uri="{FF2B5EF4-FFF2-40B4-BE49-F238E27FC236}">
                      <a16:creationId xmlns:a16="http://schemas.microsoft.com/office/drawing/2014/main" id="{87F9010F-7E5B-288B-5ACE-0AD9530533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01" y="3680"/>
                  <a:ext cx="270" cy="73"/>
                  <a:chOff x="1101" y="3680"/>
                  <a:chExt cx="270" cy="73"/>
                </a:xfrm>
              </p:grpSpPr>
              <p:grpSp>
                <p:nvGrpSpPr>
                  <p:cNvPr id="30843" name="Group 123">
                    <a:extLst>
                      <a:ext uri="{FF2B5EF4-FFF2-40B4-BE49-F238E27FC236}">
                        <a16:creationId xmlns:a16="http://schemas.microsoft.com/office/drawing/2014/main" id="{8C16204A-6F8B-4B7B-DC63-F73CADC79B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20" y="3685"/>
                    <a:ext cx="244" cy="68"/>
                    <a:chOff x="1120" y="3685"/>
                    <a:chExt cx="244" cy="68"/>
                  </a:xfrm>
                </p:grpSpPr>
                <p:sp>
                  <p:nvSpPr>
                    <p:cNvPr id="30840" name="Freeform 120">
                      <a:extLst>
                        <a:ext uri="{FF2B5EF4-FFF2-40B4-BE49-F238E27FC236}">
                          <a16:creationId xmlns:a16="http://schemas.microsoft.com/office/drawing/2014/main" id="{C28E197C-7165-75DA-A5F8-9AFE8611D56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19" y="3685"/>
                      <a:ext cx="145" cy="57"/>
                    </a:xfrm>
                    <a:custGeom>
                      <a:avLst/>
                      <a:gdLst>
                        <a:gd name="T0" fmla="*/ 0 w 145"/>
                        <a:gd name="T1" fmla="*/ 0 h 57"/>
                        <a:gd name="T2" fmla="*/ 56 w 145"/>
                        <a:gd name="T3" fmla="*/ 23 h 57"/>
                        <a:gd name="T4" fmla="*/ 144 w 145"/>
                        <a:gd name="T5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45" h="57">
                          <a:moveTo>
                            <a:pt x="0" y="0"/>
                          </a:moveTo>
                          <a:lnTo>
                            <a:pt x="56" y="23"/>
                          </a:lnTo>
                          <a:lnTo>
                            <a:pt x="144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1" name="Freeform 121">
                      <a:extLst>
                        <a:ext uri="{FF2B5EF4-FFF2-40B4-BE49-F238E27FC236}">
                          <a16:creationId xmlns:a16="http://schemas.microsoft.com/office/drawing/2014/main" id="{0653B06E-A6B7-9DBE-0EA7-4D12216A415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75" y="3689"/>
                      <a:ext cx="139" cy="57"/>
                    </a:xfrm>
                    <a:custGeom>
                      <a:avLst/>
                      <a:gdLst>
                        <a:gd name="T0" fmla="*/ 0 w 139"/>
                        <a:gd name="T1" fmla="*/ 0 h 57"/>
                        <a:gd name="T2" fmla="*/ 75 w 139"/>
                        <a:gd name="T3" fmla="*/ 30 h 57"/>
                        <a:gd name="T4" fmla="*/ 138 w 139"/>
                        <a:gd name="T5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139" h="57">
                          <a:moveTo>
                            <a:pt x="0" y="0"/>
                          </a:moveTo>
                          <a:lnTo>
                            <a:pt x="75" y="30"/>
                          </a:lnTo>
                          <a:lnTo>
                            <a:pt x="138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2" name="Freeform 122">
                      <a:extLst>
                        <a:ext uri="{FF2B5EF4-FFF2-40B4-BE49-F238E27FC236}">
                          <a16:creationId xmlns:a16="http://schemas.microsoft.com/office/drawing/2014/main" id="{8D8B5104-F413-4242-8CD1-AAE4A37CD6A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20" y="3696"/>
                      <a:ext cx="168" cy="57"/>
                    </a:xfrm>
                    <a:custGeom>
                      <a:avLst/>
                      <a:gdLst>
                        <a:gd name="T0" fmla="*/ 0 w 168"/>
                        <a:gd name="T1" fmla="*/ 0 h 57"/>
                        <a:gd name="T2" fmla="*/ 76 w 168"/>
                        <a:gd name="T3" fmla="*/ 22 h 57"/>
                        <a:gd name="T4" fmla="*/ 123 w 168"/>
                        <a:gd name="T5" fmla="*/ 39 h 57"/>
                        <a:gd name="T6" fmla="*/ 167 w 168"/>
                        <a:gd name="T7" fmla="*/ 56 h 5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68" h="57">
                          <a:moveTo>
                            <a:pt x="0" y="0"/>
                          </a:moveTo>
                          <a:lnTo>
                            <a:pt x="76" y="22"/>
                          </a:lnTo>
                          <a:lnTo>
                            <a:pt x="123" y="39"/>
                          </a:lnTo>
                          <a:lnTo>
                            <a:pt x="167" y="56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30850" name="Group 130">
                    <a:extLst>
                      <a:ext uri="{FF2B5EF4-FFF2-40B4-BE49-F238E27FC236}">
                        <a16:creationId xmlns:a16="http://schemas.microsoft.com/office/drawing/2014/main" id="{3D6EAE01-C993-86A1-9BF0-6500F8C31B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101" y="3680"/>
                    <a:ext cx="270" cy="73"/>
                    <a:chOff x="1101" y="3680"/>
                    <a:chExt cx="270" cy="73"/>
                  </a:xfrm>
                </p:grpSpPr>
                <p:sp>
                  <p:nvSpPr>
                    <p:cNvPr id="30844" name="Line 124">
                      <a:extLst>
                        <a:ext uri="{FF2B5EF4-FFF2-40B4-BE49-F238E27FC236}">
                          <a16:creationId xmlns:a16="http://schemas.microsoft.com/office/drawing/2014/main" id="{5A3A191D-CA16-40E0-6F4D-087922ABBE6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01" y="3680"/>
                      <a:ext cx="124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5" name="Line 125">
                      <a:extLst>
                        <a:ext uri="{FF2B5EF4-FFF2-40B4-BE49-F238E27FC236}">
                          <a16:creationId xmlns:a16="http://schemas.microsoft.com/office/drawing/2014/main" id="{77C9789C-CEB7-4343-1278-F66349FCD4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47" y="3694"/>
                      <a:ext cx="114" cy="1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6" name="Line 126">
                      <a:extLst>
                        <a:ext uri="{FF2B5EF4-FFF2-40B4-BE49-F238E27FC236}">
                          <a16:creationId xmlns:a16="http://schemas.microsoft.com/office/drawing/2014/main" id="{2E36726E-CB7B-6A34-02C2-DD6F245F76C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185" y="3703"/>
                      <a:ext cx="108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7" name="Line 127">
                      <a:extLst>
                        <a:ext uri="{FF2B5EF4-FFF2-40B4-BE49-F238E27FC236}">
                          <a16:creationId xmlns:a16="http://schemas.microsoft.com/office/drawing/2014/main" id="{3C2BF6FA-80D5-1889-E561-88F46BF73F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15" y="3715"/>
                      <a:ext cx="101" cy="17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8" name="Line 128">
                      <a:extLst>
                        <a:ext uri="{FF2B5EF4-FFF2-40B4-BE49-F238E27FC236}">
                          <a16:creationId xmlns:a16="http://schemas.microsoft.com/office/drawing/2014/main" id="{ADF03B78-95A9-B487-0222-B1B768C6BA0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48" y="3722"/>
                      <a:ext cx="103" cy="19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49" name="Line 129">
                      <a:extLst>
                        <a:ext uri="{FF2B5EF4-FFF2-40B4-BE49-F238E27FC236}">
                          <a16:creationId xmlns:a16="http://schemas.microsoft.com/office/drawing/2014/main" id="{E2A5020F-B402-EB30-AD4A-68B0840075C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63" y="3737"/>
                      <a:ext cx="108" cy="16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  <p:grpSp>
            <p:nvGrpSpPr>
              <p:cNvPr id="30861" name="Group 141">
                <a:extLst>
                  <a:ext uri="{FF2B5EF4-FFF2-40B4-BE49-F238E27FC236}">
                    <a16:creationId xmlns:a16="http://schemas.microsoft.com/office/drawing/2014/main" id="{508A5093-1F1D-B600-E3F9-FF20482482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1" y="3312"/>
                <a:ext cx="917" cy="594"/>
                <a:chOff x="1291" y="3312"/>
                <a:chExt cx="917" cy="594"/>
              </a:xfrm>
            </p:grpSpPr>
            <p:sp>
              <p:nvSpPr>
                <p:cNvPr id="30853" name="Freeform 133">
                  <a:extLst>
                    <a:ext uri="{FF2B5EF4-FFF2-40B4-BE49-F238E27FC236}">
                      <a16:creationId xmlns:a16="http://schemas.microsoft.com/office/drawing/2014/main" id="{2C3D230B-8015-F023-3A4D-A6B29ECCC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9" y="3744"/>
                  <a:ext cx="211" cy="63"/>
                </a:xfrm>
                <a:custGeom>
                  <a:avLst/>
                  <a:gdLst>
                    <a:gd name="T0" fmla="*/ 0 w 211"/>
                    <a:gd name="T1" fmla="*/ 18 h 63"/>
                    <a:gd name="T2" fmla="*/ 3 w 211"/>
                    <a:gd name="T3" fmla="*/ 29 h 63"/>
                    <a:gd name="T4" fmla="*/ 11 w 211"/>
                    <a:gd name="T5" fmla="*/ 41 h 63"/>
                    <a:gd name="T6" fmla="*/ 23 w 211"/>
                    <a:gd name="T7" fmla="*/ 49 h 63"/>
                    <a:gd name="T8" fmla="*/ 42 w 211"/>
                    <a:gd name="T9" fmla="*/ 56 h 63"/>
                    <a:gd name="T10" fmla="*/ 66 w 211"/>
                    <a:gd name="T11" fmla="*/ 60 h 63"/>
                    <a:gd name="T12" fmla="*/ 89 w 211"/>
                    <a:gd name="T13" fmla="*/ 62 h 63"/>
                    <a:gd name="T14" fmla="*/ 117 w 211"/>
                    <a:gd name="T15" fmla="*/ 59 h 63"/>
                    <a:gd name="T16" fmla="*/ 140 w 211"/>
                    <a:gd name="T17" fmla="*/ 52 h 63"/>
                    <a:gd name="T18" fmla="*/ 157 w 211"/>
                    <a:gd name="T19" fmla="*/ 40 h 63"/>
                    <a:gd name="T20" fmla="*/ 162 w 211"/>
                    <a:gd name="T21" fmla="*/ 28 h 63"/>
                    <a:gd name="T22" fmla="*/ 174 w 211"/>
                    <a:gd name="T23" fmla="*/ 18 h 63"/>
                    <a:gd name="T24" fmla="*/ 190 w 211"/>
                    <a:gd name="T25" fmla="*/ 8 h 63"/>
                    <a:gd name="T26" fmla="*/ 210 w 211"/>
                    <a:gd name="T2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1" h="63">
                      <a:moveTo>
                        <a:pt x="0" y="18"/>
                      </a:moveTo>
                      <a:lnTo>
                        <a:pt x="3" y="29"/>
                      </a:lnTo>
                      <a:lnTo>
                        <a:pt x="11" y="41"/>
                      </a:lnTo>
                      <a:lnTo>
                        <a:pt x="23" y="49"/>
                      </a:lnTo>
                      <a:lnTo>
                        <a:pt x="42" y="56"/>
                      </a:lnTo>
                      <a:lnTo>
                        <a:pt x="66" y="60"/>
                      </a:lnTo>
                      <a:lnTo>
                        <a:pt x="89" y="62"/>
                      </a:lnTo>
                      <a:lnTo>
                        <a:pt x="117" y="59"/>
                      </a:lnTo>
                      <a:lnTo>
                        <a:pt x="140" y="52"/>
                      </a:lnTo>
                      <a:lnTo>
                        <a:pt x="157" y="40"/>
                      </a:lnTo>
                      <a:lnTo>
                        <a:pt x="162" y="28"/>
                      </a:lnTo>
                      <a:lnTo>
                        <a:pt x="174" y="18"/>
                      </a:lnTo>
                      <a:lnTo>
                        <a:pt x="190" y="8"/>
                      </a:lnTo>
                      <a:lnTo>
                        <a:pt x="210" y="0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  <p:grpSp>
              <p:nvGrpSpPr>
                <p:cNvPr id="30860" name="Group 140">
                  <a:extLst>
                    <a:ext uri="{FF2B5EF4-FFF2-40B4-BE49-F238E27FC236}">
                      <a16:creationId xmlns:a16="http://schemas.microsoft.com/office/drawing/2014/main" id="{AD12C22F-9C8C-4FF2-E7E9-49866A5FCA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91" y="3312"/>
                  <a:ext cx="917" cy="594"/>
                  <a:chOff x="1291" y="3312"/>
                  <a:chExt cx="917" cy="594"/>
                </a:xfrm>
              </p:grpSpPr>
              <p:grpSp>
                <p:nvGrpSpPr>
                  <p:cNvPr id="30856" name="Group 136">
                    <a:extLst>
                      <a:ext uri="{FF2B5EF4-FFF2-40B4-BE49-F238E27FC236}">
                        <a16:creationId xmlns:a16="http://schemas.microsoft.com/office/drawing/2014/main" id="{A75DCAD7-1BD7-59C5-E8D3-8DEB783323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291" y="3312"/>
                    <a:ext cx="917" cy="453"/>
                    <a:chOff x="1291" y="3312"/>
                    <a:chExt cx="917" cy="453"/>
                  </a:xfrm>
                </p:grpSpPr>
                <p:sp>
                  <p:nvSpPr>
                    <p:cNvPr id="30854" name="Freeform 134">
                      <a:extLst>
                        <a:ext uri="{FF2B5EF4-FFF2-40B4-BE49-F238E27FC236}">
                          <a16:creationId xmlns:a16="http://schemas.microsoft.com/office/drawing/2014/main" id="{17F5698B-DE4F-7349-F00F-6C891D46D75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91" y="3312"/>
                      <a:ext cx="917" cy="453"/>
                    </a:xfrm>
                    <a:custGeom>
                      <a:avLst/>
                      <a:gdLst>
                        <a:gd name="T0" fmla="*/ 172 w 917"/>
                        <a:gd name="T1" fmla="*/ 92 h 453"/>
                        <a:gd name="T2" fmla="*/ 193 w 917"/>
                        <a:gd name="T3" fmla="*/ 61 h 453"/>
                        <a:gd name="T4" fmla="*/ 208 w 917"/>
                        <a:gd name="T5" fmla="*/ 41 h 453"/>
                        <a:gd name="T6" fmla="*/ 213 w 917"/>
                        <a:gd name="T7" fmla="*/ 35 h 453"/>
                        <a:gd name="T8" fmla="*/ 221 w 917"/>
                        <a:gd name="T9" fmla="*/ 30 h 453"/>
                        <a:gd name="T10" fmla="*/ 226 w 917"/>
                        <a:gd name="T11" fmla="*/ 28 h 453"/>
                        <a:gd name="T12" fmla="*/ 236 w 917"/>
                        <a:gd name="T13" fmla="*/ 26 h 453"/>
                        <a:gd name="T14" fmla="*/ 352 w 917"/>
                        <a:gd name="T15" fmla="*/ 15 h 453"/>
                        <a:gd name="T16" fmla="*/ 476 w 917"/>
                        <a:gd name="T17" fmla="*/ 4 h 453"/>
                        <a:gd name="T18" fmla="*/ 589 w 917"/>
                        <a:gd name="T19" fmla="*/ 0 h 453"/>
                        <a:gd name="T20" fmla="*/ 653 w 917"/>
                        <a:gd name="T21" fmla="*/ 0 h 453"/>
                        <a:gd name="T22" fmla="*/ 786 w 917"/>
                        <a:gd name="T23" fmla="*/ 4 h 453"/>
                        <a:gd name="T24" fmla="*/ 883 w 917"/>
                        <a:gd name="T25" fmla="*/ 6 h 453"/>
                        <a:gd name="T26" fmla="*/ 897 w 917"/>
                        <a:gd name="T27" fmla="*/ 7 h 453"/>
                        <a:gd name="T28" fmla="*/ 906 w 917"/>
                        <a:gd name="T29" fmla="*/ 9 h 453"/>
                        <a:gd name="T30" fmla="*/ 911 w 917"/>
                        <a:gd name="T31" fmla="*/ 11 h 453"/>
                        <a:gd name="T32" fmla="*/ 915 w 917"/>
                        <a:gd name="T33" fmla="*/ 14 h 453"/>
                        <a:gd name="T34" fmla="*/ 916 w 917"/>
                        <a:gd name="T35" fmla="*/ 18 h 453"/>
                        <a:gd name="T36" fmla="*/ 910 w 917"/>
                        <a:gd name="T37" fmla="*/ 31 h 453"/>
                        <a:gd name="T38" fmla="*/ 892 w 917"/>
                        <a:gd name="T39" fmla="*/ 71 h 453"/>
                        <a:gd name="T40" fmla="*/ 879 w 917"/>
                        <a:gd name="T41" fmla="*/ 102 h 453"/>
                        <a:gd name="T42" fmla="*/ 848 w 917"/>
                        <a:gd name="T43" fmla="*/ 170 h 453"/>
                        <a:gd name="T44" fmla="*/ 828 w 917"/>
                        <a:gd name="T45" fmla="*/ 212 h 453"/>
                        <a:gd name="T46" fmla="*/ 773 w 917"/>
                        <a:gd name="T47" fmla="*/ 311 h 453"/>
                        <a:gd name="T48" fmla="*/ 720 w 917"/>
                        <a:gd name="T49" fmla="*/ 390 h 453"/>
                        <a:gd name="T50" fmla="*/ 710 w 917"/>
                        <a:gd name="T51" fmla="*/ 405 h 453"/>
                        <a:gd name="T52" fmla="*/ 705 w 917"/>
                        <a:gd name="T53" fmla="*/ 414 h 453"/>
                        <a:gd name="T54" fmla="*/ 699 w 917"/>
                        <a:gd name="T55" fmla="*/ 422 h 453"/>
                        <a:gd name="T56" fmla="*/ 693 w 917"/>
                        <a:gd name="T57" fmla="*/ 426 h 453"/>
                        <a:gd name="T58" fmla="*/ 684 w 917"/>
                        <a:gd name="T59" fmla="*/ 432 h 453"/>
                        <a:gd name="T60" fmla="*/ 675 w 917"/>
                        <a:gd name="T61" fmla="*/ 434 h 453"/>
                        <a:gd name="T62" fmla="*/ 658 w 917"/>
                        <a:gd name="T63" fmla="*/ 436 h 453"/>
                        <a:gd name="T64" fmla="*/ 626 w 917"/>
                        <a:gd name="T65" fmla="*/ 437 h 453"/>
                        <a:gd name="T66" fmla="*/ 574 w 917"/>
                        <a:gd name="T67" fmla="*/ 437 h 453"/>
                        <a:gd name="T68" fmla="*/ 530 w 917"/>
                        <a:gd name="T69" fmla="*/ 440 h 453"/>
                        <a:gd name="T70" fmla="*/ 472 w 917"/>
                        <a:gd name="T71" fmla="*/ 444 h 453"/>
                        <a:gd name="T72" fmla="*/ 412 w 917"/>
                        <a:gd name="T73" fmla="*/ 449 h 453"/>
                        <a:gd name="T74" fmla="*/ 371 w 917"/>
                        <a:gd name="T75" fmla="*/ 452 h 453"/>
                        <a:gd name="T76" fmla="*/ 321 w 917"/>
                        <a:gd name="T77" fmla="*/ 452 h 453"/>
                        <a:gd name="T78" fmla="*/ 311 w 917"/>
                        <a:gd name="T79" fmla="*/ 449 h 453"/>
                        <a:gd name="T80" fmla="*/ 28 w 917"/>
                        <a:gd name="T81" fmla="*/ 359 h 453"/>
                        <a:gd name="T82" fmla="*/ 14 w 917"/>
                        <a:gd name="T83" fmla="*/ 353 h 453"/>
                        <a:gd name="T84" fmla="*/ 4 w 917"/>
                        <a:gd name="T85" fmla="*/ 347 h 453"/>
                        <a:gd name="T86" fmla="*/ 0 w 917"/>
                        <a:gd name="T87" fmla="*/ 340 h 453"/>
                        <a:gd name="T88" fmla="*/ 0 w 917"/>
                        <a:gd name="T89" fmla="*/ 332 h 453"/>
                        <a:gd name="T90" fmla="*/ 4 w 917"/>
                        <a:gd name="T91" fmla="*/ 325 h 453"/>
                        <a:gd name="T92" fmla="*/ 85 w 917"/>
                        <a:gd name="T93" fmla="*/ 214 h 453"/>
                        <a:gd name="T94" fmla="*/ 136 w 917"/>
                        <a:gd name="T95" fmla="*/ 143 h 453"/>
                        <a:gd name="T96" fmla="*/ 172 w 917"/>
                        <a:gd name="T97" fmla="*/ 92 h 4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917" h="453">
                          <a:moveTo>
                            <a:pt x="172" y="92"/>
                          </a:moveTo>
                          <a:lnTo>
                            <a:pt x="193" y="61"/>
                          </a:lnTo>
                          <a:lnTo>
                            <a:pt x="208" y="41"/>
                          </a:lnTo>
                          <a:lnTo>
                            <a:pt x="213" y="35"/>
                          </a:lnTo>
                          <a:lnTo>
                            <a:pt x="221" y="30"/>
                          </a:lnTo>
                          <a:lnTo>
                            <a:pt x="226" y="28"/>
                          </a:lnTo>
                          <a:lnTo>
                            <a:pt x="236" y="26"/>
                          </a:lnTo>
                          <a:lnTo>
                            <a:pt x="352" y="15"/>
                          </a:lnTo>
                          <a:lnTo>
                            <a:pt x="476" y="4"/>
                          </a:lnTo>
                          <a:lnTo>
                            <a:pt x="589" y="0"/>
                          </a:lnTo>
                          <a:lnTo>
                            <a:pt x="653" y="0"/>
                          </a:lnTo>
                          <a:lnTo>
                            <a:pt x="786" y="4"/>
                          </a:lnTo>
                          <a:lnTo>
                            <a:pt x="883" y="6"/>
                          </a:lnTo>
                          <a:lnTo>
                            <a:pt x="897" y="7"/>
                          </a:lnTo>
                          <a:lnTo>
                            <a:pt x="906" y="9"/>
                          </a:lnTo>
                          <a:lnTo>
                            <a:pt x="911" y="11"/>
                          </a:lnTo>
                          <a:lnTo>
                            <a:pt x="915" y="14"/>
                          </a:lnTo>
                          <a:lnTo>
                            <a:pt x="916" y="18"/>
                          </a:lnTo>
                          <a:lnTo>
                            <a:pt x="910" y="31"/>
                          </a:lnTo>
                          <a:lnTo>
                            <a:pt x="892" y="71"/>
                          </a:lnTo>
                          <a:lnTo>
                            <a:pt x="879" y="102"/>
                          </a:lnTo>
                          <a:lnTo>
                            <a:pt x="848" y="170"/>
                          </a:lnTo>
                          <a:lnTo>
                            <a:pt x="828" y="212"/>
                          </a:lnTo>
                          <a:lnTo>
                            <a:pt x="773" y="311"/>
                          </a:lnTo>
                          <a:lnTo>
                            <a:pt x="720" y="390"/>
                          </a:lnTo>
                          <a:lnTo>
                            <a:pt x="710" y="405"/>
                          </a:lnTo>
                          <a:lnTo>
                            <a:pt x="705" y="414"/>
                          </a:lnTo>
                          <a:lnTo>
                            <a:pt x="699" y="422"/>
                          </a:lnTo>
                          <a:lnTo>
                            <a:pt x="693" y="426"/>
                          </a:lnTo>
                          <a:lnTo>
                            <a:pt x="684" y="432"/>
                          </a:lnTo>
                          <a:lnTo>
                            <a:pt x="675" y="434"/>
                          </a:lnTo>
                          <a:lnTo>
                            <a:pt x="658" y="436"/>
                          </a:lnTo>
                          <a:lnTo>
                            <a:pt x="626" y="437"/>
                          </a:lnTo>
                          <a:lnTo>
                            <a:pt x="574" y="437"/>
                          </a:lnTo>
                          <a:lnTo>
                            <a:pt x="530" y="440"/>
                          </a:lnTo>
                          <a:lnTo>
                            <a:pt x="472" y="444"/>
                          </a:lnTo>
                          <a:lnTo>
                            <a:pt x="412" y="449"/>
                          </a:lnTo>
                          <a:lnTo>
                            <a:pt x="371" y="452"/>
                          </a:lnTo>
                          <a:lnTo>
                            <a:pt x="321" y="452"/>
                          </a:lnTo>
                          <a:lnTo>
                            <a:pt x="311" y="449"/>
                          </a:lnTo>
                          <a:lnTo>
                            <a:pt x="28" y="359"/>
                          </a:lnTo>
                          <a:lnTo>
                            <a:pt x="14" y="353"/>
                          </a:lnTo>
                          <a:lnTo>
                            <a:pt x="4" y="347"/>
                          </a:lnTo>
                          <a:lnTo>
                            <a:pt x="0" y="340"/>
                          </a:lnTo>
                          <a:lnTo>
                            <a:pt x="0" y="332"/>
                          </a:lnTo>
                          <a:lnTo>
                            <a:pt x="4" y="325"/>
                          </a:lnTo>
                          <a:lnTo>
                            <a:pt x="85" y="214"/>
                          </a:lnTo>
                          <a:lnTo>
                            <a:pt x="136" y="143"/>
                          </a:lnTo>
                          <a:lnTo>
                            <a:pt x="172" y="92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55" name="Freeform 135">
                      <a:extLst>
                        <a:ext uri="{FF2B5EF4-FFF2-40B4-BE49-F238E27FC236}">
                          <a16:creationId xmlns:a16="http://schemas.microsoft.com/office/drawing/2014/main" id="{E4765D29-FE16-0729-258F-47E99380302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339" y="3357"/>
                      <a:ext cx="546" cy="344"/>
                    </a:xfrm>
                    <a:custGeom>
                      <a:avLst/>
                      <a:gdLst>
                        <a:gd name="T0" fmla="*/ 124 w 546"/>
                        <a:gd name="T1" fmla="*/ 102 h 344"/>
                        <a:gd name="T2" fmla="*/ 163 w 546"/>
                        <a:gd name="T3" fmla="*/ 53 h 344"/>
                        <a:gd name="T4" fmla="*/ 199 w 546"/>
                        <a:gd name="T5" fmla="*/ 9 h 344"/>
                        <a:gd name="T6" fmla="*/ 203 w 546"/>
                        <a:gd name="T7" fmla="*/ 7 h 344"/>
                        <a:gd name="T8" fmla="*/ 210 w 546"/>
                        <a:gd name="T9" fmla="*/ 6 h 344"/>
                        <a:gd name="T10" fmla="*/ 221 w 546"/>
                        <a:gd name="T11" fmla="*/ 6 h 344"/>
                        <a:gd name="T12" fmla="*/ 377 w 546"/>
                        <a:gd name="T13" fmla="*/ 0 h 344"/>
                        <a:gd name="T14" fmla="*/ 529 w 546"/>
                        <a:gd name="T15" fmla="*/ 0 h 344"/>
                        <a:gd name="T16" fmla="*/ 538 w 546"/>
                        <a:gd name="T17" fmla="*/ 1 h 344"/>
                        <a:gd name="T18" fmla="*/ 542 w 546"/>
                        <a:gd name="T19" fmla="*/ 2 h 344"/>
                        <a:gd name="T20" fmla="*/ 545 w 546"/>
                        <a:gd name="T21" fmla="*/ 6 h 344"/>
                        <a:gd name="T22" fmla="*/ 533 w 546"/>
                        <a:gd name="T23" fmla="*/ 38 h 344"/>
                        <a:gd name="T24" fmla="*/ 509 w 546"/>
                        <a:gd name="T25" fmla="*/ 64 h 344"/>
                        <a:gd name="T26" fmla="*/ 469 w 546"/>
                        <a:gd name="T27" fmla="*/ 114 h 344"/>
                        <a:gd name="T28" fmla="*/ 392 w 546"/>
                        <a:gd name="T29" fmla="*/ 198 h 344"/>
                        <a:gd name="T30" fmla="*/ 324 w 546"/>
                        <a:gd name="T31" fmla="*/ 273 h 344"/>
                        <a:gd name="T32" fmla="*/ 307 w 546"/>
                        <a:gd name="T33" fmla="*/ 300 h 344"/>
                        <a:gd name="T34" fmla="*/ 297 w 546"/>
                        <a:gd name="T35" fmla="*/ 319 h 344"/>
                        <a:gd name="T36" fmla="*/ 286 w 546"/>
                        <a:gd name="T37" fmla="*/ 330 h 344"/>
                        <a:gd name="T38" fmla="*/ 275 w 546"/>
                        <a:gd name="T39" fmla="*/ 337 h 344"/>
                        <a:gd name="T40" fmla="*/ 268 w 546"/>
                        <a:gd name="T41" fmla="*/ 341 h 344"/>
                        <a:gd name="T42" fmla="*/ 263 w 546"/>
                        <a:gd name="T43" fmla="*/ 343 h 344"/>
                        <a:gd name="T44" fmla="*/ 253 w 546"/>
                        <a:gd name="T45" fmla="*/ 343 h 344"/>
                        <a:gd name="T46" fmla="*/ 244 w 546"/>
                        <a:gd name="T47" fmla="*/ 342 h 344"/>
                        <a:gd name="T48" fmla="*/ 229 w 546"/>
                        <a:gd name="T49" fmla="*/ 338 h 344"/>
                        <a:gd name="T50" fmla="*/ 212 w 546"/>
                        <a:gd name="T51" fmla="*/ 332 h 344"/>
                        <a:gd name="T52" fmla="*/ 196 w 546"/>
                        <a:gd name="T53" fmla="*/ 326 h 344"/>
                        <a:gd name="T54" fmla="*/ 178 w 546"/>
                        <a:gd name="T55" fmla="*/ 319 h 344"/>
                        <a:gd name="T56" fmla="*/ 161 w 546"/>
                        <a:gd name="T57" fmla="*/ 313 h 344"/>
                        <a:gd name="T58" fmla="*/ 8 w 546"/>
                        <a:gd name="T59" fmla="*/ 282 h 344"/>
                        <a:gd name="T60" fmla="*/ 2 w 546"/>
                        <a:gd name="T61" fmla="*/ 280 h 344"/>
                        <a:gd name="T62" fmla="*/ 0 w 546"/>
                        <a:gd name="T63" fmla="*/ 277 h 344"/>
                        <a:gd name="T64" fmla="*/ 1 w 546"/>
                        <a:gd name="T65" fmla="*/ 274 h 344"/>
                        <a:gd name="T66" fmla="*/ 4 w 546"/>
                        <a:gd name="T67" fmla="*/ 270 h 344"/>
                        <a:gd name="T68" fmla="*/ 124 w 546"/>
                        <a:gd name="T69" fmla="*/ 102 h 3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</a:cxnLst>
                      <a:rect l="0" t="0" r="r" b="b"/>
                      <a:pathLst>
                        <a:path w="546" h="344">
                          <a:moveTo>
                            <a:pt x="124" y="102"/>
                          </a:moveTo>
                          <a:lnTo>
                            <a:pt x="163" y="53"/>
                          </a:lnTo>
                          <a:lnTo>
                            <a:pt x="199" y="9"/>
                          </a:lnTo>
                          <a:lnTo>
                            <a:pt x="203" y="7"/>
                          </a:lnTo>
                          <a:lnTo>
                            <a:pt x="210" y="6"/>
                          </a:lnTo>
                          <a:lnTo>
                            <a:pt x="221" y="6"/>
                          </a:lnTo>
                          <a:lnTo>
                            <a:pt x="377" y="0"/>
                          </a:lnTo>
                          <a:lnTo>
                            <a:pt x="529" y="0"/>
                          </a:lnTo>
                          <a:lnTo>
                            <a:pt x="538" y="1"/>
                          </a:lnTo>
                          <a:lnTo>
                            <a:pt x="542" y="2"/>
                          </a:lnTo>
                          <a:lnTo>
                            <a:pt x="545" y="6"/>
                          </a:lnTo>
                          <a:lnTo>
                            <a:pt x="533" y="38"/>
                          </a:lnTo>
                          <a:lnTo>
                            <a:pt x="509" y="64"/>
                          </a:lnTo>
                          <a:lnTo>
                            <a:pt x="469" y="114"/>
                          </a:lnTo>
                          <a:lnTo>
                            <a:pt x="392" y="198"/>
                          </a:lnTo>
                          <a:lnTo>
                            <a:pt x="324" y="273"/>
                          </a:lnTo>
                          <a:lnTo>
                            <a:pt x="307" y="300"/>
                          </a:lnTo>
                          <a:lnTo>
                            <a:pt x="297" y="319"/>
                          </a:lnTo>
                          <a:lnTo>
                            <a:pt x="286" y="330"/>
                          </a:lnTo>
                          <a:lnTo>
                            <a:pt x="275" y="337"/>
                          </a:lnTo>
                          <a:lnTo>
                            <a:pt x="268" y="341"/>
                          </a:lnTo>
                          <a:lnTo>
                            <a:pt x="263" y="343"/>
                          </a:lnTo>
                          <a:lnTo>
                            <a:pt x="253" y="343"/>
                          </a:lnTo>
                          <a:lnTo>
                            <a:pt x="244" y="342"/>
                          </a:lnTo>
                          <a:lnTo>
                            <a:pt x="229" y="338"/>
                          </a:lnTo>
                          <a:lnTo>
                            <a:pt x="212" y="332"/>
                          </a:lnTo>
                          <a:lnTo>
                            <a:pt x="196" y="326"/>
                          </a:lnTo>
                          <a:lnTo>
                            <a:pt x="178" y="319"/>
                          </a:lnTo>
                          <a:lnTo>
                            <a:pt x="161" y="313"/>
                          </a:lnTo>
                          <a:lnTo>
                            <a:pt x="8" y="282"/>
                          </a:lnTo>
                          <a:lnTo>
                            <a:pt x="2" y="280"/>
                          </a:lnTo>
                          <a:lnTo>
                            <a:pt x="0" y="277"/>
                          </a:lnTo>
                          <a:lnTo>
                            <a:pt x="1" y="274"/>
                          </a:lnTo>
                          <a:lnTo>
                            <a:pt x="4" y="270"/>
                          </a:lnTo>
                          <a:lnTo>
                            <a:pt x="124" y="102"/>
                          </a:lnTo>
                        </a:path>
                      </a:pathLst>
                    </a:custGeom>
                    <a:solidFill>
                      <a:srgbClr val="005F5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30859" name="Group 139">
                    <a:extLst>
                      <a:ext uri="{FF2B5EF4-FFF2-40B4-BE49-F238E27FC236}">
                        <a16:creationId xmlns:a16="http://schemas.microsoft.com/office/drawing/2014/main" id="{6EA05040-BA69-0DC2-2F32-2BD23D7A7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952" y="3711"/>
                    <a:ext cx="144" cy="195"/>
                    <a:chOff x="1952" y="3711"/>
                    <a:chExt cx="144" cy="195"/>
                  </a:xfrm>
                </p:grpSpPr>
                <p:sp>
                  <p:nvSpPr>
                    <p:cNvPr id="30857" name="Freeform 137">
                      <a:extLst>
                        <a:ext uri="{FF2B5EF4-FFF2-40B4-BE49-F238E27FC236}">
                          <a16:creationId xmlns:a16="http://schemas.microsoft.com/office/drawing/2014/main" id="{783EF073-DFC4-B824-71FA-52750AB6AA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61" y="3717"/>
                      <a:ext cx="135" cy="189"/>
                    </a:xfrm>
                    <a:custGeom>
                      <a:avLst/>
                      <a:gdLst>
                        <a:gd name="T0" fmla="*/ 0 w 135"/>
                        <a:gd name="T1" fmla="*/ 0 h 189"/>
                        <a:gd name="T2" fmla="*/ 5 w 135"/>
                        <a:gd name="T3" fmla="*/ 13 h 189"/>
                        <a:gd name="T4" fmla="*/ 11 w 135"/>
                        <a:gd name="T5" fmla="*/ 22 h 189"/>
                        <a:gd name="T6" fmla="*/ 22 w 135"/>
                        <a:gd name="T7" fmla="*/ 31 h 189"/>
                        <a:gd name="T8" fmla="*/ 40 w 135"/>
                        <a:gd name="T9" fmla="*/ 36 h 189"/>
                        <a:gd name="T10" fmla="*/ 62 w 135"/>
                        <a:gd name="T11" fmla="*/ 40 h 189"/>
                        <a:gd name="T12" fmla="*/ 79 w 135"/>
                        <a:gd name="T13" fmla="*/ 47 h 189"/>
                        <a:gd name="T14" fmla="*/ 93 w 135"/>
                        <a:gd name="T15" fmla="*/ 56 h 189"/>
                        <a:gd name="T16" fmla="*/ 107 w 135"/>
                        <a:gd name="T17" fmla="*/ 72 h 189"/>
                        <a:gd name="T18" fmla="*/ 113 w 135"/>
                        <a:gd name="T19" fmla="*/ 84 h 189"/>
                        <a:gd name="T20" fmla="*/ 108 w 135"/>
                        <a:gd name="T21" fmla="*/ 94 h 189"/>
                        <a:gd name="T22" fmla="*/ 93 w 135"/>
                        <a:gd name="T23" fmla="*/ 103 h 189"/>
                        <a:gd name="T24" fmla="*/ 80 w 135"/>
                        <a:gd name="T25" fmla="*/ 111 h 189"/>
                        <a:gd name="T26" fmla="*/ 71 w 135"/>
                        <a:gd name="T27" fmla="*/ 120 h 189"/>
                        <a:gd name="T28" fmla="*/ 64 w 135"/>
                        <a:gd name="T29" fmla="*/ 131 h 189"/>
                        <a:gd name="T30" fmla="*/ 60 w 135"/>
                        <a:gd name="T31" fmla="*/ 143 h 189"/>
                        <a:gd name="T32" fmla="*/ 67 w 135"/>
                        <a:gd name="T33" fmla="*/ 155 h 189"/>
                        <a:gd name="T34" fmla="*/ 77 w 135"/>
                        <a:gd name="T35" fmla="*/ 163 h 189"/>
                        <a:gd name="T36" fmla="*/ 96 w 135"/>
                        <a:gd name="T37" fmla="*/ 173 h 189"/>
                        <a:gd name="T38" fmla="*/ 113 w 135"/>
                        <a:gd name="T39" fmla="*/ 180 h 189"/>
                        <a:gd name="T40" fmla="*/ 134 w 135"/>
                        <a:gd name="T41" fmla="*/ 188 h 1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</a:cxnLst>
                      <a:rect l="0" t="0" r="r" b="b"/>
                      <a:pathLst>
                        <a:path w="135" h="189">
                          <a:moveTo>
                            <a:pt x="0" y="0"/>
                          </a:moveTo>
                          <a:lnTo>
                            <a:pt x="5" y="13"/>
                          </a:lnTo>
                          <a:lnTo>
                            <a:pt x="11" y="22"/>
                          </a:lnTo>
                          <a:lnTo>
                            <a:pt x="22" y="31"/>
                          </a:lnTo>
                          <a:lnTo>
                            <a:pt x="40" y="36"/>
                          </a:lnTo>
                          <a:lnTo>
                            <a:pt x="62" y="40"/>
                          </a:lnTo>
                          <a:lnTo>
                            <a:pt x="79" y="47"/>
                          </a:lnTo>
                          <a:lnTo>
                            <a:pt x="93" y="56"/>
                          </a:lnTo>
                          <a:lnTo>
                            <a:pt x="107" y="72"/>
                          </a:lnTo>
                          <a:lnTo>
                            <a:pt x="113" y="84"/>
                          </a:lnTo>
                          <a:lnTo>
                            <a:pt x="108" y="94"/>
                          </a:lnTo>
                          <a:lnTo>
                            <a:pt x="93" y="103"/>
                          </a:lnTo>
                          <a:lnTo>
                            <a:pt x="80" y="111"/>
                          </a:lnTo>
                          <a:lnTo>
                            <a:pt x="71" y="120"/>
                          </a:lnTo>
                          <a:lnTo>
                            <a:pt x="64" y="131"/>
                          </a:lnTo>
                          <a:lnTo>
                            <a:pt x="60" y="143"/>
                          </a:lnTo>
                          <a:lnTo>
                            <a:pt x="67" y="155"/>
                          </a:lnTo>
                          <a:lnTo>
                            <a:pt x="77" y="163"/>
                          </a:lnTo>
                          <a:lnTo>
                            <a:pt x="96" y="173"/>
                          </a:lnTo>
                          <a:lnTo>
                            <a:pt x="113" y="180"/>
                          </a:lnTo>
                          <a:lnTo>
                            <a:pt x="134" y="188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0858" name="Oval 138">
                      <a:extLst>
                        <a:ext uri="{FF2B5EF4-FFF2-40B4-BE49-F238E27FC236}">
                          <a16:creationId xmlns:a16="http://schemas.microsoft.com/office/drawing/2014/main" id="{77651693-667F-7D10-C82F-A118BC191D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1952" y="3711"/>
                      <a:ext cx="11" cy="2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</p:grpSp>
          </p:grpSp>
        </p:grp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F2E340F-1B43-E3A1-C0CD-CE0FD93D27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Workspace awareness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290F8DC-27BA-926E-583E-875EC3078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Up-to-the-minute knowledge about    another learner’s interaction with the  shared workspace.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72D01FF-78D0-E60E-8434-0802AF3F89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Workspace awareness framework</a:t>
            </a:r>
          </a:p>
        </p:txBody>
      </p:sp>
      <p:graphicFrame>
        <p:nvGraphicFramePr>
          <p:cNvPr id="34819" name="Object 3">
            <a:extLst>
              <a:ext uri="{FF2B5EF4-FFF2-40B4-BE49-F238E27FC236}">
                <a16:creationId xmlns:a16="http://schemas.microsoft.com/office/drawing/2014/main" id="{D3BEC47F-F02D-6DE0-219F-0231CA134BF3}"/>
              </a:ext>
            </a:extLst>
          </p:cNvPr>
          <p:cNvGraphicFramePr>
            <a:graphicFrameLocks/>
          </p:cNvGraphicFramePr>
          <p:nvPr/>
        </p:nvGraphicFramePr>
        <p:xfrm>
          <a:off x="1752600" y="1385888"/>
          <a:ext cx="5480050" cy="460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278400" imgH="4638600" progId="Word.Document.6">
                  <p:embed/>
                </p:oleObj>
              </mc:Choice>
              <mc:Fallback>
                <p:oleObj name="Document" r:id="rId3" imgW="6278400" imgH="463860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85888"/>
                        <a:ext cx="5480050" cy="4603750"/>
                      </a:xfrm>
                      <a:prstGeom prst="rect">
                        <a:avLst/>
                      </a:prstGeom>
                      <a:solidFill>
                        <a:srgbClr val="C1CE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931BAE1-495F-398D-3BE5-704997F00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Prototypes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499CB33-6C49-FE23-296E-F5979557B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Cursors and Scrollbars</a:t>
            </a:r>
          </a:p>
          <a:p>
            <a:r>
              <a:rPr lang="en-US" altLang="LID4096"/>
              <a:t>Radar Views</a:t>
            </a:r>
          </a:p>
          <a:p>
            <a:r>
              <a:rPr lang="en-US" altLang="LID4096"/>
              <a:t>Local Activity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02594DC-B2B2-2FFC-6B9B-7715B5017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Cursors and Scrollbars</a:t>
            </a:r>
          </a:p>
        </p:txBody>
      </p:sp>
      <p:graphicFrame>
        <p:nvGraphicFramePr>
          <p:cNvPr id="38915" name="Object 3">
            <a:extLst>
              <a:ext uri="{FF2B5EF4-FFF2-40B4-BE49-F238E27FC236}">
                <a16:creationId xmlns:a16="http://schemas.microsoft.com/office/drawing/2014/main" id="{FF9E2EF9-2317-60D8-727F-F5558419CCAF}"/>
              </a:ext>
            </a:extLst>
          </p:cNvPr>
          <p:cNvGraphicFramePr>
            <a:graphicFrameLocks/>
          </p:cNvGraphicFramePr>
          <p:nvPr/>
        </p:nvGraphicFramePr>
        <p:xfrm>
          <a:off x="1266825" y="2266950"/>
          <a:ext cx="2932113" cy="270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2866680" imgH="2647800" progId="Word.Picture.6">
                  <p:embed/>
                </p:oleObj>
              </mc:Choice>
              <mc:Fallback>
                <p:oleObj name="Picture" r:id="rId3" imgW="2866680" imgH="2647800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825" y="2266950"/>
                        <a:ext cx="2932113" cy="270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6" name="Picture 4">
            <a:extLst>
              <a:ext uri="{FF2B5EF4-FFF2-40B4-BE49-F238E27FC236}">
                <a16:creationId xmlns:a16="http://schemas.microsoft.com/office/drawing/2014/main" id="{D8E500EC-CB0B-1FFC-256F-BB93615B279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425" y="1638300"/>
            <a:ext cx="341630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CD80BB4-702B-9D37-7FDB-93F76E78A9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Radar Views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E3C99F02-61D2-A6B2-EF50-112F187ADD6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1673225"/>
            <a:ext cx="3508375" cy="382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4" name="Rectangle 4">
            <a:extLst>
              <a:ext uri="{FF2B5EF4-FFF2-40B4-BE49-F238E27FC236}">
                <a16:creationId xmlns:a16="http://schemas.microsoft.com/office/drawing/2014/main" id="{D30A0B70-36C1-4E34-294D-768121C87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3900" y="4438650"/>
            <a:ext cx="811213" cy="544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aphicFrame>
        <p:nvGraphicFramePr>
          <p:cNvPr id="40965" name="Object 5">
            <a:extLst>
              <a:ext uri="{FF2B5EF4-FFF2-40B4-BE49-F238E27FC236}">
                <a16:creationId xmlns:a16="http://schemas.microsoft.com/office/drawing/2014/main" id="{7A302A66-2961-72A6-C8C0-513DF51ED147}"/>
              </a:ext>
            </a:extLst>
          </p:cNvPr>
          <p:cNvGraphicFramePr>
            <a:graphicFrameLocks/>
          </p:cNvGraphicFramePr>
          <p:nvPr/>
        </p:nvGraphicFramePr>
        <p:xfrm>
          <a:off x="396875" y="1435100"/>
          <a:ext cx="4011613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979720" imgH="2244600" progId="Word.Picture.6">
                  <p:embed/>
                </p:oleObj>
              </mc:Choice>
              <mc:Fallback>
                <p:oleObj name="Picture" r:id="rId4" imgW="2979720" imgH="2244600" progId="Word.Picture.6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1435100"/>
                        <a:ext cx="4011613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6" name="Picture 6">
            <a:extLst>
              <a:ext uri="{FF2B5EF4-FFF2-40B4-BE49-F238E27FC236}">
                <a16:creationId xmlns:a16="http://schemas.microsoft.com/office/drawing/2014/main" id="{7FF52887-EF8C-50B8-9DDF-ABB8CDBD219A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60825"/>
            <a:ext cx="2935288" cy="244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E1346A5-3B0A-1C6C-7313-4A5F2804A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Local Activity</a:t>
            </a:r>
          </a:p>
        </p:txBody>
      </p:sp>
      <p:graphicFrame>
        <p:nvGraphicFramePr>
          <p:cNvPr id="43011" name="Object 3">
            <a:extLst>
              <a:ext uri="{FF2B5EF4-FFF2-40B4-BE49-F238E27FC236}">
                <a16:creationId xmlns:a16="http://schemas.microsoft.com/office/drawing/2014/main" id="{3647634C-9D4C-24E6-29B2-94A4AA77F535}"/>
              </a:ext>
            </a:extLst>
          </p:cNvPr>
          <p:cNvGraphicFramePr>
            <a:graphicFrameLocks/>
          </p:cNvGraphicFramePr>
          <p:nvPr/>
        </p:nvGraphicFramePr>
        <p:xfrm>
          <a:off x="636588" y="1611313"/>
          <a:ext cx="7589837" cy="447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4546440" imgH="2684160" progId="Word.Picture.6">
                  <p:embed/>
                </p:oleObj>
              </mc:Choice>
              <mc:Fallback>
                <p:oleObj name="Picture" r:id="rId3" imgW="4546440" imgH="2684160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8" y="1611313"/>
                        <a:ext cx="7589837" cy="447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9914BCA9-854F-8008-298E-4D0422C76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Conclusions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DE27405E-4157-FCFE-5DAC-1E3EE624B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Educational groupware must provide support for workspace awareness</a:t>
            </a:r>
          </a:p>
          <a:p>
            <a:r>
              <a:rPr lang="en-US" altLang="LID4096"/>
              <a:t>Current status</a:t>
            </a:r>
          </a:p>
          <a:p>
            <a:pPr lvl="1"/>
            <a:r>
              <a:rPr lang="en-US" altLang="LID4096"/>
              <a:t>Theory and prototypes</a:t>
            </a:r>
          </a:p>
          <a:p>
            <a:r>
              <a:rPr lang="en-US" altLang="LID4096"/>
              <a:t>Future work</a:t>
            </a:r>
          </a:p>
          <a:p>
            <a:pPr lvl="1"/>
            <a:r>
              <a:rPr lang="en-US" altLang="LID4096"/>
              <a:t>Verification and systems</a:t>
            </a:r>
          </a:p>
          <a:p>
            <a:r>
              <a:rPr lang="en-US" altLang="LID4096"/>
              <a:t>For more information: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A5CDB66E-2BE2-CCAF-3CE3-6CF40EECE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388" y="5626100"/>
            <a:ext cx="741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LID4096"/>
              <a:t>http://www.cpsc.ucalgary.ca/projects/grouplab/home.html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udiagc.ppt">
  <a:themeElements>
    <a:clrScheme name="">
      <a:dk1>
        <a:srgbClr val="000000"/>
      </a:dk1>
      <a:lt1>
        <a:srgbClr val="618FFD"/>
      </a:lt1>
      <a:dk2>
        <a:srgbClr val="000000"/>
      </a:dk2>
      <a:lt2>
        <a:srgbClr val="000092"/>
      </a:lt2>
      <a:accent1>
        <a:srgbClr val="FF0000"/>
      </a:accent1>
      <a:accent2>
        <a:srgbClr val="FF00FF"/>
      </a:accent2>
      <a:accent3>
        <a:srgbClr val="B7C6FE"/>
      </a:accent3>
      <a:accent4>
        <a:srgbClr val="000000"/>
      </a:accent4>
      <a:accent5>
        <a:srgbClr val="FFAAAA"/>
      </a:accent5>
      <a:accent6>
        <a:srgbClr val="E700E7"/>
      </a:accent6>
      <a:hlink>
        <a:srgbClr val="00FF00"/>
      </a:hlink>
      <a:folHlink>
        <a:srgbClr val="0000FF"/>
      </a:folHlink>
    </a:clrScheme>
    <a:fontScheme name="bludiagc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udiagc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diagc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diagc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diagc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diagc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diagc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diagc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c:\msoffice\powerpnt\template\clrovrhd\bludiagc.ppt</Template>
  <TotalTime>1</TotalTime>
  <Pages>21</Pages>
  <Words>487</Words>
  <Application>Microsoft Office PowerPoint</Application>
  <PresentationFormat>Letter Paper (8.5x11 in)</PresentationFormat>
  <Paragraphs>144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Helvetica</vt:lpstr>
      <vt:lpstr>Monotype Sorts</vt:lpstr>
      <vt:lpstr>Times New Roman</vt:lpstr>
      <vt:lpstr>bludiagc.ppt</vt:lpstr>
      <vt:lpstr>Chart</vt:lpstr>
      <vt:lpstr>ClipArt</vt:lpstr>
      <vt:lpstr>Document</vt:lpstr>
      <vt:lpstr>Picture</vt:lpstr>
      <vt:lpstr>Support for  Workspace Awareness in Educational Groupware</vt:lpstr>
      <vt:lpstr>Outline</vt:lpstr>
      <vt:lpstr>The message</vt:lpstr>
      <vt:lpstr>Awareness in  collaborative learning</vt:lpstr>
      <vt:lpstr>Kinds of student awareness</vt:lpstr>
      <vt:lpstr>Kinds of student awareness</vt:lpstr>
      <vt:lpstr>Kinds of student awareness</vt:lpstr>
      <vt:lpstr>Kinds of student awareness</vt:lpstr>
      <vt:lpstr>Kinds of student awareness</vt:lpstr>
      <vt:lpstr>Educational groupware</vt:lpstr>
      <vt:lpstr>What you see is what I see?</vt:lpstr>
      <vt:lpstr>What you see is what I see?</vt:lpstr>
      <vt:lpstr>What you see is what I see?</vt:lpstr>
      <vt:lpstr>What you see is what I see?</vt:lpstr>
      <vt:lpstr>Workspace awareness</vt:lpstr>
      <vt:lpstr>Workspace awareness framework</vt:lpstr>
      <vt:lpstr>Prototypes</vt:lpstr>
      <vt:lpstr>Cursors and Scrollbars</vt:lpstr>
      <vt:lpstr>Radar Views</vt:lpstr>
      <vt:lpstr>Local Activity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for  Workspace Awareness in Educational Groupware</dc:title>
  <dc:subject/>
  <dc:creator>Carl Gutwin</dc:creator>
  <cp:keywords/>
  <dc:description/>
  <cp:lastModifiedBy>Saul Greenberg</cp:lastModifiedBy>
  <cp:revision>28</cp:revision>
  <cp:lastPrinted>1995-10-16T18:55:50Z</cp:lastPrinted>
  <dcterms:created xsi:type="dcterms:W3CDTF">1995-10-06T14:16:38Z</dcterms:created>
  <dcterms:modified xsi:type="dcterms:W3CDTF">2026-10-03T01:28:05Z</dcterms:modified>
</cp:coreProperties>
</file>