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</p:sldIdLst>
  <p:sldSz cx="9144000" cy="6858000" type="letter"/>
  <p:notesSz cx="6858000" cy="9144000"/>
  <p:kinsoku lang="ja-JP" invalStChars="" invalEndChars="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1400"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444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6E04048-68ED-E4BA-6EFF-B285DA4C7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51175" y="8710613"/>
            <a:ext cx="757238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7312" tIns="44450" rIns="87312" bIns="44450">
            <a:spAutoFit/>
          </a:bodyPr>
          <a:lstStyle>
            <a:lvl1pPr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43497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868363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303338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736725" defTabSz="868363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1939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6511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1083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565525" defTabSz="8683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US" altLang="LID4096" sz="1200" b="0">
                <a:latin typeface="Arial" panose="020B0604020202020204" pitchFamily="34" charset="0"/>
              </a:rPr>
              <a:t>Page </a:t>
            </a:r>
            <a:fld id="{92EBFC8F-FAD7-4ED6-A339-B647047CB8D3}" type="slidenum">
              <a:rPr lang="en-US" altLang="LID4096" sz="1200" b="0">
                <a:latin typeface="Arial" panose="020B0604020202020204" pitchFamily="34" charset="0"/>
              </a:rPr>
              <a:pPr algn="ctr">
                <a:lnSpc>
                  <a:spcPct val="90000"/>
                </a:lnSpc>
              </a:pPr>
              <a:t>‹#›</a:t>
            </a:fld>
            <a:endParaRPr lang="en-US" altLang="LID4096" sz="1200" b="0">
              <a:latin typeface="Arial" panose="020B0604020202020204" pitchFamily="34" charset="0"/>
            </a:endParaRP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0025DA33-8E48-43EF-738C-1355BD14170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D1A99F76-260B-570C-DDE5-486D27F27871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Body Text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347A8E08-D4AE-6C7B-4AF4-BF239F286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63D36F13-CAA8-7EC2-4917-79867BBF67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297FC07F-1215-B09C-6048-027ECA36DE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3F0E92CD-03D5-D9BA-59EE-AB8C04CB75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7F2F763D-1C81-7F1B-D93C-96B2A0F2CA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A160F7F-B545-C8F5-26EA-B37E33E484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 cap="flat"/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364881-869C-86C2-A658-AE35713F33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0FBF49-7BC2-A245-DA03-FC57A63D20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6879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9EDCF-19EF-E0E9-14D0-8042BC483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475F80-C1F2-7C18-33E8-65FD7D5E96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499682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2EE31-7E6E-9D3B-D248-79872AA10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40C077-A2C0-9730-171C-90C8439513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01743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83F01-CE2C-D7F1-2A4E-C3CBB5439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D8B022-8882-4A2C-99DC-AE9F0F6A90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952500"/>
            <a:ext cx="4013200" cy="552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A62E3-919D-AF5D-6219-8064D7F7D6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2800" y="952500"/>
            <a:ext cx="4013200" cy="5524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023671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BFF380-9DB4-32EE-3C6F-D1A9816E7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AF63CE-B4A1-8D36-9012-652785BEF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E6A1D7-7403-126F-6779-4600D02DB5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E33335-0E39-F9AB-2B8B-1FE7A81212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2EA73C-7F95-A60B-6D76-CDDFE2EFEB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49895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B86EB-97BB-98A8-F55A-60A1C3ED8A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510752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7045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CBB4A-21E2-6F40-8DA2-C523E6C05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BD452-B3B1-8F3B-7AF0-C97E6D55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0957C5-C5F5-83E9-AAB0-741DAD903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424208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A3AF2-796C-B0E1-92B4-69C94B9E5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843332-19BF-5F12-59F0-A3433CBACF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EE00E-26B8-3888-ED0E-C8B0E52E5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06948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0B96A-AB05-FFA7-DA6F-74BDFBF38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16AEA1-CEEE-10B1-AF3A-6BC17CE4CF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59260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02B4BA-69C6-0386-3FCF-FCAF3C5778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84950" y="444500"/>
            <a:ext cx="2051050" cy="6032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FE408-CF4D-3BFD-BFC5-4CCA561C33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31800" y="444500"/>
            <a:ext cx="6000750" cy="6032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576723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0FC75E7B-6847-1847-B6BB-845DEF3548FB}"/>
              </a:ext>
            </a:extLst>
          </p:cNvPr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0" y="190500"/>
            <a:ext cx="8724900" cy="647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7" name="Rectangle 3">
            <a:extLst>
              <a:ext uri="{FF2B5EF4-FFF2-40B4-BE49-F238E27FC236}">
                <a16:creationId xmlns:a16="http://schemas.microsoft.com/office/drawing/2014/main" id="{4D3D4FE2-6DCA-CFAB-E0E6-2A8E3CAB0F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444500"/>
            <a:ext cx="81661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Slide Title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E6C06B1-4786-A832-2F64-8E571AEFE6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952500"/>
            <a:ext cx="81788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ID4096"/>
              <a:t>Body Text</a:t>
            </a:r>
          </a:p>
          <a:p>
            <a:pPr lvl="1"/>
            <a:r>
              <a:rPr lang="en-US" altLang="LID4096"/>
              <a:t>Second Level</a:t>
            </a:r>
          </a:p>
          <a:p>
            <a:pPr lvl="2"/>
            <a:r>
              <a:rPr lang="en-US" altLang="LID4096"/>
              <a:t>Third Level</a:t>
            </a:r>
          </a:p>
          <a:p>
            <a:pPr lvl="3"/>
            <a:r>
              <a:rPr lang="en-US" altLang="LID4096"/>
              <a:t>Fourth Level</a:t>
            </a:r>
          </a:p>
          <a:p>
            <a:pPr lvl="4"/>
            <a:r>
              <a:rPr lang="en-US" altLang="LID4096"/>
              <a:t>Fifth Level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12AACC2-B8A9-736C-8520-E72E2CF384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D90B12C-E54D-CF91-E120-A363C652EE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613" y="6532563"/>
            <a:ext cx="908050" cy="22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900" b="0">
                <a:latin typeface="Times New Roman" panose="02020603050405020304" pitchFamily="18" charset="0"/>
              </a:rPr>
              <a:t>Saul Greenberg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 b="1" u="sng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b="1" kern="12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17145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SzPct val="10000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7145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buSzPct val="10000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image" Target="../media/image4.wmf"/><Relationship Id="rId4" Type="http://schemas.openxmlformats.org/officeDocument/2006/relationships/image" Target="../media/image3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wmf"/><Relationship Id="rId4" Type="http://schemas.openxmlformats.org/officeDocument/2006/relationships/image" Target="../media/image8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image" Target="../media/image23.wmf"/><Relationship Id="rId4" Type="http://schemas.openxmlformats.org/officeDocument/2006/relationships/image" Target="../media/image22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A35865D7-7014-10DC-B63B-1BBDAC8558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800100"/>
            <a:ext cx="8178800" cy="5524500"/>
          </a:xfrm>
          <a:noFill/>
          <a:ln/>
        </p:spPr>
        <p:txBody>
          <a:bodyPr/>
          <a:lstStyle/>
          <a:p>
            <a:pPr algn="ctr"/>
            <a:r>
              <a:rPr lang="en-US" altLang="LID4096" sz="3600"/>
              <a:t>Real Time Groupware </a:t>
            </a:r>
            <a:br>
              <a:rPr lang="en-US" altLang="LID4096" sz="3600"/>
            </a:br>
            <a:r>
              <a:rPr lang="en-US" altLang="LID4096" sz="3600"/>
              <a:t>as a</a:t>
            </a:r>
            <a:br>
              <a:rPr lang="en-US" altLang="LID4096" sz="3600"/>
            </a:br>
            <a:r>
              <a:rPr lang="en-US" altLang="LID4096" sz="3600"/>
              <a:t>Distributed System</a:t>
            </a:r>
          </a:p>
          <a:p>
            <a:pPr algn="ctr"/>
            <a:endParaRPr lang="en-US" altLang="LID4096" sz="3600"/>
          </a:p>
          <a:p>
            <a:pPr algn="ctr"/>
            <a:endParaRPr lang="en-US" altLang="LID4096" sz="3600"/>
          </a:p>
          <a:p>
            <a:pPr algn="ctr"/>
            <a:br>
              <a:rPr lang="en-US" altLang="LID4096" sz="3600"/>
            </a:br>
            <a:r>
              <a:rPr lang="en-US" altLang="LID4096" sz="3200" b="0"/>
              <a:t>Saul Greenberg </a:t>
            </a:r>
            <a:br>
              <a:rPr lang="en-US" altLang="LID4096" sz="3200" b="0"/>
            </a:br>
            <a:r>
              <a:rPr lang="en-US" altLang="LID4096" sz="3200" b="0"/>
              <a:t>David Marwood</a:t>
            </a:r>
            <a:endParaRPr lang="en-US" altLang="LID4096" sz="3600" b="0"/>
          </a:p>
          <a:p>
            <a:pPr algn="ctr"/>
            <a:r>
              <a:rPr lang="en-US" altLang="LID4096" sz="3200" b="0" i="1"/>
              <a:t>University of Calgary</a:t>
            </a:r>
          </a:p>
        </p:txBody>
      </p:sp>
      <p:grpSp>
        <p:nvGrpSpPr>
          <p:cNvPr id="4104" name="Group 8">
            <a:extLst>
              <a:ext uri="{FF2B5EF4-FFF2-40B4-BE49-F238E27FC236}">
                <a16:creationId xmlns:a16="http://schemas.microsoft.com/office/drawing/2014/main" id="{27822E8E-3727-9D3E-4745-10D4E8D6AC49}"/>
              </a:ext>
            </a:extLst>
          </p:cNvPr>
          <p:cNvGrpSpPr>
            <a:grpSpLocks/>
          </p:cNvGrpSpPr>
          <p:nvPr/>
        </p:nvGrpSpPr>
        <p:grpSpPr bwMode="auto">
          <a:xfrm>
            <a:off x="6553200" y="1917700"/>
            <a:ext cx="2019300" cy="3378200"/>
            <a:chOff x="4128" y="1208"/>
            <a:chExt cx="1272" cy="2128"/>
          </a:xfrm>
        </p:grpSpPr>
        <p:sp>
          <p:nvSpPr>
            <p:cNvPr id="4099" name="Rectangle 3">
              <a:extLst>
                <a:ext uri="{FF2B5EF4-FFF2-40B4-BE49-F238E27FC236}">
                  <a16:creationId xmlns:a16="http://schemas.microsoft.com/office/drawing/2014/main" id="{D4049C91-18E7-3656-A7C0-1E5DD7220B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28" y="1208"/>
              <a:ext cx="1272" cy="21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4100" name="Picture 4">
              <a:extLst>
                <a:ext uri="{FF2B5EF4-FFF2-40B4-BE49-F238E27FC236}">
                  <a16:creationId xmlns:a16="http://schemas.microsoft.com/office/drawing/2014/main" id="{8DEE43B3-5DFA-8376-215E-B1F6F43E6FB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12" y="1224"/>
              <a:ext cx="312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1" name="Picture 5">
              <a:extLst>
                <a:ext uri="{FF2B5EF4-FFF2-40B4-BE49-F238E27FC236}">
                  <a16:creationId xmlns:a16="http://schemas.microsoft.com/office/drawing/2014/main" id="{2137D664-79F4-5468-7DFA-FE66BEBDBBB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56" y="2808"/>
              <a:ext cx="312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2" name="Picture 6">
              <a:extLst>
                <a:ext uri="{FF2B5EF4-FFF2-40B4-BE49-F238E27FC236}">
                  <a16:creationId xmlns:a16="http://schemas.microsoft.com/office/drawing/2014/main" id="{BB74E0EA-DF29-2B3D-431D-E8ADE5DC208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88" y="2936"/>
              <a:ext cx="312" cy="38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103" name="Picture 7">
              <a:extLst>
                <a:ext uri="{FF2B5EF4-FFF2-40B4-BE49-F238E27FC236}">
                  <a16:creationId xmlns:a16="http://schemas.microsoft.com/office/drawing/2014/main" id="{FE4A9B6D-2DD0-F970-8085-5B77FFA0F5C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28" y="1528"/>
              <a:ext cx="1248" cy="146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4105" name="Line 9">
            <a:extLst>
              <a:ext uri="{FF2B5EF4-FFF2-40B4-BE49-F238E27FC236}">
                <a16:creationId xmlns:a16="http://schemas.microsoft.com/office/drawing/2014/main" id="{097DCBE2-A30B-D126-FF6D-DFC0A7837CC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81250" y="3644900"/>
            <a:ext cx="33909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C2755A27-5504-85C6-374C-794A9F6BF1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Overview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FCB6DA-F18C-A8CE-EC0E-6417C7D9C0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Message:</a:t>
            </a:r>
          </a:p>
          <a:p>
            <a:pPr lvl="1"/>
            <a:r>
              <a:rPr lang="en-US" altLang="LID4096"/>
              <a:t>Concurrency control in groupware must be treated differently than in traditional distributed systems, as the system includes people as well as computers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Outline</a:t>
            </a:r>
          </a:p>
          <a:p>
            <a:pPr lvl="1"/>
            <a:r>
              <a:rPr lang="en-US" altLang="LID4096"/>
              <a:t>The problem</a:t>
            </a:r>
          </a:p>
          <a:p>
            <a:pPr lvl="1"/>
            <a:r>
              <a:rPr lang="en-US" altLang="LID4096"/>
              <a:t>Groupware with no concurrency control</a:t>
            </a:r>
          </a:p>
          <a:p>
            <a:pPr lvl="1"/>
            <a:r>
              <a:rPr lang="en-US" altLang="LID4096"/>
              <a:t>Effects of Locking</a:t>
            </a:r>
          </a:p>
          <a:p>
            <a:pPr lvl="1"/>
            <a:r>
              <a:rPr lang="en-US" altLang="LID4096"/>
              <a:t>Effects of Serialization</a:t>
            </a:r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FB68AFA0-0FE0-F480-3F57-50CADDA5F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Focus: Real Time Groupware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92CB977-ECAF-86F4-C0D7-B46B1A802A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People are sharing a computational workspace</a:t>
            </a:r>
          </a:p>
          <a:p>
            <a:pPr lvl="1"/>
            <a:r>
              <a:rPr lang="en-US" altLang="LID4096"/>
              <a:t>voice/video communication</a:t>
            </a:r>
          </a:p>
          <a:p>
            <a:pPr lvl="1"/>
            <a:r>
              <a:rPr lang="en-US" altLang="LID4096"/>
              <a:t>focus attention on shared visual workspace or document (WYSIWIS)</a:t>
            </a:r>
          </a:p>
          <a:p>
            <a:pPr lvl="1"/>
            <a:r>
              <a:rPr lang="en-US" altLang="LID4096"/>
              <a:t>aware of fine grained actions</a:t>
            </a:r>
          </a:p>
          <a:p>
            <a:pPr lvl="1"/>
            <a:r>
              <a:rPr lang="en-US" altLang="LID4096"/>
              <a:t>simultaneous interactions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FF588C7-028D-C0EB-57A0-8529C6AFB1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Artifact Sharing in The Physical World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C1C76F22-D5AD-69DE-0E5B-B417232B9E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 dirty="0"/>
          </a:p>
        </p:txBody>
      </p:sp>
      <p:grpSp>
        <p:nvGrpSpPr>
          <p:cNvPr id="9223" name="Group 7">
            <a:extLst>
              <a:ext uri="{FF2B5EF4-FFF2-40B4-BE49-F238E27FC236}">
                <a16:creationId xmlns:a16="http://schemas.microsoft.com/office/drawing/2014/main" id="{DAF09003-FA1A-429A-27CE-7E4B909CF76F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1492250"/>
            <a:ext cx="2325687" cy="2984500"/>
            <a:chOff x="2267" y="940"/>
            <a:chExt cx="1465" cy="1880"/>
          </a:xfrm>
        </p:grpSpPr>
        <p:sp>
          <p:nvSpPr>
            <p:cNvPr id="9220" name="Rectangle 4">
              <a:extLst>
                <a:ext uri="{FF2B5EF4-FFF2-40B4-BE49-F238E27FC236}">
                  <a16:creationId xmlns:a16="http://schemas.microsoft.com/office/drawing/2014/main" id="{570BAE9A-B2A8-97F2-C5BD-10BC1AD7F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4" y="940"/>
              <a:ext cx="1448" cy="188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9221" name="Rectangle 5">
              <a:extLst>
                <a:ext uri="{FF2B5EF4-FFF2-40B4-BE49-F238E27FC236}">
                  <a16:creationId xmlns:a16="http://schemas.microsoft.com/office/drawing/2014/main" id="{6A9CCFF3-E34C-CDBB-5111-0AF409CF01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990"/>
              <a:ext cx="1338" cy="1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altLang="LID4096" sz="1800" b="0"/>
                <a:t>   Mmmm mmm mmmm mm mmm mmmmm m mmm.</a:t>
              </a:r>
            </a:p>
            <a:p>
              <a:endParaRPr lang="en-US" altLang="LID4096" sz="1800" b="0"/>
            </a:p>
            <a:p>
              <a:r>
                <a:rPr lang="en-US" altLang="LID4096" sz="1800" b="0"/>
                <a:t>   Mm mmmm mm. Mmmmm mmm. </a:t>
              </a:r>
            </a:p>
          </p:txBody>
        </p:sp>
      </p:grpSp>
      <p:pic>
        <p:nvPicPr>
          <p:cNvPr id="9224" name="Picture 8">
            <a:extLst>
              <a:ext uri="{FF2B5EF4-FFF2-40B4-BE49-F238E27FC236}">
                <a16:creationId xmlns:a16="http://schemas.microsoft.com/office/drawing/2014/main" id="{571D983E-8C6B-28C4-55BC-36F826AC3F75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900" y="4991100"/>
            <a:ext cx="2387600" cy="134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9">
            <a:extLst>
              <a:ext uri="{FF2B5EF4-FFF2-40B4-BE49-F238E27FC236}">
                <a16:creationId xmlns:a16="http://schemas.microsoft.com/office/drawing/2014/main" id="{6FBA0C06-435D-F4AF-7CC9-7FA52CCF3DF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900" y="4572000"/>
            <a:ext cx="2349500" cy="66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6" name="Line 10">
            <a:extLst>
              <a:ext uri="{FF2B5EF4-FFF2-40B4-BE49-F238E27FC236}">
                <a16:creationId xmlns:a16="http://schemas.microsoft.com/office/drawing/2014/main" id="{9E2F5C5B-43AA-A7B5-A639-F765EB851ABB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9900" y="5511800"/>
            <a:ext cx="4445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9227" name="Picture 11">
            <a:extLst>
              <a:ext uri="{FF2B5EF4-FFF2-40B4-BE49-F238E27FC236}">
                <a16:creationId xmlns:a16="http://schemas.microsoft.com/office/drawing/2014/main" id="{F4AA27D9-9548-E258-A16D-441B139459DD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3670300"/>
            <a:ext cx="685800" cy="71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3C558E0B-2416-DE8C-9FF4-98545CD093CA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0" y="3352800"/>
            <a:ext cx="990600" cy="10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AF1408A2-E4C9-779E-94C1-CBB1721E02CE}"/>
              </a:ext>
            </a:extLst>
          </p:cNvPr>
          <p:cNvGrpSpPr/>
          <p:nvPr/>
        </p:nvGrpSpPr>
        <p:grpSpPr>
          <a:xfrm>
            <a:off x="4477986" y="3468674"/>
            <a:ext cx="744392" cy="720080"/>
            <a:chOff x="6866890" y="3573016"/>
            <a:chExt cx="744392" cy="720080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F285B934-1332-F761-13A7-F0E073688AA3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Partial Circle 3">
              <a:extLst>
                <a:ext uri="{FF2B5EF4-FFF2-40B4-BE49-F238E27FC236}">
                  <a16:creationId xmlns:a16="http://schemas.microsoft.com/office/drawing/2014/main" id="{773B907F-4539-B0D9-7A89-770F5C0F5149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pie">
              <a:avLst>
                <a:gd name="adj1" fmla="val 18336454"/>
                <a:gd name="adj2" fmla="val 1620000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Partial Circle 6">
              <a:extLst>
                <a:ext uri="{FF2B5EF4-FFF2-40B4-BE49-F238E27FC236}">
                  <a16:creationId xmlns:a16="http://schemas.microsoft.com/office/drawing/2014/main" id="{DAA38AE8-883A-7D26-54DA-A3AA5050A0F8}"/>
                </a:ext>
              </a:extLst>
            </p:cNvPr>
            <p:cNvSpPr/>
            <p:nvPr/>
          </p:nvSpPr>
          <p:spPr bwMode="auto">
            <a:xfrm>
              <a:off x="6925042" y="3609020"/>
              <a:ext cx="599285" cy="684076"/>
            </a:xfrm>
            <a:prstGeom prst="pie">
              <a:avLst>
                <a:gd name="adj1" fmla="val 0"/>
                <a:gd name="adj2" fmla="val 2826807"/>
              </a:avLst>
            </a:prstGeom>
            <a:solidFill>
              <a:srgbClr val="00B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" name="Partial Circle 7">
              <a:extLst>
                <a:ext uri="{FF2B5EF4-FFF2-40B4-BE49-F238E27FC236}">
                  <a16:creationId xmlns:a16="http://schemas.microsoft.com/office/drawing/2014/main" id="{448626CD-FB64-9D51-C2E9-74A7EBD3E21F}"/>
                </a:ext>
              </a:extLst>
            </p:cNvPr>
            <p:cNvSpPr/>
            <p:nvPr/>
          </p:nvSpPr>
          <p:spPr bwMode="auto">
            <a:xfrm>
              <a:off x="6866890" y="3609020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Partial Circle 13">
              <a:extLst>
                <a:ext uri="{FF2B5EF4-FFF2-40B4-BE49-F238E27FC236}">
                  <a16:creationId xmlns:a16="http://schemas.microsoft.com/office/drawing/2014/main" id="{DE16B308-B078-0AC2-BF1D-2AD31A870DFB}"/>
                </a:ext>
              </a:extLst>
            </p:cNvPr>
            <p:cNvSpPr/>
            <p:nvPr/>
          </p:nvSpPr>
          <p:spPr bwMode="auto">
            <a:xfrm>
              <a:off x="6916514" y="3589774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>
            <a:extLst>
              <a:ext uri="{FF2B5EF4-FFF2-40B4-BE49-F238E27FC236}">
                <a16:creationId xmlns:a16="http://schemas.microsoft.com/office/drawing/2014/main" id="{A8E39509-9E19-6D3D-4314-06F5479410CE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8900" y="1143000"/>
            <a:ext cx="65405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43" name="Rectangle 3">
            <a:extLst>
              <a:ext uri="{FF2B5EF4-FFF2-40B4-BE49-F238E27FC236}">
                <a16:creationId xmlns:a16="http://schemas.microsoft.com/office/drawing/2014/main" id="{FC9EB07A-C878-C3E9-B363-7A1E17648D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Artifact Sharing in Groupware: Conceptual Model</a:t>
            </a: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0D372FDA-C65C-9548-EE15-DA22633629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6900" y="495300"/>
            <a:ext cx="8178800" cy="5524500"/>
          </a:xfrm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53CE5BA4-6BB0-E9E4-877D-8F2BF30C7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9963" y="1622425"/>
            <a:ext cx="21240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/>
              <a:t>   Mmmm mmm mmmm mm mmm mmmmm m mmm.</a:t>
            </a:r>
          </a:p>
          <a:p>
            <a:endParaRPr lang="en-US" altLang="LID4096" sz="1800" b="0"/>
          </a:p>
          <a:p>
            <a:r>
              <a:rPr lang="en-US" altLang="LID4096" sz="1800" b="0"/>
              <a:t>   Mm mmmm mm. Mmmmm mmm. </a:t>
            </a:r>
          </a:p>
        </p:txBody>
      </p:sp>
      <p:pic>
        <p:nvPicPr>
          <p:cNvPr id="10248" name="Picture 8">
            <a:extLst>
              <a:ext uri="{FF2B5EF4-FFF2-40B4-BE49-F238E27FC236}">
                <a16:creationId xmlns:a16="http://schemas.microsoft.com/office/drawing/2014/main" id="{16DE7EBA-63C5-C34C-BD0E-E591B41DDBA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0200" y="3924300"/>
            <a:ext cx="2540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9" name="Picture 9">
            <a:extLst>
              <a:ext uri="{FF2B5EF4-FFF2-40B4-BE49-F238E27FC236}">
                <a16:creationId xmlns:a16="http://schemas.microsoft.com/office/drawing/2014/main" id="{996C45B4-D6DE-C519-CDDB-0529317D20D4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7000" y="4178300"/>
            <a:ext cx="1778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B1CF1D71-9232-370D-308D-8FC6130529EE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724400"/>
            <a:ext cx="9144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51" name="Picture 11">
            <a:extLst>
              <a:ext uri="{FF2B5EF4-FFF2-40B4-BE49-F238E27FC236}">
                <a16:creationId xmlns:a16="http://schemas.microsoft.com/office/drawing/2014/main" id="{4DD50BB3-608C-608D-4A0F-1F9B15D2D181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5232400"/>
            <a:ext cx="8509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E59F511-EA01-BF47-153E-B25CBEE1BFED}"/>
              </a:ext>
            </a:extLst>
          </p:cNvPr>
          <p:cNvGrpSpPr/>
          <p:nvPr/>
        </p:nvGrpSpPr>
        <p:grpSpPr>
          <a:xfrm>
            <a:off x="4477986" y="3468674"/>
            <a:ext cx="744392" cy="720080"/>
            <a:chOff x="6866890" y="3573016"/>
            <a:chExt cx="744392" cy="72008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F31B1C0A-2CE6-8566-4E76-4553AC759FFC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Partial Circle 3">
              <a:extLst>
                <a:ext uri="{FF2B5EF4-FFF2-40B4-BE49-F238E27FC236}">
                  <a16:creationId xmlns:a16="http://schemas.microsoft.com/office/drawing/2014/main" id="{C609CCE9-7B4C-07B8-1EB8-D7304BE0816E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pie">
              <a:avLst>
                <a:gd name="adj1" fmla="val 18336454"/>
                <a:gd name="adj2" fmla="val 1620000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Partial Circle 4">
              <a:extLst>
                <a:ext uri="{FF2B5EF4-FFF2-40B4-BE49-F238E27FC236}">
                  <a16:creationId xmlns:a16="http://schemas.microsoft.com/office/drawing/2014/main" id="{DC0ADDE2-8D69-182B-4429-4419BEF4E0C6}"/>
                </a:ext>
              </a:extLst>
            </p:cNvPr>
            <p:cNvSpPr/>
            <p:nvPr/>
          </p:nvSpPr>
          <p:spPr bwMode="auto">
            <a:xfrm>
              <a:off x="6925042" y="3609020"/>
              <a:ext cx="599285" cy="684076"/>
            </a:xfrm>
            <a:prstGeom prst="pie">
              <a:avLst>
                <a:gd name="adj1" fmla="val 0"/>
                <a:gd name="adj2" fmla="val 2826807"/>
              </a:avLst>
            </a:prstGeom>
            <a:solidFill>
              <a:srgbClr val="00B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Partial Circle 5">
              <a:extLst>
                <a:ext uri="{FF2B5EF4-FFF2-40B4-BE49-F238E27FC236}">
                  <a16:creationId xmlns:a16="http://schemas.microsoft.com/office/drawing/2014/main" id="{E6862E1B-2047-24C3-0B8D-9EA54FFFF56F}"/>
                </a:ext>
              </a:extLst>
            </p:cNvPr>
            <p:cNvSpPr/>
            <p:nvPr/>
          </p:nvSpPr>
          <p:spPr bwMode="auto">
            <a:xfrm>
              <a:off x="6866890" y="3609020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Partial Circle 6">
              <a:extLst>
                <a:ext uri="{FF2B5EF4-FFF2-40B4-BE49-F238E27FC236}">
                  <a16:creationId xmlns:a16="http://schemas.microsoft.com/office/drawing/2014/main" id="{33CBA292-FF6E-1541-E31A-11EC39F29E05}"/>
                </a:ext>
              </a:extLst>
            </p:cNvPr>
            <p:cNvSpPr/>
            <p:nvPr/>
          </p:nvSpPr>
          <p:spPr bwMode="auto">
            <a:xfrm>
              <a:off x="6916514" y="3589774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BA7BE077-E44D-3C06-EE6E-90D3E10EE058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27100"/>
            <a:ext cx="7632700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67" name="Rectangle 3">
            <a:extLst>
              <a:ext uri="{FF2B5EF4-FFF2-40B4-BE49-F238E27FC236}">
                <a16:creationId xmlns:a16="http://schemas.microsoft.com/office/drawing/2014/main" id="{DE0EC8AC-9732-2787-48B3-93F522D64A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Artifact Sharing in Distributed Groupware</a:t>
            </a: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6FCF561-2B82-3EC7-AAD9-3EE3138369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894606E8-0DA1-8BB6-66BF-0CD747901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800" y="444500"/>
            <a:ext cx="81661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00CCAB54-18CB-4E61-39EB-A1D76C02D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" y="495300"/>
            <a:ext cx="81788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D17F2988-87CA-0171-5B3B-4020E04854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463" y="1317625"/>
            <a:ext cx="21240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/>
              <a:t>   Mmmm mmm mmmm mm mmm mmmmm m mmm.</a:t>
            </a:r>
          </a:p>
          <a:p>
            <a:endParaRPr lang="en-US" altLang="LID4096" sz="1800" b="0"/>
          </a:p>
          <a:p>
            <a:r>
              <a:rPr lang="en-US" altLang="LID4096" sz="1800" b="0"/>
              <a:t>   Mm mmmm mm. Mmmmm mmm. </a:t>
            </a:r>
          </a:p>
        </p:txBody>
      </p:sp>
      <p:pic>
        <p:nvPicPr>
          <p:cNvPr id="11274" name="Picture 10">
            <a:extLst>
              <a:ext uri="{FF2B5EF4-FFF2-40B4-BE49-F238E27FC236}">
                <a16:creationId xmlns:a16="http://schemas.microsoft.com/office/drawing/2014/main" id="{EA57BB08-E188-999E-5CA7-C08D9864313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100" y="3175000"/>
            <a:ext cx="254000" cy="25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5" name="Picture 11">
            <a:extLst>
              <a:ext uri="{FF2B5EF4-FFF2-40B4-BE49-F238E27FC236}">
                <a16:creationId xmlns:a16="http://schemas.microsoft.com/office/drawing/2014/main" id="{39D17898-0922-0C3E-58D2-E0168701766E}"/>
              </a:ext>
            </a:extLst>
          </p:cNvPr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3733800"/>
            <a:ext cx="1778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6" name="Picture 12">
            <a:extLst>
              <a:ext uri="{FF2B5EF4-FFF2-40B4-BE49-F238E27FC236}">
                <a16:creationId xmlns:a16="http://schemas.microsoft.com/office/drawing/2014/main" id="{41A9488C-5268-9C5B-FF64-C278A43D9916}"/>
              </a:ext>
            </a:extLst>
          </p:cNvPr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4724400"/>
            <a:ext cx="9144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77" name="Picture 13">
            <a:extLst>
              <a:ext uri="{FF2B5EF4-FFF2-40B4-BE49-F238E27FC236}">
                <a16:creationId xmlns:a16="http://schemas.microsoft.com/office/drawing/2014/main" id="{44D36EE0-C5E8-3A5F-971D-E5F35FFDF2EF}"/>
              </a:ext>
            </a:extLst>
          </p:cNvPr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2100" y="5232400"/>
            <a:ext cx="8509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278" name="Rectangle 14">
            <a:extLst>
              <a:ext uri="{FF2B5EF4-FFF2-40B4-BE49-F238E27FC236}">
                <a16:creationId xmlns:a16="http://schemas.microsoft.com/office/drawing/2014/main" id="{58AFFEBD-8F94-4D63-0077-9B8386C68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56263" y="1292225"/>
            <a:ext cx="21240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/>
              <a:t>   Mmmm mmm mmmm mm mmm mmmmm m mmm.</a:t>
            </a:r>
          </a:p>
          <a:p>
            <a:endParaRPr lang="en-US" altLang="LID4096" sz="1800" b="0"/>
          </a:p>
          <a:p>
            <a:r>
              <a:rPr lang="en-US" altLang="LID4096" sz="1800" b="0"/>
              <a:t>   Mm mmmm mm. Mmmmm mmm. </a:t>
            </a:r>
          </a:p>
        </p:txBody>
      </p:sp>
      <p:sp>
        <p:nvSpPr>
          <p:cNvPr id="11280" name="Line 16">
            <a:extLst>
              <a:ext uri="{FF2B5EF4-FFF2-40B4-BE49-F238E27FC236}">
                <a16:creationId xmlns:a16="http://schemas.microsoft.com/office/drawing/2014/main" id="{03168A18-2ECA-9383-282E-68A6BBEADE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911600" y="2489200"/>
            <a:ext cx="1409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00850A8-8CAF-FB4C-5C29-C4683C7A7FDF}"/>
              </a:ext>
            </a:extLst>
          </p:cNvPr>
          <p:cNvGrpSpPr/>
          <p:nvPr/>
        </p:nvGrpSpPr>
        <p:grpSpPr>
          <a:xfrm>
            <a:off x="1993900" y="3191520"/>
            <a:ext cx="744392" cy="720080"/>
            <a:chOff x="6866890" y="3573016"/>
            <a:chExt cx="744392" cy="72008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CE66D5BF-A3E3-BE8B-27B7-7542255F92CA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Partial Circle 3">
              <a:extLst>
                <a:ext uri="{FF2B5EF4-FFF2-40B4-BE49-F238E27FC236}">
                  <a16:creationId xmlns:a16="http://schemas.microsoft.com/office/drawing/2014/main" id="{D91557BA-6AC8-4251-FB5F-E08394E6DB04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pie">
              <a:avLst>
                <a:gd name="adj1" fmla="val 18336454"/>
                <a:gd name="adj2" fmla="val 1620000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Partial Circle 4">
              <a:extLst>
                <a:ext uri="{FF2B5EF4-FFF2-40B4-BE49-F238E27FC236}">
                  <a16:creationId xmlns:a16="http://schemas.microsoft.com/office/drawing/2014/main" id="{C1B277E9-CA5D-0D05-DB37-BA9DA3816A2C}"/>
                </a:ext>
              </a:extLst>
            </p:cNvPr>
            <p:cNvSpPr/>
            <p:nvPr/>
          </p:nvSpPr>
          <p:spPr bwMode="auto">
            <a:xfrm>
              <a:off x="6925042" y="3609020"/>
              <a:ext cx="599285" cy="684076"/>
            </a:xfrm>
            <a:prstGeom prst="pie">
              <a:avLst>
                <a:gd name="adj1" fmla="val 0"/>
                <a:gd name="adj2" fmla="val 2826807"/>
              </a:avLst>
            </a:prstGeom>
            <a:solidFill>
              <a:srgbClr val="00B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Partial Circle 5">
              <a:extLst>
                <a:ext uri="{FF2B5EF4-FFF2-40B4-BE49-F238E27FC236}">
                  <a16:creationId xmlns:a16="http://schemas.microsoft.com/office/drawing/2014/main" id="{E4447B61-6C2C-8EEC-6741-3AACC57B7DA7}"/>
                </a:ext>
              </a:extLst>
            </p:cNvPr>
            <p:cNvSpPr/>
            <p:nvPr/>
          </p:nvSpPr>
          <p:spPr bwMode="auto">
            <a:xfrm>
              <a:off x="6866890" y="3609020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7" name="Partial Circle 6">
              <a:extLst>
                <a:ext uri="{FF2B5EF4-FFF2-40B4-BE49-F238E27FC236}">
                  <a16:creationId xmlns:a16="http://schemas.microsoft.com/office/drawing/2014/main" id="{A830F9B8-5BFD-E10E-542A-15FD02AC226A}"/>
                </a:ext>
              </a:extLst>
            </p:cNvPr>
            <p:cNvSpPr/>
            <p:nvPr/>
          </p:nvSpPr>
          <p:spPr bwMode="auto">
            <a:xfrm>
              <a:off x="6916514" y="3589774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D9A71CE0-18EE-6D48-F7F4-6A52C88DB173}"/>
              </a:ext>
            </a:extLst>
          </p:cNvPr>
          <p:cNvGrpSpPr/>
          <p:nvPr/>
        </p:nvGrpSpPr>
        <p:grpSpPr>
          <a:xfrm>
            <a:off x="6507308" y="3208278"/>
            <a:ext cx="744392" cy="720080"/>
            <a:chOff x="6866890" y="3573016"/>
            <a:chExt cx="744392" cy="72008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2B29EE6-BEBF-3528-DD6F-9E9F6298DB05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" name="Partial Circle 9">
              <a:extLst>
                <a:ext uri="{FF2B5EF4-FFF2-40B4-BE49-F238E27FC236}">
                  <a16:creationId xmlns:a16="http://schemas.microsoft.com/office/drawing/2014/main" id="{5F0D8D56-AF24-0A35-F12F-17703B0F4EFC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pie">
              <a:avLst>
                <a:gd name="adj1" fmla="val 18336454"/>
                <a:gd name="adj2" fmla="val 16200000"/>
              </a:avLst>
            </a:prstGeom>
            <a:solidFill>
              <a:srgbClr val="FF000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" name="Partial Circle 10">
              <a:extLst>
                <a:ext uri="{FF2B5EF4-FFF2-40B4-BE49-F238E27FC236}">
                  <a16:creationId xmlns:a16="http://schemas.microsoft.com/office/drawing/2014/main" id="{745572D0-DC6E-A7D7-29A2-23FA43AF86D5}"/>
                </a:ext>
              </a:extLst>
            </p:cNvPr>
            <p:cNvSpPr/>
            <p:nvPr/>
          </p:nvSpPr>
          <p:spPr bwMode="auto">
            <a:xfrm>
              <a:off x="6925042" y="3609020"/>
              <a:ext cx="599285" cy="684076"/>
            </a:xfrm>
            <a:prstGeom prst="pie">
              <a:avLst>
                <a:gd name="adj1" fmla="val 0"/>
                <a:gd name="adj2" fmla="val 2826807"/>
              </a:avLst>
            </a:prstGeom>
            <a:solidFill>
              <a:srgbClr val="00B050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Partial Circle 11">
              <a:extLst>
                <a:ext uri="{FF2B5EF4-FFF2-40B4-BE49-F238E27FC236}">
                  <a16:creationId xmlns:a16="http://schemas.microsoft.com/office/drawing/2014/main" id="{606D960A-C1C4-8A25-563F-D00AA063A137}"/>
                </a:ext>
              </a:extLst>
            </p:cNvPr>
            <p:cNvSpPr/>
            <p:nvPr/>
          </p:nvSpPr>
          <p:spPr bwMode="auto">
            <a:xfrm>
              <a:off x="6866890" y="3609020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Partial Circle 12">
              <a:extLst>
                <a:ext uri="{FF2B5EF4-FFF2-40B4-BE49-F238E27FC236}">
                  <a16:creationId xmlns:a16="http://schemas.microsoft.com/office/drawing/2014/main" id="{33953910-1082-FA7D-6B0B-5E48D4A100AE}"/>
                </a:ext>
              </a:extLst>
            </p:cNvPr>
            <p:cNvSpPr/>
            <p:nvPr/>
          </p:nvSpPr>
          <p:spPr bwMode="auto">
            <a:xfrm>
              <a:off x="6916514" y="3589774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accent1">
                <a:lumMod val="75000"/>
              </a:scheme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88DC2896-895D-C3D4-FA9F-56BCDFA714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9763" y="1368425"/>
            <a:ext cx="21240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/>
              <a:t>   Mmmm mmm mmmm mm mmm mmmmm m mmm.</a:t>
            </a:r>
          </a:p>
          <a:p>
            <a:endParaRPr lang="en-US" altLang="LID4096" sz="1800" b="0"/>
          </a:p>
          <a:p>
            <a:r>
              <a:rPr lang="en-US" altLang="LID4096" sz="1800" b="0"/>
              <a:t>   Mm mmmm mm. Mmmmm mmm. </a:t>
            </a:r>
          </a:p>
        </p:txBody>
      </p:sp>
      <p:pic>
        <p:nvPicPr>
          <p:cNvPr id="12291" name="Picture 3">
            <a:extLst>
              <a:ext uri="{FF2B5EF4-FFF2-40B4-BE49-F238E27FC236}">
                <a16:creationId xmlns:a16="http://schemas.microsoft.com/office/drawing/2014/main" id="{DC22FE68-7A85-F8A3-D06E-6B261D3FDF57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00" y="927100"/>
            <a:ext cx="7632700" cy="4978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292" name="Rectangle 4">
            <a:extLst>
              <a:ext uri="{FF2B5EF4-FFF2-40B4-BE49-F238E27FC236}">
                <a16:creationId xmlns:a16="http://schemas.microsoft.com/office/drawing/2014/main" id="{A7D65518-0631-3BCA-5070-F185CFC66F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Conflict...</a:t>
            </a:r>
          </a:p>
        </p:txBody>
      </p:sp>
      <p:sp>
        <p:nvSpPr>
          <p:cNvPr id="12293" name="Rectangle 5">
            <a:extLst>
              <a:ext uri="{FF2B5EF4-FFF2-40B4-BE49-F238E27FC236}">
                <a16:creationId xmlns:a16="http://schemas.microsoft.com/office/drawing/2014/main" id="{CF1CE7A1-CE1A-DC31-CA7E-E09E87D0C6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 dirty="0"/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A0FA1786-6DF9-ED5C-DAC0-AE2F61D06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3463" y="1317625"/>
            <a:ext cx="21240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/>
              <a:t>   Mmmm mmm mmmm mm mmm mmmmm m mmm.</a:t>
            </a:r>
          </a:p>
          <a:p>
            <a:endParaRPr lang="en-US" altLang="LID4096" sz="1800" b="0"/>
          </a:p>
          <a:p>
            <a:r>
              <a:rPr lang="en-US" altLang="LID4096" sz="1800" b="0"/>
              <a:t>   Mm mmmm mm. Mmmmm mmm. </a:t>
            </a:r>
          </a:p>
        </p:txBody>
      </p:sp>
      <p:sp>
        <p:nvSpPr>
          <p:cNvPr id="12317" name="Line 29">
            <a:extLst>
              <a:ext uri="{FF2B5EF4-FFF2-40B4-BE49-F238E27FC236}">
                <a16:creationId xmlns:a16="http://schemas.microsoft.com/office/drawing/2014/main" id="{5021B8AF-51F2-3EFC-4751-3E9C7DB5389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33700" y="3403600"/>
            <a:ext cx="23622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2318" name="Picture 30">
            <a:extLst>
              <a:ext uri="{FF2B5EF4-FFF2-40B4-BE49-F238E27FC236}">
                <a16:creationId xmlns:a16="http://schemas.microsoft.com/office/drawing/2014/main" id="{77270D9F-5527-9D37-57C0-9DBA4E0DD5E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3517900"/>
            <a:ext cx="1778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319" name="Picture 31">
            <a:extLst>
              <a:ext uri="{FF2B5EF4-FFF2-40B4-BE49-F238E27FC236}">
                <a16:creationId xmlns:a16="http://schemas.microsoft.com/office/drawing/2014/main" id="{F2761922-3E84-A382-C84A-D6027EEB8222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467100"/>
            <a:ext cx="177800" cy="17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320" name="Rectangle 32">
            <a:extLst>
              <a:ext uri="{FF2B5EF4-FFF2-40B4-BE49-F238E27FC236}">
                <a16:creationId xmlns:a16="http://schemas.microsoft.com/office/drawing/2014/main" id="{AA5A7E98-CF22-42B3-9D2F-026E525DC5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3" y="3032125"/>
            <a:ext cx="11207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move pie</a:t>
            </a:r>
          </a:p>
        </p:txBody>
      </p:sp>
      <p:sp>
        <p:nvSpPr>
          <p:cNvPr id="12321" name="Line 33">
            <a:extLst>
              <a:ext uri="{FF2B5EF4-FFF2-40B4-BE49-F238E27FC236}">
                <a16:creationId xmlns:a16="http://schemas.microsoft.com/office/drawing/2014/main" id="{10FC5417-3AA2-7507-F870-C16F14B15D9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98900" y="3886200"/>
            <a:ext cx="26543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2322" name="Rectangle 34">
            <a:extLst>
              <a:ext uri="{FF2B5EF4-FFF2-40B4-BE49-F238E27FC236}">
                <a16:creationId xmlns:a16="http://schemas.microsoft.com/office/drawing/2014/main" id="{7C4D45BD-CC2E-9CE1-4449-78604BFC0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1163" y="3540125"/>
            <a:ext cx="11842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delete pie</a:t>
            </a:r>
          </a:p>
        </p:txBody>
      </p:sp>
      <p:sp>
        <p:nvSpPr>
          <p:cNvPr id="12323" name="Rectangle 35">
            <a:extLst>
              <a:ext uri="{FF2B5EF4-FFF2-40B4-BE49-F238E27FC236}">
                <a16:creationId xmlns:a16="http://schemas.microsoft.com/office/drawing/2014/main" id="{12DC884B-47F1-439C-A6FB-56747B108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952500"/>
            <a:ext cx="81788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8CF05DC-72A4-E120-1681-6378461104D3}"/>
              </a:ext>
            </a:extLst>
          </p:cNvPr>
          <p:cNvGrpSpPr/>
          <p:nvPr/>
        </p:nvGrpSpPr>
        <p:grpSpPr>
          <a:xfrm>
            <a:off x="6441354" y="3146748"/>
            <a:ext cx="694768" cy="720080"/>
            <a:chOff x="6866890" y="3573016"/>
            <a:chExt cx="694768" cy="72008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47E4A06C-B1B9-9E20-7711-8A377872CBDF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4" name="Partial Circle 3">
              <a:extLst>
                <a:ext uri="{FF2B5EF4-FFF2-40B4-BE49-F238E27FC236}">
                  <a16:creationId xmlns:a16="http://schemas.microsoft.com/office/drawing/2014/main" id="{1036441F-74AF-CF0D-C280-11DC13881FD2}"/>
                </a:ext>
              </a:extLst>
            </p:cNvPr>
            <p:cNvSpPr/>
            <p:nvPr/>
          </p:nvSpPr>
          <p:spPr bwMode="auto">
            <a:xfrm>
              <a:off x="6916514" y="3573016"/>
              <a:ext cx="607814" cy="720080"/>
            </a:xfrm>
            <a:prstGeom prst="pie">
              <a:avLst>
                <a:gd name="adj1" fmla="val 18336454"/>
                <a:gd name="adj2" fmla="val 16200000"/>
              </a:avLst>
            </a:prstGeom>
            <a:solidFill>
              <a:srgbClr val="FF000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5" name="Partial Circle 4">
              <a:extLst>
                <a:ext uri="{FF2B5EF4-FFF2-40B4-BE49-F238E27FC236}">
                  <a16:creationId xmlns:a16="http://schemas.microsoft.com/office/drawing/2014/main" id="{6F38B9BD-AACB-C3D9-7679-1A957F0A4573}"/>
                </a:ext>
              </a:extLst>
            </p:cNvPr>
            <p:cNvSpPr/>
            <p:nvPr/>
          </p:nvSpPr>
          <p:spPr bwMode="auto">
            <a:xfrm>
              <a:off x="6925042" y="3609020"/>
              <a:ext cx="599285" cy="684076"/>
            </a:xfrm>
            <a:prstGeom prst="pie">
              <a:avLst>
                <a:gd name="adj1" fmla="val 0"/>
                <a:gd name="adj2" fmla="val 2826807"/>
              </a:avLst>
            </a:prstGeom>
            <a:solidFill>
              <a:srgbClr val="00B050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6" name="Partial Circle 5">
              <a:extLst>
                <a:ext uri="{FF2B5EF4-FFF2-40B4-BE49-F238E27FC236}">
                  <a16:creationId xmlns:a16="http://schemas.microsoft.com/office/drawing/2014/main" id="{E799A213-21D0-97E9-32FC-29916CF58F33}"/>
                </a:ext>
              </a:extLst>
            </p:cNvPr>
            <p:cNvSpPr/>
            <p:nvPr/>
          </p:nvSpPr>
          <p:spPr bwMode="auto">
            <a:xfrm>
              <a:off x="6866890" y="3609020"/>
              <a:ext cx="694768" cy="664830"/>
            </a:xfrm>
            <a:prstGeom prst="pie">
              <a:avLst>
                <a:gd name="adj1" fmla="val 18297461"/>
                <a:gd name="adj2" fmla="val 179634"/>
              </a:avLst>
            </a:prstGeom>
            <a:solidFill>
              <a:schemeClr val="bg1"/>
            </a:solidFill>
            <a:ln w="1270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LID4096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9" name="Oval 8">
            <a:extLst>
              <a:ext uri="{FF2B5EF4-FFF2-40B4-BE49-F238E27FC236}">
                <a16:creationId xmlns:a16="http://schemas.microsoft.com/office/drawing/2014/main" id="{727091E2-83B8-7117-F8F0-654E31CD56D0}"/>
              </a:ext>
            </a:extLst>
          </p:cNvPr>
          <p:cNvSpPr/>
          <p:nvPr/>
        </p:nvSpPr>
        <p:spPr bwMode="auto">
          <a:xfrm>
            <a:off x="1862230" y="3246760"/>
            <a:ext cx="607814" cy="720080"/>
          </a:xfrm>
          <a:prstGeom prst="ellipse">
            <a:avLst/>
          </a:prstGeom>
          <a:solidFill>
            <a:schemeClr val="bg1">
              <a:lumMod val="6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Partial Circle 9">
            <a:extLst>
              <a:ext uri="{FF2B5EF4-FFF2-40B4-BE49-F238E27FC236}">
                <a16:creationId xmlns:a16="http://schemas.microsoft.com/office/drawing/2014/main" id="{15CDB768-49EC-4D48-10F1-291838EB5953}"/>
              </a:ext>
            </a:extLst>
          </p:cNvPr>
          <p:cNvSpPr/>
          <p:nvPr/>
        </p:nvSpPr>
        <p:spPr bwMode="auto">
          <a:xfrm>
            <a:off x="1862230" y="3246760"/>
            <a:ext cx="607814" cy="720080"/>
          </a:xfrm>
          <a:prstGeom prst="pie">
            <a:avLst>
              <a:gd name="adj1" fmla="val 18336454"/>
              <a:gd name="adj2" fmla="val 16200000"/>
            </a:avLst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Partial Circle 10">
            <a:extLst>
              <a:ext uri="{FF2B5EF4-FFF2-40B4-BE49-F238E27FC236}">
                <a16:creationId xmlns:a16="http://schemas.microsoft.com/office/drawing/2014/main" id="{2997A5ED-6F77-EECF-7760-479648439113}"/>
              </a:ext>
            </a:extLst>
          </p:cNvPr>
          <p:cNvSpPr/>
          <p:nvPr/>
        </p:nvSpPr>
        <p:spPr bwMode="auto">
          <a:xfrm>
            <a:off x="1870758" y="3282764"/>
            <a:ext cx="599285" cy="684076"/>
          </a:xfrm>
          <a:prstGeom prst="pie">
            <a:avLst>
              <a:gd name="adj1" fmla="val 0"/>
              <a:gd name="adj2" fmla="val 2826807"/>
            </a:avLst>
          </a:prstGeom>
          <a:solidFill>
            <a:srgbClr val="00B05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Partial Circle 11">
            <a:extLst>
              <a:ext uri="{FF2B5EF4-FFF2-40B4-BE49-F238E27FC236}">
                <a16:creationId xmlns:a16="http://schemas.microsoft.com/office/drawing/2014/main" id="{F5003838-0170-8351-B48C-C9750DFAD866}"/>
              </a:ext>
            </a:extLst>
          </p:cNvPr>
          <p:cNvSpPr/>
          <p:nvPr/>
        </p:nvSpPr>
        <p:spPr bwMode="auto">
          <a:xfrm>
            <a:off x="1812606" y="3282764"/>
            <a:ext cx="694768" cy="664830"/>
          </a:xfrm>
          <a:prstGeom prst="pie">
            <a:avLst>
              <a:gd name="adj1" fmla="val 18297461"/>
              <a:gd name="adj2" fmla="val 179634"/>
            </a:avLst>
          </a:prstGeom>
          <a:solidFill>
            <a:schemeClr val="bg1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Partial Circle 12">
            <a:extLst>
              <a:ext uri="{FF2B5EF4-FFF2-40B4-BE49-F238E27FC236}">
                <a16:creationId xmlns:a16="http://schemas.microsoft.com/office/drawing/2014/main" id="{BF77FFA3-00FD-8B96-28D8-78C9CDAD4633}"/>
              </a:ext>
            </a:extLst>
          </p:cNvPr>
          <p:cNvSpPr/>
          <p:nvPr/>
        </p:nvSpPr>
        <p:spPr bwMode="auto">
          <a:xfrm>
            <a:off x="2069333" y="3214005"/>
            <a:ext cx="694768" cy="664830"/>
          </a:xfrm>
          <a:prstGeom prst="pie">
            <a:avLst>
              <a:gd name="adj1" fmla="val 18297461"/>
              <a:gd name="adj2" fmla="val 179634"/>
            </a:avLst>
          </a:prstGeom>
          <a:solidFill>
            <a:schemeClr val="accent1">
              <a:lumMod val="75000"/>
            </a:schemeClr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LID4096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FEAD7040-3C79-49CE-B30F-8766155D92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Synchronization Problem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5102B337-C521-C0C5-D59A-53C94E0953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9100" y="5346700"/>
            <a:ext cx="8077200" cy="1206500"/>
          </a:xfrm>
          <a:noFill/>
          <a:ln/>
        </p:spPr>
        <p:txBody>
          <a:bodyPr/>
          <a:lstStyle/>
          <a:p>
            <a:r>
              <a:rPr lang="en-US" altLang="LID4096"/>
              <a:t>Problem when</a:t>
            </a:r>
          </a:p>
          <a:p>
            <a:pPr lvl="1"/>
            <a:r>
              <a:rPr lang="en-US" altLang="LID4096"/>
              <a:t>events are not commutative</a:t>
            </a:r>
          </a:p>
          <a:p>
            <a:pPr lvl="2"/>
            <a:r>
              <a:rPr lang="en-US" altLang="LID4096"/>
              <a:t>global order must be maintained</a:t>
            </a:r>
          </a:p>
          <a:p>
            <a:endParaRPr lang="en-US" altLang="LID4096" sz="1600" b="0"/>
          </a:p>
        </p:txBody>
      </p:sp>
      <p:grpSp>
        <p:nvGrpSpPr>
          <p:cNvPr id="13332" name="Group 20">
            <a:extLst>
              <a:ext uri="{FF2B5EF4-FFF2-40B4-BE49-F238E27FC236}">
                <a16:creationId xmlns:a16="http://schemas.microsoft.com/office/drawing/2014/main" id="{9BF16E63-5CFA-0190-CCE7-F0DBDB691DAB}"/>
              </a:ext>
            </a:extLst>
          </p:cNvPr>
          <p:cNvGrpSpPr>
            <a:grpSpLocks/>
          </p:cNvGrpSpPr>
          <p:nvPr/>
        </p:nvGrpSpPr>
        <p:grpSpPr bwMode="auto">
          <a:xfrm>
            <a:off x="1892300" y="968375"/>
            <a:ext cx="6883400" cy="4414838"/>
            <a:chOff x="1192" y="610"/>
            <a:chExt cx="4336" cy="2781"/>
          </a:xfrm>
        </p:grpSpPr>
        <p:sp>
          <p:nvSpPr>
            <p:cNvPr id="13316" name="Line 4">
              <a:extLst>
                <a:ext uri="{FF2B5EF4-FFF2-40B4-BE49-F238E27FC236}">
                  <a16:creationId xmlns:a16="http://schemas.microsoft.com/office/drawing/2014/main" id="{7C5B1089-826B-794B-1A03-56BC2F3A05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2" y="932"/>
              <a:ext cx="0" cy="2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17" name="Rectangle 5">
              <a:extLst>
                <a:ext uri="{FF2B5EF4-FFF2-40B4-BE49-F238E27FC236}">
                  <a16:creationId xmlns:a16="http://schemas.microsoft.com/office/drawing/2014/main" id="{EBF9215D-32ED-A37F-7287-84F410CD46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27" y="610"/>
              <a:ext cx="45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Site 1</a:t>
              </a:r>
            </a:p>
          </p:txBody>
        </p:sp>
        <p:sp>
          <p:nvSpPr>
            <p:cNvPr id="13318" name="Rectangle 6">
              <a:extLst>
                <a:ext uri="{FF2B5EF4-FFF2-40B4-BE49-F238E27FC236}">
                  <a16:creationId xmlns:a16="http://schemas.microsoft.com/office/drawing/2014/main" id="{A8F96BA5-85A9-DFBA-8F44-7C050FF7C4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7" y="618"/>
              <a:ext cx="45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Site 2</a:t>
              </a:r>
            </a:p>
          </p:txBody>
        </p:sp>
        <p:sp>
          <p:nvSpPr>
            <p:cNvPr id="13319" name="Rectangle 7">
              <a:extLst>
                <a:ext uri="{FF2B5EF4-FFF2-40B4-BE49-F238E27FC236}">
                  <a16:creationId xmlns:a16="http://schemas.microsoft.com/office/drawing/2014/main" id="{0BB861D7-9556-C408-17CB-06E56D827E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7" y="898"/>
              <a:ext cx="59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A</a:t>
              </a:r>
            </a:p>
          </p:txBody>
        </p:sp>
        <p:sp>
          <p:nvSpPr>
            <p:cNvPr id="13320" name="Rectangle 8">
              <a:extLst>
                <a:ext uri="{FF2B5EF4-FFF2-40B4-BE49-F238E27FC236}">
                  <a16:creationId xmlns:a16="http://schemas.microsoft.com/office/drawing/2014/main" id="{4CED9D5A-754F-82B4-E43A-63E97A9FDD3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3" y="2642"/>
              <a:ext cx="59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B</a:t>
              </a:r>
            </a:p>
          </p:txBody>
        </p:sp>
        <p:sp>
          <p:nvSpPr>
            <p:cNvPr id="13321" name="Rectangle 9">
              <a:extLst>
                <a:ext uri="{FF2B5EF4-FFF2-40B4-BE49-F238E27FC236}">
                  <a16:creationId xmlns:a16="http://schemas.microsoft.com/office/drawing/2014/main" id="{D431BF81-4E36-74C5-84BA-95D4D233BB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3" y="1442"/>
              <a:ext cx="59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B</a:t>
              </a:r>
            </a:p>
          </p:txBody>
        </p:sp>
        <p:sp>
          <p:nvSpPr>
            <p:cNvPr id="13322" name="Rectangle 10">
              <a:extLst>
                <a:ext uri="{FF2B5EF4-FFF2-40B4-BE49-F238E27FC236}">
                  <a16:creationId xmlns:a16="http://schemas.microsoft.com/office/drawing/2014/main" id="{C753163E-9CF0-1B4D-0C9A-F8C31200F3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90" y="2925"/>
              <a:ext cx="100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23" name="Rectangle 11">
              <a:extLst>
                <a:ext uri="{FF2B5EF4-FFF2-40B4-BE49-F238E27FC236}">
                  <a16:creationId xmlns:a16="http://schemas.microsoft.com/office/drawing/2014/main" id="{34656CB1-11FB-41FC-20B9-1C332963D8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" y="1866"/>
              <a:ext cx="63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A </a:t>
              </a:r>
            </a:p>
          </p:txBody>
        </p:sp>
        <p:sp>
          <p:nvSpPr>
            <p:cNvPr id="13324" name="Rectangle 12">
              <a:extLst>
                <a:ext uri="{FF2B5EF4-FFF2-40B4-BE49-F238E27FC236}">
                  <a16:creationId xmlns:a16="http://schemas.microsoft.com/office/drawing/2014/main" id="{DE682A8F-C3E3-3E8A-E780-ADA40E8624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1178"/>
              <a:ext cx="226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3325" name="Rectangle 13">
              <a:extLst>
                <a:ext uri="{FF2B5EF4-FFF2-40B4-BE49-F238E27FC236}">
                  <a16:creationId xmlns:a16="http://schemas.microsoft.com/office/drawing/2014/main" id="{5431C293-6B2D-A630-9725-AEC6B5CBCC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7" y="1962"/>
              <a:ext cx="21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13326" name="Rectangle 14">
              <a:extLst>
                <a:ext uri="{FF2B5EF4-FFF2-40B4-BE49-F238E27FC236}">
                  <a16:creationId xmlns:a16="http://schemas.microsoft.com/office/drawing/2014/main" id="{C909CE73-80C5-3B16-F75E-AE667216A6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31" y="3154"/>
              <a:ext cx="37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time</a:t>
              </a:r>
            </a:p>
          </p:txBody>
        </p:sp>
        <p:sp>
          <p:nvSpPr>
            <p:cNvPr id="13327" name="Line 15">
              <a:extLst>
                <a:ext uri="{FF2B5EF4-FFF2-40B4-BE49-F238E27FC236}">
                  <a16:creationId xmlns:a16="http://schemas.microsoft.com/office/drawing/2014/main" id="{C55309C4-B6D4-2041-8993-E13914EE40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16" y="1072"/>
              <a:ext cx="1680" cy="84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28" name="Line 16">
              <a:extLst>
                <a:ext uri="{FF2B5EF4-FFF2-40B4-BE49-F238E27FC236}">
                  <a16:creationId xmlns:a16="http://schemas.microsoft.com/office/drawing/2014/main" id="{073B947D-27E3-288A-CEF8-063AF98EFE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408" y="1512"/>
              <a:ext cx="1712" cy="123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3329" name="Line 17">
              <a:extLst>
                <a:ext uri="{FF2B5EF4-FFF2-40B4-BE49-F238E27FC236}">
                  <a16:creationId xmlns:a16="http://schemas.microsoft.com/office/drawing/2014/main" id="{04C13528-CBFD-45FF-C9E2-AFBE14CBEF2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6" y="916"/>
              <a:ext cx="0" cy="220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13330" name="Picture 18">
              <a:extLst>
                <a:ext uri="{FF2B5EF4-FFF2-40B4-BE49-F238E27FC236}">
                  <a16:creationId xmlns:a16="http://schemas.microsoft.com/office/drawing/2014/main" id="{33C0B6D1-FFC4-9F4D-981C-5ED1FB28D1BE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92" y="2128"/>
              <a:ext cx="576" cy="1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3331" name="Picture 19">
              <a:extLst>
                <a:ext uri="{FF2B5EF4-FFF2-40B4-BE49-F238E27FC236}">
                  <a16:creationId xmlns:a16="http://schemas.microsoft.com/office/drawing/2014/main" id="{C217F64D-F2C9-32DC-61B5-9BCD2C90C7E3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" y="2360"/>
              <a:ext cx="536" cy="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27F1692E-9C52-5D5F-58FE-FDFE9269E9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Atomic Sequence Problem</a:t>
            </a:r>
          </a:p>
        </p:txBody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46DCA090-BB8D-4CC7-0F39-DFDA35D49C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60400" y="5461000"/>
            <a:ext cx="8001000" cy="952500"/>
          </a:xfrm>
          <a:noFill/>
          <a:ln/>
        </p:spPr>
        <p:txBody>
          <a:bodyPr/>
          <a:lstStyle/>
          <a:p>
            <a:pPr lvl="1"/>
            <a:r>
              <a:rPr lang="en-US" altLang="LID4096"/>
              <a:t>several local events (A</a:t>
            </a:r>
            <a:r>
              <a:rPr lang="en-US" altLang="LID4096" baseline="-25000"/>
              <a:t>1</a:t>
            </a:r>
            <a:r>
              <a:rPr lang="en-US" altLang="LID4096"/>
              <a:t> A</a:t>
            </a:r>
            <a:r>
              <a:rPr lang="en-US" altLang="LID4096" baseline="-25000"/>
              <a:t>2</a:t>
            </a:r>
            <a:r>
              <a:rPr lang="en-US" altLang="LID4096"/>
              <a:t> A</a:t>
            </a:r>
            <a:r>
              <a:rPr lang="en-US" altLang="LID4096" baseline="-25000"/>
              <a:t>3</a:t>
            </a:r>
            <a:r>
              <a:rPr lang="en-US" altLang="LID4096"/>
              <a:t>) part of a transaction that is vulnerable to corruption by other events</a:t>
            </a:r>
          </a:p>
          <a:p>
            <a:pPr lvl="2"/>
            <a:r>
              <a:rPr lang="en-US" altLang="LID4096"/>
              <a:t>atomic nature of groups of events must be maintained</a:t>
            </a:r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5D5E92A2-F410-A751-59F2-50AEDA4E49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990600"/>
            <a:ext cx="81788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1" name="Rectangle 5">
            <a:extLst>
              <a:ext uri="{FF2B5EF4-FFF2-40B4-BE49-F238E27FC236}">
                <a16:creationId xmlns:a16="http://schemas.microsoft.com/office/drawing/2014/main" id="{94689D84-10EF-BC16-60AC-A138EAC02B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700" y="990600"/>
            <a:ext cx="7975600" cy="1130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2" name="Rectangle 6">
            <a:extLst>
              <a:ext uri="{FF2B5EF4-FFF2-40B4-BE49-F238E27FC236}">
                <a16:creationId xmlns:a16="http://schemas.microsoft.com/office/drawing/2014/main" id="{21B891FC-F71E-EF7F-A144-9CD75D1C5B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0575" y="4465638"/>
            <a:ext cx="160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3" name="Line 7">
            <a:extLst>
              <a:ext uri="{FF2B5EF4-FFF2-40B4-BE49-F238E27FC236}">
                <a16:creationId xmlns:a16="http://schemas.microsoft.com/office/drawing/2014/main" id="{5343E53C-A05D-4F67-0949-8924EC7F795E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0450" y="1416050"/>
            <a:ext cx="0" cy="30353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44" name="Rectangle 8">
            <a:extLst>
              <a:ext uri="{FF2B5EF4-FFF2-40B4-BE49-F238E27FC236}">
                <a16:creationId xmlns:a16="http://schemas.microsoft.com/office/drawing/2014/main" id="{9C76F8E5-027A-C123-5262-B352D53458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48013" y="904875"/>
            <a:ext cx="7207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Site 1</a:t>
            </a:r>
          </a:p>
        </p:txBody>
      </p:sp>
      <p:sp>
        <p:nvSpPr>
          <p:cNvPr id="14345" name="Rectangle 9">
            <a:extLst>
              <a:ext uri="{FF2B5EF4-FFF2-40B4-BE49-F238E27FC236}">
                <a16:creationId xmlns:a16="http://schemas.microsoft.com/office/drawing/2014/main" id="{1997CE99-734D-D7D9-1E04-D09BB86417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013" y="917575"/>
            <a:ext cx="7207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Site 2</a:t>
            </a:r>
          </a:p>
        </p:txBody>
      </p:sp>
      <p:sp>
        <p:nvSpPr>
          <p:cNvPr id="14346" name="Rectangle 10">
            <a:extLst>
              <a:ext uri="{FF2B5EF4-FFF2-40B4-BE49-F238E27FC236}">
                <a16:creationId xmlns:a16="http://schemas.microsoft.com/office/drawing/2014/main" id="{741040DD-7A38-6357-A17A-BEF48CFEBE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7913" y="1349375"/>
            <a:ext cx="12414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Events 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1-3</a:t>
            </a:r>
          </a:p>
        </p:txBody>
      </p:sp>
      <p:sp>
        <p:nvSpPr>
          <p:cNvPr id="14347" name="Rectangle 11">
            <a:extLst>
              <a:ext uri="{FF2B5EF4-FFF2-40B4-BE49-F238E27FC236}">
                <a16:creationId xmlns:a16="http://schemas.microsoft.com/office/drawing/2014/main" id="{3057A78E-9331-191A-8585-E693A6A906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4613" y="4016375"/>
            <a:ext cx="10255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4348" name="Rectangle 12">
            <a:extLst>
              <a:ext uri="{FF2B5EF4-FFF2-40B4-BE49-F238E27FC236}">
                <a16:creationId xmlns:a16="http://schemas.microsoft.com/office/drawing/2014/main" id="{C791DCED-523B-4EDE-3E3E-88D90F8186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6513" y="3241675"/>
            <a:ext cx="10255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</a:p>
        </p:txBody>
      </p:sp>
      <p:sp>
        <p:nvSpPr>
          <p:cNvPr id="14349" name="Rectangle 13">
            <a:extLst>
              <a:ext uri="{FF2B5EF4-FFF2-40B4-BE49-F238E27FC236}">
                <a16:creationId xmlns:a16="http://schemas.microsoft.com/office/drawing/2014/main" id="{951967FA-8F2C-4BF3-3074-A513D81BE2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6775" y="4579938"/>
            <a:ext cx="160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0" name="Rectangle 14">
            <a:extLst>
              <a:ext uri="{FF2B5EF4-FFF2-40B4-BE49-F238E27FC236}">
                <a16:creationId xmlns:a16="http://schemas.microsoft.com/office/drawing/2014/main" id="{BF044116-586A-CB36-1F12-F030FCAFFC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6513" y="2949575"/>
            <a:ext cx="1209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1-2</a:t>
            </a:r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  <p:sp>
        <p:nvSpPr>
          <p:cNvPr id="14351" name="Rectangle 15">
            <a:extLst>
              <a:ext uri="{FF2B5EF4-FFF2-40B4-BE49-F238E27FC236}">
                <a16:creationId xmlns:a16="http://schemas.microsoft.com/office/drawing/2014/main" id="{B76ADDCD-4654-E6F1-7A72-5B28B6FEB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9613" y="1806575"/>
            <a:ext cx="4349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</a:p>
        </p:txBody>
      </p:sp>
      <p:sp>
        <p:nvSpPr>
          <p:cNvPr id="14352" name="Rectangle 16">
            <a:extLst>
              <a:ext uri="{FF2B5EF4-FFF2-40B4-BE49-F238E27FC236}">
                <a16:creationId xmlns:a16="http://schemas.microsoft.com/office/drawing/2014/main" id="{D423643F-2976-4288-BADD-9AD4E0A87F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7713" y="3571875"/>
            <a:ext cx="3460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14353" name="Rectangle 17">
            <a:extLst>
              <a:ext uri="{FF2B5EF4-FFF2-40B4-BE49-F238E27FC236}">
                <a16:creationId xmlns:a16="http://schemas.microsoft.com/office/drawing/2014/main" id="{FE4556EE-3894-3E82-6812-85E020AA0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0613" y="4943475"/>
            <a:ext cx="5873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time</a:t>
            </a:r>
          </a:p>
        </p:txBody>
      </p:sp>
      <p:sp>
        <p:nvSpPr>
          <p:cNvPr id="14354" name="Line 18">
            <a:extLst>
              <a:ext uri="{FF2B5EF4-FFF2-40B4-BE49-F238E27FC236}">
                <a16:creationId xmlns:a16="http://schemas.microsoft.com/office/drawing/2014/main" id="{1335EB77-5FEA-6D36-3DE3-228B9BD5A15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06800" y="1638300"/>
            <a:ext cx="2667000" cy="1333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5" name="Line 19">
            <a:extLst>
              <a:ext uri="{FF2B5EF4-FFF2-40B4-BE49-F238E27FC236}">
                <a16:creationId xmlns:a16="http://schemas.microsoft.com/office/drawing/2014/main" id="{F7305AFE-D5A8-78E7-F8D4-2B5B2D3CFA5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3378200"/>
            <a:ext cx="2730500" cy="88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56" name="Line 20">
            <a:extLst>
              <a:ext uri="{FF2B5EF4-FFF2-40B4-BE49-F238E27FC236}">
                <a16:creationId xmlns:a16="http://schemas.microsoft.com/office/drawing/2014/main" id="{37DC1222-2210-5FF1-4A39-1D22560D43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305550" y="1390650"/>
            <a:ext cx="0" cy="30099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4357" name="Picture 21">
            <a:extLst>
              <a:ext uri="{FF2B5EF4-FFF2-40B4-BE49-F238E27FC236}">
                <a16:creationId xmlns:a16="http://schemas.microsoft.com/office/drawing/2014/main" id="{5BAE7637-8875-8272-5CA0-8FBC898C6F46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700" y="3314700"/>
            <a:ext cx="9144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58" name="Picture 22">
            <a:extLst>
              <a:ext uri="{FF2B5EF4-FFF2-40B4-BE49-F238E27FC236}">
                <a16:creationId xmlns:a16="http://schemas.microsoft.com/office/drawing/2014/main" id="{20A891D1-D9F2-0C71-6666-D18866A6435F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3683000"/>
            <a:ext cx="8509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59" name="Rectangle 23">
            <a:extLst>
              <a:ext uri="{FF2B5EF4-FFF2-40B4-BE49-F238E27FC236}">
                <a16:creationId xmlns:a16="http://schemas.microsoft.com/office/drawing/2014/main" id="{E605DCB3-4BB1-4517-D409-C45214B668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2313" y="2124075"/>
            <a:ext cx="4349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14360" name="Line 24">
            <a:extLst>
              <a:ext uri="{FF2B5EF4-FFF2-40B4-BE49-F238E27FC236}">
                <a16:creationId xmlns:a16="http://schemas.microsoft.com/office/drawing/2014/main" id="{445A6B97-A761-4EB3-C597-5166E8F34C4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19500" y="1955800"/>
            <a:ext cx="2667000" cy="1333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1" name="Rectangle 25">
            <a:extLst>
              <a:ext uri="{FF2B5EF4-FFF2-40B4-BE49-F238E27FC236}">
                <a16:creationId xmlns:a16="http://schemas.microsoft.com/office/drawing/2014/main" id="{B7574884-67AC-EA8D-59DD-86B75D8BEC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45013" y="2441575"/>
            <a:ext cx="4349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14362" name="Line 26">
            <a:extLst>
              <a:ext uri="{FF2B5EF4-FFF2-40B4-BE49-F238E27FC236}">
                <a16:creationId xmlns:a16="http://schemas.microsoft.com/office/drawing/2014/main" id="{FD075164-331D-973F-A3F1-5F6069F7D85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2200" y="2273300"/>
            <a:ext cx="2667000" cy="13335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4363" name="Rectangle 27">
            <a:extLst>
              <a:ext uri="{FF2B5EF4-FFF2-40B4-BE49-F238E27FC236}">
                <a16:creationId xmlns:a16="http://schemas.microsoft.com/office/drawing/2014/main" id="{26828A17-1199-81F3-542C-D200A083D7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9213" y="3546475"/>
            <a:ext cx="1082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A</a:t>
            </a:r>
            <a:r>
              <a:rPr lang="en-US" altLang="LID4096" sz="1800" b="0" baseline="-2500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A7A04D4F-E9B5-4E5B-200A-3E2B7652C0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No Concurrency Control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849E875-F5E2-9046-B6B8-0A4AA7B009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8300" y="1016000"/>
            <a:ext cx="7912100" cy="1892300"/>
          </a:xfrm>
          <a:noFill/>
          <a:ln/>
        </p:spPr>
        <p:txBody>
          <a:bodyPr/>
          <a:lstStyle/>
          <a:p>
            <a:r>
              <a:rPr lang="en-US" altLang="LID4096"/>
              <a:t>Objects are allowed to get out of synchronization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Issues:</a:t>
            </a:r>
          </a:p>
          <a:p>
            <a:pPr lvl="1"/>
            <a:r>
              <a:rPr lang="en-US" altLang="LID4096"/>
              <a:t>commutativity</a:t>
            </a:r>
          </a:p>
          <a:p>
            <a:pPr lvl="1"/>
            <a:r>
              <a:rPr lang="en-US" altLang="LID4096"/>
              <a:t>effects of inconsistencies</a:t>
            </a:r>
          </a:p>
          <a:p>
            <a:pPr lvl="1"/>
            <a:r>
              <a:rPr lang="en-US" altLang="LID4096"/>
              <a:t>social mediation</a:t>
            </a:r>
          </a:p>
          <a:p>
            <a:pPr lvl="1"/>
            <a:r>
              <a:rPr lang="en-US" altLang="LID4096"/>
              <a:t>expected amount of conflicts</a:t>
            </a:r>
          </a:p>
          <a:p>
            <a:br>
              <a:rPr lang="en-US" altLang="LID4096"/>
            </a:b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3D7B3D0D-FC0F-D3CF-CBE8-E0C218429A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No Concurrency Control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6D1BB113-FE09-A48F-5994-1B1635F5A3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Commutative actions</a:t>
            </a:r>
          </a:p>
        </p:txBody>
      </p:sp>
      <p:grpSp>
        <p:nvGrpSpPr>
          <p:cNvPr id="16395" name="Group 11">
            <a:extLst>
              <a:ext uri="{FF2B5EF4-FFF2-40B4-BE49-F238E27FC236}">
                <a16:creationId xmlns:a16="http://schemas.microsoft.com/office/drawing/2014/main" id="{EBE25886-034B-D3A0-DF0F-6C860D767334}"/>
              </a:ext>
            </a:extLst>
          </p:cNvPr>
          <p:cNvGrpSpPr>
            <a:grpSpLocks/>
          </p:cNvGrpSpPr>
          <p:nvPr/>
        </p:nvGrpSpPr>
        <p:grpSpPr bwMode="auto">
          <a:xfrm>
            <a:off x="1854200" y="1960563"/>
            <a:ext cx="2014538" cy="1531937"/>
            <a:chOff x="1168" y="1235"/>
            <a:chExt cx="1269" cy="965"/>
          </a:xfrm>
        </p:grpSpPr>
        <p:grpSp>
          <p:nvGrpSpPr>
            <p:cNvPr id="16390" name="Group 6">
              <a:extLst>
                <a:ext uri="{FF2B5EF4-FFF2-40B4-BE49-F238E27FC236}">
                  <a16:creationId xmlns:a16="http://schemas.microsoft.com/office/drawing/2014/main" id="{E406A55C-A867-9999-96D4-B21A82F5E2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952" y="1395"/>
              <a:ext cx="485" cy="365"/>
              <a:chOff x="1952" y="1395"/>
              <a:chExt cx="485" cy="365"/>
            </a:xfrm>
          </p:grpSpPr>
          <p:pic>
            <p:nvPicPr>
              <p:cNvPr id="16388" name="Picture 4">
                <a:extLst>
                  <a:ext uri="{FF2B5EF4-FFF2-40B4-BE49-F238E27FC236}">
                    <a16:creationId xmlns:a16="http://schemas.microsoft.com/office/drawing/2014/main" id="{9B8277FC-C1C4-4281-E0D4-E802E696E1BE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52" y="1496"/>
                <a:ext cx="200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6389" name="Rectangle 5">
                <a:extLst>
                  <a:ext uri="{FF2B5EF4-FFF2-40B4-BE49-F238E27FC236}">
                    <a16:creationId xmlns:a16="http://schemas.microsoft.com/office/drawing/2014/main" id="{5B145C1A-982D-EEB5-F1B0-87D54C6F26F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091" y="1395"/>
                <a:ext cx="346" cy="1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b="0"/>
                  <a:t>Saul</a:t>
                </a:r>
              </a:p>
            </p:txBody>
          </p:sp>
        </p:grpSp>
        <p:grpSp>
          <p:nvGrpSpPr>
            <p:cNvPr id="16393" name="Group 9">
              <a:extLst>
                <a:ext uri="{FF2B5EF4-FFF2-40B4-BE49-F238E27FC236}">
                  <a16:creationId xmlns:a16="http://schemas.microsoft.com/office/drawing/2014/main" id="{BAF6C9E4-7B80-EA7C-C451-D3DEB01EE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67" y="1235"/>
              <a:ext cx="517" cy="381"/>
              <a:chOff x="1467" y="1235"/>
              <a:chExt cx="517" cy="381"/>
            </a:xfrm>
          </p:grpSpPr>
          <p:sp>
            <p:nvSpPr>
              <p:cNvPr id="16391" name="Rectangle 7">
                <a:extLst>
                  <a:ext uri="{FF2B5EF4-FFF2-40B4-BE49-F238E27FC236}">
                    <a16:creationId xmlns:a16="http://schemas.microsoft.com/office/drawing/2014/main" id="{DC8FB4EF-9A7A-E95A-2FD9-D0DEE1EEEB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67" y="1235"/>
                <a:ext cx="383" cy="19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b="0"/>
                  <a:t>Dave</a:t>
                </a:r>
              </a:p>
            </p:txBody>
          </p:sp>
          <p:pic>
            <p:nvPicPr>
              <p:cNvPr id="16392" name="Picture 8">
                <a:extLst>
                  <a:ext uri="{FF2B5EF4-FFF2-40B4-BE49-F238E27FC236}">
                    <a16:creationId xmlns:a16="http://schemas.microsoft.com/office/drawing/2014/main" id="{BBAF1949-D28D-9A9D-9087-CA39B9A751F5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84" y="1352"/>
                <a:ext cx="200" cy="26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pic>
          <p:nvPicPr>
            <p:cNvPr id="16394" name="Picture 10">
              <a:extLst>
                <a:ext uri="{FF2B5EF4-FFF2-40B4-BE49-F238E27FC236}">
                  <a16:creationId xmlns:a16="http://schemas.microsoft.com/office/drawing/2014/main" id="{4EC1E1A9-BAFB-3D99-FFE5-20F3E6895ED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68" y="1528"/>
              <a:ext cx="824" cy="6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6396" name="Rectangle 12">
            <a:extLst>
              <a:ext uri="{FF2B5EF4-FFF2-40B4-BE49-F238E27FC236}">
                <a16:creationId xmlns:a16="http://schemas.microsoft.com/office/drawing/2014/main" id="{13ACC617-AD00-18D9-EA21-D538EDFDD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9763" y="1655763"/>
            <a:ext cx="1503362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/>
              <a:t>bitmap drawing</a:t>
            </a:r>
          </a:p>
        </p:txBody>
      </p:sp>
      <p:grpSp>
        <p:nvGrpSpPr>
          <p:cNvPr id="16403" name="Group 19">
            <a:extLst>
              <a:ext uri="{FF2B5EF4-FFF2-40B4-BE49-F238E27FC236}">
                <a16:creationId xmlns:a16="http://schemas.microsoft.com/office/drawing/2014/main" id="{621B432A-3D3F-6FD4-8B13-E2CA85220C0F}"/>
              </a:ext>
            </a:extLst>
          </p:cNvPr>
          <p:cNvGrpSpPr>
            <a:grpSpLocks/>
          </p:cNvGrpSpPr>
          <p:nvPr/>
        </p:nvGrpSpPr>
        <p:grpSpPr bwMode="auto">
          <a:xfrm>
            <a:off x="6361113" y="2290763"/>
            <a:ext cx="2162175" cy="1165225"/>
            <a:chOff x="4007" y="1443"/>
            <a:chExt cx="1362" cy="734"/>
          </a:xfrm>
        </p:grpSpPr>
        <p:sp>
          <p:nvSpPr>
            <p:cNvPr id="16397" name="Rectangle 13">
              <a:extLst>
                <a:ext uri="{FF2B5EF4-FFF2-40B4-BE49-F238E27FC236}">
                  <a16:creationId xmlns:a16="http://schemas.microsoft.com/office/drawing/2014/main" id="{F621132C-5B30-7B8C-4A5C-CAE6AEE9B2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94" y="1691"/>
              <a:ext cx="116" cy="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398" name="Rectangle 14">
              <a:extLst>
                <a:ext uri="{FF2B5EF4-FFF2-40B4-BE49-F238E27FC236}">
                  <a16:creationId xmlns:a16="http://schemas.microsoft.com/office/drawing/2014/main" id="{2A836306-9D3E-6702-1E5A-4EF9F15183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83" y="1443"/>
              <a:ext cx="1086" cy="7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0488" tIns="44450" rIns="90488" bIns="44450">
              <a:spAutoFit/>
            </a:bodyPr>
            <a:lstStyle/>
            <a:p>
              <a:r>
                <a:rPr lang="en-US" altLang="LID4096" b="0"/>
                <a:t>This is the first paragraph.</a:t>
              </a:r>
            </a:p>
            <a:p>
              <a:endParaRPr lang="en-US" altLang="LID4096" b="0"/>
            </a:p>
            <a:p>
              <a:r>
                <a:rPr lang="en-US" altLang="LID4096" b="0"/>
                <a:t>And this is the second one.</a:t>
              </a:r>
            </a:p>
          </p:txBody>
        </p:sp>
        <p:sp>
          <p:nvSpPr>
            <p:cNvPr id="16399" name="Rectangle 15">
              <a:extLst>
                <a:ext uri="{FF2B5EF4-FFF2-40B4-BE49-F238E27FC236}">
                  <a16:creationId xmlns:a16="http://schemas.microsoft.com/office/drawing/2014/main" id="{1FB2AD3B-E0F0-CF1C-139C-D1A32C207D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0" y="1884"/>
              <a:ext cx="64" cy="1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400" name="Rectangle 16">
              <a:extLst>
                <a:ext uri="{FF2B5EF4-FFF2-40B4-BE49-F238E27FC236}">
                  <a16:creationId xmlns:a16="http://schemas.microsoft.com/office/drawing/2014/main" id="{3888C128-6D3F-946B-C321-46162340EB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32" y="1476"/>
              <a:ext cx="64" cy="12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401" name="Rectangle 17">
              <a:extLst>
                <a:ext uri="{FF2B5EF4-FFF2-40B4-BE49-F238E27FC236}">
                  <a16:creationId xmlns:a16="http://schemas.microsoft.com/office/drawing/2014/main" id="{64C7C8EE-7C2B-7D42-0562-997EF7B2BB7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" y="147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 i="1">
                  <a:solidFill>
                    <a:srgbClr val="000000"/>
                  </a:solidFill>
                </a:rPr>
                <a:t>saul</a:t>
              </a:r>
            </a:p>
          </p:txBody>
        </p:sp>
        <p:sp>
          <p:nvSpPr>
            <p:cNvPr id="16402" name="Rectangle 18">
              <a:extLst>
                <a:ext uri="{FF2B5EF4-FFF2-40B4-BE49-F238E27FC236}">
                  <a16:creationId xmlns:a16="http://schemas.microsoft.com/office/drawing/2014/main" id="{2DEFE8F4-CA16-CF51-C59E-D2EE07A7F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7" y="1870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 i="1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16404" name="Rectangle 20">
            <a:extLst>
              <a:ext uri="{FF2B5EF4-FFF2-40B4-BE49-F238E27FC236}">
                <a16:creationId xmlns:a16="http://schemas.microsoft.com/office/drawing/2014/main" id="{4B640A2A-707C-D75E-F65F-BAD5EC6DE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3063" y="1693863"/>
            <a:ext cx="113665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/>
              <a:t>text editing</a:t>
            </a:r>
          </a:p>
        </p:txBody>
      </p:sp>
      <p:grpSp>
        <p:nvGrpSpPr>
          <p:cNvPr id="16407" name="Group 23">
            <a:extLst>
              <a:ext uri="{FF2B5EF4-FFF2-40B4-BE49-F238E27FC236}">
                <a16:creationId xmlns:a16="http://schemas.microsoft.com/office/drawing/2014/main" id="{054B0C81-82A2-413C-0928-BF3A8DD74B4A}"/>
              </a:ext>
            </a:extLst>
          </p:cNvPr>
          <p:cNvGrpSpPr>
            <a:grpSpLocks/>
          </p:cNvGrpSpPr>
          <p:nvPr/>
        </p:nvGrpSpPr>
        <p:grpSpPr bwMode="auto">
          <a:xfrm>
            <a:off x="5187950" y="2559050"/>
            <a:ext cx="249238" cy="196850"/>
            <a:chOff x="3268" y="1612"/>
            <a:chExt cx="157" cy="124"/>
          </a:xfrm>
        </p:grpSpPr>
        <p:sp>
          <p:nvSpPr>
            <p:cNvPr id="16405" name="Arc 21">
              <a:extLst>
                <a:ext uri="{FF2B5EF4-FFF2-40B4-BE49-F238E27FC236}">
                  <a16:creationId xmlns:a16="http://schemas.microsoft.com/office/drawing/2014/main" id="{2906C0F4-2CBF-4FCC-8635-34ECB4F8DC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330" y="1612"/>
              <a:ext cx="95" cy="91"/>
            </a:xfrm>
            <a:custGeom>
              <a:avLst/>
              <a:gdLst>
                <a:gd name="G0" fmla="+- 20617 0 0"/>
                <a:gd name="G1" fmla="+- 0 0 0"/>
                <a:gd name="G2" fmla="+- 21600 0 0"/>
                <a:gd name="T0" fmla="*/ 11744 w 20617"/>
                <a:gd name="T1" fmla="*/ 19693 h 19693"/>
                <a:gd name="T2" fmla="*/ 0 w 20617"/>
                <a:gd name="T3" fmla="*/ 6443 h 19693"/>
                <a:gd name="T4" fmla="*/ 20617 w 20617"/>
                <a:gd name="T5" fmla="*/ 0 h 19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7" h="19693" fill="none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</a:path>
                <a:path w="20617" h="19693" stroke="0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  <a:lnTo>
                    <a:pt x="206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406" name="Line 22">
              <a:extLst>
                <a:ext uri="{FF2B5EF4-FFF2-40B4-BE49-F238E27FC236}">
                  <a16:creationId xmlns:a16="http://schemas.microsoft.com/office/drawing/2014/main" id="{C4D7E7AF-6F9B-2F39-4D71-F6B6E2A450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268" y="1704"/>
              <a:ext cx="96" cy="3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6408" name="Rectangle 24">
            <a:extLst>
              <a:ext uri="{FF2B5EF4-FFF2-40B4-BE49-F238E27FC236}">
                <a16:creationId xmlns:a16="http://schemas.microsoft.com/office/drawing/2014/main" id="{3A6CE999-6B81-7795-3A7B-A7904E1E50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0913" y="26892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>
                <a:solidFill>
                  <a:srgbClr val="000000"/>
                </a:solidFill>
              </a:rPr>
              <a:t>dave</a:t>
            </a:r>
          </a:p>
        </p:txBody>
      </p:sp>
      <p:grpSp>
        <p:nvGrpSpPr>
          <p:cNvPr id="16411" name="Group 27">
            <a:extLst>
              <a:ext uri="{FF2B5EF4-FFF2-40B4-BE49-F238E27FC236}">
                <a16:creationId xmlns:a16="http://schemas.microsoft.com/office/drawing/2014/main" id="{84965E0E-B9A3-C017-5DC9-8BEC09BBFBAD}"/>
              </a:ext>
            </a:extLst>
          </p:cNvPr>
          <p:cNvGrpSpPr>
            <a:grpSpLocks/>
          </p:cNvGrpSpPr>
          <p:nvPr/>
        </p:nvGrpSpPr>
        <p:grpSpPr bwMode="auto">
          <a:xfrm>
            <a:off x="5137150" y="3041650"/>
            <a:ext cx="196850" cy="249238"/>
            <a:chOff x="3236" y="1916"/>
            <a:chExt cx="124" cy="157"/>
          </a:xfrm>
        </p:grpSpPr>
        <p:sp>
          <p:nvSpPr>
            <p:cNvPr id="16409" name="Arc 25">
              <a:extLst>
                <a:ext uri="{FF2B5EF4-FFF2-40B4-BE49-F238E27FC236}">
                  <a16:creationId xmlns:a16="http://schemas.microsoft.com/office/drawing/2014/main" id="{1EC23687-D63A-7ECA-31A5-F3FB2348F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36" y="1981"/>
              <a:ext cx="95" cy="92"/>
            </a:xfrm>
            <a:custGeom>
              <a:avLst/>
              <a:gdLst>
                <a:gd name="G0" fmla="+- 0 0 0"/>
                <a:gd name="G1" fmla="+- 19809 0 0"/>
                <a:gd name="G2" fmla="+- 21600 0 0"/>
                <a:gd name="T0" fmla="*/ 8612 w 20534"/>
                <a:gd name="T1" fmla="*/ 0 h 19809"/>
                <a:gd name="T2" fmla="*/ 20534 w 20534"/>
                <a:gd name="T3" fmla="*/ 13108 h 19809"/>
                <a:gd name="T4" fmla="*/ 0 w 20534"/>
                <a:gd name="T5" fmla="*/ 19809 h 19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34" h="19809" fill="none" extrusionOk="0">
                  <a:moveTo>
                    <a:pt x="8611" y="0"/>
                  </a:moveTo>
                  <a:cubicBezTo>
                    <a:pt x="14277" y="2463"/>
                    <a:pt x="18617" y="7234"/>
                    <a:pt x="20534" y="13107"/>
                  </a:cubicBezTo>
                </a:path>
                <a:path w="20534" h="19809" stroke="0" extrusionOk="0">
                  <a:moveTo>
                    <a:pt x="8611" y="0"/>
                  </a:moveTo>
                  <a:cubicBezTo>
                    <a:pt x="14277" y="2463"/>
                    <a:pt x="18617" y="7234"/>
                    <a:pt x="20534" y="13107"/>
                  </a:cubicBezTo>
                  <a:lnTo>
                    <a:pt x="0" y="198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16410" name="Line 26">
              <a:extLst>
                <a:ext uri="{FF2B5EF4-FFF2-40B4-BE49-F238E27FC236}">
                  <a16:creationId xmlns:a16="http://schemas.microsoft.com/office/drawing/2014/main" id="{13E95712-F984-9085-F272-621F6D7596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328" y="1916"/>
              <a:ext cx="32" cy="96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16412" name="Rectangle 28">
            <a:extLst>
              <a:ext uri="{FF2B5EF4-FFF2-40B4-BE49-F238E27FC236}">
                <a16:creationId xmlns:a16="http://schemas.microsoft.com/office/drawing/2014/main" id="{E1409B93-0BED-8044-CF7B-F420238CD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94313" y="2892425"/>
            <a:ext cx="4714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>
                <a:solidFill>
                  <a:srgbClr val="000000"/>
                </a:solidFill>
              </a:rPr>
              <a:t>saul</a:t>
            </a:r>
          </a:p>
        </p:txBody>
      </p:sp>
      <p:sp>
        <p:nvSpPr>
          <p:cNvPr id="16413" name="Line 29">
            <a:extLst>
              <a:ext uri="{FF2B5EF4-FFF2-40B4-BE49-F238E27FC236}">
                <a16:creationId xmlns:a16="http://schemas.microsoft.com/office/drawing/2014/main" id="{E72A6A10-D5A2-5FAE-2E90-113E228026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1700" y="2844800"/>
            <a:ext cx="571500" cy="55880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4" name="Oval 30">
            <a:extLst>
              <a:ext uri="{FF2B5EF4-FFF2-40B4-BE49-F238E27FC236}">
                <a16:creationId xmlns:a16="http://schemas.microsoft.com/office/drawing/2014/main" id="{D249E8F6-7DB0-4FAE-AC45-CB69A67455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2413000"/>
            <a:ext cx="304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5" name="Rectangle 31">
            <a:extLst>
              <a:ext uri="{FF2B5EF4-FFF2-40B4-BE49-F238E27FC236}">
                <a16:creationId xmlns:a16="http://schemas.microsoft.com/office/drawing/2014/main" id="{BB242A90-B171-0C79-D234-83C949269E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9150" y="2355850"/>
            <a:ext cx="393700" cy="127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16" name="Rectangle 32">
            <a:extLst>
              <a:ext uri="{FF2B5EF4-FFF2-40B4-BE49-F238E27FC236}">
                <a16:creationId xmlns:a16="http://schemas.microsoft.com/office/drawing/2014/main" id="{CB89EFDA-B327-E02B-9984-BCF23E9818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5163" y="1668463"/>
            <a:ext cx="144303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/>
              <a:t>object drawing</a:t>
            </a:r>
          </a:p>
        </p:txBody>
      </p:sp>
      <p:sp>
        <p:nvSpPr>
          <p:cNvPr id="16417" name="Rectangle 33">
            <a:extLst>
              <a:ext uri="{FF2B5EF4-FFF2-40B4-BE49-F238E27FC236}">
                <a16:creationId xmlns:a16="http://schemas.microsoft.com/office/drawing/2014/main" id="{5123EE6B-C011-2F7A-2DDA-C45AF79633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3263" y="4043363"/>
            <a:ext cx="942975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/>
              <a:t>sketching</a:t>
            </a:r>
          </a:p>
        </p:txBody>
      </p:sp>
      <p:sp>
        <p:nvSpPr>
          <p:cNvPr id="16418" name="Rectangle 34">
            <a:extLst>
              <a:ext uri="{FF2B5EF4-FFF2-40B4-BE49-F238E27FC236}">
                <a16:creationId xmlns:a16="http://schemas.microsoft.com/office/drawing/2014/main" id="{11130749-286E-DF3A-69F1-D06AD1FCF6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08763" y="4017963"/>
            <a:ext cx="1770062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/>
              <a:t>inserting text </a:t>
            </a:r>
            <a:br>
              <a:rPr lang="en-US" altLang="LID4096" b="0"/>
            </a:br>
            <a:r>
              <a:rPr lang="en-US" altLang="LID4096" b="0"/>
              <a:t>in different locations</a:t>
            </a:r>
          </a:p>
        </p:txBody>
      </p:sp>
      <p:sp>
        <p:nvSpPr>
          <p:cNvPr id="16419" name="Rectangle 35">
            <a:extLst>
              <a:ext uri="{FF2B5EF4-FFF2-40B4-BE49-F238E27FC236}">
                <a16:creationId xmlns:a16="http://schemas.microsoft.com/office/drawing/2014/main" id="{91B3F1A5-B197-E386-7A10-08476E870F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263" y="4068763"/>
            <a:ext cx="134620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/>
              <a:t>commutative:</a:t>
            </a:r>
          </a:p>
        </p:txBody>
      </p:sp>
      <p:sp>
        <p:nvSpPr>
          <p:cNvPr id="16420" name="Rectangle 36">
            <a:extLst>
              <a:ext uri="{FF2B5EF4-FFF2-40B4-BE49-F238E27FC236}">
                <a16:creationId xmlns:a16="http://schemas.microsoft.com/office/drawing/2014/main" id="{7731C770-EF54-260B-CB41-EBAE02DF9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49763" y="4005263"/>
            <a:ext cx="144462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/>
              <a:t>creating</a:t>
            </a:r>
            <a:br>
              <a:rPr lang="en-US" altLang="LID4096" b="0"/>
            </a:br>
            <a:r>
              <a:rPr lang="en-US" altLang="LID4096" b="0"/>
              <a:t>different objects</a:t>
            </a:r>
          </a:p>
        </p:txBody>
      </p:sp>
      <p:sp>
        <p:nvSpPr>
          <p:cNvPr id="16421" name="Rectangle 37">
            <a:extLst>
              <a:ext uri="{FF2B5EF4-FFF2-40B4-BE49-F238E27FC236}">
                <a16:creationId xmlns:a16="http://schemas.microsoft.com/office/drawing/2014/main" id="{63E9D386-8478-2A61-DF4B-2503C16143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2450" y="1962150"/>
            <a:ext cx="2019300" cy="156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2" name="Rectangle 38">
            <a:extLst>
              <a:ext uri="{FF2B5EF4-FFF2-40B4-BE49-F238E27FC236}">
                <a16:creationId xmlns:a16="http://schemas.microsoft.com/office/drawing/2014/main" id="{C4AC0E4F-9082-36C5-76A6-16D4163CA7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84650" y="1974850"/>
            <a:ext cx="2019300" cy="156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3" name="Rectangle 39">
            <a:extLst>
              <a:ext uri="{FF2B5EF4-FFF2-40B4-BE49-F238E27FC236}">
                <a16:creationId xmlns:a16="http://schemas.microsoft.com/office/drawing/2014/main" id="{48E90EF0-090D-823B-EDA3-94C7347459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1750" y="1974850"/>
            <a:ext cx="2019300" cy="1562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6424" name="Rectangle 40">
            <a:extLst>
              <a:ext uri="{FF2B5EF4-FFF2-40B4-BE49-F238E27FC236}">
                <a16:creationId xmlns:a16="http://schemas.microsoft.com/office/drawing/2014/main" id="{D1D52E5D-8ED4-43EA-B281-D737A07301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3" y="4957763"/>
            <a:ext cx="1627187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/>
              <a:t>sketching+erasing</a:t>
            </a:r>
          </a:p>
        </p:txBody>
      </p:sp>
      <p:sp>
        <p:nvSpPr>
          <p:cNvPr id="16425" name="Rectangle 41">
            <a:extLst>
              <a:ext uri="{FF2B5EF4-FFF2-40B4-BE49-F238E27FC236}">
                <a16:creationId xmlns:a16="http://schemas.microsoft.com/office/drawing/2014/main" id="{70F0B045-7D4B-B3B6-0FDC-EF35353F71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21463" y="4932363"/>
            <a:ext cx="1798637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/>
              <a:t>operations on same </a:t>
            </a:r>
            <a:br>
              <a:rPr lang="en-US" altLang="LID4096" b="0"/>
            </a:br>
            <a:r>
              <a:rPr lang="en-US" altLang="LID4096" b="0"/>
              <a:t>text</a:t>
            </a:r>
          </a:p>
        </p:txBody>
      </p:sp>
      <p:sp>
        <p:nvSpPr>
          <p:cNvPr id="16426" name="Rectangle 42">
            <a:extLst>
              <a:ext uri="{FF2B5EF4-FFF2-40B4-BE49-F238E27FC236}">
                <a16:creationId xmlns:a16="http://schemas.microsoft.com/office/drawing/2014/main" id="{2B530DCA-7377-C6D9-88FD-8293EBDCF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963" y="4767263"/>
            <a:ext cx="1346200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/>
              <a:t>non-</a:t>
            </a:r>
          </a:p>
          <a:p>
            <a:r>
              <a:rPr lang="en-US" altLang="LID4096"/>
              <a:t>commutative:</a:t>
            </a:r>
          </a:p>
        </p:txBody>
      </p:sp>
      <p:sp>
        <p:nvSpPr>
          <p:cNvPr id="16427" name="Rectangle 43">
            <a:extLst>
              <a:ext uri="{FF2B5EF4-FFF2-40B4-BE49-F238E27FC236}">
                <a16:creationId xmlns:a16="http://schemas.microsoft.com/office/drawing/2014/main" id="{82952A91-46AC-6975-7420-8B19A5A94B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2463" y="4919663"/>
            <a:ext cx="1212850" cy="31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/>
              <a:t>move+delete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885BA2D0-AC35-9D9D-CE34-5A45C0260F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No Concurrency Control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2862BCCB-B43A-40E4-6B84-E83A19E0A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Inconsistencies may not matter</a:t>
            </a:r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834208BA-6E91-874D-00D1-13CB6998FE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2870200"/>
            <a:ext cx="123825" cy="1905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C40CAA6C-B2C6-FB9C-C82A-A8FDDB06BD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263" y="2870200"/>
            <a:ext cx="123825" cy="190500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35922785-59C5-6F80-9FBB-FF2CFA69D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2870200"/>
            <a:ext cx="123825" cy="1905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8A992B16-8023-CE97-486C-8E412A9CC5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3076575"/>
            <a:ext cx="123825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6" name="Rectangle 8">
            <a:extLst>
              <a:ext uri="{FF2B5EF4-FFF2-40B4-BE49-F238E27FC236}">
                <a16:creationId xmlns:a16="http://schemas.microsoft.com/office/drawing/2014/main" id="{43D6188C-C23D-5CB4-B799-30EDC1650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263" y="3076575"/>
            <a:ext cx="123825" cy="192088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7" name="Rectangle 9">
            <a:extLst>
              <a:ext uri="{FF2B5EF4-FFF2-40B4-BE49-F238E27FC236}">
                <a16:creationId xmlns:a16="http://schemas.microsoft.com/office/drawing/2014/main" id="{95A51043-3168-9AA0-9AAF-A0F36B4E6C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3076575"/>
            <a:ext cx="123825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8" name="Rectangle 10">
            <a:extLst>
              <a:ext uri="{FF2B5EF4-FFF2-40B4-BE49-F238E27FC236}">
                <a16:creationId xmlns:a16="http://schemas.microsoft.com/office/drawing/2014/main" id="{CB45447D-EBC3-E748-7FDA-0B306956BA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3282950"/>
            <a:ext cx="123825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19" name="Rectangle 11">
            <a:extLst>
              <a:ext uri="{FF2B5EF4-FFF2-40B4-BE49-F238E27FC236}">
                <a16:creationId xmlns:a16="http://schemas.microsoft.com/office/drawing/2014/main" id="{4FF188CB-D8E5-F634-E6DF-7082CD79F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2263" y="3282950"/>
            <a:ext cx="123825" cy="192088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0" name="Rectangle 12">
            <a:extLst>
              <a:ext uri="{FF2B5EF4-FFF2-40B4-BE49-F238E27FC236}">
                <a16:creationId xmlns:a16="http://schemas.microsoft.com/office/drawing/2014/main" id="{DA0AA199-A84D-7DB6-FD11-C7CF36B85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3282950"/>
            <a:ext cx="123825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1" name="Rectangle 13">
            <a:extLst>
              <a:ext uri="{FF2B5EF4-FFF2-40B4-BE49-F238E27FC236}">
                <a16:creationId xmlns:a16="http://schemas.microsoft.com/office/drawing/2014/main" id="{7601E5D6-2BAD-661A-FFCC-1223DB8798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975" y="3835400"/>
            <a:ext cx="122238" cy="192088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2" name="Rectangle 14">
            <a:extLst>
              <a:ext uri="{FF2B5EF4-FFF2-40B4-BE49-F238E27FC236}">
                <a16:creationId xmlns:a16="http://schemas.microsoft.com/office/drawing/2014/main" id="{A62DD5AE-6158-C24E-90CA-E9F35676A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088" y="3835400"/>
            <a:ext cx="122237" cy="192088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3" name="Rectangle 15">
            <a:extLst>
              <a:ext uri="{FF2B5EF4-FFF2-40B4-BE49-F238E27FC236}">
                <a16:creationId xmlns:a16="http://schemas.microsoft.com/office/drawing/2014/main" id="{7FA89B56-240D-73D7-09C5-5B89D65ECA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3835400"/>
            <a:ext cx="122238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4" name="Rectangle 16">
            <a:extLst>
              <a:ext uri="{FF2B5EF4-FFF2-40B4-BE49-F238E27FC236}">
                <a16:creationId xmlns:a16="http://schemas.microsoft.com/office/drawing/2014/main" id="{3A75F640-459E-8C1C-2987-D6FFE4392B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975" y="4041775"/>
            <a:ext cx="122238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5" name="Rectangle 17">
            <a:extLst>
              <a:ext uri="{FF2B5EF4-FFF2-40B4-BE49-F238E27FC236}">
                <a16:creationId xmlns:a16="http://schemas.microsoft.com/office/drawing/2014/main" id="{A3D82AED-F226-93E4-E902-D1692F382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088" y="4041775"/>
            <a:ext cx="122237" cy="192088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6" name="Rectangle 18">
            <a:extLst>
              <a:ext uri="{FF2B5EF4-FFF2-40B4-BE49-F238E27FC236}">
                <a16:creationId xmlns:a16="http://schemas.microsoft.com/office/drawing/2014/main" id="{84197967-6AB9-83AB-D056-6626E23C1B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4041775"/>
            <a:ext cx="122238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7" name="Rectangle 19">
            <a:extLst>
              <a:ext uri="{FF2B5EF4-FFF2-40B4-BE49-F238E27FC236}">
                <a16:creationId xmlns:a16="http://schemas.microsoft.com/office/drawing/2014/main" id="{581A812A-3647-5F8B-AC19-3FCB06DE63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93975" y="4249738"/>
            <a:ext cx="122238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8" name="Rectangle 20">
            <a:extLst>
              <a:ext uri="{FF2B5EF4-FFF2-40B4-BE49-F238E27FC236}">
                <a16:creationId xmlns:a16="http://schemas.microsoft.com/office/drawing/2014/main" id="{3F909781-56DE-1959-4E48-80C904C947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088" y="4249738"/>
            <a:ext cx="122237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29" name="Rectangle 21">
            <a:extLst>
              <a:ext uri="{FF2B5EF4-FFF2-40B4-BE49-F238E27FC236}">
                <a16:creationId xmlns:a16="http://schemas.microsoft.com/office/drawing/2014/main" id="{0019B98B-99F7-4467-8D29-598BE723A7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70200" y="4249738"/>
            <a:ext cx="122238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0" name="Line 22">
            <a:extLst>
              <a:ext uri="{FF2B5EF4-FFF2-40B4-BE49-F238E27FC236}">
                <a16:creationId xmlns:a16="http://schemas.microsoft.com/office/drawing/2014/main" id="{EEDED71F-1C29-65D6-8337-03C55DDDDF7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17675" y="4938713"/>
            <a:ext cx="51831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1" name="Rectangle 23">
            <a:extLst>
              <a:ext uri="{FF2B5EF4-FFF2-40B4-BE49-F238E27FC236}">
                <a16:creationId xmlns:a16="http://schemas.microsoft.com/office/drawing/2014/main" id="{6F7122A6-146A-BCC2-FEDE-EA2C3F2ADC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5192713"/>
            <a:ext cx="123825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2" name="Rectangle 24">
            <a:extLst>
              <a:ext uri="{FF2B5EF4-FFF2-40B4-BE49-F238E27FC236}">
                <a16:creationId xmlns:a16="http://schemas.microsoft.com/office/drawing/2014/main" id="{656829B4-2D52-4670-26A1-BADD796EA8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313" y="5192713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3" name="Rectangle 25">
            <a:extLst>
              <a:ext uri="{FF2B5EF4-FFF2-40B4-BE49-F238E27FC236}">
                <a16:creationId xmlns:a16="http://schemas.microsoft.com/office/drawing/2014/main" id="{5E62B201-3BC9-5472-70FF-B7EF07A951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425" y="5192713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4" name="Rectangle 26">
            <a:extLst>
              <a:ext uri="{FF2B5EF4-FFF2-40B4-BE49-F238E27FC236}">
                <a16:creationId xmlns:a16="http://schemas.microsoft.com/office/drawing/2014/main" id="{5E691A86-00AC-FC62-A1AD-CEF9D5EE9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5399088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5" name="Rectangle 27">
            <a:extLst>
              <a:ext uri="{FF2B5EF4-FFF2-40B4-BE49-F238E27FC236}">
                <a16:creationId xmlns:a16="http://schemas.microsoft.com/office/drawing/2014/main" id="{DC48D00C-1BB2-EA5F-6CE8-1741C0FA4C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313" y="5399088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6" name="Rectangle 28">
            <a:extLst>
              <a:ext uri="{FF2B5EF4-FFF2-40B4-BE49-F238E27FC236}">
                <a16:creationId xmlns:a16="http://schemas.microsoft.com/office/drawing/2014/main" id="{050EE616-EC9E-31B6-B885-839838365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425" y="5399088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7" name="Rectangle 29">
            <a:extLst>
              <a:ext uri="{FF2B5EF4-FFF2-40B4-BE49-F238E27FC236}">
                <a16:creationId xmlns:a16="http://schemas.microsoft.com/office/drawing/2014/main" id="{30CD63F0-3BBC-0038-5780-65E329BD5F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16200" y="5605463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8" name="Rectangle 30">
            <a:extLst>
              <a:ext uri="{FF2B5EF4-FFF2-40B4-BE49-F238E27FC236}">
                <a16:creationId xmlns:a16="http://schemas.microsoft.com/office/drawing/2014/main" id="{B7C74E15-EB7D-B5CA-A047-C23A4F26FE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4313" y="5605463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39" name="Rectangle 31">
            <a:extLst>
              <a:ext uri="{FF2B5EF4-FFF2-40B4-BE49-F238E27FC236}">
                <a16:creationId xmlns:a16="http://schemas.microsoft.com/office/drawing/2014/main" id="{2A974FAC-219D-F8F1-2A94-3AB210673C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92425" y="5605463"/>
            <a:ext cx="123825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0" name="Rectangle 32">
            <a:extLst>
              <a:ext uri="{FF2B5EF4-FFF2-40B4-BE49-F238E27FC236}">
                <a16:creationId xmlns:a16="http://schemas.microsoft.com/office/drawing/2014/main" id="{DB10FF08-50A5-8A0D-D87F-D263A83851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600" y="3789363"/>
            <a:ext cx="122238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1" name="Rectangle 33">
            <a:extLst>
              <a:ext uri="{FF2B5EF4-FFF2-40B4-BE49-F238E27FC236}">
                <a16:creationId xmlns:a16="http://schemas.microsoft.com/office/drawing/2014/main" id="{6B03862D-4CFA-0FD5-845C-107DDEA16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713" y="3789363"/>
            <a:ext cx="122237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2" name="Rectangle 34">
            <a:extLst>
              <a:ext uri="{FF2B5EF4-FFF2-40B4-BE49-F238E27FC236}">
                <a16:creationId xmlns:a16="http://schemas.microsoft.com/office/drawing/2014/main" id="{6CEE533F-09FA-93DF-582F-695952DE9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3789363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3" name="Rectangle 35">
            <a:extLst>
              <a:ext uri="{FF2B5EF4-FFF2-40B4-BE49-F238E27FC236}">
                <a16:creationId xmlns:a16="http://schemas.microsoft.com/office/drawing/2014/main" id="{62728CCA-5149-8AC6-01B8-C42024AA90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600" y="3995738"/>
            <a:ext cx="122238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4" name="Rectangle 36">
            <a:extLst>
              <a:ext uri="{FF2B5EF4-FFF2-40B4-BE49-F238E27FC236}">
                <a16:creationId xmlns:a16="http://schemas.microsoft.com/office/drawing/2014/main" id="{5A9D3870-34CA-E996-FAE5-6FF6C36DD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713" y="3995738"/>
            <a:ext cx="122237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5" name="Rectangle 37">
            <a:extLst>
              <a:ext uri="{FF2B5EF4-FFF2-40B4-BE49-F238E27FC236}">
                <a16:creationId xmlns:a16="http://schemas.microsoft.com/office/drawing/2014/main" id="{489CB82C-109F-0930-BBDC-30E2D9901C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3995738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6" name="Rectangle 38">
            <a:extLst>
              <a:ext uri="{FF2B5EF4-FFF2-40B4-BE49-F238E27FC236}">
                <a16:creationId xmlns:a16="http://schemas.microsoft.com/office/drawing/2014/main" id="{7D53320E-7ED4-63DE-C37F-97B47FEA5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600" y="4203700"/>
            <a:ext cx="122238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7" name="Rectangle 39">
            <a:extLst>
              <a:ext uri="{FF2B5EF4-FFF2-40B4-BE49-F238E27FC236}">
                <a16:creationId xmlns:a16="http://schemas.microsoft.com/office/drawing/2014/main" id="{10402747-BA55-D9CE-5C5D-86C4F7DF2B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6713" y="4203700"/>
            <a:ext cx="122237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8" name="Rectangle 40">
            <a:extLst>
              <a:ext uri="{FF2B5EF4-FFF2-40B4-BE49-F238E27FC236}">
                <a16:creationId xmlns:a16="http://schemas.microsoft.com/office/drawing/2014/main" id="{33A2A0D6-A5A7-D40A-33C3-D5AA2B585B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3238" y="4203700"/>
            <a:ext cx="123825" cy="19208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49" name="Rectangle 41">
            <a:extLst>
              <a:ext uri="{FF2B5EF4-FFF2-40B4-BE49-F238E27FC236}">
                <a16:creationId xmlns:a16="http://schemas.microsoft.com/office/drawing/2014/main" id="{E17009CA-89EA-53BE-D1B5-4FCD407C22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5192713"/>
            <a:ext cx="122237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0" name="Rectangle 42">
            <a:extLst>
              <a:ext uri="{FF2B5EF4-FFF2-40B4-BE49-F238E27FC236}">
                <a16:creationId xmlns:a16="http://schemas.microsoft.com/office/drawing/2014/main" id="{DD0FE48C-6B35-875F-88A0-5808244F2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0" y="5192713"/>
            <a:ext cx="122238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1" name="Rectangle 43">
            <a:extLst>
              <a:ext uri="{FF2B5EF4-FFF2-40B4-BE49-F238E27FC236}">
                <a16:creationId xmlns:a16="http://schemas.microsoft.com/office/drawing/2014/main" id="{631E6C6E-F754-1C12-10A4-A353A464D4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5192713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2" name="Rectangle 44">
            <a:extLst>
              <a:ext uri="{FF2B5EF4-FFF2-40B4-BE49-F238E27FC236}">
                <a16:creationId xmlns:a16="http://schemas.microsoft.com/office/drawing/2014/main" id="{61039B1C-A1BB-ABA8-BFA0-9A679D8F6F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5399088"/>
            <a:ext cx="122237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3" name="Rectangle 45">
            <a:extLst>
              <a:ext uri="{FF2B5EF4-FFF2-40B4-BE49-F238E27FC236}">
                <a16:creationId xmlns:a16="http://schemas.microsoft.com/office/drawing/2014/main" id="{10421297-F7AE-490D-4E4A-2F5EB10039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0" y="5399088"/>
            <a:ext cx="122238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4" name="Rectangle 46">
            <a:extLst>
              <a:ext uri="{FF2B5EF4-FFF2-40B4-BE49-F238E27FC236}">
                <a16:creationId xmlns:a16="http://schemas.microsoft.com/office/drawing/2014/main" id="{5BB23467-7D9C-F0D0-E1F7-19912BD7F9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5399088"/>
            <a:ext cx="123825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5" name="Rectangle 47">
            <a:extLst>
              <a:ext uri="{FF2B5EF4-FFF2-40B4-BE49-F238E27FC236}">
                <a16:creationId xmlns:a16="http://schemas.microsoft.com/office/drawing/2014/main" id="{651787F5-E132-6A0C-68DD-8253E36FE5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54638" y="5605463"/>
            <a:ext cx="122237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6" name="Rectangle 48">
            <a:extLst>
              <a:ext uri="{FF2B5EF4-FFF2-40B4-BE49-F238E27FC236}">
                <a16:creationId xmlns:a16="http://schemas.microsoft.com/office/drawing/2014/main" id="{25174F75-E795-3DC0-F4E5-FB7107F3AE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0" y="5605463"/>
            <a:ext cx="122238" cy="19208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7" name="Rectangle 49">
            <a:extLst>
              <a:ext uri="{FF2B5EF4-FFF2-40B4-BE49-F238E27FC236}">
                <a16:creationId xmlns:a16="http://schemas.microsoft.com/office/drawing/2014/main" id="{E3AFB9C0-3E7B-8C6B-7D1C-40AC6BDCD5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9275" y="5605463"/>
            <a:ext cx="123825" cy="192087"/>
          </a:xfrm>
          <a:prstGeom prst="rect">
            <a:avLst/>
          </a:prstGeom>
          <a:solidFill>
            <a:srgbClr val="000000"/>
          </a:solidFill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8" name="Arc 50">
            <a:extLst>
              <a:ext uri="{FF2B5EF4-FFF2-40B4-BE49-F238E27FC236}">
                <a16:creationId xmlns:a16="http://schemas.microsoft.com/office/drawing/2014/main" id="{D0623796-73E9-6CC1-598B-065D8E47D06B}"/>
              </a:ext>
            </a:extLst>
          </p:cNvPr>
          <p:cNvSpPr>
            <a:spLocks/>
          </p:cNvSpPr>
          <p:nvPr/>
        </p:nvSpPr>
        <p:spPr bwMode="auto">
          <a:xfrm>
            <a:off x="2998788" y="4518025"/>
            <a:ext cx="244475" cy="288925"/>
          </a:xfrm>
          <a:custGeom>
            <a:avLst/>
            <a:gdLst>
              <a:gd name="G0" fmla="+- 18097 0 0"/>
              <a:gd name="G1" fmla="+- 21331 0 0"/>
              <a:gd name="G2" fmla="+- 21600 0 0"/>
              <a:gd name="T0" fmla="*/ 0 w 18097"/>
              <a:gd name="T1" fmla="*/ 9539 h 21331"/>
              <a:gd name="T2" fmla="*/ 14698 w 18097"/>
              <a:gd name="T3" fmla="*/ 0 h 21331"/>
              <a:gd name="T4" fmla="*/ 18097 w 18097"/>
              <a:gd name="T5" fmla="*/ 21331 h 21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097" h="21331" fill="none" extrusionOk="0">
                <a:moveTo>
                  <a:pt x="-1" y="9538"/>
                </a:moveTo>
                <a:cubicBezTo>
                  <a:pt x="3331" y="4425"/>
                  <a:pt x="8671" y="960"/>
                  <a:pt x="14698" y="0"/>
                </a:cubicBezTo>
              </a:path>
              <a:path w="18097" h="21331" stroke="0" extrusionOk="0">
                <a:moveTo>
                  <a:pt x="-1" y="9538"/>
                </a:moveTo>
                <a:cubicBezTo>
                  <a:pt x="3331" y="4425"/>
                  <a:pt x="8671" y="960"/>
                  <a:pt x="14698" y="0"/>
                </a:cubicBezTo>
                <a:lnTo>
                  <a:pt x="18097" y="2133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0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59" name="Line 51">
            <a:extLst>
              <a:ext uri="{FF2B5EF4-FFF2-40B4-BE49-F238E27FC236}">
                <a16:creationId xmlns:a16="http://schemas.microsoft.com/office/drawing/2014/main" id="{A2B6FD41-F5DA-9B40-4786-CF5291A5CB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524125" y="3675063"/>
            <a:ext cx="665163" cy="10302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0" name="Arc 52">
            <a:extLst>
              <a:ext uri="{FF2B5EF4-FFF2-40B4-BE49-F238E27FC236}">
                <a16:creationId xmlns:a16="http://schemas.microsoft.com/office/drawing/2014/main" id="{7482838F-01B8-37E8-AEBD-7C23FAC2885A}"/>
              </a:ext>
            </a:extLst>
          </p:cNvPr>
          <p:cNvSpPr>
            <a:spLocks/>
          </p:cNvSpPr>
          <p:nvPr/>
        </p:nvSpPr>
        <p:spPr bwMode="auto">
          <a:xfrm>
            <a:off x="5378450" y="4537075"/>
            <a:ext cx="234950" cy="293688"/>
          </a:xfrm>
          <a:custGeom>
            <a:avLst/>
            <a:gdLst>
              <a:gd name="G0" fmla="+- 8738 0 0"/>
              <a:gd name="G1" fmla="+- 21600 0 0"/>
              <a:gd name="G2" fmla="+- 21600 0 0"/>
              <a:gd name="T0" fmla="*/ 0 w 17379"/>
              <a:gd name="T1" fmla="*/ 1847 h 21600"/>
              <a:gd name="T2" fmla="*/ 17379 w 17379"/>
              <a:gd name="T3" fmla="*/ 1804 h 21600"/>
              <a:gd name="T4" fmla="*/ 8738 w 17379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379" h="21600" fill="none" extrusionOk="0">
                <a:moveTo>
                  <a:pt x="-1" y="1846"/>
                </a:moveTo>
                <a:cubicBezTo>
                  <a:pt x="2752" y="628"/>
                  <a:pt x="5728" y="0"/>
                  <a:pt x="8738" y="0"/>
                </a:cubicBezTo>
                <a:cubicBezTo>
                  <a:pt x="11711" y="0"/>
                  <a:pt x="14653" y="614"/>
                  <a:pt x="17379" y="1803"/>
                </a:cubicBezTo>
              </a:path>
              <a:path w="17379" h="21600" stroke="0" extrusionOk="0">
                <a:moveTo>
                  <a:pt x="-1" y="1846"/>
                </a:moveTo>
                <a:cubicBezTo>
                  <a:pt x="2752" y="628"/>
                  <a:pt x="5728" y="0"/>
                  <a:pt x="8738" y="0"/>
                </a:cubicBezTo>
                <a:cubicBezTo>
                  <a:pt x="11711" y="0"/>
                  <a:pt x="14653" y="614"/>
                  <a:pt x="17379" y="1803"/>
                </a:cubicBezTo>
                <a:lnTo>
                  <a:pt x="8738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1" name="Line 53">
            <a:extLst>
              <a:ext uri="{FF2B5EF4-FFF2-40B4-BE49-F238E27FC236}">
                <a16:creationId xmlns:a16="http://schemas.microsoft.com/office/drawing/2014/main" id="{C7D61E37-B9EA-87BA-6B15-366BA95A0F2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14975" y="3675063"/>
            <a:ext cx="0" cy="1017587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2" name="Rectangle 54">
            <a:extLst>
              <a:ext uri="{FF2B5EF4-FFF2-40B4-BE49-F238E27FC236}">
                <a16:creationId xmlns:a16="http://schemas.microsoft.com/office/drawing/2014/main" id="{160935E1-3054-E131-A676-57211A6779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9538" y="6013450"/>
            <a:ext cx="5873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time</a:t>
            </a:r>
          </a:p>
        </p:txBody>
      </p:sp>
      <p:sp>
        <p:nvSpPr>
          <p:cNvPr id="17463" name="Rectangle 55">
            <a:extLst>
              <a:ext uri="{FF2B5EF4-FFF2-40B4-BE49-F238E27FC236}">
                <a16:creationId xmlns:a16="http://schemas.microsoft.com/office/drawing/2014/main" id="{EE7E7CC5-D2AB-D85A-0098-A829E8E6D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47900" y="2252663"/>
            <a:ext cx="1214438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Saul's view</a:t>
            </a:r>
          </a:p>
        </p:txBody>
      </p:sp>
      <p:sp>
        <p:nvSpPr>
          <p:cNvPr id="17464" name="Arc 56">
            <a:extLst>
              <a:ext uri="{FF2B5EF4-FFF2-40B4-BE49-F238E27FC236}">
                <a16:creationId xmlns:a16="http://schemas.microsoft.com/office/drawing/2014/main" id="{5D406488-F24A-9689-1613-813C7D279FF8}"/>
              </a:ext>
            </a:extLst>
          </p:cNvPr>
          <p:cNvSpPr>
            <a:spLocks/>
          </p:cNvSpPr>
          <p:nvPr/>
        </p:nvSpPr>
        <p:spPr bwMode="auto">
          <a:xfrm>
            <a:off x="4138613" y="5802313"/>
            <a:ext cx="182562" cy="223837"/>
          </a:xfrm>
          <a:custGeom>
            <a:avLst/>
            <a:gdLst>
              <a:gd name="G0" fmla="+- 8858 0 0"/>
              <a:gd name="G1" fmla="+- 21600 0 0"/>
              <a:gd name="G2" fmla="+- 21600 0 0"/>
              <a:gd name="T0" fmla="*/ 0 w 17588"/>
              <a:gd name="T1" fmla="*/ 1900 h 21600"/>
              <a:gd name="T2" fmla="*/ 17588 w 17588"/>
              <a:gd name="T3" fmla="*/ 1843 h 21600"/>
              <a:gd name="T4" fmla="*/ 8858 w 17588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588" h="21600" fill="none" extrusionOk="0">
                <a:moveTo>
                  <a:pt x="-1" y="1899"/>
                </a:moveTo>
                <a:cubicBezTo>
                  <a:pt x="2785" y="647"/>
                  <a:pt x="5804" y="0"/>
                  <a:pt x="8858" y="0"/>
                </a:cubicBezTo>
                <a:cubicBezTo>
                  <a:pt x="11864" y="0"/>
                  <a:pt x="14838" y="627"/>
                  <a:pt x="17588" y="1842"/>
                </a:cubicBezTo>
              </a:path>
              <a:path w="17588" h="21600" stroke="0" extrusionOk="0">
                <a:moveTo>
                  <a:pt x="-1" y="1899"/>
                </a:moveTo>
                <a:cubicBezTo>
                  <a:pt x="2785" y="647"/>
                  <a:pt x="5804" y="0"/>
                  <a:pt x="8858" y="0"/>
                </a:cubicBezTo>
                <a:cubicBezTo>
                  <a:pt x="11864" y="0"/>
                  <a:pt x="14838" y="627"/>
                  <a:pt x="17588" y="1842"/>
                </a:cubicBezTo>
                <a:lnTo>
                  <a:pt x="8858" y="216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rnd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5" name="Line 57">
            <a:extLst>
              <a:ext uri="{FF2B5EF4-FFF2-40B4-BE49-F238E27FC236}">
                <a16:creationId xmlns:a16="http://schemas.microsoft.com/office/drawing/2014/main" id="{647BE08F-00BD-50A7-3F58-5D2FBA798BFC}"/>
              </a:ext>
            </a:extLst>
          </p:cNvPr>
          <p:cNvSpPr>
            <a:spLocks noChangeShapeType="1"/>
          </p:cNvSpPr>
          <p:nvPr/>
        </p:nvSpPr>
        <p:spPr bwMode="auto">
          <a:xfrm>
            <a:off x="4248150" y="3582988"/>
            <a:ext cx="0" cy="232886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6" name="Line 58">
            <a:extLst>
              <a:ext uri="{FF2B5EF4-FFF2-40B4-BE49-F238E27FC236}">
                <a16:creationId xmlns:a16="http://schemas.microsoft.com/office/drawing/2014/main" id="{5A6DDAD7-1995-FE2F-B7DF-141EF98640DB}"/>
              </a:ext>
            </a:extLst>
          </p:cNvPr>
          <p:cNvSpPr>
            <a:spLocks noChangeShapeType="1"/>
          </p:cNvSpPr>
          <p:nvPr/>
        </p:nvSpPr>
        <p:spPr bwMode="auto">
          <a:xfrm>
            <a:off x="1671638" y="3582988"/>
            <a:ext cx="51831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7" name="Line 59">
            <a:extLst>
              <a:ext uri="{FF2B5EF4-FFF2-40B4-BE49-F238E27FC236}">
                <a16:creationId xmlns:a16="http://schemas.microsoft.com/office/drawing/2014/main" id="{A8D6218B-D0DA-66CF-34C4-53D8845728A9}"/>
              </a:ext>
            </a:extLst>
          </p:cNvPr>
          <p:cNvSpPr>
            <a:spLocks noChangeShapeType="1"/>
          </p:cNvSpPr>
          <p:nvPr/>
        </p:nvSpPr>
        <p:spPr bwMode="auto">
          <a:xfrm>
            <a:off x="4270375" y="2317750"/>
            <a:ext cx="0" cy="3984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68" name="Rectangle 60">
            <a:extLst>
              <a:ext uri="{FF2B5EF4-FFF2-40B4-BE49-F238E27FC236}">
                <a16:creationId xmlns:a16="http://schemas.microsoft.com/office/drawing/2014/main" id="{DBBF98D2-C2AD-C6E3-B966-6326602B56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3638" y="2243138"/>
            <a:ext cx="1290637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Dave's view</a:t>
            </a:r>
          </a:p>
        </p:txBody>
      </p:sp>
      <p:sp>
        <p:nvSpPr>
          <p:cNvPr id="17469" name="Rectangle 61">
            <a:extLst>
              <a:ext uri="{FF2B5EF4-FFF2-40B4-BE49-F238E27FC236}">
                <a16:creationId xmlns:a16="http://schemas.microsoft.com/office/drawing/2014/main" id="{9E072098-6E74-ED9D-0E8F-ACE5AA7DF0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7700" y="1739900"/>
            <a:ext cx="63500" cy="508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70" name="Rectangle 62">
            <a:extLst>
              <a:ext uri="{FF2B5EF4-FFF2-40B4-BE49-F238E27FC236}">
                <a16:creationId xmlns:a16="http://schemas.microsoft.com/office/drawing/2014/main" id="{215B38FC-C241-DACB-6A11-C3A97D5091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3050" y="1123950"/>
            <a:ext cx="889000" cy="901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17471" name="Picture 63">
            <a:extLst>
              <a:ext uri="{FF2B5EF4-FFF2-40B4-BE49-F238E27FC236}">
                <a16:creationId xmlns:a16="http://schemas.microsoft.com/office/drawing/2014/main" id="{443962AE-8D53-8256-724C-2A8424F673E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2100" y="1308100"/>
            <a:ext cx="889000" cy="63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72" name="Arc 64">
            <a:extLst>
              <a:ext uri="{FF2B5EF4-FFF2-40B4-BE49-F238E27FC236}">
                <a16:creationId xmlns:a16="http://schemas.microsoft.com/office/drawing/2014/main" id="{FA848BF1-46FE-FFF2-3FAF-ADD7A3252C6E}"/>
              </a:ext>
            </a:extLst>
          </p:cNvPr>
          <p:cNvSpPr>
            <a:spLocks/>
          </p:cNvSpPr>
          <p:nvPr/>
        </p:nvSpPr>
        <p:spPr bwMode="auto">
          <a:xfrm>
            <a:off x="4268788" y="1766888"/>
            <a:ext cx="190500" cy="419100"/>
          </a:xfrm>
          <a:custGeom>
            <a:avLst/>
            <a:gdLst>
              <a:gd name="G0" fmla="+- 21600 0 0"/>
              <a:gd name="G1" fmla="+- 21599 0 0"/>
              <a:gd name="G2" fmla="+- 21600 0 0"/>
              <a:gd name="T0" fmla="*/ 0 w 21600"/>
              <a:gd name="T1" fmla="*/ 21599 h 21599"/>
              <a:gd name="T2" fmla="*/ 21420 w 21600"/>
              <a:gd name="T3" fmla="*/ 0 h 21599"/>
              <a:gd name="T4" fmla="*/ 21600 w 21600"/>
              <a:gd name="T5" fmla="*/ 21599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599" fill="none" extrusionOk="0">
                <a:moveTo>
                  <a:pt x="0" y="21598"/>
                </a:moveTo>
                <a:cubicBezTo>
                  <a:pt x="0" y="9739"/>
                  <a:pt x="9561" y="98"/>
                  <a:pt x="21419" y="-1"/>
                </a:cubicBezTo>
              </a:path>
              <a:path w="21600" h="21599" stroke="0" extrusionOk="0">
                <a:moveTo>
                  <a:pt x="0" y="21598"/>
                </a:moveTo>
                <a:cubicBezTo>
                  <a:pt x="0" y="9739"/>
                  <a:pt x="9561" y="98"/>
                  <a:pt x="21419" y="-1"/>
                </a:cubicBezTo>
                <a:lnTo>
                  <a:pt x="21600" y="21599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73" name="Rectangle 65">
            <a:extLst>
              <a:ext uri="{FF2B5EF4-FFF2-40B4-BE49-F238E27FC236}">
                <a16:creationId xmlns:a16="http://schemas.microsoft.com/office/drawing/2014/main" id="{EFD4CE0A-17DB-C642-E378-FCE01E6A3F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67063" y="4556125"/>
            <a:ext cx="6889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/>
              <a:t>draw</a:t>
            </a:r>
          </a:p>
        </p:txBody>
      </p:sp>
      <p:sp>
        <p:nvSpPr>
          <p:cNvPr id="17474" name="Rectangle 66">
            <a:extLst>
              <a:ext uri="{FF2B5EF4-FFF2-40B4-BE49-F238E27FC236}">
                <a16:creationId xmlns:a16="http://schemas.microsoft.com/office/drawing/2014/main" id="{3AD8259E-3D04-3506-A003-DF033F40E0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0363" y="4556125"/>
            <a:ext cx="8413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 i="1"/>
              <a:t>erase</a:t>
            </a:r>
          </a:p>
        </p:txBody>
      </p:sp>
      <p:sp>
        <p:nvSpPr>
          <p:cNvPr id="17475" name="Line 67">
            <a:extLst>
              <a:ext uri="{FF2B5EF4-FFF2-40B4-BE49-F238E27FC236}">
                <a16:creationId xmlns:a16="http://schemas.microsoft.com/office/drawing/2014/main" id="{4A6512C9-4E8E-F449-A316-3E5184819BD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29050" y="4794250"/>
            <a:ext cx="622300" cy="406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17476" name="Line 68">
            <a:extLst>
              <a:ext uri="{FF2B5EF4-FFF2-40B4-BE49-F238E27FC236}">
                <a16:creationId xmlns:a16="http://schemas.microsoft.com/office/drawing/2014/main" id="{83710B10-8A2E-BD5F-D25C-C8F89CE66F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2250" y="4794250"/>
            <a:ext cx="596900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B724E9D-A0F5-1EE5-AE0A-DB2729DF5C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No Concurrency Control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4075231B-1204-BD5E-FF52-21C27D089C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People mediate their own actions when sharing work</a:t>
            </a:r>
          </a:p>
          <a:p>
            <a:pPr lvl="1"/>
            <a:r>
              <a:rPr lang="en-US" altLang="LID4096"/>
              <a:t>social protocol</a:t>
            </a:r>
          </a:p>
          <a:p>
            <a:pPr lvl="1"/>
            <a:r>
              <a:rPr lang="en-US" altLang="LID4096"/>
              <a:t>speech</a:t>
            </a:r>
          </a:p>
          <a:p>
            <a:pPr lvl="1"/>
            <a:r>
              <a:rPr lang="en-US" altLang="LID4096"/>
              <a:t>awareness </a:t>
            </a:r>
          </a:p>
          <a:p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r>
              <a:rPr lang="en-US" altLang="LID4096"/>
              <a:t>Conflicts can happen, but rare</a:t>
            </a:r>
          </a:p>
          <a:p>
            <a:pPr lvl="1"/>
            <a:r>
              <a:rPr lang="en-US" altLang="LID4096"/>
              <a:t>accidental interference</a:t>
            </a:r>
          </a:p>
          <a:p>
            <a:pPr lvl="1"/>
            <a:r>
              <a:rPr lang="en-US" altLang="LID4096"/>
              <a:t>side effects of actions</a:t>
            </a:r>
          </a:p>
          <a:p>
            <a:pPr lvl="1"/>
            <a:r>
              <a:rPr lang="en-US" altLang="LID4096"/>
              <a:t>intentional changing of control</a:t>
            </a:r>
          </a:p>
          <a:p>
            <a:endParaRPr lang="en-US" altLang="LID4096" b="0"/>
          </a:p>
        </p:txBody>
      </p:sp>
      <p:grpSp>
        <p:nvGrpSpPr>
          <p:cNvPr id="19486" name="Group 30">
            <a:extLst>
              <a:ext uri="{FF2B5EF4-FFF2-40B4-BE49-F238E27FC236}">
                <a16:creationId xmlns:a16="http://schemas.microsoft.com/office/drawing/2014/main" id="{C0395467-B7B4-5FC4-7971-E848732E053A}"/>
              </a:ext>
            </a:extLst>
          </p:cNvPr>
          <p:cNvGrpSpPr>
            <a:grpSpLocks/>
          </p:cNvGrpSpPr>
          <p:nvPr/>
        </p:nvGrpSpPr>
        <p:grpSpPr bwMode="auto">
          <a:xfrm>
            <a:off x="3598863" y="1371600"/>
            <a:ext cx="5468937" cy="4432300"/>
            <a:chOff x="2267" y="864"/>
            <a:chExt cx="3445" cy="2792"/>
          </a:xfrm>
        </p:grpSpPr>
        <p:sp>
          <p:nvSpPr>
            <p:cNvPr id="19460" name="Arc 4">
              <a:extLst>
                <a:ext uri="{FF2B5EF4-FFF2-40B4-BE49-F238E27FC236}">
                  <a16:creationId xmlns:a16="http://schemas.microsoft.com/office/drawing/2014/main" id="{AEA61815-D267-4A98-E17B-73460730A2D1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8" y="2672"/>
              <a:ext cx="272" cy="528"/>
            </a:xfrm>
            <a:custGeom>
              <a:avLst/>
              <a:gdLst>
                <a:gd name="G0" fmla="+- 0 0 0"/>
                <a:gd name="G1" fmla="+- 0 0 0"/>
                <a:gd name="G2" fmla="+- 21600 0 0"/>
                <a:gd name="T0" fmla="*/ 21600 w 21600"/>
                <a:gd name="T1" fmla="*/ 0 h 21600"/>
                <a:gd name="T2" fmla="*/ 0 w 21600"/>
                <a:gd name="T3" fmla="*/ 21600 h 21600"/>
                <a:gd name="T4" fmla="*/ 0 w 21600"/>
                <a:gd name="T5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</a:path>
                <a:path w="21600" h="21600" stroke="0" extrusionOk="0">
                  <a:moveTo>
                    <a:pt x="21600" y="0"/>
                  </a:moveTo>
                  <a:cubicBezTo>
                    <a:pt x="21600" y="11929"/>
                    <a:pt x="11929" y="21599"/>
                    <a:pt x="0" y="21599"/>
                  </a:cubicBezTo>
                  <a:lnTo>
                    <a:pt x="0" y="0"/>
                  </a:lnTo>
                  <a:close/>
                </a:path>
              </a:pathLst>
            </a:custGeom>
            <a:noFill/>
            <a:ln w="25400" cap="rnd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19478" name="Group 22">
              <a:extLst>
                <a:ext uri="{FF2B5EF4-FFF2-40B4-BE49-F238E27FC236}">
                  <a16:creationId xmlns:a16="http://schemas.microsoft.com/office/drawing/2014/main" id="{303E13AE-0B09-C5BA-DF46-EC6260DE82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128" y="864"/>
              <a:ext cx="1824" cy="1800"/>
              <a:chOff x="3128" y="864"/>
              <a:chExt cx="1824" cy="1800"/>
            </a:xfrm>
          </p:grpSpPr>
          <p:pic>
            <p:nvPicPr>
              <p:cNvPr id="19461" name="Picture 5">
                <a:extLst>
                  <a:ext uri="{FF2B5EF4-FFF2-40B4-BE49-F238E27FC236}">
                    <a16:creationId xmlns:a16="http://schemas.microsoft.com/office/drawing/2014/main" id="{BC608F9E-18DA-6BF9-C103-ACD0A18B9A35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28" y="864"/>
                <a:ext cx="1824" cy="18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462" name="Oval 6">
                <a:extLst>
                  <a:ext uri="{FF2B5EF4-FFF2-40B4-BE49-F238E27FC236}">
                    <a16:creationId xmlns:a16="http://schemas.microsoft.com/office/drawing/2014/main" id="{6981CAFC-1417-265F-F074-64535ADC39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85" y="1570"/>
                <a:ext cx="523" cy="448"/>
              </a:xfrm>
              <a:prstGeom prst="ellipse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63" name="Rectangle 7">
                <a:extLst>
                  <a:ext uri="{FF2B5EF4-FFF2-40B4-BE49-F238E27FC236}">
                    <a16:creationId xmlns:a16="http://schemas.microsoft.com/office/drawing/2014/main" id="{5CDE4958-0567-BE2C-85A1-8E66C6848E4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3" y="1172"/>
                <a:ext cx="440" cy="364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pic>
            <p:nvPicPr>
              <p:cNvPr id="19464" name="Picture 8">
                <a:extLst>
                  <a:ext uri="{FF2B5EF4-FFF2-40B4-BE49-F238E27FC236}">
                    <a16:creationId xmlns:a16="http://schemas.microsoft.com/office/drawing/2014/main" id="{9EDC7C11-1D87-7B55-425B-59FED0777D78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400" y="1709"/>
                <a:ext cx="743" cy="7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1270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grpSp>
            <p:nvGrpSpPr>
              <p:cNvPr id="19468" name="Group 12">
                <a:extLst>
                  <a:ext uri="{FF2B5EF4-FFF2-40B4-BE49-F238E27FC236}">
                    <a16:creationId xmlns:a16="http://schemas.microsoft.com/office/drawing/2014/main" id="{100BE4AE-6DAB-6D4E-0173-5751C9D987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28" y="1342"/>
                <a:ext cx="565" cy="480"/>
                <a:chOff x="3428" y="1342"/>
                <a:chExt cx="565" cy="480"/>
              </a:xfrm>
            </p:grpSpPr>
            <p:sp>
              <p:nvSpPr>
                <p:cNvPr id="19465" name="Line 9">
                  <a:extLst>
                    <a:ext uri="{FF2B5EF4-FFF2-40B4-BE49-F238E27FC236}">
                      <a16:creationId xmlns:a16="http://schemas.microsoft.com/office/drawing/2014/main" id="{105DE87E-B40B-BABA-4577-F79E9D9B0EF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443" y="1342"/>
                  <a:ext cx="550" cy="480"/>
                </a:xfrm>
                <a:prstGeom prst="line">
                  <a:avLst/>
                </a:prstGeom>
                <a:noFill/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66" name="Oval 10">
                  <a:extLst>
                    <a:ext uri="{FF2B5EF4-FFF2-40B4-BE49-F238E27FC236}">
                      <a16:creationId xmlns:a16="http://schemas.microsoft.com/office/drawing/2014/main" id="{26A61246-0383-0439-7D0A-96FE6745BF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946" y="1342"/>
                  <a:ext cx="28" cy="2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19467" name="Oval 11">
                  <a:extLst>
                    <a:ext uri="{FF2B5EF4-FFF2-40B4-BE49-F238E27FC236}">
                      <a16:creationId xmlns:a16="http://schemas.microsoft.com/office/drawing/2014/main" id="{9B6E72C7-D613-B624-571E-20A83AF1C9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8" y="1798"/>
                  <a:ext cx="27" cy="24"/>
                </a:xfrm>
                <a:prstGeom prst="ellipse">
                  <a:avLst/>
                </a:prstGeom>
                <a:solidFill>
                  <a:srgbClr val="000000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19469" name="Arc 13">
                <a:extLst>
                  <a:ext uri="{FF2B5EF4-FFF2-40B4-BE49-F238E27FC236}">
                    <a16:creationId xmlns:a16="http://schemas.microsoft.com/office/drawing/2014/main" id="{DC4A6C7C-BC50-191C-7464-150B0228AE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2" y="2214"/>
                <a:ext cx="140" cy="121"/>
              </a:xfrm>
              <a:custGeom>
                <a:avLst/>
                <a:gdLst>
                  <a:gd name="G0" fmla="+- 0 0 0"/>
                  <a:gd name="G1" fmla="+- 0 0 0"/>
                  <a:gd name="G2" fmla="+- 21600 0 0"/>
                  <a:gd name="T0" fmla="*/ 20570 w 20570"/>
                  <a:gd name="T1" fmla="*/ 6590 h 19759"/>
                  <a:gd name="T2" fmla="*/ 8727 w 20570"/>
                  <a:gd name="T3" fmla="*/ 19759 h 19759"/>
                  <a:gd name="T4" fmla="*/ 0 w 20570"/>
                  <a:gd name="T5" fmla="*/ 0 h 197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70" h="19759" fill="none" extrusionOk="0">
                    <a:moveTo>
                      <a:pt x="20570" y="6590"/>
                    </a:moveTo>
                    <a:cubicBezTo>
                      <a:pt x="18686" y="12470"/>
                      <a:pt x="14375" y="17263"/>
                      <a:pt x="8726" y="19758"/>
                    </a:cubicBezTo>
                  </a:path>
                  <a:path w="20570" h="19759" stroke="0" extrusionOk="0">
                    <a:moveTo>
                      <a:pt x="20570" y="6590"/>
                    </a:moveTo>
                    <a:cubicBezTo>
                      <a:pt x="18686" y="12470"/>
                      <a:pt x="14375" y="17263"/>
                      <a:pt x="8726" y="19758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0" name="Line 14">
                <a:extLst>
                  <a:ext uri="{FF2B5EF4-FFF2-40B4-BE49-F238E27FC236}">
                    <a16:creationId xmlns:a16="http://schemas.microsoft.com/office/drawing/2014/main" id="{4752A531-EB5A-C9B7-C385-FFFC48FF39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82" y="2309"/>
                <a:ext cx="110" cy="74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19471" name="Rectangle 15">
                <a:extLst>
                  <a:ext uri="{FF2B5EF4-FFF2-40B4-BE49-F238E27FC236}">
                    <a16:creationId xmlns:a16="http://schemas.microsoft.com/office/drawing/2014/main" id="{48347880-A743-AF0F-2B18-6AF80C73676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82" y="2337"/>
                <a:ext cx="297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judy</a:t>
                </a:r>
              </a:p>
            </p:txBody>
          </p:sp>
          <p:grpSp>
            <p:nvGrpSpPr>
              <p:cNvPr id="19477" name="Group 21">
                <a:extLst>
                  <a:ext uri="{FF2B5EF4-FFF2-40B4-BE49-F238E27FC236}">
                    <a16:creationId xmlns:a16="http://schemas.microsoft.com/office/drawing/2014/main" id="{F3A21B1A-C308-0D87-EABB-73FAB0C34E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63" y="1087"/>
                <a:ext cx="487" cy="237"/>
                <a:chOff x="3463" y="1087"/>
                <a:chExt cx="487" cy="237"/>
              </a:xfrm>
            </p:grpSpPr>
            <p:sp>
              <p:nvSpPr>
                <p:cNvPr id="19472" name="Rectangle 16">
                  <a:extLst>
                    <a:ext uri="{FF2B5EF4-FFF2-40B4-BE49-F238E27FC236}">
                      <a16:creationId xmlns:a16="http://schemas.microsoft.com/office/drawing/2014/main" id="{B6AD28C7-39E7-8F8D-2320-5DFCBF281A9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63" y="1087"/>
                  <a:ext cx="297" cy="1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/>
                <a:p>
                  <a:r>
                    <a:rPr lang="en-US" altLang="LID4096" sz="1200" b="0">
                      <a:solidFill>
                        <a:srgbClr val="000000"/>
                      </a:solidFill>
                    </a:rPr>
                    <a:t>saul</a:t>
                  </a:r>
                </a:p>
              </p:txBody>
            </p:sp>
            <p:grpSp>
              <p:nvGrpSpPr>
                <p:cNvPr id="19476" name="Group 20">
                  <a:extLst>
                    <a:ext uri="{FF2B5EF4-FFF2-40B4-BE49-F238E27FC236}">
                      <a16:creationId xmlns:a16="http://schemas.microsoft.com/office/drawing/2014/main" id="{C86BA13F-A9AF-F028-10B1-30A15337442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58" y="1174"/>
                  <a:ext cx="192" cy="150"/>
                  <a:chOff x="3758" y="1174"/>
                  <a:chExt cx="192" cy="150"/>
                </a:xfrm>
              </p:grpSpPr>
              <p:sp>
                <p:nvSpPr>
                  <p:cNvPr id="19473" name="Arc 17">
                    <a:extLst>
                      <a:ext uri="{FF2B5EF4-FFF2-40B4-BE49-F238E27FC236}">
                        <a16:creationId xmlns:a16="http://schemas.microsoft.com/office/drawing/2014/main" id="{05261C58-18A1-2BFF-0D1C-CC34E198B3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810" y="1203"/>
                    <a:ext cx="140" cy="121"/>
                  </a:xfrm>
                  <a:custGeom>
                    <a:avLst/>
                    <a:gdLst>
                      <a:gd name="G0" fmla="+- 20502 0 0"/>
                      <a:gd name="G1" fmla="+- 19704 0 0"/>
                      <a:gd name="G2" fmla="+- 21600 0 0"/>
                      <a:gd name="T0" fmla="*/ 0 w 20502"/>
                      <a:gd name="T1" fmla="*/ 12906 h 19704"/>
                      <a:gd name="T2" fmla="*/ 11652 w 20502"/>
                      <a:gd name="T3" fmla="*/ 0 h 19704"/>
                      <a:gd name="T4" fmla="*/ 20502 w 20502"/>
                      <a:gd name="T5" fmla="*/ 19704 h 197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502" h="19704" fill="none" extrusionOk="0">
                        <a:moveTo>
                          <a:pt x="-1" y="12905"/>
                        </a:moveTo>
                        <a:cubicBezTo>
                          <a:pt x="1904" y="7161"/>
                          <a:pt x="6131" y="2479"/>
                          <a:pt x="11652" y="0"/>
                        </a:cubicBezTo>
                      </a:path>
                      <a:path w="20502" h="19704" stroke="0" extrusionOk="0">
                        <a:moveTo>
                          <a:pt x="-1" y="12905"/>
                        </a:moveTo>
                        <a:cubicBezTo>
                          <a:pt x="1904" y="7161"/>
                          <a:pt x="6131" y="2479"/>
                          <a:pt x="11652" y="0"/>
                        </a:cubicBezTo>
                        <a:lnTo>
                          <a:pt x="20502" y="19704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74" name="Line 18">
                    <a:extLst>
                      <a:ext uri="{FF2B5EF4-FFF2-40B4-BE49-F238E27FC236}">
                        <a16:creationId xmlns:a16="http://schemas.microsoft.com/office/drawing/2014/main" id="{4DD87730-FE23-67C3-2987-29AA1B0ED3D5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840" y="1236"/>
                    <a:ext cx="63" cy="56"/>
                  </a:xfrm>
                  <a:prstGeom prst="line">
                    <a:avLst/>
                  </a:prstGeom>
                  <a:noFill/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19475" name="Line 19">
                    <a:extLst>
                      <a:ext uri="{FF2B5EF4-FFF2-40B4-BE49-F238E27FC236}">
                        <a16:creationId xmlns:a16="http://schemas.microsoft.com/office/drawing/2014/main" id="{CEBD8D09-0F9A-3DDA-7362-0EA80F72BE6E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>
                    <a:off x="3758" y="1174"/>
                    <a:ext cx="62" cy="53"/>
                  </a:xfrm>
                  <a:prstGeom prst="line">
                    <a:avLst/>
                  </a:prstGeom>
                  <a:noFill/>
                  <a:ln w="508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</p:grpSp>
        </p:grpSp>
        <p:pic>
          <p:nvPicPr>
            <p:cNvPr id="19479" name="Picture 23">
              <a:extLst>
                <a:ext uri="{FF2B5EF4-FFF2-40B4-BE49-F238E27FC236}">
                  <a16:creationId xmlns:a16="http://schemas.microsoft.com/office/drawing/2014/main" id="{73B88795-94FF-8AAB-7C0F-3CD71D13DD0A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44" y="2832"/>
              <a:ext cx="984" cy="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80" name="Picture 24">
              <a:extLst>
                <a:ext uri="{FF2B5EF4-FFF2-40B4-BE49-F238E27FC236}">
                  <a16:creationId xmlns:a16="http://schemas.microsoft.com/office/drawing/2014/main" id="{0085342D-5C12-C05C-B0A6-3D8F4C72205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8" y="2160"/>
              <a:ext cx="800" cy="6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9481" name="Picture 25">
              <a:extLst>
                <a:ext uri="{FF2B5EF4-FFF2-40B4-BE49-F238E27FC236}">
                  <a16:creationId xmlns:a16="http://schemas.microsoft.com/office/drawing/2014/main" id="{2A26EC47-BB75-19ED-A627-FC1A8C539A08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" y="2800"/>
              <a:ext cx="1128" cy="84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9482" name="Rectangle 26">
              <a:extLst>
                <a:ext uri="{FF2B5EF4-FFF2-40B4-BE49-F238E27FC236}">
                  <a16:creationId xmlns:a16="http://schemas.microsoft.com/office/drawing/2014/main" id="{D9EB6654-F4B5-E772-5668-DC42EE296E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67" y="2244"/>
              <a:ext cx="947" cy="37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pPr lvl="1"/>
              <a:r>
                <a:rPr lang="en-US" altLang="LID4096" sz="1600" b="0"/>
                <a:t>I’ll move</a:t>
              </a:r>
            </a:p>
            <a:p>
              <a:pPr lvl="1"/>
              <a:r>
                <a:rPr lang="en-US" altLang="LID4096" sz="1600" b="0"/>
                <a:t>the line...</a:t>
              </a:r>
            </a:p>
          </p:txBody>
        </p:sp>
        <p:grpSp>
          <p:nvGrpSpPr>
            <p:cNvPr id="19485" name="Group 29">
              <a:extLst>
                <a:ext uri="{FF2B5EF4-FFF2-40B4-BE49-F238E27FC236}">
                  <a16:creationId xmlns:a16="http://schemas.microsoft.com/office/drawing/2014/main" id="{60044AB4-BF0A-4A86-BC4F-DD2DF0B0782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05" y="2088"/>
              <a:ext cx="1007" cy="696"/>
              <a:chOff x="4705" y="2088"/>
              <a:chExt cx="1007" cy="696"/>
            </a:xfrm>
          </p:grpSpPr>
          <p:pic>
            <p:nvPicPr>
              <p:cNvPr id="19483" name="Picture 27">
                <a:extLst>
                  <a:ext uri="{FF2B5EF4-FFF2-40B4-BE49-F238E27FC236}">
                    <a16:creationId xmlns:a16="http://schemas.microsoft.com/office/drawing/2014/main" id="{F00B3F6F-9613-5B3E-B917-2407DB796C59}"/>
                  </a:ext>
                </a:extLst>
              </p:cNvPr>
              <p:cNvPicPr>
                <a:picLocks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04" y="2088"/>
                <a:ext cx="808" cy="69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19484" name="Rectangle 28">
                <a:extLst>
                  <a:ext uri="{FF2B5EF4-FFF2-40B4-BE49-F238E27FC236}">
                    <a16:creationId xmlns:a16="http://schemas.microsoft.com/office/drawing/2014/main" id="{A2257EA5-8A9D-8292-F08B-1D330DF87F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5" y="2124"/>
                <a:ext cx="955" cy="52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pPr lvl="1"/>
                <a:r>
                  <a:rPr lang="en-US" altLang="LID4096" sz="1600" b="0"/>
                  <a:t>...and I’ll</a:t>
                </a:r>
              </a:p>
              <a:p>
                <a:pPr lvl="1"/>
                <a:r>
                  <a:rPr lang="en-US" altLang="LID4096" sz="1600" b="0"/>
                  <a:t>move the</a:t>
                </a:r>
              </a:p>
              <a:p>
                <a:pPr lvl="1"/>
                <a:r>
                  <a:rPr lang="en-US" altLang="LID4096" sz="1600" b="0"/>
                  <a:t>jigsaw</a:t>
                </a:r>
              </a:p>
            </p:txBody>
          </p:sp>
        </p:grpSp>
      </p:grp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A4B7EB90-F76A-0BE3-C083-4AD3E68A6B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No Concurrency Control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1D6293AB-7331-54BB-CBFC-E036B63F8D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 here...</a:t>
            </a:r>
          </a:p>
          <a:p>
            <a:pPr lvl="1"/>
            <a:r>
              <a:rPr lang="en-US" altLang="LID4096"/>
              <a:t>concurrency conflicts rare because people mediate themselves</a:t>
            </a:r>
          </a:p>
          <a:p>
            <a:pPr lvl="1"/>
            <a:r>
              <a:rPr lang="en-US" altLang="LID4096"/>
              <a:t>when conflicts happen they may not matter much</a:t>
            </a:r>
          </a:p>
          <a:p>
            <a:pPr lvl="1"/>
            <a:r>
              <a:rPr lang="en-US" altLang="LID4096"/>
              <a:t>people may be able to repair negative effects of conflicts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The role of the interface</a:t>
            </a:r>
          </a:p>
          <a:p>
            <a:pPr lvl="1"/>
            <a:r>
              <a:rPr lang="en-US" altLang="LID4096"/>
              <a:t>support people’s natural ability to mediate themselves and repair damage</a:t>
            </a:r>
          </a:p>
          <a:p>
            <a:pPr lvl="2"/>
            <a:r>
              <a:rPr lang="en-US" altLang="LID4096"/>
              <a:t>feedback on system state</a:t>
            </a:r>
          </a:p>
          <a:p>
            <a:pPr lvl="2"/>
            <a:r>
              <a:rPr lang="en-US" altLang="LID4096"/>
              <a:t>affordances of shared objects</a:t>
            </a:r>
          </a:p>
          <a:p>
            <a:pPr lvl="2"/>
            <a:r>
              <a:rPr lang="en-US" altLang="LID4096"/>
              <a:t>display intentions of people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2D00D615-32F1-6373-0B75-7806E3AAFCB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Groupware examples</a:t>
            </a:r>
          </a:p>
        </p:txBody>
      </p:sp>
      <p:sp>
        <p:nvSpPr>
          <p:cNvPr id="21507" name="Rectangle 3">
            <a:extLst>
              <a:ext uri="{FF2B5EF4-FFF2-40B4-BE49-F238E27FC236}">
                <a16:creationId xmlns:a16="http://schemas.microsoft.com/office/drawing/2014/main" id="{4CA0CB0D-27A8-16E4-2AF4-B1390ECB39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GroupSketch</a:t>
            </a:r>
          </a:p>
          <a:p>
            <a:pPr lvl="1"/>
            <a:r>
              <a:rPr lang="en-US" altLang="LID4096"/>
              <a:t>multiple cursors always on display</a:t>
            </a:r>
          </a:p>
          <a:p>
            <a:pPr lvl="1"/>
            <a:r>
              <a:rPr lang="en-US" altLang="LID4096"/>
              <a:t>fine grained actions transmitted</a:t>
            </a:r>
          </a:p>
        </p:txBody>
      </p:sp>
      <p:sp>
        <p:nvSpPr>
          <p:cNvPr id="21508" name="Rectangle 4">
            <a:extLst>
              <a:ext uri="{FF2B5EF4-FFF2-40B4-BE49-F238E27FC236}">
                <a16:creationId xmlns:a16="http://schemas.microsoft.com/office/drawing/2014/main" id="{B334B381-D27F-39A5-BD13-A63912503B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75163" y="3192463"/>
            <a:ext cx="193675" cy="158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>
              <a:lnSpc>
                <a:spcPct val="90000"/>
              </a:lnSpc>
              <a:spcBef>
                <a:spcPct val="30000"/>
              </a:spcBef>
            </a:pPr>
            <a:br>
              <a:rPr lang="en-US" altLang="LID4096" sz="1800">
                <a:latin typeface="Times New Roman" panose="02020603050405020304" pitchFamily="18" charset="0"/>
              </a:rPr>
            </a:br>
            <a:br>
              <a:rPr lang="en-US" altLang="LID4096" sz="1800">
                <a:latin typeface="Times New Roman" panose="02020603050405020304" pitchFamily="18" charset="0"/>
              </a:rPr>
            </a:br>
            <a:br>
              <a:rPr lang="en-US" altLang="LID4096" sz="1800">
                <a:latin typeface="Times New Roman" panose="02020603050405020304" pitchFamily="18" charset="0"/>
              </a:rPr>
            </a:br>
            <a:br>
              <a:rPr lang="en-US" altLang="LID4096" sz="1800">
                <a:latin typeface="Times New Roman" panose="02020603050405020304" pitchFamily="18" charset="0"/>
              </a:rPr>
            </a:br>
            <a:br>
              <a:rPr lang="en-US" altLang="LID4096" sz="1800">
                <a:latin typeface="Times New Roman" panose="02020603050405020304" pitchFamily="18" charset="0"/>
              </a:rPr>
            </a:br>
            <a:endParaRPr lang="en-US" altLang="LID4096" sz="1800">
              <a:latin typeface="Times New Roman" panose="02020603050405020304" pitchFamily="18" charset="0"/>
            </a:endParaRPr>
          </a:p>
        </p:txBody>
      </p:sp>
      <p:pic>
        <p:nvPicPr>
          <p:cNvPr id="21509" name="Picture 5">
            <a:extLst>
              <a:ext uri="{FF2B5EF4-FFF2-40B4-BE49-F238E27FC236}">
                <a16:creationId xmlns:a16="http://schemas.microsoft.com/office/drawing/2014/main" id="{131119FB-778C-28FA-319C-E1DEF14704CA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905000"/>
            <a:ext cx="6553200" cy="4724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E284B9A-4577-9655-2C94-C3DB535691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Groupware Examples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43B5C2A-6B28-F4C8-87A3-B134D28555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22532" name="Rectangle 4">
            <a:extLst>
              <a:ext uri="{FF2B5EF4-FFF2-40B4-BE49-F238E27FC236}">
                <a16:creationId xmlns:a16="http://schemas.microsoft.com/office/drawing/2014/main" id="{4CD2C0FF-3240-66B1-7BAD-8F619CFE5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104900"/>
            <a:ext cx="8178800" cy="552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285750" indent="-1714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571500" indent="-1714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8001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10287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14859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19431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24003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28575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30000"/>
              </a:spcBef>
            </a:pPr>
            <a:r>
              <a:rPr lang="en-US" altLang="LID4096" sz="1800"/>
              <a:t>The bouncing ball</a:t>
            </a:r>
          </a:p>
        </p:txBody>
      </p:sp>
      <p:grpSp>
        <p:nvGrpSpPr>
          <p:cNvPr id="22537" name="Group 9">
            <a:extLst>
              <a:ext uri="{FF2B5EF4-FFF2-40B4-BE49-F238E27FC236}">
                <a16:creationId xmlns:a16="http://schemas.microsoft.com/office/drawing/2014/main" id="{4F4930AB-A4D5-6A38-2F93-6B94F368DD4F}"/>
              </a:ext>
            </a:extLst>
          </p:cNvPr>
          <p:cNvGrpSpPr>
            <a:grpSpLocks/>
          </p:cNvGrpSpPr>
          <p:nvPr/>
        </p:nvGrpSpPr>
        <p:grpSpPr bwMode="auto">
          <a:xfrm>
            <a:off x="3541713" y="2508250"/>
            <a:ext cx="650875" cy="401638"/>
            <a:chOff x="2231" y="1580"/>
            <a:chExt cx="410" cy="253"/>
          </a:xfrm>
        </p:grpSpPr>
        <p:grpSp>
          <p:nvGrpSpPr>
            <p:cNvPr id="22535" name="Group 7">
              <a:extLst>
                <a:ext uri="{FF2B5EF4-FFF2-40B4-BE49-F238E27FC236}">
                  <a16:creationId xmlns:a16="http://schemas.microsoft.com/office/drawing/2014/main" id="{2C42B6EC-84B9-B68F-A44C-17964DB41F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4" y="1580"/>
              <a:ext cx="157" cy="124"/>
              <a:chOff x="2484" y="1580"/>
              <a:chExt cx="157" cy="124"/>
            </a:xfrm>
          </p:grpSpPr>
          <p:sp>
            <p:nvSpPr>
              <p:cNvPr id="22533" name="Arc 5">
                <a:extLst>
                  <a:ext uri="{FF2B5EF4-FFF2-40B4-BE49-F238E27FC236}">
                    <a16:creationId xmlns:a16="http://schemas.microsoft.com/office/drawing/2014/main" id="{251D6C61-598F-BAFF-8022-BE45C46A27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6" y="1580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34" name="Line 6">
                <a:extLst>
                  <a:ext uri="{FF2B5EF4-FFF2-40B4-BE49-F238E27FC236}">
                    <a16:creationId xmlns:a16="http://schemas.microsoft.com/office/drawing/2014/main" id="{D3352894-F3BA-6258-90A6-D5F9AA4E02B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84" y="1672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36" name="Rectangle 8">
              <a:extLst>
                <a:ext uri="{FF2B5EF4-FFF2-40B4-BE49-F238E27FC236}">
                  <a16:creationId xmlns:a16="http://schemas.microsoft.com/office/drawing/2014/main" id="{C65E86C6-018A-AA7D-C2C6-B78A58A1F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1" y="1654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2542" name="Group 14">
            <a:extLst>
              <a:ext uri="{FF2B5EF4-FFF2-40B4-BE49-F238E27FC236}">
                <a16:creationId xmlns:a16="http://schemas.microsoft.com/office/drawing/2014/main" id="{DE8B3B60-D279-7BB2-6F0B-4CF8C7637DFB}"/>
              </a:ext>
            </a:extLst>
          </p:cNvPr>
          <p:cNvGrpSpPr>
            <a:grpSpLocks/>
          </p:cNvGrpSpPr>
          <p:nvPr/>
        </p:nvGrpSpPr>
        <p:grpSpPr bwMode="auto">
          <a:xfrm>
            <a:off x="4591050" y="1901825"/>
            <a:ext cx="628650" cy="398463"/>
            <a:chOff x="2892" y="1198"/>
            <a:chExt cx="396" cy="251"/>
          </a:xfrm>
        </p:grpSpPr>
        <p:grpSp>
          <p:nvGrpSpPr>
            <p:cNvPr id="22540" name="Group 12">
              <a:extLst>
                <a:ext uri="{FF2B5EF4-FFF2-40B4-BE49-F238E27FC236}">
                  <a16:creationId xmlns:a16="http://schemas.microsoft.com/office/drawing/2014/main" id="{802933E8-5841-71E7-5CD8-A654442B850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2" y="1292"/>
              <a:ext cx="124" cy="157"/>
              <a:chOff x="2892" y="1292"/>
              <a:chExt cx="124" cy="157"/>
            </a:xfrm>
          </p:grpSpPr>
          <p:sp>
            <p:nvSpPr>
              <p:cNvPr id="22538" name="Arc 10">
                <a:extLst>
                  <a:ext uri="{FF2B5EF4-FFF2-40B4-BE49-F238E27FC236}">
                    <a16:creationId xmlns:a16="http://schemas.microsoft.com/office/drawing/2014/main" id="{21F0D079-7042-4E3F-34B9-33E42973BC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" y="1357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39" name="Line 11">
                <a:extLst>
                  <a:ext uri="{FF2B5EF4-FFF2-40B4-BE49-F238E27FC236}">
                    <a16:creationId xmlns:a16="http://schemas.microsoft.com/office/drawing/2014/main" id="{3CE5DD42-23BF-1F8A-848B-121CE582DE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4" y="1292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41" name="Rectangle 13">
              <a:extLst>
                <a:ext uri="{FF2B5EF4-FFF2-40B4-BE49-F238E27FC236}">
                  <a16:creationId xmlns:a16="http://schemas.microsoft.com/office/drawing/2014/main" id="{89370964-5C3F-BAD5-2328-7646DBA433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119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2543" name="Line 15">
            <a:extLst>
              <a:ext uri="{FF2B5EF4-FFF2-40B4-BE49-F238E27FC236}">
                <a16:creationId xmlns:a16="http://schemas.microsoft.com/office/drawing/2014/main" id="{8B494FB0-624A-13D5-F0D7-AFFBAC5B1F6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2775" y="4341813"/>
            <a:ext cx="51831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544" name="Rectangle 16">
            <a:extLst>
              <a:ext uri="{FF2B5EF4-FFF2-40B4-BE49-F238E27FC236}">
                <a16:creationId xmlns:a16="http://schemas.microsoft.com/office/drawing/2014/main" id="{3C56B57D-111C-BC6B-CB2E-F703CE90D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8" y="6127750"/>
            <a:ext cx="5873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time</a:t>
            </a:r>
          </a:p>
        </p:txBody>
      </p:sp>
      <p:sp>
        <p:nvSpPr>
          <p:cNvPr id="22545" name="Rectangle 17">
            <a:extLst>
              <a:ext uri="{FF2B5EF4-FFF2-40B4-BE49-F238E27FC236}">
                <a16:creationId xmlns:a16="http://schemas.microsoft.com/office/drawing/2014/main" id="{7154B127-0ABE-0B6F-D510-E1D44A048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0" y="1719263"/>
            <a:ext cx="14763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Dave’s view </a:t>
            </a:r>
          </a:p>
        </p:txBody>
      </p:sp>
      <p:sp>
        <p:nvSpPr>
          <p:cNvPr id="22546" name="Line 18">
            <a:extLst>
              <a:ext uri="{FF2B5EF4-FFF2-40B4-BE49-F238E27FC236}">
                <a16:creationId xmlns:a16="http://schemas.microsoft.com/office/drawing/2014/main" id="{F59D0EA8-EA67-F82D-9107-11E4C30BA1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250" y="2986088"/>
            <a:ext cx="0" cy="312896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547" name="Line 19">
            <a:extLst>
              <a:ext uri="{FF2B5EF4-FFF2-40B4-BE49-F238E27FC236}">
                <a16:creationId xmlns:a16="http://schemas.microsoft.com/office/drawing/2014/main" id="{77E252F1-B46F-559B-6C29-960F3411F9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6738" y="2986088"/>
            <a:ext cx="51831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2548" name="Rectangle 20">
            <a:extLst>
              <a:ext uri="{FF2B5EF4-FFF2-40B4-BE49-F238E27FC236}">
                <a16:creationId xmlns:a16="http://schemas.microsoft.com/office/drawing/2014/main" id="{B9B3F334-3593-F1D8-DA71-5F3CE08D1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1747838"/>
            <a:ext cx="141922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Saul’s view</a:t>
            </a:r>
          </a:p>
        </p:txBody>
      </p:sp>
      <p:sp>
        <p:nvSpPr>
          <p:cNvPr id="22549" name="Oval 21">
            <a:extLst>
              <a:ext uri="{FF2B5EF4-FFF2-40B4-BE49-F238E27FC236}">
                <a16:creationId xmlns:a16="http://schemas.microsoft.com/office/drawing/2014/main" id="{8D01C37A-D95C-7963-A722-D4849A2665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21907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554" name="Group 26">
            <a:extLst>
              <a:ext uri="{FF2B5EF4-FFF2-40B4-BE49-F238E27FC236}">
                <a16:creationId xmlns:a16="http://schemas.microsoft.com/office/drawing/2014/main" id="{5F8329D0-9B17-634A-6676-A7734FA71651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3917950"/>
            <a:ext cx="650875" cy="401638"/>
            <a:chOff x="1111" y="2468"/>
            <a:chExt cx="410" cy="253"/>
          </a:xfrm>
        </p:grpSpPr>
        <p:grpSp>
          <p:nvGrpSpPr>
            <p:cNvPr id="22552" name="Group 24">
              <a:extLst>
                <a:ext uri="{FF2B5EF4-FFF2-40B4-BE49-F238E27FC236}">
                  <a16:creationId xmlns:a16="http://schemas.microsoft.com/office/drawing/2014/main" id="{1D31DA14-5E1A-3669-86BF-F12B56A51C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4" y="2468"/>
              <a:ext cx="157" cy="124"/>
              <a:chOff x="1364" y="2468"/>
              <a:chExt cx="157" cy="124"/>
            </a:xfrm>
          </p:grpSpPr>
          <p:sp>
            <p:nvSpPr>
              <p:cNvPr id="22550" name="Arc 22">
                <a:extLst>
                  <a:ext uri="{FF2B5EF4-FFF2-40B4-BE49-F238E27FC236}">
                    <a16:creationId xmlns:a16="http://schemas.microsoft.com/office/drawing/2014/main" id="{7C7B6E4F-800A-3437-909C-E68B1C9565A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" y="2468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51" name="Line 23">
                <a:extLst>
                  <a:ext uri="{FF2B5EF4-FFF2-40B4-BE49-F238E27FC236}">
                    <a16:creationId xmlns:a16="http://schemas.microsoft.com/office/drawing/2014/main" id="{21E665C1-8705-2D07-3E72-AC95A0939B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64" y="2560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53" name="Rectangle 25">
              <a:extLst>
                <a:ext uri="{FF2B5EF4-FFF2-40B4-BE49-F238E27FC236}">
                  <a16:creationId xmlns:a16="http://schemas.microsoft.com/office/drawing/2014/main" id="{1D93C175-0785-C412-1FE0-E5A0FEFE5F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2542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2559" name="Group 31">
            <a:extLst>
              <a:ext uri="{FF2B5EF4-FFF2-40B4-BE49-F238E27FC236}">
                <a16:creationId xmlns:a16="http://schemas.microsoft.com/office/drawing/2014/main" id="{FB3334EA-F8A7-F8C0-505D-C9A3279ACCFE}"/>
              </a:ext>
            </a:extLst>
          </p:cNvPr>
          <p:cNvGrpSpPr>
            <a:grpSpLocks/>
          </p:cNvGrpSpPr>
          <p:nvPr/>
        </p:nvGrpSpPr>
        <p:grpSpPr bwMode="auto">
          <a:xfrm>
            <a:off x="3232150" y="3235325"/>
            <a:ext cx="628650" cy="398463"/>
            <a:chOff x="2036" y="2038"/>
            <a:chExt cx="396" cy="251"/>
          </a:xfrm>
        </p:grpSpPr>
        <p:grpSp>
          <p:nvGrpSpPr>
            <p:cNvPr id="22557" name="Group 29">
              <a:extLst>
                <a:ext uri="{FF2B5EF4-FFF2-40B4-BE49-F238E27FC236}">
                  <a16:creationId xmlns:a16="http://schemas.microsoft.com/office/drawing/2014/main" id="{9C22FCCE-4633-519D-0F7D-2B405320AC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6" y="2132"/>
              <a:ext cx="124" cy="157"/>
              <a:chOff x="2036" y="2132"/>
              <a:chExt cx="124" cy="157"/>
            </a:xfrm>
          </p:grpSpPr>
          <p:sp>
            <p:nvSpPr>
              <p:cNvPr id="22555" name="Arc 27">
                <a:extLst>
                  <a:ext uri="{FF2B5EF4-FFF2-40B4-BE49-F238E27FC236}">
                    <a16:creationId xmlns:a16="http://schemas.microsoft.com/office/drawing/2014/main" id="{5006B57D-7199-9D58-A5D9-4E4FF9BA29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6" y="2197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56" name="Line 28">
                <a:extLst>
                  <a:ext uri="{FF2B5EF4-FFF2-40B4-BE49-F238E27FC236}">
                    <a16:creationId xmlns:a16="http://schemas.microsoft.com/office/drawing/2014/main" id="{CECE4D2B-C282-42DB-1A96-EE3B0B63BE3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28" y="2132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58" name="Rectangle 30">
              <a:extLst>
                <a:ext uri="{FF2B5EF4-FFF2-40B4-BE49-F238E27FC236}">
                  <a16:creationId xmlns:a16="http://schemas.microsoft.com/office/drawing/2014/main" id="{8C2EB70D-C6F1-52EC-E572-6A53CC9BCB3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" y="203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2560" name="Oval 32">
            <a:extLst>
              <a:ext uri="{FF2B5EF4-FFF2-40B4-BE49-F238E27FC236}">
                <a16:creationId xmlns:a16="http://schemas.microsoft.com/office/drawing/2014/main" id="{D02DA25E-42FC-E70C-24E6-66A53A944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850" y="35750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565" name="Group 37">
            <a:extLst>
              <a:ext uri="{FF2B5EF4-FFF2-40B4-BE49-F238E27FC236}">
                <a16:creationId xmlns:a16="http://schemas.microsoft.com/office/drawing/2014/main" id="{C5A61A91-C6A6-CE64-5F48-FEC3AF084D97}"/>
              </a:ext>
            </a:extLst>
          </p:cNvPr>
          <p:cNvGrpSpPr>
            <a:grpSpLocks/>
          </p:cNvGrpSpPr>
          <p:nvPr/>
        </p:nvGrpSpPr>
        <p:grpSpPr bwMode="auto">
          <a:xfrm>
            <a:off x="4900613" y="5213350"/>
            <a:ext cx="650875" cy="401638"/>
            <a:chOff x="3087" y="3284"/>
            <a:chExt cx="410" cy="253"/>
          </a:xfrm>
        </p:grpSpPr>
        <p:grpSp>
          <p:nvGrpSpPr>
            <p:cNvPr id="22563" name="Group 35">
              <a:extLst>
                <a:ext uri="{FF2B5EF4-FFF2-40B4-BE49-F238E27FC236}">
                  <a16:creationId xmlns:a16="http://schemas.microsoft.com/office/drawing/2014/main" id="{4A2B5D74-0EDD-D85A-A0A4-1423989178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0" y="3284"/>
              <a:ext cx="157" cy="124"/>
              <a:chOff x="3340" y="3284"/>
              <a:chExt cx="157" cy="124"/>
            </a:xfrm>
          </p:grpSpPr>
          <p:sp>
            <p:nvSpPr>
              <p:cNvPr id="22561" name="Arc 33">
                <a:extLst>
                  <a:ext uri="{FF2B5EF4-FFF2-40B4-BE49-F238E27FC236}">
                    <a16:creationId xmlns:a16="http://schemas.microsoft.com/office/drawing/2014/main" id="{DB785314-FDD2-CA52-4B9A-5D65587D03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02" y="3284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62" name="Line 34">
                <a:extLst>
                  <a:ext uri="{FF2B5EF4-FFF2-40B4-BE49-F238E27FC236}">
                    <a16:creationId xmlns:a16="http://schemas.microsoft.com/office/drawing/2014/main" id="{8642A698-A26A-9410-8477-DC0794E065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40" y="3376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64" name="Rectangle 36">
              <a:extLst>
                <a:ext uri="{FF2B5EF4-FFF2-40B4-BE49-F238E27FC236}">
                  <a16:creationId xmlns:a16="http://schemas.microsoft.com/office/drawing/2014/main" id="{A0A486E3-6A05-A70A-15AB-BA8C95C483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7" y="3358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2570" name="Group 42">
            <a:extLst>
              <a:ext uri="{FF2B5EF4-FFF2-40B4-BE49-F238E27FC236}">
                <a16:creationId xmlns:a16="http://schemas.microsoft.com/office/drawing/2014/main" id="{B6947CA7-EAFC-4AA9-547A-C468FEF7C8AD}"/>
              </a:ext>
            </a:extLst>
          </p:cNvPr>
          <p:cNvGrpSpPr>
            <a:grpSpLocks/>
          </p:cNvGrpSpPr>
          <p:nvPr/>
        </p:nvGrpSpPr>
        <p:grpSpPr bwMode="auto">
          <a:xfrm>
            <a:off x="6369050" y="4530725"/>
            <a:ext cx="628650" cy="398463"/>
            <a:chOff x="4012" y="2854"/>
            <a:chExt cx="396" cy="251"/>
          </a:xfrm>
        </p:grpSpPr>
        <p:grpSp>
          <p:nvGrpSpPr>
            <p:cNvPr id="22568" name="Group 40">
              <a:extLst>
                <a:ext uri="{FF2B5EF4-FFF2-40B4-BE49-F238E27FC236}">
                  <a16:creationId xmlns:a16="http://schemas.microsoft.com/office/drawing/2014/main" id="{EB93E248-614F-20A7-5AFB-F73C379A46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2" y="2948"/>
              <a:ext cx="124" cy="157"/>
              <a:chOff x="4012" y="2948"/>
              <a:chExt cx="124" cy="157"/>
            </a:xfrm>
          </p:grpSpPr>
          <p:sp>
            <p:nvSpPr>
              <p:cNvPr id="22566" name="Arc 38">
                <a:extLst>
                  <a:ext uri="{FF2B5EF4-FFF2-40B4-BE49-F238E27FC236}">
                    <a16:creationId xmlns:a16="http://schemas.microsoft.com/office/drawing/2014/main" id="{A425C383-205F-7228-DB4F-098A738970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2" y="3013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67" name="Line 39">
                <a:extLst>
                  <a:ext uri="{FF2B5EF4-FFF2-40B4-BE49-F238E27FC236}">
                    <a16:creationId xmlns:a16="http://schemas.microsoft.com/office/drawing/2014/main" id="{945421A2-483A-B9DD-007F-934D25E4861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04" y="2948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69" name="Rectangle 41">
              <a:extLst>
                <a:ext uri="{FF2B5EF4-FFF2-40B4-BE49-F238E27FC236}">
                  <a16:creationId xmlns:a16="http://schemas.microsoft.com/office/drawing/2014/main" id="{A1DAE639-4FC4-2B1C-C479-9DD26E4A696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11" y="2854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2571" name="Oval 43">
            <a:extLst>
              <a:ext uri="{FF2B5EF4-FFF2-40B4-BE49-F238E27FC236}">
                <a16:creationId xmlns:a16="http://schemas.microsoft.com/office/drawing/2014/main" id="{4D4AD6F3-997D-070B-91E4-5B4E6C84C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92750" y="48704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576" name="Group 48">
            <a:extLst>
              <a:ext uri="{FF2B5EF4-FFF2-40B4-BE49-F238E27FC236}">
                <a16:creationId xmlns:a16="http://schemas.microsoft.com/office/drawing/2014/main" id="{AFD045FC-BB4E-9ED1-14FA-A3C48033CB7F}"/>
              </a:ext>
            </a:extLst>
          </p:cNvPr>
          <p:cNvGrpSpPr>
            <a:grpSpLocks/>
          </p:cNvGrpSpPr>
          <p:nvPr/>
        </p:nvGrpSpPr>
        <p:grpSpPr bwMode="auto">
          <a:xfrm>
            <a:off x="4976813" y="3917950"/>
            <a:ext cx="650875" cy="401638"/>
            <a:chOff x="3135" y="2468"/>
            <a:chExt cx="410" cy="253"/>
          </a:xfrm>
        </p:grpSpPr>
        <p:grpSp>
          <p:nvGrpSpPr>
            <p:cNvPr id="22574" name="Group 46">
              <a:extLst>
                <a:ext uri="{FF2B5EF4-FFF2-40B4-BE49-F238E27FC236}">
                  <a16:creationId xmlns:a16="http://schemas.microsoft.com/office/drawing/2014/main" id="{AAA7AEF5-B856-66CF-7D45-AC59475A45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8" y="2468"/>
              <a:ext cx="157" cy="124"/>
              <a:chOff x="3388" y="2468"/>
              <a:chExt cx="157" cy="124"/>
            </a:xfrm>
          </p:grpSpPr>
          <p:sp>
            <p:nvSpPr>
              <p:cNvPr id="22572" name="Arc 44">
                <a:extLst>
                  <a:ext uri="{FF2B5EF4-FFF2-40B4-BE49-F238E27FC236}">
                    <a16:creationId xmlns:a16="http://schemas.microsoft.com/office/drawing/2014/main" id="{EC7C98C9-307E-6E59-31F8-B89FF0B9C3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50" y="2468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3" name="Line 45">
                <a:extLst>
                  <a:ext uri="{FF2B5EF4-FFF2-40B4-BE49-F238E27FC236}">
                    <a16:creationId xmlns:a16="http://schemas.microsoft.com/office/drawing/2014/main" id="{B72351CA-BDAC-C870-5EB1-000778AB16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88" y="2560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75" name="Rectangle 47">
              <a:extLst>
                <a:ext uri="{FF2B5EF4-FFF2-40B4-BE49-F238E27FC236}">
                  <a16:creationId xmlns:a16="http://schemas.microsoft.com/office/drawing/2014/main" id="{C1183B20-6370-83E2-2960-E0B723CB3E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" y="2542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2581" name="Group 53">
            <a:extLst>
              <a:ext uri="{FF2B5EF4-FFF2-40B4-BE49-F238E27FC236}">
                <a16:creationId xmlns:a16="http://schemas.microsoft.com/office/drawing/2014/main" id="{9605316A-C70D-BD7B-733D-80A94B9DD976}"/>
              </a:ext>
            </a:extLst>
          </p:cNvPr>
          <p:cNvGrpSpPr>
            <a:grpSpLocks/>
          </p:cNvGrpSpPr>
          <p:nvPr/>
        </p:nvGrpSpPr>
        <p:grpSpPr bwMode="auto">
          <a:xfrm>
            <a:off x="6445250" y="3235325"/>
            <a:ext cx="628650" cy="398463"/>
            <a:chOff x="4060" y="2038"/>
            <a:chExt cx="396" cy="251"/>
          </a:xfrm>
        </p:grpSpPr>
        <p:grpSp>
          <p:nvGrpSpPr>
            <p:cNvPr id="22579" name="Group 51">
              <a:extLst>
                <a:ext uri="{FF2B5EF4-FFF2-40B4-BE49-F238E27FC236}">
                  <a16:creationId xmlns:a16="http://schemas.microsoft.com/office/drawing/2014/main" id="{8D7206C4-1477-D49D-52A5-BB3A8C39AA2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60" y="2132"/>
              <a:ext cx="124" cy="157"/>
              <a:chOff x="4060" y="2132"/>
              <a:chExt cx="124" cy="157"/>
            </a:xfrm>
          </p:grpSpPr>
          <p:sp>
            <p:nvSpPr>
              <p:cNvPr id="22577" name="Arc 49">
                <a:extLst>
                  <a:ext uri="{FF2B5EF4-FFF2-40B4-BE49-F238E27FC236}">
                    <a16:creationId xmlns:a16="http://schemas.microsoft.com/office/drawing/2014/main" id="{6F87CE4D-17E7-2A11-2827-1DAEDEC02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0" y="2197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78" name="Line 50">
                <a:extLst>
                  <a:ext uri="{FF2B5EF4-FFF2-40B4-BE49-F238E27FC236}">
                    <a16:creationId xmlns:a16="http://schemas.microsoft.com/office/drawing/2014/main" id="{389D656D-31F9-B51C-3614-0752A676E13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152" y="2132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80" name="Rectangle 52">
              <a:extLst>
                <a:ext uri="{FF2B5EF4-FFF2-40B4-BE49-F238E27FC236}">
                  <a16:creationId xmlns:a16="http://schemas.microsoft.com/office/drawing/2014/main" id="{6A850B8E-CDC9-24FF-5833-1273EB409C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59" y="203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2582" name="Oval 54">
            <a:extLst>
              <a:ext uri="{FF2B5EF4-FFF2-40B4-BE49-F238E27FC236}">
                <a16:creationId xmlns:a16="http://schemas.microsoft.com/office/drawing/2014/main" id="{3F0235EC-0401-CB49-3EB8-BD397C0F88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00750" y="35369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2587" name="Group 59">
            <a:extLst>
              <a:ext uri="{FF2B5EF4-FFF2-40B4-BE49-F238E27FC236}">
                <a16:creationId xmlns:a16="http://schemas.microsoft.com/office/drawing/2014/main" id="{02A8F136-D99C-CD76-A496-88D64338D2FF}"/>
              </a:ext>
            </a:extLst>
          </p:cNvPr>
          <p:cNvGrpSpPr>
            <a:grpSpLocks/>
          </p:cNvGrpSpPr>
          <p:nvPr/>
        </p:nvGrpSpPr>
        <p:grpSpPr bwMode="auto">
          <a:xfrm>
            <a:off x="1827213" y="5149850"/>
            <a:ext cx="650875" cy="401638"/>
            <a:chOff x="1151" y="3244"/>
            <a:chExt cx="410" cy="253"/>
          </a:xfrm>
        </p:grpSpPr>
        <p:grpSp>
          <p:nvGrpSpPr>
            <p:cNvPr id="22585" name="Group 57">
              <a:extLst>
                <a:ext uri="{FF2B5EF4-FFF2-40B4-BE49-F238E27FC236}">
                  <a16:creationId xmlns:a16="http://schemas.microsoft.com/office/drawing/2014/main" id="{C2A95433-0A4C-80B4-32B3-7A77530D1B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4" y="3244"/>
              <a:ext cx="157" cy="124"/>
              <a:chOff x="1404" y="3244"/>
              <a:chExt cx="157" cy="124"/>
            </a:xfrm>
          </p:grpSpPr>
          <p:sp>
            <p:nvSpPr>
              <p:cNvPr id="22583" name="Arc 55">
                <a:extLst>
                  <a:ext uri="{FF2B5EF4-FFF2-40B4-BE49-F238E27FC236}">
                    <a16:creationId xmlns:a16="http://schemas.microsoft.com/office/drawing/2014/main" id="{52E37328-CD98-DE4C-90A7-9696B946BC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" y="3244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84" name="Line 56">
                <a:extLst>
                  <a:ext uri="{FF2B5EF4-FFF2-40B4-BE49-F238E27FC236}">
                    <a16:creationId xmlns:a16="http://schemas.microsoft.com/office/drawing/2014/main" id="{EFA12FBB-8BBC-BDF8-7103-532D8A69EB2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04" y="3336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86" name="Rectangle 58">
              <a:extLst>
                <a:ext uri="{FF2B5EF4-FFF2-40B4-BE49-F238E27FC236}">
                  <a16:creationId xmlns:a16="http://schemas.microsoft.com/office/drawing/2014/main" id="{9D914475-18E4-A09B-10D1-D4175780BD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" y="3318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2592" name="Group 64">
            <a:extLst>
              <a:ext uri="{FF2B5EF4-FFF2-40B4-BE49-F238E27FC236}">
                <a16:creationId xmlns:a16="http://schemas.microsoft.com/office/drawing/2014/main" id="{05FB4957-8EFD-ACD4-8A92-06443ED7AE66}"/>
              </a:ext>
            </a:extLst>
          </p:cNvPr>
          <p:cNvGrpSpPr>
            <a:grpSpLocks/>
          </p:cNvGrpSpPr>
          <p:nvPr/>
        </p:nvGrpSpPr>
        <p:grpSpPr bwMode="auto">
          <a:xfrm>
            <a:off x="3295650" y="4467225"/>
            <a:ext cx="628650" cy="398463"/>
            <a:chOff x="2076" y="2814"/>
            <a:chExt cx="396" cy="251"/>
          </a:xfrm>
        </p:grpSpPr>
        <p:grpSp>
          <p:nvGrpSpPr>
            <p:cNvPr id="22590" name="Group 62">
              <a:extLst>
                <a:ext uri="{FF2B5EF4-FFF2-40B4-BE49-F238E27FC236}">
                  <a16:creationId xmlns:a16="http://schemas.microsoft.com/office/drawing/2014/main" id="{C887E476-C6A9-E5A6-4D0D-49F0068587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6" y="2908"/>
              <a:ext cx="124" cy="157"/>
              <a:chOff x="2076" y="2908"/>
              <a:chExt cx="124" cy="157"/>
            </a:xfrm>
          </p:grpSpPr>
          <p:sp>
            <p:nvSpPr>
              <p:cNvPr id="22588" name="Arc 60">
                <a:extLst>
                  <a:ext uri="{FF2B5EF4-FFF2-40B4-BE49-F238E27FC236}">
                    <a16:creationId xmlns:a16="http://schemas.microsoft.com/office/drawing/2014/main" id="{110A775F-3DB1-107F-7F9E-FB2E1328F6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973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2589" name="Line 61">
                <a:extLst>
                  <a:ext uri="{FF2B5EF4-FFF2-40B4-BE49-F238E27FC236}">
                    <a16:creationId xmlns:a16="http://schemas.microsoft.com/office/drawing/2014/main" id="{273B8E7A-20F8-33C6-D3CF-6C3A80DFBA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68" y="2908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2591" name="Rectangle 63">
              <a:extLst>
                <a:ext uri="{FF2B5EF4-FFF2-40B4-BE49-F238E27FC236}">
                  <a16:creationId xmlns:a16="http://schemas.microsoft.com/office/drawing/2014/main" id="{20A89078-78E8-A8DC-80C0-BE30E16E23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2814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2593" name="Oval 65">
            <a:extLst>
              <a:ext uri="{FF2B5EF4-FFF2-40B4-BE49-F238E27FC236}">
                <a16:creationId xmlns:a16="http://schemas.microsoft.com/office/drawing/2014/main" id="{5FF462A9-44CC-5325-CDF3-AF35A8392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150" y="47688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BB1F7E0C-B9B7-06A0-51AB-4DD2F1D020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Groupware examples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D06306A-B708-8941-D42A-75AD7D5CFA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CoLab</a:t>
            </a:r>
          </a:p>
          <a:p>
            <a:pPr lvl="1"/>
            <a:r>
              <a:rPr lang="en-US" altLang="LID4096"/>
              <a:t>busy indicators</a:t>
            </a:r>
          </a:p>
          <a:p>
            <a:pPr lvl="2"/>
            <a:r>
              <a:rPr lang="en-US" altLang="LID4096"/>
              <a:t>selected screen objects are grayed out</a:t>
            </a:r>
            <a:br>
              <a:rPr lang="en-US" altLang="LID4096"/>
            </a:br>
            <a:r>
              <a:rPr lang="en-US" altLang="LID4096"/>
              <a:t>to tell others to leave it alone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Tivoli</a:t>
            </a:r>
          </a:p>
          <a:p>
            <a:pPr lvl="1"/>
            <a:r>
              <a:rPr lang="en-US" altLang="LID4096"/>
              <a:t>immutable objects</a:t>
            </a:r>
          </a:p>
          <a:p>
            <a:pPr lvl="2"/>
            <a:r>
              <a:rPr lang="en-US" altLang="LID4096"/>
              <a:t>concurrency conflicts creates copy of object</a:t>
            </a:r>
          </a:p>
          <a:p>
            <a:pPr lvl="2"/>
            <a:r>
              <a:rPr lang="en-US" altLang="LID4096"/>
              <a:t>people repair drawing if needed</a:t>
            </a:r>
          </a:p>
        </p:txBody>
      </p:sp>
      <p:grpSp>
        <p:nvGrpSpPr>
          <p:cNvPr id="23558" name="Group 6">
            <a:extLst>
              <a:ext uri="{FF2B5EF4-FFF2-40B4-BE49-F238E27FC236}">
                <a16:creationId xmlns:a16="http://schemas.microsoft.com/office/drawing/2014/main" id="{1D3B859B-FA5E-ED50-8D90-F5AD7EE8FEA1}"/>
              </a:ext>
            </a:extLst>
          </p:cNvPr>
          <p:cNvGrpSpPr>
            <a:grpSpLocks/>
          </p:cNvGrpSpPr>
          <p:nvPr/>
        </p:nvGrpSpPr>
        <p:grpSpPr bwMode="auto">
          <a:xfrm>
            <a:off x="5988050" y="1771650"/>
            <a:ext cx="249238" cy="196850"/>
            <a:chOff x="3772" y="1116"/>
            <a:chExt cx="157" cy="124"/>
          </a:xfrm>
        </p:grpSpPr>
        <p:sp>
          <p:nvSpPr>
            <p:cNvPr id="23556" name="Arc 4">
              <a:extLst>
                <a:ext uri="{FF2B5EF4-FFF2-40B4-BE49-F238E27FC236}">
                  <a16:creationId xmlns:a16="http://schemas.microsoft.com/office/drawing/2014/main" id="{2DE01A0B-26BD-2030-6526-96C6FA661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834" y="1116"/>
              <a:ext cx="95" cy="91"/>
            </a:xfrm>
            <a:custGeom>
              <a:avLst/>
              <a:gdLst>
                <a:gd name="G0" fmla="+- 20617 0 0"/>
                <a:gd name="G1" fmla="+- 0 0 0"/>
                <a:gd name="G2" fmla="+- 21600 0 0"/>
                <a:gd name="T0" fmla="*/ 11744 w 20617"/>
                <a:gd name="T1" fmla="*/ 19693 h 19693"/>
                <a:gd name="T2" fmla="*/ 0 w 20617"/>
                <a:gd name="T3" fmla="*/ 6443 h 19693"/>
                <a:gd name="T4" fmla="*/ 20617 w 20617"/>
                <a:gd name="T5" fmla="*/ 0 h 19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7" h="19693" fill="none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</a:path>
                <a:path w="20617" h="19693" stroke="0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  <a:lnTo>
                    <a:pt x="206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57" name="Line 5">
              <a:extLst>
                <a:ext uri="{FF2B5EF4-FFF2-40B4-BE49-F238E27FC236}">
                  <a16:creationId xmlns:a16="http://schemas.microsoft.com/office/drawing/2014/main" id="{5A1045C5-5840-E788-6794-D72A2C1A9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2" y="1208"/>
              <a:ext cx="96" cy="3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3559" name="Rectangle 7">
            <a:extLst>
              <a:ext uri="{FF2B5EF4-FFF2-40B4-BE49-F238E27FC236}">
                <a16:creationId xmlns:a16="http://schemas.microsoft.com/office/drawing/2014/main" id="{97F01C08-44BE-33BC-7C43-273F86EEC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6413" y="18891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>
                <a:solidFill>
                  <a:srgbClr val="000000"/>
                </a:solidFill>
              </a:rPr>
              <a:t>dave</a:t>
            </a:r>
          </a:p>
        </p:txBody>
      </p:sp>
      <p:sp>
        <p:nvSpPr>
          <p:cNvPr id="23560" name="Rectangle 8">
            <a:extLst>
              <a:ext uri="{FF2B5EF4-FFF2-40B4-BE49-F238E27FC236}">
                <a16:creationId xmlns:a16="http://schemas.microsoft.com/office/drawing/2014/main" id="{12F045C5-11DB-773F-807E-417870342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6100" y="1270000"/>
            <a:ext cx="419100" cy="177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1" name="Line 9">
            <a:extLst>
              <a:ext uri="{FF2B5EF4-FFF2-40B4-BE49-F238E27FC236}">
                <a16:creationId xmlns:a16="http://schemas.microsoft.com/office/drawing/2014/main" id="{59C053CD-E080-4E41-6283-427EFAFA3660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0700" y="1041400"/>
            <a:ext cx="0" cy="12319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2" name="Line 10">
            <a:extLst>
              <a:ext uri="{FF2B5EF4-FFF2-40B4-BE49-F238E27FC236}">
                <a16:creationId xmlns:a16="http://schemas.microsoft.com/office/drawing/2014/main" id="{7C4A4B0B-F2C8-DF9D-ABAC-2DB0E230909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67400" y="1384300"/>
            <a:ext cx="571500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3" name="Rectangle 11">
            <a:extLst>
              <a:ext uri="{FF2B5EF4-FFF2-40B4-BE49-F238E27FC236}">
                <a16:creationId xmlns:a16="http://schemas.microsoft.com/office/drawing/2014/main" id="{0ED867DC-4BA1-DE12-2DD6-CECD11E04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02500" y="1282700"/>
            <a:ext cx="419100" cy="1778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3564" name="Line 12">
            <a:extLst>
              <a:ext uri="{FF2B5EF4-FFF2-40B4-BE49-F238E27FC236}">
                <a16:creationId xmlns:a16="http://schemas.microsoft.com/office/drawing/2014/main" id="{D206F220-2FB8-3137-6ADB-B3636A9F023E}"/>
              </a:ext>
            </a:extLst>
          </p:cNvPr>
          <p:cNvSpPr>
            <a:spLocks noChangeShapeType="1"/>
          </p:cNvSpPr>
          <p:nvPr/>
        </p:nvSpPr>
        <p:spPr bwMode="auto">
          <a:xfrm>
            <a:off x="7543800" y="1397000"/>
            <a:ext cx="571500" cy="558800"/>
          </a:xfrm>
          <a:prstGeom prst="line">
            <a:avLst/>
          </a:prstGeom>
          <a:noFill/>
          <a:ln w="25400">
            <a:pattFill prst="wdUpDiag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3574" name="Group 22">
            <a:extLst>
              <a:ext uri="{FF2B5EF4-FFF2-40B4-BE49-F238E27FC236}">
                <a16:creationId xmlns:a16="http://schemas.microsoft.com/office/drawing/2014/main" id="{5B1FB5EE-7A1B-1327-769B-ACC954C5E3F7}"/>
              </a:ext>
            </a:extLst>
          </p:cNvPr>
          <p:cNvGrpSpPr>
            <a:grpSpLocks/>
          </p:cNvGrpSpPr>
          <p:nvPr/>
        </p:nvGrpSpPr>
        <p:grpSpPr bwMode="auto">
          <a:xfrm>
            <a:off x="6272213" y="3667125"/>
            <a:ext cx="1144587" cy="957263"/>
            <a:chOff x="3951" y="2310"/>
            <a:chExt cx="721" cy="603"/>
          </a:xfrm>
        </p:grpSpPr>
        <p:grpSp>
          <p:nvGrpSpPr>
            <p:cNvPr id="23567" name="Group 15">
              <a:extLst>
                <a:ext uri="{FF2B5EF4-FFF2-40B4-BE49-F238E27FC236}">
                  <a16:creationId xmlns:a16="http://schemas.microsoft.com/office/drawing/2014/main" id="{79879D3E-2E74-5BDC-9D9A-E09BF1AFCC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04" y="2660"/>
              <a:ext cx="157" cy="124"/>
              <a:chOff x="4204" y="2660"/>
              <a:chExt cx="157" cy="124"/>
            </a:xfrm>
          </p:grpSpPr>
          <p:sp>
            <p:nvSpPr>
              <p:cNvPr id="23565" name="Arc 13">
                <a:extLst>
                  <a:ext uri="{FF2B5EF4-FFF2-40B4-BE49-F238E27FC236}">
                    <a16:creationId xmlns:a16="http://schemas.microsoft.com/office/drawing/2014/main" id="{B74D644C-9D3C-F343-F5D3-3388D7371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6" y="2660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66" name="Line 14">
                <a:extLst>
                  <a:ext uri="{FF2B5EF4-FFF2-40B4-BE49-F238E27FC236}">
                    <a16:creationId xmlns:a16="http://schemas.microsoft.com/office/drawing/2014/main" id="{CD0A00EB-CB6E-BBF4-3E49-EA0607D8FC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04" y="2752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3568" name="Rectangle 16">
              <a:extLst>
                <a:ext uri="{FF2B5EF4-FFF2-40B4-BE49-F238E27FC236}">
                  <a16:creationId xmlns:a16="http://schemas.microsoft.com/office/drawing/2014/main" id="{2B14969A-CAEA-03C9-CA83-CBF92F63FC7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1" y="2734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  <p:grpSp>
          <p:nvGrpSpPr>
            <p:cNvPr id="23571" name="Group 19">
              <a:extLst>
                <a:ext uri="{FF2B5EF4-FFF2-40B4-BE49-F238E27FC236}">
                  <a16:creationId xmlns:a16="http://schemas.microsoft.com/office/drawing/2014/main" id="{8D752E14-3927-5DB4-5D5A-A8C9689CFBF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6" y="2404"/>
              <a:ext cx="124" cy="157"/>
              <a:chOff x="4276" y="2404"/>
              <a:chExt cx="124" cy="157"/>
            </a:xfrm>
          </p:grpSpPr>
          <p:sp>
            <p:nvSpPr>
              <p:cNvPr id="23569" name="Arc 17">
                <a:extLst>
                  <a:ext uri="{FF2B5EF4-FFF2-40B4-BE49-F238E27FC236}">
                    <a16:creationId xmlns:a16="http://schemas.microsoft.com/office/drawing/2014/main" id="{7BF35903-BE34-E9E4-FA95-6B8C96A3561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6" y="2469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0" name="Line 18">
                <a:extLst>
                  <a:ext uri="{FF2B5EF4-FFF2-40B4-BE49-F238E27FC236}">
                    <a16:creationId xmlns:a16="http://schemas.microsoft.com/office/drawing/2014/main" id="{7F443238-C5D0-7011-8D01-25E8A5B97A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368" y="2404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3572" name="Rectangle 20">
              <a:extLst>
                <a:ext uri="{FF2B5EF4-FFF2-40B4-BE49-F238E27FC236}">
                  <a16:creationId xmlns:a16="http://schemas.microsoft.com/office/drawing/2014/main" id="{45714885-645A-434C-9AD5-D332A41887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75" y="2310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  <p:sp>
          <p:nvSpPr>
            <p:cNvPr id="23573" name="Line 21">
              <a:extLst>
                <a:ext uri="{FF2B5EF4-FFF2-40B4-BE49-F238E27FC236}">
                  <a16:creationId xmlns:a16="http://schemas.microsoft.com/office/drawing/2014/main" id="{8DFB4138-CF8B-B0A1-D532-5D617391F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2" y="2488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3585" name="Group 33">
            <a:extLst>
              <a:ext uri="{FF2B5EF4-FFF2-40B4-BE49-F238E27FC236}">
                <a16:creationId xmlns:a16="http://schemas.microsoft.com/office/drawing/2014/main" id="{30494F50-8E46-719F-D169-579C32496463}"/>
              </a:ext>
            </a:extLst>
          </p:cNvPr>
          <p:cNvGrpSpPr>
            <a:grpSpLocks/>
          </p:cNvGrpSpPr>
          <p:nvPr/>
        </p:nvGrpSpPr>
        <p:grpSpPr bwMode="auto">
          <a:xfrm>
            <a:off x="6323013" y="5356225"/>
            <a:ext cx="1665287" cy="804863"/>
            <a:chOff x="3983" y="3374"/>
            <a:chExt cx="1049" cy="507"/>
          </a:xfrm>
        </p:grpSpPr>
        <p:grpSp>
          <p:nvGrpSpPr>
            <p:cNvPr id="23577" name="Group 25">
              <a:extLst>
                <a:ext uri="{FF2B5EF4-FFF2-40B4-BE49-F238E27FC236}">
                  <a16:creationId xmlns:a16="http://schemas.microsoft.com/office/drawing/2014/main" id="{9BF62314-9E42-8FC2-7193-917A0E0FF9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68" y="3636"/>
              <a:ext cx="157" cy="124"/>
              <a:chOff x="4268" y="3636"/>
              <a:chExt cx="157" cy="124"/>
            </a:xfrm>
          </p:grpSpPr>
          <p:sp>
            <p:nvSpPr>
              <p:cNvPr id="23575" name="Arc 23">
                <a:extLst>
                  <a:ext uri="{FF2B5EF4-FFF2-40B4-BE49-F238E27FC236}">
                    <a16:creationId xmlns:a16="http://schemas.microsoft.com/office/drawing/2014/main" id="{8CB93743-CCB9-B03A-0E7E-ACCE9CD890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30" y="3636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76" name="Line 24">
                <a:extLst>
                  <a:ext uri="{FF2B5EF4-FFF2-40B4-BE49-F238E27FC236}">
                    <a16:creationId xmlns:a16="http://schemas.microsoft.com/office/drawing/2014/main" id="{DB6F06A0-4F19-936F-976C-9D2CDB4AAA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268" y="3728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3578" name="Rectangle 26">
              <a:extLst>
                <a:ext uri="{FF2B5EF4-FFF2-40B4-BE49-F238E27FC236}">
                  <a16:creationId xmlns:a16="http://schemas.microsoft.com/office/drawing/2014/main" id="{8214E622-4B26-C0C5-398A-69C73AFDD6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83" y="3702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  <p:grpSp>
          <p:nvGrpSpPr>
            <p:cNvPr id="23581" name="Group 29">
              <a:extLst>
                <a:ext uri="{FF2B5EF4-FFF2-40B4-BE49-F238E27FC236}">
                  <a16:creationId xmlns:a16="http://schemas.microsoft.com/office/drawing/2014/main" id="{F0B5948A-E2BC-E987-4DF4-DBC2B623B5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36" y="3468"/>
              <a:ext cx="124" cy="157"/>
              <a:chOff x="4636" y="3468"/>
              <a:chExt cx="124" cy="157"/>
            </a:xfrm>
          </p:grpSpPr>
          <p:sp>
            <p:nvSpPr>
              <p:cNvPr id="23579" name="Arc 27">
                <a:extLst>
                  <a:ext uri="{FF2B5EF4-FFF2-40B4-BE49-F238E27FC236}">
                    <a16:creationId xmlns:a16="http://schemas.microsoft.com/office/drawing/2014/main" id="{03F3843A-26AD-795C-8F1D-F62EFD4B6D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36" y="3533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3580" name="Line 28">
                <a:extLst>
                  <a:ext uri="{FF2B5EF4-FFF2-40B4-BE49-F238E27FC236}">
                    <a16:creationId xmlns:a16="http://schemas.microsoft.com/office/drawing/2014/main" id="{37A4556E-A514-BC80-8A20-DBDD0BB4610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728" y="3468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3582" name="Rectangle 30">
              <a:extLst>
                <a:ext uri="{FF2B5EF4-FFF2-40B4-BE49-F238E27FC236}">
                  <a16:creationId xmlns:a16="http://schemas.microsoft.com/office/drawing/2014/main" id="{22BCD39E-6771-5313-7CB5-1E3981B07E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5" y="3374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  <p:sp>
          <p:nvSpPr>
            <p:cNvPr id="23583" name="Line 31">
              <a:extLst>
                <a:ext uri="{FF2B5EF4-FFF2-40B4-BE49-F238E27FC236}">
                  <a16:creationId xmlns:a16="http://schemas.microsoft.com/office/drawing/2014/main" id="{8FB1BEDB-D395-D177-6078-1FB9FF6F6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56" y="3464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84" name="Line 32">
              <a:extLst>
                <a:ext uri="{FF2B5EF4-FFF2-40B4-BE49-F238E27FC236}">
                  <a16:creationId xmlns:a16="http://schemas.microsoft.com/office/drawing/2014/main" id="{ADB093AC-4FEC-1C16-0528-D56ABD2FF8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88" y="3464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3586" name="Line 34">
            <a:extLst>
              <a:ext uri="{FF2B5EF4-FFF2-40B4-BE49-F238E27FC236}">
                <a16:creationId xmlns:a16="http://schemas.microsoft.com/office/drawing/2014/main" id="{5A912714-3D81-EEAF-2E26-FD9A1058DC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273800" y="4978400"/>
            <a:ext cx="1714500" cy="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3589" name="Group 37">
            <a:extLst>
              <a:ext uri="{FF2B5EF4-FFF2-40B4-BE49-F238E27FC236}">
                <a16:creationId xmlns:a16="http://schemas.microsoft.com/office/drawing/2014/main" id="{6C2B5951-F7CA-7E92-076D-64E3C12959B9}"/>
              </a:ext>
            </a:extLst>
          </p:cNvPr>
          <p:cNvGrpSpPr>
            <a:grpSpLocks/>
          </p:cNvGrpSpPr>
          <p:nvPr/>
        </p:nvGrpSpPr>
        <p:grpSpPr bwMode="auto">
          <a:xfrm>
            <a:off x="7512050" y="1619250"/>
            <a:ext cx="249238" cy="196850"/>
            <a:chOff x="4732" y="1020"/>
            <a:chExt cx="157" cy="124"/>
          </a:xfrm>
        </p:grpSpPr>
        <p:sp>
          <p:nvSpPr>
            <p:cNvPr id="23587" name="Arc 35">
              <a:extLst>
                <a:ext uri="{FF2B5EF4-FFF2-40B4-BE49-F238E27FC236}">
                  <a16:creationId xmlns:a16="http://schemas.microsoft.com/office/drawing/2014/main" id="{ABF834DC-3B52-07B0-58FF-A2A9EE85FBB6}"/>
                </a:ext>
              </a:extLst>
            </p:cNvPr>
            <p:cNvSpPr>
              <a:spLocks/>
            </p:cNvSpPr>
            <p:nvPr/>
          </p:nvSpPr>
          <p:spPr bwMode="auto">
            <a:xfrm>
              <a:off x="4794" y="1020"/>
              <a:ext cx="95" cy="91"/>
            </a:xfrm>
            <a:custGeom>
              <a:avLst/>
              <a:gdLst>
                <a:gd name="G0" fmla="+- 20617 0 0"/>
                <a:gd name="G1" fmla="+- 0 0 0"/>
                <a:gd name="G2" fmla="+- 21600 0 0"/>
                <a:gd name="T0" fmla="*/ 11744 w 20617"/>
                <a:gd name="T1" fmla="*/ 19693 h 19693"/>
                <a:gd name="T2" fmla="*/ 0 w 20617"/>
                <a:gd name="T3" fmla="*/ 6443 h 19693"/>
                <a:gd name="T4" fmla="*/ 20617 w 20617"/>
                <a:gd name="T5" fmla="*/ 0 h 19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7" h="19693" fill="none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</a:path>
                <a:path w="20617" h="19693" stroke="0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  <a:lnTo>
                    <a:pt x="206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3588" name="Line 36">
              <a:extLst>
                <a:ext uri="{FF2B5EF4-FFF2-40B4-BE49-F238E27FC236}">
                  <a16:creationId xmlns:a16="http://schemas.microsoft.com/office/drawing/2014/main" id="{7A86CBBF-AB8B-F98E-29A7-6939CEDC60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732" y="1112"/>
              <a:ext cx="96" cy="3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3590" name="Rectangle 38">
            <a:extLst>
              <a:ext uri="{FF2B5EF4-FFF2-40B4-BE49-F238E27FC236}">
                <a16:creationId xmlns:a16="http://schemas.microsoft.com/office/drawing/2014/main" id="{699C0F87-2A0D-E083-143D-004BCD0C8E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10413" y="17367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>
                <a:solidFill>
                  <a:srgbClr val="000000"/>
                </a:solidFill>
              </a:rPr>
              <a:t>dave</a:t>
            </a: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E58524B4-7D82-6F68-3F09-5C2B5D6504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Locking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2700761-4084-4058-6728-026C9468186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Gains privileged access to some object for a length of time</a:t>
            </a:r>
          </a:p>
          <a:p>
            <a:pPr lvl="1"/>
            <a:r>
              <a:rPr lang="en-US" altLang="LID4096"/>
              <a:t>Used to guarantee integrity of a sequence of actions</a:t>
            </a: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r>
              <a:rPr lang="en-US" altLang="LID4096"/>
              <a:t>Issues</a:t>
            </a:r>
          </a:p>
          <a:p>
            <a:pPr lvl="1"/>
            <a:r>
              <a:rPr lang="en-US" altLang="LID4096"/>
              <a:t>Grain size</a:t>
            </a:r>
          </a:p>
          <a:p>
            <a:pPr lvl="1"/>
            <a:r>
              <a:rPr lang="en-US" altLang="LID4096"/>
              <a:t>Conservative locking and wait latency</a:t>
            </a:r>
          </a:p>
          <a:p>
            <a:pPr lvl="1"/>
            <a:r>
              <a:rPr lang="en-US" altLang="LID4096"/>
              <a:t>Optimistic locking and undo effects</a:t>
            </a:r>
          </a:p>
        </p:txBody>
      </p:sp>
      <p:sp>
        <p:nvSpPr>
          <p:cNvPr id="24580" name="Line 4">
            <a:extLst>
              <a:ext uri="{FF2B5EF4-FFF2-40B4-BE49-F238E27FC236}">
                <a16:creationId xmlns:a16="http://schemas.microsoft.com/office/drawing/2014/main" id="{C051B2EC-61B3-92CF-8360-EF0D45854DC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64050" y="3949700"/>
            <a:ext cx="2184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1" name="Line 5">
            <a:extLst>
              <a:ext uri="{FF2B5EF4-FFF2-40B4-BE49-F238E27FC236}">
                <a16:creationId xmlns:a16="http://schemas.microsoft.com/office/drawing/2014/main" id="{5BCE53B9-0DA4-8D7A-FD10-17769C69B31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7200" y="1968500"/>
            <a:ext cx="0" cy="2895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2" name="Rectangle 6">
            <a:extLst>
              <a:ext uri="{FF2B5EF4-FFF2-40B4-BE49-F238E27FC236}">
                <a16:creationId xmlns:a16="http://schemas.microsoft.com/office/drawing/2014/main" id="{F1201BEC-0266-50D8-427C-7965DD6670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2563" y="1876425"/>
            <a:ext cx="5873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free</a:t>
            </a:r>
          </a:p>
        </p:txBody>
      </p:sp>
      <p:sp>
        <p:nvSpPr>
          <p:cNvPr id="24583" name="Rectangle 7">
            <a:extLst>
              <a:ext uri="{FF2B5EF4-FFF2-40B4-BE49-F238E27FC236}">
                <a16:creationId xmlns:a16="http://schemas.microsoft.com/office/drawing/2014/main" id="{744324ED-B625-9632-2755-5C25978C66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1263" y="3197225"/>
            <a:ext cx="10064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LID4096" sz="1800" b="0"/>
              <a:t>locked</a:t>
            </a:r>
          </a:p>
        </p:txBody>
      </p:sp>
      <p:sp>
        <p:nvSpPr>
          <p:cNvPr id="24584" name="Line 8">
            <a:extLst>
              <a:ext uri="{FF2B5EF4-FFF2-40B4-BE49-F238E27FC236}">
                <a16:creationId xmlns:a16="http://schemas.microsoft.com/office/drawing/2014/main" id="{88E1482D-D582-FA9B-B6CB-2E95B865424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02150" y="4267200"/>
            <a:ext cx="219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5" name="Rectangle 9">
            <a:extLst>
              <a:ext uri="{FF2B5EF4-FFF2-40B4-BE49-F238E27FC236}">
                <a16:creationId xmlns:a16="http://schemas.microsoft.com/office/drawing/2014/main" id="{EEF03E01-BFC0-E683-CE72-4A486519EA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3756025"/>
            <a:ext cx="14255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/>
              <a:t>lock request</a:t>
            </a:r>
          </a:p>
        </p:txBody>
      </p:sp>
      <p:sp>
        <p:nvSpPr>
          <p:cNvPr id="24586" name="Rectangle 10">
            <a:extLst>
              <a:ext uri="{FF2B5EF4-FFF2-40B4-BE49-F238E27FC236}">
                <a16:creationId xmlns:a16="http://schemas.microsoft.com/office/drawing/2014/main" id="{C7CB0578-CEC6-81F7-3D62-1D392BF56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4073525"/>
            <a:ext cx="9810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 i="1"/>
              <a:t>denied </a:t>
            </a:r>
          </a:p>
        </p:txBody>
      </p:sp>
      <p:sp>
        <p:nvSpPr>
          <p:cNvPr id="24587" name="Line 11">
            <a:extLst>
              <a:ext uri="{FF2B5EF4-FFF2-40B4-BE49-F238E27FC236}">
                <a16:creationId xmlns:a16="http://schemas.microsoft.com/office/drawing/2014/main" id="{7A097AA2-5687-BC0C-5063-C911395D425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050" y="2489200"/>
            <a:ext cx="2070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8" name="Line 12">
            <a:extLst>
              <a:ext uri="{FF2B5EF4-FFF2-40B4-BE49-F238E27FC236}">
                <a16:creationId xmlns:a16="http://schemas.microsoft.com/office/drawing/2014/main" id="{3FFE6BE7-D73F-0776-8CB0-82D078C1433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038350" y="2927350"/>
            <a:ext cx="2070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89" name="Rectangle 13">
            <a:extLst>
              <a:ext uri="{FF2B5EF4-FFF2-40B4-BE49-F238E27FC236}">
                <a16:creationId xmlns:a16="http://schemas.microsoft.com/office/drawing/2014/main" id="{7DE9D2EC-C8F2-D88A-79F7-EAE41EEE94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79663" y="2295525"/>
            <a:ext cx="14255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/>
              <a:t>lock request</a:t>
            </a:r>
          </a:p>
        </p:txBody>
      </p:sp>
      <p:sp>
        <p:nvSpPr>
          <p:cNvPr id="24590" name="Rectangle 14">
            <a:extLst>
              <a:ext uri="{FF2B5EF4-FFF2-40B4-BE49-F238E27FC236}">
                <a16:creationId xmlns:a16="http://schemas.microsoft.com/office/drawing/2014/main" id="{5EFB66D7-A8EF-8A4C-154E-3C70C25086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6663" y="2740025"/>
            <a:ext cx="12985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 i="1"/>
              <a:t>approved</a:t>
            </a:r>
          </a:p>
        </p:txBody>
      </p:sp>
      <p:sp>
        <p:nvSpPr>
          <p:cNvPr id="24591" name="Line 15">
            <a:extLst>
              <a:ext uri="{FF2B5EF4-FFF2-40B4-BE49-F238E27FC236}">
                <a16:creationId xmlns:a16="http://schemas.microsoft.com/office/drawing/2014/main" id="{49E6AEAF-8666-6C12-C6AA-2F2F32DF893A}"/>
              </a:ext>
            </a:extLst>
          </p:cNvPr>
          <p:cNvSpPr>
            <a:spLocks noChangeShapeType="1"/>
          </p:cNvSpPr>
          <p:nvPr/>
        </p:nvSpPr>
        <p:spPr bwMode="auto">
          <a:xfrm>
            <a:off x="2076450" y="4483100"/>
            <a:ext cx="2159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92" name="Rectangle 16">
            <a:extLst>
              <a:ext uri="{FF2B5EF4-FFF2-40B4-BE49-F238E27FC236}">
                <a16:creationId xmlns:a16="http://schemas.microsoft.com/office/drawing/2014/main" id="{9FF2A737-8593-6F5B-CD0B-B7B1C1785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563" y="4289425"/>
            <a:ext cx="9429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/>
              <a:t>release</a:t>
            </a:r>
          </a:p>
        </p:txBody>
      </p:sp>
      <p:sp>
        <p:nvSpPr>
          <p:cNvPr id="24593" name="Rectangle 17">
            <a:extLst>
              <a:ext uri="{FF2B5EF4-FFF2-40B4-BE49-F238E27FC236}">
                <a16:creationId xmlns:a16="http://schemas.microsoft.com/office/drawing/2014/main" id="{5C3463AA-D963-BF75-3D74-E5F93D4026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9863" y="4899025"/>
            <a:ext cx="587375" cy="3762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free</a:t>
            </a:r>
          </a:p>
        </p:txBody>
      </p:sp>
      <p:sp>
        <p:nvSpPr>
          <p:cNvPr id="24594" name="Line 18">
            <a:extLst>
              <a:ext uri="{FF2B5EF4-FFF2-40B4-BE49-F238E27FC236}">
                <a16:creationId xmlns:a16="http://schemas.microsoft.com/office/drawing/2014/main" id="{2907DBCC-8988-3431-960A-CADFED90F5D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02100" y="2495550"/>
            <a:ext cx="0" cy="419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4595" name="Line 19">
            <a:extLst>
              <a:ext uri="{FF2B5EF4-FFF2-40B4-BE49-F238E27FC236}">
                <a16:creationId xmlns:a16="http://schemas.microsoft.com/office/drawing/2014/main" id="{9B63B788-F00E-E58F-3D93-FBE74211E3CA}"/>
              </a:ext>
            </a:extLst>
          </p:cNvPr>
          <p:cNvSpPr>
            <a:spLocks noChangeShapeType="1"/>
          </p:cNvSpPr>
          <p:nvPr/>
        </p:nvSpPr>
        <p:spPr bwMode="auto">
          <a:xfrm>
            <a:off x="4495800" y="3956050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1E2051DD-5189-9DD4-21B3-8C64B2FD76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Locking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94F108B-AF8A-28F5-768B-522669C560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Grain size of locks affect the interface feel</a:t>
            </a:r>
          </a:p>
          <a:p>
            <a:pPr lvl="1"/>
            <a:r>
              <a:rPr lang="en-US" altLang="LID4096"/>
              <a:t>how little or how much of the object(s) on display are managed by a single lock</a:t>
            </a:r>
          </a:p>
        </p:txBody>
      </p:sp>
      <p:grpSp>
        <p:nvGrpSpPr>
          <p:cNvPr id="25608" name="Group 8">
            <a:extLst>
              <a:ext uri="{FF2B5EF4-FFF2-40B4-BE49-F238E27FC236}">
                <a16:creationId xmlns:a16="http://schemas.microsoft.com/office/drawing/2014/main" id="{44DD408A-6161-6904-D156-1F06015391C3}"/>
              </a:ext>
            </a:extLst>
          </p:cNvPr>
          <p:cNvGrpSpPr>
            <a:grpSpLocks/>
          </p:cNvGrpSpPr>
          <p:nvPr/>
        </p:nvGrpSpPr>
        <p:grpSpPr bwMode="auto">
          <a:xfrm>
            <a:off x="760413" y="2838450"/>
            <a:ext cx="650875" cy="401638"/>
            <a:chOff x="479" y="1788"/>
            <a:chExt cx="410" cy="253"/>
          </a:xfrm>
        </p:grpSpPr>
        <p:grpSp>
          <p:nvGrpSpPr>
            <p:cNvPr id="25606" name="Group 6">
              <a:extLst>
                <a:ext uri="{FF2B5EF4-FFF2-40B4-BE49-F238E27FC236}">
                  <a16:creationId xmlns:a16="http://schemas.microsoft.com/office/drawing/2014/main" id="{B24CDB50-FAB2-F00F-BE43-8C4FFA793C1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32" y="1788"/>
              <a:ext cx="157" cy="124"/>
              <a:chOff x="732" y="1788"/>
              <a:chExt cx="157" cy="124"/>
            </a:xfrm>
          </p:grpSpPr>
          <p:sp>
            <p:nvSpPr>
              <p:cNvPr id="25604" name="Arc 4">
                <a:extLst>
                  <a:ext uri="{FF2B5EF4-FFF2-40B4-BE49-F238E27FC236}">
                    <a16:creationId xmlns:a16="http://schemas.microsoft.com/office/drawing/2014/main" id="{D4A2124E-DB62-043F-40AE-92D32115E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4" y="1788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05" name="Line 5">
                <a:extLst>
                  <a:ext uri="{FF2B5EF4-FFF2-40B4-BE49-F238E27FC236}">
                    <a16:creationId xmlns:a16="http://schemas.microsoft.com/office/drawing/2014/main" id="{EDD7B048-0A55-EAEB-364A-0A33A3F58D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732" y="1880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607" name="Rectangle 7">
              <a:extLst>
                <a:ext uri="{FF2B5EF4-FFF2-40B4-BE49-F238E27FC236}">
                  <a16:creationId xmlns:a16="http://schemas.microsoft.com/office/drawing/2014/main" id="{23BADD89-7FB9-E028-59E5-B3A521E87D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9" y="1862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5613" name="Group 13">
            <a:extLst>
              <a:ext uri="{FF2B5EF4-FFF2-40B4-BE49-F238E27FC236}">
                <a16:creationId xmlns:a16="http://schemas.microsoft.com/office/drawing/2014/main" id="{20DB737A-4DBE-BE0A-6F2A-3BD00151973B}"/>
              </a:ext>
            </a:extLst>
          </p:cNvPr>
          <p:cNvGrpSpPr>
            <a:grpSpLocks/>
          </p:cNvGrpSpPr>
          <p:nvPr/>
        </p:nvGrpSpPr>
        <p:grpSpPr bwMode="auto">
          <a:xfrm>
            <a:off x="1784350" y="2663825"/>
            <a:ext cx="628650" cy="398463"/>
            <a:chOff x="1124" y="1678"/>
            <a:chExt cx="396" cy="251"/>
          </a:xfrm>
        </p:grpSpPr>
        <p:grpSp>
          <p:nvGrpSpPr>
            <p:cNvPr id="25611" name="Group 11">
              <a:extLst>
                <a:ext uri="{FF2B5EF4-FFF2-40B4-BE49-F238E27FC236}">
                  <a16:creationId xmlns:a16="http://schemas.microsoft.com/office/drawing/2014/main" id="{11218C83-5C59-5AC7-2798-78E2CECB9B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24" y="1772"/>
              <a:ext cx="124" cy="157"/>
              <a:chOff x="1124" y="1772"/>
              <a:chExt cx="124" cy="157"/>
            </a:xfrm>
          </p:grpSpPr>
          <p:sp>
            <p:nvSpPr>
              <p:cNvPr id="25609" name="Arc 9">
                <a:extLst>
                  <a:ext uri="{FF2B5EF4-FFF2-40B4-BE49-F238E27FC236}">
                    <a16:creationId xmlns:a16="http://schemas.microsoft.com/office/drawing/2014/main" id="{D512EAED-4036-4243-C6A3-321A6C728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4" y="1837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10" name="Line 10">
                <a:extLst>
                  <a:ext uri="{FF2B5EF4-FFF2-40B4-BE49-F238E27FC236}">
                    <a16:creationId xmlns:a16="http://schemas.microsoft.com/office/drawing/2014/main" id="{8CFE5565-F741-EB3E-9B58-5693287493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1216" y="1772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612" name="Rectangle 12">
              <a:extLst>
                <a:ext uri="{FF2B5EF4-FFF2-40B4-BE49-F238E27FC236}">
                  <a16:creationId xmlns:a16="http://schemas.microsoft.com/office/drawing/2014/main" id="{DA6D9BBF-7B38-154D-2123-F1B765AC90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23" y="167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5614" name="Line 14">
            <a:extLst>
              <a:ext uri="{FF2B5EF4-FFF2-40B4-BE49-F238E27FC236}">
                <a16:creationId xmlns:a16="http://schemas.microsoft.com/office/drawing/2014/main" id="{B6454291-B8C7-3C99-DE70-0159A8E31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0800" y="2590800"/>
            <a:ext cx="571500" cy="55880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15" name="Oval 15">
            <a:extLst>
              <a:ext uri="{FF2B5EF4-FFF2-40B4-BE49-F238E27FC236}">
                <a16:creationId xmlns:a16="http://schemas.microsoft.com/office/drawing/2014/main" id="{3EBFE79D-0CD9-0E68-BB29-1BA165B955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6600" y="2260600"/>
            <a:ext cx="304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16" name="Rectangle 16">
            <a:extLst>
              <a:ext uri="{FF2B5EF4-FFF2-40B4-BE49-F238E27FC236}">
                <a16:creationId xmlns:a16="http://schemas.microsoft.com/office/drawing/2014/main" id="{4E412BEA-CBAE-984F-F908-CFF4A1AF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4600" y="2197100"/>
            <a:ext cx="381000" cy="114300"/>
          </a:xfrm>
          <a:prstGeom prst="rect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5619" name="Group 19">
            <a:extLst>
              <a:ext uri="{FF2B5EF4-FFF2-40B4-BE49-F238E27FC236}">
                <a16:creationId xmlns:a16="http://schemas.microsoft.com/office/drawing/2014/main" id="{A7422AAE-0DE6-D991-8A9A-865D904AAECE}"/>
              </a:ext>
            </a:extLst>
          </p:cNvPr>
          <p:cNvGrpSpPr>
            <a:grpSpLocks/>
          </p:cNvGrpSpPr>
          <p:nvPr/>
        </p:nvGrpSpPr>
        <p:grpSpPr bwMode="auto">
          <a:xfrm>
            <a:off x="1096963" y="3248025"/>
            <a:ext cx="1393825" cy="376238"/>
            <a:chOff x="691" y="2046"/>
            <a:chExt cx="878" cy="237"/>
          </a:xfrm>
        </p:grpSpPr>
        <p:sp>
          <p:nvSpPr>
            <p:cNvPr id="25617" name="AutoShape 17">
              <a:extLst>
                <a:ext uri="{FF2B5EF4-FFF2-40B4-BE49-F238E27FC236}">
                  <a16:creationId xmlns:a16="http://schemas.microsoft.com/office/drawing/2014/main" id="{BD601C9B-C928-9147-6B85-9881F5EC31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" y="2068"/>
              <a:ext cx="752" cy="19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18" name="Rectangle 18">
              <a:extLst>
                <a:ext uri="{FF2B5EF4-FFF2-40B4-BE49-F238E27FC236}">
                  <a16:creationId xmlns:a16="http://schemas.microsoft.com/office/drawing/2014/main" id="{7F291AA8-5691-F95A-4EC0-C1ACE95D0D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1" y="2046"/>
              <a:ext cx="87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/>
                <a:t>Saul’s turn</a:t>
              </a:r>
            </a:p>
          </p:txBody>
        </p:sp>
      </p:grpSp>
      <p:sp>
        <p:nvSpPr>
          <p:cNvPr id="25620" name="Rectangle 20">
            <a:extLst>
              <a:ext uri="{FF2B5EF4-FFF2-40B4-BE49-F238E27FC236}">
                <a16:creationId xmlns:a16="http://schemas.microsoft.com/office/drawing/2014/main" id="{8B03AF39-D25E-CF68-E467-162B734E9B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" y="2063750"/>
            <a:ext cx="1841500" cy="165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21" name="Rectangle 21">
            <a:extLst>
              <a:ext uri="{FF2B5EF4-FFF2-40B4-BE49-F238E27FC236}">
                <a16:creationId xmlns:a16="http://schemas.microsoft.com/office/drawing/2014/main" id="{2E382516-6E89-285D-4563-759CB5F6E3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1685925"/>
            <a:ext cx="12350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Document</a:t>
            </a:r>
          </a:p>
        </p:txBody>
      </p:sp>
      <p:grpSp>
        <p:nvGrpSpPr>
          <p:cNvPr id="25624" name="Group 24">
            <a:extLst>
              <a:ext uri="{FF2B5EF4-FFF2-40B4-BE49-F238E27FC236}">
                <a16:creationId xmlns:a16="http://schemas.microsoft.com/office/drawing/2014/main" id="{A66EA49A-09D8-73AA-40D4-E04F5891554F}"/>
              </a:ext>
            </a:extLst>
          </p:cNvPr>
          <p:cNvGrpSpPr>
            <a:grpSpLocks/>
          </p:cNvGrpSpPr>
          <p:nvPr/>
        </p:nvGrpSpPr>
        <p:grpSpPr bwMode="auto">
          <a:xfrm>
            <a:off x="4514850" y="2393950"/>
            <a:ext cx="249238" cy="196850"/>
            <a:chOff x="2844" y="1508"/>
            <a:chExt cx="157" cy="124"/>
          </a:xfrm>
        </p:grpSpPr>
        <p:sp>
          <p:nvSpPr>
            <p:cNvPr id="25622" name="Arc 22">
              <a:extLst>
                <a:ext uri="{FF2B5EF4-FFF2-40B4-BE49-F238E27FC236}">
                  <a16:creationId xmlns:a16="http://schemas.microsoft.com/office/drawing/2014/main" id="{78D715E9-ACF5-D895-03EE-A8D70999DDA0}"/>
                </a:ext>
              </a:extLst>
            </p:cNvPr>
            <p:cNvSpPr>
              <a:spLocks/>
            </p:cNvSpPr>
            <p:nvPr/>
          </p:nvSpPr>
          <p:spPr bwMode="auto">
            <a:xfrm>
              <a:off x="2906" y="1508"/>
              <a:ext cx="95" cy="91"/>
            </a:xfrm>
            <a:custGeom>
              <a:avLst/>
              <a:gdLst>
                <a:gd name="G0" fmla="+- 20617 0 0"/>
                <a:gd name="G1" fmla="+- 0 0 0"/>
                <a:gd name="G2" fmla="+- 21600 0 0"/>
                <a:gd name="T0" fmla="*/ 11744 w 20617"/>
                <a:gd name="T1" fmla="*/ 19693 h 19693"/>
                <a:gd name="T2" fmla="*/ 0 w 20617"/>
                <a:gd name="T3" fmla="*/ 6443 h 19693"/>
                <a:gd name="T4" fmla="*/ 20617 w 20617"/>
                <a:gd name="T5" fmla="*/ 0 h 196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617" h="19693" fill="none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</a:path>
                <a:path w="20617" h="19693" stroke="0" extrusionOk="0">
                  <a:moveTo>
                    <a:pt x="11743" y="19693"/>
                  </a:moveTo>
                  <a:cubicBezTo>
                    <a:pt x="6115" y="17157"/>
                    <a:pt x="1841" y="12334"/>
                    <a:pt x="0" y="6442"/>
                  </a:cubicBezTo>
                  <a:lnTo>
                    <a:pt x="2061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23" name="Line 23">
              <a:extLst>
                <a:ext uri="{FF2B5EF4-FFF2-40B4-BE49-F238E27FC236}">
                  <a16:creationId xmlns:a16="http://schemas.microsoft.com/office/drawing/2014/main" id="{9E2BBFC0-7970-7F11-4C28-0D9FF5B09E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844" y="1600"/>
              <a:ext cx="96" cy="32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5625" name="Rectangle 25">
            <a:extLst>
              <a:ext uri="{FF2B5EF4-FFF2-40B4-BE49-F238E27FC236}">
                <a16:creationId xmlns:a16="http://schemas.microsoft.com/office/drawing/2014/main" id="{32B14413-621A-3A16-4B08-BBBF7583A8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87813" y="25241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>
                <a:solidFill>
                  <a:srgbClr val="000000"/>
                </a:solidFill>
              </a:rPr>
              <a:t>dave</a:t>
            </a:r>
          </a:p>
        </p:txBody>
      </p:sp>
      <p:grpSp>
        <p:nvGrpSpPr>
          <p:cNvPr id="25628" name="Group 28">
            <a:extLst>
              <a:ext uri="{FF2B5EF4-FFF2-40B4-BE49-F238E27FC236}">
                <a16:creationId xmlns:a16="http://schemas.microsoft.com/office/drawing/2014/main" id="{EF82945D-F523-8C77-FA76-B95ACDC1EBDB}"/>
              </a:ext>
            </a:extLst>
          </p:cNvPr>
          <p:cNvGrpSpPr>
            <a:grpSpLocks/>
          </p:cNvGrpSpPr>
          <p:nvPr/>
        </p:nvGrpSpPr>
        <p:grpSpPr bwMode="auto">
          <a:xfrm>
            <a:off x="4464050" y="2876550"/>
            <a:ext cx="196850" cy="249238"/>
            <a:chOff x="2812" y="1812"/>
            <a:chExt cx="124" cy="157"/>
          </a:xfrm>
        </p:grpSpPr>
        <p:sp>
          <p:nvSpPr>
            <p:cNvPr id="25626" name="Arc 26">
              <a:extLst>
                <a:ext uri="{FF2B5EF4-FFF2-40B4-BE49-F238E27FC236}">
                  <a16:creationId xmlns:a16="http://schemas.microsoft.com/office/drawing/2014/main" id="{8D021F26-C193-8532-25FC-D97E3DE353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12" y="1877"/>
              <a:ext cx="95" cy="92"/>
            </a:xfrm>
            <a:custGeom>
              <a:avLst/>
              <a:gdLst>
                <a:gd name="G0" fmla="+- 0 0 0"/>
                <a:gd name="G1" fmla="+- 19809 0 0"/>
                <a:gd name="G2" fmla="+- 21600 0 0"/>
                <a:gd name="T0" fmla="*/ 8612 w 20534"/>
                <a:gd name="T1" fmla="*/ 0 h 19809"/>
                <a:gd name="T2" fmla="*/ 20534 w 20534"/>
                <a:gd name="T3" fmla="*/ 13108 h 19809"/>
                <a:gd name="T4" fmla="*/ 0 w 20534"/>
                <a:gd name="T5" fmla="*/ 19809 h 19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534" h="19809" fill="none" extrusionOk="0">
                  <a:moveTo>
                    <a:pt x="8611" y="0"/>
                  </a:moveTo>
                  <a:cubicBezTo>
                    <a:pt x="14277" y="2463"/>
                    <a:pt x="18617" y="7234"/>
                    <a:pt x="20534" y="13107"/>
                  </a:cubicBezTo>
                </a:path>
                <a:path w="20534" h="19809" stroke="0" extrusionOk="0">
                  <a:moveTo>
                    <a:pt x="8611" y="0"/>
                  </a:moveTo>
                  <a:cubicBezTo>
                    <a:pt x="14277" y="2463"/>
                    <a:pt x="18617" y="7234"/>
                    <a:pt x="20534" y="13107"/>
                  </a:cubicBezTo>
                  <a:lnTo>
                    <a:pt x="0" y="1980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27" name="Line 27">
              <a:extLst>
                <a:ext uri="{FF2B5EF4-FFF2-40B4-BE49-F238E27FC236}">
                  <a16:creationId xmlns:a16="http://schemas.microsoft.com/office/drawing/2014/main" id="{313208AB-C78A-2E14-D19C-C1457D64EE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904" y="1812"/>
              <a:ext cx="32" cy="96"/>
            </a:xfrm>
            <a:prstGeom prst="line">
              <a:avLst/>
            </a:prstGeom>
            <a:noFill/>
            <a:ln w="508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5629" name="Rectangle 29">
            <a:extLst>
              <a:ext uri="{FF2B5EF4-FFF2-40B4-BE49-F238E27FC236}">
                <a16:creationId xmlns:a16="http://schemas.microsoft.com/office/drawing/2014/main" id="{0611D066-E8CA-970E-22F7-83FC46848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21213" y="2727325"/>
            <a:ext cx="4714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>
                <a:solidFill>
                  <a:srgbClr val="000000"/>
                </a:solidFill>
              </a:rPr>
              <a:t>saul</a:t>
            </a:r>
          </a:p>
        </p:txBody>
      </p:sp>
      <p:sp>
        <p:nvSpPr>
          <p:cNvPr id="25630" name="Line 30">
            <a:extLst>
              <a:ext uri="{FF2B5EF4-FFF2-40B4-BE49-F238E27FC236}">
                <a16:creationId xmlns:a16="http://schemas.microsoft.com/office/drawing/2014/main" id="{B8113AFD-2477-AD86-1BB5-95448F701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4038600" y="2679700"/>
            <a:ext cx="571500" cy="55880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31" name="Oval 31">
            <a:extLst>
              <a:ext uri="{FF2B5EF4-FFF2-40B4-BE49-F238E27FC236}">
                <a16:creationId xmlns:a16="http://schemas.microsoft.com/office/drawing/2014/main" id="{44D26A13-FFA5-2C70-9943-5B4BE42034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9800" y="2247900"/>
            <a:ext cx="304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32" name="Rectangle 32">
            <a:extLst>
              <a:ext uri="{FF2B5EF4-FFF2-40B4-BE49-F238E27FC236}">
                <a16:creationId xmlns:a16="http://schemas.microsoft.com/office/drawing/2014/main" id="{B6EA448A-5463-31EA-7147-99D4C559F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6050" y="2190750"/>
            <a:ext cx="393700" cy="127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33" name="Rectangle 33">
            <a:extLst>
              <a:ext uri="{FF2B5EF4-FFF2-40B4-BE49-F238E27FC236}">
                <a16:creationId xmlns:a16="http://schemas.microsoft.com/office/drawing/2014/main" id="{DAEB745D-515A-3A6A-EF07-1B9CAB805C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5350" y="2063750"/>
            <a:ext cx="1841500" cy="165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34" name="Rectangle 34">
            <a:extLst>
              <a:ext uri="{FF2B5EF4-FFF2-40B4-BE49-F238E27FC236}">
                <a16:creationId xmlns:a16="http://schemas.microsoft.com/office/drawing/2014/main" id="{4EDBE4FB-A419-EA42-8397-C6F3017F71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963" y="1685925"/>
            <a:ext cx="8540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Object</a:t>
            </a:r>
          </a:p>
        </p:txBody>
      </p:sp>
      <p:grpSp>
        <p:nvGrpSpPr>
          <p:cNvPr id="25639" name="Group 39">
            <a:extLst>
              <a:ext uri="{FF2B5EF4-FFF2-40B4-BE49-F238E27FC236}">
                <a16:creationId xmlns:a16="http://schemas.microsoft.com/office/drawing/2014/main" id="{2D3D8F23-0C43-BD82-7F0D-B66D6B083149}"/>
              </a:ext>
            </a:extLst>
          </p:cNvPr>
          <p:cNvGrpSpPr>
            <a:grpSpLocks/>
          </p:cNvGrpSpPr>
          <p:nvPr/>
        </p:nvGrpSpPr>
        <p:grpSpPr bwMode="auto">
          <a:xfrm>
            <a:off x="5916613" y="2686050"/>
            <a:ext cx="650875" cy="401638"/>
            <a:chOff x="3727" y="1692"/>
            <a:chExt cx="410" cy="253"/>
          </a:xfrm>
        </p:grpSpPr>
        <p:grpSp>
          <p:nvGrpSpPr>
            <p:cNvPr id="25637" name="Group 37">
              <a:extLst>
                <a:ext uri="{FF2B5EF4-FFF2-40B4-BE49-F238E27FC236}">
                  <a16:creationId xmlns:a16="http://schemas.microsoft.com/office/drawing/2014/main" id="{8B42927E-CBC9-C6E2-925F-02B6F02879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80" y="1692"/>
              <a:ext cx="157" cy="124"/>
              <a:chOff x="3980" y="1692"/>
              <a:chExt cx="157" cy="124"/>
            </a:xfrm>
          </p:grpSpPr>
          <p:sp>
            <p:nvSpPr>
              <p:cNvPr id="25635" name="Arc 35">
                <a:extLst>
                  <a:ext uri="{FF2B5EF4-FFF2-40B4-BE49-F238E27FC236}">
                    <a16:creationId xmlns:a16="http://schemas.microsoft.com/office/drawing/2014/main" id="{6CB9EDDD-7862-A857-BB0A-EB6A37BBA5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2" y="1692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36" name="Line 36">
                <a:extLst>
                  <a:ext uri="{FF2B5EF4-FFF2-40B4-BE49-F238E27FC236}">
                    <a16:creationId xmlns:a16="http://schemas.microsoft.com/office/drawing/2014/main" id="{776AF077-EB0F-843B-92B8-2FC2F4C773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980" y="1784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638" name="Rectangle 38">
              <a:extLst>
                <a:ext uri="{FF2B5EF4-FFF2-40B4-BE49-F238E27FC236}">
                  <a16:creationId xmlns:a16="http://schemas.microsoft.com/office/drawing/2014/main" id="{4986F5CA-40AB-834E-AAB0-ABF885F80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7" y="1766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25644" name="Group 44">
            <a:extLst>
              <a:ext uri="{FF2B5EF4-FFF2-40B4-BE49-F238E27FC236}">
                <a16:creationId xmlns:a16="http://schemas.microsoft.com/office/drawing/2014/main" id="{500F2070-3346-8623-EF81-9359A4CFA6CD}"/>
              </a:ext>
            </a:extLst>
          </p:cNvPr>
          <p:cNvGrpSpPr>
            <a:grpSpLocks/>
          </p:cNvGrpSpPr>
          <p:nvPr/>
        </p:nvGrpSpPr>
        <p:grpSpPr bwMode="auto">
          <a:xfrm>
            <a:off x="7207250" y="2803525"/>
            <a:ext cx="628650" cy="398463"/>
            <a:chOff x="4540" y="1766"/>
            <a:chExt cx="396" cy="251"/>
          </a:xfrm>
        </p:grpSpPr>
        <p:grpSp>
          <p:nvGrpSpPr>
            <p:cNvPr id="25642" name="Group 42">
              <a:extLst>
                <a:ext uri="{FF2B5EF4-FFF2-40B4-BE49-F238E27FC236}">
                  <a16:creationId xmlns:a16="http://schemas.microsoft.com/office/drawing/2014/main" id="{2D58C720-1992-2B54-80AF-92FC7A58A8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40" y="1860"/>
              <a:ext cx="124" cy="157"/>
              <a:chOff x="4540" y="1860"/>
              <a:chExt cx="124" cy="157"/>
            </a:xfrm>
          </p:grpSpPr>
          <p:sp>
            <p:nvSpPr>
              <p:cNvPr id="25640" name="Arc 40">
                <a:extLst>
                  <a:ext uri="{FF2B5EF4-FFF2-40B4-BE49-F238E27FC236}">
                    <a16:creationId xmlns:a16="http://schemas.microsoft.com/office/drawing/2014/main" id="{0365A91A-FD52-C664-B542-BDF40BADA0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40" y="1925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5641" name="Line 41">
                <a:extLst>
                  <a:ext uri="{FF2B5EF4-FFF2-40B4-BE49-F238E27FC236}">
                    <a16:creationId xmlns:a16="http://schemas.microsoft.com/office/drawing/2014/main" id="{ED3C3B69-BFF3-6F8C-94B7-CC0AA5FFFCE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4632" y="1860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5643" name="Rectangle 43">
              <a:extLst>
                <a:ext uri="{FF2B5EF4-FFF2-40B4-BE49-F238E27FC236}">
                  <a16:creationId xmlns:a16="http://schemas.microsoft.com/office/drawing/2014/main" id="{D5DA0381-136B-592C-DF1D-E82154C4B0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9" y="1766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25645" name="Line 45">
            <a:extLst>
              <a:ext uri="{FF2B5EF4-FFF2-40B4-BE49-F238E27FC236}">
                <a16:creationId xmlns:a16="http://schemas.microsoft.com/office/drawing/2014/main" id="{9975D684-D81F-48B0-D892-2D139533A328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4000" y="2679700"/>
            <a:ext cx="571500" cy="55880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46" name="Oval 46">
            <a:extLst>
              <a:ext uri="{FF2B5EF4-FFF2-40B4-BE49-F238E27FC236}">
                <a16:creationId xmlns:a16="http://schemas.microsoft.com/office/drawing/2014/main" id="{8C1C03F9-E588-5031-9486-43AF782B8D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50" y="2216150"/>
            <a:ext cx="317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47" name="Rectangle 47">
            <a:extLst>
              <a:ext uri="{FF2B5EF4-FFF2-40B4-BE49-F238E27FC236}">
                <a16:creationId xmlns:a16="http://schemas.microsoft.com/office/drawing/2014/main" id="{1DC57B5E-96F5-3040-7B1D-D004B82ADE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57950" y="2152650"/>
            <a:ext cx="393700" cy="12700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48" name="Rectangle 48">
            <a:extLst>
              <a:ext uri="{FF2B5EF4-FFF2-40B4-BE49-F238E27FC236}">
                <a16:creationId xmlns:a16="http://schemas.microsoft.com/office/drawing/2014/main" id="{7B952976-F5CB-C35A-EDB2-51C31281C8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250" y="2025650"/>
            <a:ext cx="1841500" cy="165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49" name="Rectangle 49">
            <a:extLst>
              <a:ext uri="{FF2B5EF4-FFF2-40B4-BE49-F238E27FC236}">
                <a16:creationId xmlns:a16="http://schemas.microsoft.com/office/drawing/2014/main" id="{7BE6BD07-C87A-12BB-C2B3-322AD1E0B4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38863" y="1635125"/>
            <a:ext cx="15525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Within Object</a:t>
            </a:r>
          </a:p>
        </p:txBody>
      </p:sp>
      <p:sp>
        <p:nvSpPr>
          <p:cNvPr id="25650" name="Rectangle 50">
            <a:extLst>
              <a:ext uri="{FF2B5EF4-FFF2-40B4-BE49-F238E27FC236}">
                <a16:creationId xmlns:a16="http://schemas.microsoft.com/office/drawing/2014/main" id="{6867E0CE-E76C-22C5-504D-4550BC7E5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4950" y="2635250"/>
            <a:ext cx="25400" cy="50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51" name="Rectangle 51">
            <a:extLst>
              <a:ext uri="{FF2B5EF4-FFF2-40B4-BE49-F238E27FC236}">
                <a16:creationId xmlns:a16="http://schemas.microsoft.com/office/drawing/2014/main" id="{D18AF446-A14B-22EC-600B-D0EF1BBF02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6450" y="3206750"/>
            <a:ext cx="25400" cy="50800"/>
          </a:xfrm>
          <a:prstGeom prst="rect">
            <a:avLst/>
          </a:prstGeom>
          <a:solidFill>
            <a:schemeClr val="tx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5654" name="Group 54">
            <a:extLst>
              <a:ext uri="{FF2B5EF4-FFF2-40B4-BE49-F238E27FC236}">
                <a16:creationId xmlns:a16="http://schemas.microsoft.com/office/drawing/2014/main" id="{AE70E5D5-627D-EE1C-D778-93E0A0E9C1AE}"/>
              </a:ext>
            </a:extLst>
          </p:cNvPr>
          <p:cNvGrpSpPr>
            <a:grpSpLocks/>
          </p:cNvGrpSpPr>
          <p:nvPr/>
        </p:nvGrpSpPr>
        <p:grpSpPr bwMode="auto">
          <a:xfrm>
            <a:off x="1008063" y="5724525"/>
            <a:ext cx="1393825" cy="376238"/>
            <a:chOff x="635" y="3606"/>
            <a:chExt cx="878" cy="237"/>
          </a:xfrm>
        </p:grpSpPr>
        <p:sp>
          <p:nvSpPr>
            <p:cNvPr id="25652" name="AutoShape 52">
              <a:extLst>
                <a:ext uri="{FF2B5EF4-FFF2-40B4-BE49-F238E27FC236}">
                  <a16:creationId xmlns:a16="http://schemas.microsoft.com/office/drawing/2014/main" id="{FE98C24C-004E-8F1B-B0E6-78ECFEE79B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60" y="3628"/>
              <a:ext cx="752" cy="192"/>
            </a:xfrm>
            <a:prstGeom prst="roundRect">
              <a:avLst>
                <a:gd name="adj" fmla="val 12495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53882" dir="2700000" algn="ctr" rotWithShape="0">
                <a:schemeClr val="tx1"/>
              </a:outerShdw>
            </a:effec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5653" name="Rectangle 53">
              <a:extLst>
                <a:ext uri="{FF2B5EF4-FFF2-40B4-BE49-F238E27FC236}">
                  <a16:creationId xmlns:a16="http://schemas.microsoft.com/office/drawing/2014/main" id="{119EA6DB-0C98-4FCC-685D-9B6DDE1FC0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5" y="3606"/>
              <a:ext cx="87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/>
                <a:t>Saul’s turn</a:t>
              </a:r>
            </a:p>
          </p:txBody>
        </p:sp>
      </p:grpSp>
      <p:sp>
        <p:nvSpPr>
          <p:cNvPr id="25655" name="Rectangle 55">
            <a:extLst>
              <a:ext uri="{FF2B5EF4-FFF2-40B4-BE49-F238E27FC236}">
                <a16:creationId xmlns:a16="http://schemas.microsoft.com/office/drawing/2014/main" id="{7FA1A8EB-30AF-404A-AA6C-1DB4F286D6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050" y="4387850"/>
            <a:ext cx="1854200" cy="1778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56" name="Rectangle 56">
            <a:extLst>
              <a:ext uri="{FF2B5EF4-FFF2-40B4-BE49-F238E27FC236}">
                <a16:creationId xmlns:a16="http://schemas.microsoft.com/office/drawing/2014/main" id="{82520E67-EDA8-249C-B082-73EA6FAC73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0450" y="4514850"/>
            <a:ext cx="1016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57" name="Rectangle 57">
            <a:extLst>
              <a:ext uri="{FF2B5EF4-FFF2-40B4-BE49-F238E27FC236}">
                <a16:creationId xmlns:a16="http://schemas.microsoft.com/office/drawing/2014/main" id="{B5282BBD-5E5F-F01E-A07F-EC6D40B27E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7763" y="4035425"/>
            <a:ext cx="1260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Paragraph</a:t>
            </a:r>
          </a:p>
        </p:txBody>
      </p:sp>
      <p:sp>
        <p:nvSpPr>
          <p:cNvPr id="25658" name="Rectangle 58">
            <a:extLst>
              <a:ext uri="{FF2B5EF4-FFF2-40B4-BE49-F238E27FC236}">
                <a16:creationId xmlns:a16="http://schemas.microsoft.com/office/drawing/2014/main" id="{C9A904D1-61CA-E5D9-8185-C2A1E13B41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9663" y="4010025"/>
            <a:ext cx="12350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Document</a:t>
            </a:r>
          </a:p>
        </p:txBody>
      </p:sp>
      <p:sp>
        <p:nvSpPr>
          <p:cNvPr id="25659" name="Rectangle 59">
            <a:extLst>
              <a:ext uri="{FF2B5EF4-FFF2-40B4-BE49-F238E27FC236}">
                <a16:creationId xmlns:a16="http://schemas.microsoft.com/office/drawing/2014/main" id="{870E9C78-A029-29C0-3C92-B2B41C7140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763" y="4022725"/>
            <a:ext cx="1133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/>
              <a:t>Selection</a:t>
            </a:r>
          </a:p>
        </p:txBody>
      </p:sp>
      <p:sp>
        <p:nvSpPr>
          <p:cNvPr id="25660" name="Rectangle 60">
            <a:extLst>
              <a:ext uri="{FF2B5EF4-FFF2-40B4-BE49-F238E27FC236}">
                <a16:creationId xmlns:a16="http://schemas.microsoft.com/office/drawing/2014/main" id="{B4F9A69D-EEEC-CC26-7D39-3C7338AC6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0" y="4413250"/>
            <a:ext cx="1841500" cy="171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61" name="Rectangle 61">
            <a:extLst>
              <a:ext uri="{FF2B5EF4-FFF2-40B4-BE49-F238E27FC236}">
                <a16:creationId xmlns:a16="http://schemas.microsoft.com/office/drawing/2014/main" id="{D46EDF1C-2CD8-1D05-9DD6-8EC905176F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8563" y="4398963"/>
            <a:ext cx="17240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b="0"/>
              <a:t>This is the first paragraph.</a:t>
            </a:r>
          </a:p>
          <a:p>
            <a:endParaRPr lang="en-US" altLang="LID4096" b="0"/>
          </a:p>
          <a:p>
            <a:r>
              <a:rPr lang="en-US" altLang="LID4096" b="0"/>
              <a:t>And this is the second one.</a:t>
            </a:r>
          </a:p>
        </p:txBody>
      </p:sp>
      <p:sp>
        <p:nvSpPr>
          <p:cNvPr id="25662" name="Rectangle 62">
            <a:extLst>
              <a:ext uri="{FF2B5EF4-FFF2-40B4-BE49-F238E27FC236}">
                <a16:creationId xmlns:a16="http://schemas.microsoft.com/office/drawing/2014/main" id="{518061DA-DF13-2FE0-BDC2-FE9A8CB12C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9050" y="5099050"/>
            <a:ext cx="1016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63" name="Rectangle 63">
            <a:extLst>
              <a:ext uri="{FF2B5EF4-FFF2-40B4-BE49-F238E27FC236}">
                <a16:creationId xmlns:a16="http://schemas.microsoft.com/office/drawing/2014/main" id="{51706EBA-0AED-8898-3816-D1A8879F2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387850"/>
            <a:ext cx="1841500" cy="171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64" name="Rectangle 64">
            <a:extLst>
              <a:ext uri="{FF2B5EF4-FFF2-40B4-BE49-F238E27FC236}">
                <a16:creationId xmlns:a16="http://schemas.microsoft.com/office/drawing/2014/main" id="{D39AE18E-8507-6276-9BB4-FB7387A18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16663" y="4373563"/>
            <a:ext cx="17240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b="0"/>
              <a:t>This is the first paragraph. </a:t>
            </a:r>
          </a:p>
          <a:p>
            <a:endParaRPr lang="en-US" altLang="LID4096" b="0"/>
          </a:p>
          <a:p>
            <a:r>
              <a:rPr lang="en-US" altLang="LID4096" b="0"/>
              <a:t>And this is the second one.</a:t>
            </a:r>
          </a:p>
        </p:txBody>
      </p:sp>
      <p:sp>
        <p:nvSpPr>
          <p:cNvPr id="25665" name="Rectangle 65">
            <a:extLst>
              <a:ext uri="{FF2B5EF4-FFF2-40B4-BE49-F238E27FC236}">
                <a16:creationId xmlns:a16="http://schemas.microsoft.com/office/drawing/2014/main" id="{B482614C-BE91-5F89-DA58-1361345008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4450" y="4413250"/>
            <a:ext cx="1016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66" name="Rectangle 66">
            <a:extLst>
              <a:ext uri="{FF2B5EF4-FFF2-40B4-BE49-F238E27FC236}">
                <a16:creationId xmlns:a16="http://schemas.microsoft.com/office/drawing/2014/main" id="{8723A4E6-A38A-07C9-1D1D-8F13DD7B8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6350" y="4451350"/>
            <a:ext cx="1016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67" name="Rectangle 67">
            <a:extLst>
              <a:ext uri="{FF2B5EF4-FFF2-40B4-BE49-F238E27FC236}">
                <a16:creationId xmlns:a16="http://schemas.microsoft.com/office/drawing/2014/main" id="{B8A7DD1D-9BF7-DD74-9EDB-B026260861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413" y="4454525"/>
            <a:ext cx="4714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saul</a:t>
            </a:r>
          </a:p>
        </p:txBody>
      </p:sp>
      <p:sp>
        <p:nvSpPr>
          <p:cNvPr id="25668" name="Rectangle 68">
            <a:extLst>
              <a:ext uri="{FF2B5EF4-FFF2-40B4-BE49-F238E27FC236}">
                <a16:creationId xmlns:a16="http://schemas.microsoft.com/office/drawing/2014/main" id="{7E33E9F1-DC2A-2CDC-943E-CE3CDCB04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413" y="50768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dave</a:t>
            </a:r>
          </a:p>
        </p:txBody>
      </p:sp>
      <p:sp>
        <p:nvSpPr>
          <p:cNvPr id="25669" name="Rectangle 69">
            <a:extLst>
              <a:ext uri="{FF2B5EF4-FFF2-40B4-BE49-F238E27FC236}">
                <a16:creationId xmlns:a16="http://schemas.microsoft.com/office/drawing/2014/main" id="{02BF1654-32F9-3C9A-6655-E8607BBA6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5450" y="4679950"/>
            <a:ext cx="482600" cy="1651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5670" name="Rectangle 70">
            <a:extLst>
              <a:ext uri="{FF2B5EF4-FFF2-40B4-BE49-F238E27FC236}">
                <a16:creationId xmlns:a16="http://schemas.microsoft.com/office/drawing/2014/main" id="{5958AF9F-8535-A50E-0DD1-8B3BAA58B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013" y="4467225"/>
            <a:ext cx="4714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saul</a:t>
            </a:r>
          </a:p>
        </p:txBody>
      </p:sp>
      <p:sp>
        <p:nvSpPr>
          <p:cNvPr id="25671" name="Rectangle 71">
            <a:extLst>
              <a:ext uri="{FF2B5EF4-FFF2-40B4-BE49-F238E27FC236}">
                <a16:creationId xmlns:a16="http://schemas.microsoft.com/office/drawing/2014/main" id="{36531EAD-42E0-FC3D-8C91-DD27E8B3AF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35713" y="47593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dave</a:t>
            </a:r>
          </a:p>
        </p:txBody>
      </p:sp>
      <p:sp>
        <p:nvSpPr>
          <p:cNvPr id="25672" name="Rectangle 72">
            <a:extLst>
              <a:ext uri="{FF2B5EF4-FFF2-40B4-BE49-F238E27FC236}">
                <a16:creationId xmlns:a16="http://schemas.microsoft.com/office/drawing/2014/main" id="{219DCE91-4410-F4F1-79A6-28AB2BCB6F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5363" y="4462463"/>
            <a:ext cx="17240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b="0"/>
              <a:t>This is the first paragraph.</a:t>
            </a:r>
          </a:p>
          <a:p>
            <a:endParaRPr lang="en-US" altLang="LID4096" b="0"/>
          </a:p>
          <a:p>
            <a:r>
              <a:rPr lang="en-US" altLang="LID4096" b="0"/>
              <a:t>And this is the second one.</a:t>
            </a:r>
          </a:p>
        </p:txBody>
      </p:sp>
    </p:spTree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E9AB0ED-5E44-379C-0BBD-52D505BBBE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Locking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D5BDA2BE-0E5B-8FE6-E956-CCB6CEFC0C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Conservative (non-optimistic) locks</a:t>
            </a:r>
          </a:p>
          <a:p>
            <a:pPr lvl="1"/>
            <a:r>
              <a:rPr lang="en-US" altLang="LID4096"/>
              <a:t>requestor must wait until lock is granted before using object</a:t>
            </a:r>
          </a:p>
          <a:p>
            <a:pPr lvl="1"/>
            <a:r>
              <a:rPr lang="en-US" altLang="LID4096"/>
              <a:t>simple to implement</a:t>
            </a:r>
          </a:p>
          <a:p>
            <a:pPr lvl="1"/>
            <a:r>
              <a:rPr lang="en-US" altLang="LID4096"/>
              <a:t>noticeable the interaction</a:t>
            </a:r>
          </a:p>
        </p:txBody>
      </p:sp>
      <p:grpSp>
        <p:nvGrpSpPr>
          <p:cNvPr id="26646" name="Group 22">
            <a:extLst>
              <a:ext uri="{FF2B5EF4-FFF2-40B4-BE49-F238E27FC236}">
                <a16:creationId xmlns:a16="http://schemas.microsoft.com/office/drawing/2014/main" id="{49D16428-807C-FABC-299C-FFD2BE7DD9D7}"/>
              </a:ext>
            </a:extLst>
          </p:cNvPr>
          <p:cNvGrpSpPr>
            <a:grpSpLocks/>
          </p:cNvGrpSpPr>
          <p:nvPr/>
        </p:nvGrpSpPr>
        <p:grpSpPr bwMode="auto">
          <a:xfrm>
            <a:off x="1236663" y="2765425"/>
            <a:ext cx="6575425" cy="1465263"/>
            <a:chOff x="779" y="1742"/>
            <a:chExt cx="4142" cy="923"/>
          </a:xfrm>
        </p:grpSpPr>
        <p:grpSp>
          <p:nvGrpSpPr>
            <p:cNvPr id="26632" name="Group 8">
              <a:extLst>
                <a:ext uri="{FF2B5EF4-FFF2-40B4-BE49-F238E27FC236}">
                  <a16:creationId xmlns:a16="http://schemas.microsoft.com/office/drawing/2014/main" id="{8F5AAE4C-A7D4-53F2-8B22-9E08A3A9AE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75" y="2404"/>
              <a:ext cx="410" cy="253"/>
              <a:chOff x="1175" y="2404"/>
              <a:chExt cx="410" cy="253"/>
            </a:xfrm>
          </p:grpSpPr>
          <p:grpSp>
            <p:nvGrpSpPr>
              <p:cNvPr id="26630" name="Group 6">
                <a:extLst>
                  <a:ext uri="{FF2B5EF4-FFF2-40B4-BE49-F238E27FC236}">
                    <a16:creationId xmlns:a16="http://schemas.microsoft.com/office/drawing/2014/main" id="{9189C8D9-9393-189F-8ECF-AD72EF9AFCB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28" y="2404"/>
                <a:ext cx="157" cy="124"/>
                <a:chOff x="1428" y="2404"/>
                <a:chExt cx="157" cy="124"/>
              </a:xfrm>
            </p:grpSpPr>
            <p:sp>
              <p:nvSpPr>
                <p:cNvPr id="26628" name="Arc 4">
                  <a:extLst>
                    <a:ext uri="{FF2B5EF4-FFF2-40B4-BE49-F238E27FC236}">
                      <a16:creationId xmlns:a16="http://schemas.microsoft.com/office/drawing/2014/main" id="{97EBDC30-0E4D-1E65-E36F-6E721CA774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90" y="2404"/>
                  <a:ext cx="95" cy="91"/>
                </a:xfrm>
                <a:custGeom>
                  <a:avLst/>
                  <a:gdLst>
                    <a:gd name="G0" fmla="+- 20617 0 0"/>
                    <a:gd name="G1" fmla="+- 0 0 0"/>
                    <a:gd name="G2" fmla="+- 21600 0 0"/>
                    <a:gd name="T0" fmla="*/ 11744 w 20617"/>
                    <a:gd name="T1" fmla="*/ 19693 h 19693"/>
                    <a:gd name="T2" fmla="*/ 0 w 20617"/>
                    <a:gd name="T3" fmla="*/ 6443 h 19693"/>
                    <a:gd name="T4" fmla="*/ 20617 w 20617"/>
                    <a:gd name="T5" fmla="*/ 0 h 19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617" h="19693" fill="none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</a:path>
                    <a:path w="20617" h="19693" stroke="0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  <a:lnTo>
                        <a:pt x="206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29" name="Line 5">
                  <a:extLst>
                    <a:ext uri="{FF2B5EF4-FFF2-40B4-BE49-F238E27FC236}">
                      <a16:creationId xmlns:a16="http://schemas.microsoft.com/office/drawing/2014/main" id="{E16CB689-3C43-FDB3-7CE7-91094C0C25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1428" y="2496"/>
                  <a:ext cx="96" cy="3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31" name="Rectangle 7">
                <a:extLst>
                  <a:ext uri="{FF2B5EF4-FFF2-40B4-BE49-F238E27FC236}">
                    <a16:creationId xmlns:a16="http://schemas.microsoft.com/office/drawing/2014/main" id="{66A3F490-0195-A69E-C8DB-397016EDF0C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75" y="2478"/>
                <a:ext cx="329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dave</a:t>
                </a:r>
              </a:p>
            </p:txBody>
          </p:sp>
        </p:grpSp>
        <p:sp>
          <p:nvSpPr>
            <p:cNvPr id="26633" name="Line 9">
              <a:extLst>
                <a:ext uri="{FF2B5EF4-FFF2-40B4-BE49-F238E27FC236}">
                  <a16:creationId xmlns:a16="http://schemas.microsoft.com/office/drawing/2014/main" id="{1FA1214E-2F06-8B69-A104-4553FEC46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16" y="2048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34" name="Rectangle 10">
              <a:extLst>
                <a:ext uri="{FF2B5EF4-FFF2-40B4-BE49-F238E27FC236}">
                  <a16:creationId xmlns:a16="http://schemas.microsoft.com/office/drawing/2014/main" id="{6FAA1519-9903-64B5-DA09-5735967FEA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9" y="1742"/>
              <a:ext cx="103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/>
                <a:t>initiates action</a:t>
              </a:r>
            </a:p>
          </p:txBody>
        </p:sp>
        <p:sp>
          <p:nvSpPr>
            <p:cNvPr id="26635" name="Rectangle 11">
              <a:extLst>
                <a:ext uri="{FF2B5EF4-FFF2-40B4-BE49-F238E27FC236}">
                  <a16:creationId xmlns:a16="http://schemas.microsoft.com/office/drawing/2014/main" id="{B082C247-8AC5-2582-F9E2-F1C398049F6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9" y="1742"/>
              <a:ext cx="45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/>
                <a:t>waits</a:t>
              </a:r>
            </a:p>
          </p:txBody>
        </p:sp>
        <p:sp>
          <p:nvSpPr>
            <p:cNvPr id="26636" name="Rectangle 12">
              <a:extLst>
                <a:ext uri="{FF2B5EF4-FFF2-40B4-BE49-F238E27FC236}">
                  <a16:creationId xmlns:a16="http://schemas.microsoft.com/office/drawing/2014/main" id="{9FC3056D-E878-582A-5338-74423B786E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47" y="2486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  <p:sp>
          <p:nvSpPr>
            <p:cNvPr id="26637" name="Line 13">
              <a:extLst>
                <a:ext uri="{FF2B5EF4-FFF2-40B4-BE49-F238E27FC236}">
                  <a16:creationId xmlns:a16="http://schemas.microsoft.com/office/drawing/2014/main" id="{DDFDCCBB-0700-AD57-4BE5-A5CCBCD2DD0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04" y="2048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grpSp>
          <p:nvGrpSpPr>
            <p:cNvPr id="26642" name="Group 18">
              <a:extLst>
                <a:ext uri="{FF2B5EF4-FFF2-40B4-BE49-F238E27FC236}">
                  <a16:creationId xmlns:a16="http://schemas.microsoft.com/office/drawing/2014/main" id="{8BB19CD3-4965-1F60-B0EE-E7E9459C1A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11" y="2276"/>
              <a:ext cx="410" cy="253"/>
              <a:chOff x="4511" y="2276"/>
              <a:chExt cx="410" cy="253"/>
            </a:xfrm>
          </p:grpSpPr>
          <p:grpSp>
            <p:nvGrpSpPr>
              <p:cNvPr id="26640" name="Group 16">
                <a:extLst>
                  <a:ext uri="{FF2B5EF4-FFF2-40B4-BE49-F238E27FC236}">
                    <a16:creationId xmlns:a16="http://schemas.microsoft.com/office/drawing/2014/main" id="{65279D7F-9964-E091-FA92-3B32EC00E21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64" y="2276"/>
                <a:ext cx="157" cy="124"/>
                <a:chOff x="4764" y="2276"/>
                <a:chExt cx="157" cy="124"/>
              </a:xfrm>
            </p:grpSpPr>
            <p:sp>
              <p:nvSpPr>
                <p:cNvPr id="26638" name="Arc 14">
                  <a:extLst>
                    <a:ext uri="{FF2B5EF4-FFF2-40B4-BE49-F238E27FC236}">
                      <a16:creationId xmlns:a16="http://schemas.microsoft.com/office/drawing/2014/main" id="{67594312-BDC7-F692-2D4E-36DCB413B6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826" y="2276"/>
                  <a:ext cx="95" cy="91"/>
                </a:xfrm>
                <a:custGeom>
                  <a:avLst/>
                  <a:gdLst>
                    <a:gd name="G0" fmla="+- 20617 0 0"/>
                    <a:gd name="G1" fmla="+- 0 0 0"/>
                    <a:gd name="G2" fmla="+- 21600 0 0"/>
                    <a:gd name="T0" fmla="*/ 11744 w 20617"/>
                    <a:gd name="T1" fmla="*/ 19693 h 19693"/>
                    <a:gd name="T2" fmla="*/ 0 w 20617"/>
                    <a:gd name="T3" fmla="*/ 6443 h 19693"/>
                    <a:gd name="T4" fmla="*/ 20617 w 20617"/>
                    <a:gd name="T5" fmla="*/ 0 h 19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617" h="19693" fill="none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</a:path>
                    <a:path w="20617" h="19693" stroke="0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  <a:lnTo>
                        <a:pt x="206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6639" name="Line 15">
                  <a:extLst>
                    <a:ext uri="{FF2B5EF4-FFF2-40B4-BE49-F238E27FC236}">
                      <a16:creationId xmlns:a16="http://schemas.microsoft.com/office/drawing/2014/main" id="{9F19913B-1BFD-DA24-0DBC-46249553546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4764" y="2368"/>
                  <a:ext cx="96" cy="3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6641" name="Rectangle 17">
                <a:extLst>
                  <a:ext uri="{FF2B5EF4-FFF2-40B4-BE49-F238E27FC236}">
                    <a16:creationId xmlns:a16="http://schemas.microsoft.com/office/drawing/2014/main" id="{97542A4B-016A-99D3-92CC-2F17CF73DCB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11" y="2350"/>
                <a:ext cx="329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dave</a:t>
                </a:r>
              </a:p>
            </p:txBody>
          </p:sp>
        </p:grpSp>
        <p:sp>
          <p:nvSpPr>
            <p:cNvPr id="26643" name="Line 19">
              <a:extLst>
                <a:ext uri="{FF2B5EF4-FFF2-40B4-BE49-F238E27FC236}">
                  <a16:creationId xmlns:a16="http://schemas.microsoft.com/office/drawing/2014/main" id="{870D675E-0C5E-CBB3-AFCF-B34CAD3A97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48" y="2048"/>
              <a:ext cx="1064" cy="240"/>
            </a:xfrm>
            <a:prstGeom prst="line">
              <a:avLst/>
            </a:prstGeom>
            <a:noFill/>
            <a:ln w="25400">
              <a:pattFill prst="pct50">
                <a:fgClr>
                  <a:schemeClr val="tx1"/>
                </a:fgClr>
                <a:bgClr>
                  <a:schemeClr val="bg1"/>
                </a:bgClr>
              </a:patt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26644" name="Rectangle 20">
              <a:extLst>
                <a:ext uri="{FF2B5EF4-FFF2-40B4-BE49-F238E27FC236}">
                  <a16:creationId xmlns:a16="http://schemas.microsoft.com/office/drawing/2014/main" id="{603E37C8-DE6B-497B-535E-C7DD746A58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9" y="1742"/>
              <a:ext cx="85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/>
                <a:t>does action</a:t>
              </a:r>
            </a:p>
          </p:txBody>
        </p:sp>
        <p:pic>
          <p:nvPicPr>
            <p:cNvPr id="26645" name="Picture 21">
              <a:extLst>
                <a:ext uri="{FF2B5EF4-FFF2-40B4-BE49-F238E27FC236}">
                  <a16:creationId xmlns:a16="http://schemas.microsoft.com/office/drawing/2014/main" id="{EA2F23A8-A986-3E4A-6019-CF6B01217DBB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04" y="2392"/>
              <a:ext cx="184" cy="1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048A0FDE-9DDA-8FC0-9D9A-2AE15F95C1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Locking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947393A0-502B-E742-F27B-4C977C374B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Optimistic locks with undos</a:t>
            </a:r>
          </a:p>
          <a:p>
            <a:pPr lvl="1"/>
            <a:r>
              <a:rPr lang="en-US" altLang="LID4096"/>
              <a:t>requestor gives itself a tentative approval for a lock</a:t>
            </a:r>
          </a:p>
          <a:p>
            <a:pPr lvl="2"/>
            <a:r>
              <a:rPr lang="en-US" altLang="LID4096"/>
              <a:t>object used immediately</a:t>
            </a:r>
          </a:p>
          <a:p>
            <a:pPr lvl="2"/>
            <a:r>
              <a:rPr lang="en-US" altLang="LID4096"/>
              <a:t>if lock approved, continues as normal</a:t>
            </a:r>
          </a:p>
          <a:p>
            <a:pPr lvl="2"/>
            <a:r>
              <a:rPr lang="en-US" altLang="LID4096"/>
              <a:t>if denied, must return object to original state </a:t>
            </a:r>
            <a:br>
              <a:rPr lang="en-US" altLang="LID4096"/>
            </a:br>
            <a:endParaRPr lang="en-US" altLang="LID4096"/>
          </a:p>
          <a:p>
            <a:pPr lvl="1"/>
            <a:r>
              <a:rPr lang="en-US" altLang="LID4096"/>
              <a:t>premises:</a:t>
            </a:r>
          </a:p>
          <a:p>
            <a:pPr lvl="2"/>
            <a:r>
              <a:rPr lang="en-US" altLang="LID4096"/>
              <a:t>lock requests normally succeed</a:t>
            </a:r>
          </a:p>
          <a:p>
            <a:pPr lvl="2"/>
            <a:r>
              <a:rPr lang="en-US" altLang="LID4096"/>
              <a:t>proceeding without waiting worth the occasional</a:t>
            </a:r>
          </a:p>
        </p:txBody>
      </p:sp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FA865EA-849D-30F6-4CBF-A0F19C6A089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B47515CD-905F-D455-C0C3-CEA4376AC6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939800"/>
            <a:ext cx="8178800" cy="5524500"/>
          </a:xfrm>
          <a:ln/>
        </p:spPr>
        <p:txBody>
          <a:bodyPr/>
          <a:lstStyle/>
          <a:p>
            <a:endParaRPr lang="LID4096" altLang="LID4096"/>
          </a:p>
        </p:txBody>
      </p:sp>
      <p:grpSp>
        <p:nvGrpSpPr>
          <p:cNvPr id="28682" name="Group 10">
            <a:extLst>
              <a:ext uri="{FF2B5EF4-FFF2-40B4-BE49-F238E27FC236}">
                <a16:creationId xmlns:a16="http://schemas.microsoft.com/office/drawing/2014/main" id="{F572DB2F-140F-8FBE-8AA4-C5F5A6607C72}"/>
              </a:ext>
            </a:extLst>
          </p:cNvPr>
          <p:cNvGrpSpPr>
            <a:grpSpLocks/>
          </p:cNvGrpSpPr>
          <p:nvPr/>
        </p:nvGrpSpPr>
        <p:grpSpPr bwMode="auto">
          <a:xfrm>
            <a:off x="874713" y="2882900"/>
            <a:ext cx="650875" cy="966788"/>
            <a:chOff x="551" y="1816"/>
            <a:chExt cx="410" cy="609"/>
          </a:xfrm>
        </p:grpSpPr>
        <p:grpSp>
          <p:nvGrpSpPr>
            <p:cNvPr id="28680" name="Group 8">
              <a:extLst>
                <a:ext uri="{FF2B5EF4-FFF2-40B4-BE49-F238E27FC236}">
                  <a16:creationId xmlns:a16="http://schemas.microsoft.com/office/drawing/2014/main" id="{82D38878-6965-DBCF-8F23-B3E19D956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1" y="2172"/>
              <a:ext cx="410" cy="253"/>
              <a:chOff x="551" y="2172"/>
              <a:chExt cx="410" cy="253"/>
            </a:xfrm>
          </p:grpSpPr>
          <p:grpSp>
            <p:nvGrpSpPr>
              <p:cNvPr id="28678" name="Group 6">
                <a:extLst>
                  <a:ext uri="{FF2B5EF4-FFF2-40B4-BE49-F238E27FC236}">
                    <a16:creationId xmlns:a16="http://schemas.microsoft.com/office/drawing/2014/main" id="{3F695FF2-0DB7-40DD-40CE-DC27D4378A0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4" y="2172"/>
                <a:ext cx="157" cy="124"/>
                <a:chOff x="804" y="2172"/>
                <a:chExt cx="157" cy="124"/>
              </a:xfrm>
            </p:grpSpPr>
            <p:sp>
              <p:nvSpPr>
                <p:cNvPr id="28676" name="Arc 4">
                  <a:extLst>
                    <a:ext uri="{FF2B5EF4-FFF2-40B4-BE49-F238E27FC236}">
                      <a16:creationId xmlns:a16="http://schemas.microsoft.com/office/drawing/2014/main" id="{49D60828-1622-AEAB-C612-B151C049B6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" y="2172"/>
                  <a:ext cx="95" cy="91"/>
                </a:xfrm>
                <a:custGeom>
                  <a:avLst/>
                  <a:gdLst>
                    <a:gd name="G0" fmla="+- 20617 0 0"/>
                    <a:gd name="G1" fmla="+- 0 0 0"/>
                    <a:gd name="G2" fmla="+- 21600 0 0"/>
                    <a:gd name="T0" fmla="*/ 11744 w 20617"/>
                    <a:gd name="T1" fmla="*/ 19693 h 19693"/>
                    <a:gd name="T2" fmla="*/ 0 w 20617"/>
                    <a:gd name="T3" fmla="*/ 6443 h 19693"/>
                    <a:gd name="T4" fmla="*/ 20617 w 20617"/>
                    <a:gd name="T5" fmla="*/ 0 h 19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617" h="19693" fill="none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</a:path>
                    <a:path w="20617" h="19693" stroke="0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  <a:lnTo>
                        <a:pt x="206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8677" name="Line 5">
                  <a:extLst>
                    <a:ext uri="{FF2B5EF4-FFF2-40B4-BE49-F238E27FC236}">
                      <a16:creationId xmlns:a16="http://schemas.microsoft.com/office/drawing/2014/main" id="{E93E40C7-CD24-0AB9-CC4C-0B50BB24927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04" y="2264"/>
                  <a:ext cx="96" cy="3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8679" name="Rectangle 7">
                <a:extLst>
                  <a:ext uri="{FF2B5EF4-FFF2-40B4-BE49-F238E27FC236}">
                    <a16:creationId xmlns:a16="http://schemas.microsoft.com/office/drawing/2014/main" id="{66F7AC49-3C31-22F1-0643-195D521CF4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" y="2246"/>
                <a:ext cx="329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dave</a:t>
                </a:r>
              </a:p>
            </p:txBody>
          </p:sp>
        </p:grpSp>
        <p:sp>
          <p:nvSpPr>
            <p:cNvPr id="28681" name="Line 9">
              <a:extLst>
                <a:ext uri="{FF2B5EF4-FFF2-40B4-BE49-F238E27FC236}">
                  <a16:creationId xmlns:a16="http://schemas.microsoft.com/office/drawing/2014/main" id="{9C3A01A2-1DEA-670A-07E3-9AAD835859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" y="1816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8687" name="Group 15">
            <a:extLst>
              <a:ext uri="{FF2B5EF4-FFF2-40B4-BE49-F238E27FC236}">
                <a16:creationId xmlns:a16="http://schemas.microsoft.com/office/drawing/2014/main" id="{F1C9CAE4-C6DC-CDDC-FB3A-5A031F52939D}"/>
              </a:ext>
            </a:extLst>
          </p:cNvPr>
          <p:cNvGrpSpPr>
            <a:grpSpLocks/>
          </p:cNvGrpSpPr>
          <p:nvPr/>
        </p:nvGrpSpPr>
        <p:grpSpPr bwMode="auto">
          <a:xfrm>
            <a:off x="5230813" y="1416050"/>
            <a:ext cx="650875" cy="401638"/>
            <a:chOff x="3295" y="892"/>
            <a:chExt cx="410" cy="253"/>
          </a:xfrm>
        </p:grpSpPr>
        <p:grpSp>
          <p:nvGrpSpPr>
            <p:cNvPr id="28685" name="Group 13">
              <a:extLst>
                <a:ext uri="{FF2B5EF4-FFF2-40B4-BE49-F238E27FC236}">
                  <a16:creationId xmlns:a16="http://schemas.microsoft.com/office/drawing/2014/main" id="{C45CFE19-ACFA-37F4-CCFA-72F03C099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8" y="892"/>
              <a:ext cx="157" cy="124"/>
              <a:chOff x="3548" y="892"/>
              <a:chExt cx="157" cy="124"/>
            </a:xfrm>
          </p:grpSpPr>
          <p:sp>
            <p:nvSpPr>
              <p:cNvPr id="28683" name="Arc 11">
                <a:extLst>
                  <a:ext uri="{FF2B5EF4-FFF2-40B4-BE49-F238E27FC236}">
                    <a16:creationId xmlns:a16="http://schemas.microsoft.com/office/drawing/2014/main" id="{0D542737-F92D-2F74-11B1-0F5802953D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0" y="892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684" name="Line 12">
                <a:extLst>
                  <a:ext uri="{FF2B5EF4-FFF2-40B4-BE49-F238E27FC236}">
                    <a16:creationId xmlns:a16="http://schemas.microsoft.com/office/drawing/2014/main" id="{5878F63E-A6D3-EA16-9C04-8A21DB0FF7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48" y="984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686" name="Rectangle 14">
              <a:extLst>
                <a:ext uri="{FF2B5EF4-FFF2-40B4-BE49-F238E27FC236}">
                  <a16:creationId xmlns:a16="http://schemas.microsoft.com/office/drawing/2014/main" id="{8A131681-D5F6-4A80-A036-DE2914E7638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5" y="966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8688" name="Line 16">
            <a:extLst>
              <a:ext uri="{FF2B5EF4-FFF2-40B4-BE49-F238E27FC236}">
                <a16:creationId xmlns:a16="http://schemas.microsoft.com/office/drawing/2014/main" id="{49CB8A8E-76C1-FDFF-0720-5EB0725564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1900" y="1435100"/>
            <a:ext cx="825500" cy="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89" name="Rectangle 17">
            <a:extLst>
              <a:ext uri="{FF2B5EF4-FFF2-40B4-BE49-F238E27FC236}">
                <a16:creationId xmlns:a16="http://schemas.microsoft.com/office/drawing/2014/main" id="{AF2DA9B0-46D0-7BDC-F252-03407096C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8" y="2341563"/>
            <a:ext cx="981075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lock</a:t>
            </a:r>
          </a:p>
          <a:p>
            <a:pPr algn="ctr"/>
            <a:r>
              <a:rPr lang="en-US" altLang="LID4096" b="0" i="1"/>
              <a:t>requested</a:t>
            </a:r>
          </a:p>
        </p:txBody>
      </p:sp>
      <p:sp>
        <p:nvSpPr>
          <p:cNvPr id="28690" name="Line 18">
            <a:extLst>
              <a:ext uri="{FF2B5EF4-FFF2-40B4-BE49-F238E27FC236}">
                <a16:creationId xmlns:a16="http://schemas.microsoft.com/office/drawing/2014/main" id="{D0A776CA-6197-0563-891B-25E87EF371D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14750" y="1835150"/>
            <a:ext cx="9144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691" name="Rectangle 19">
            <a:extLst>
              <a:ext uri="{FF2B5EF4-FFF2-40B4-BE49-F238E27FC236}">
                <a16:creationId xmlns:a16="http://schemas.microsoft.com/office/drawing/2014/main" id="{77C75227-FE67-0802-A54A-B05FBD248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" y="28130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8701" name="Group 29">
            <a:extLst>
              <a:ext uri="{FF2B5EF4-FFF2-40B4-BE49-F238E27FC236}">
                <a16:creationId xmlns:a16="http://schemas.microsoft.com/office/drawing/2014/main" id="{5BDE4543-18D2-763C-EB13-8756207932A2}"/>
              </a:ext>
            </a:extLst>
          </p:cNvPr>
          <p:cNvGrpSpPr>
            <a:grpSpLocks/>
          </p:cNvGrpSpPr>
          <p:nvPr/>
        </p:nvGrpSpPr>
        <p:grpSpPr bwMode="auto">
          <a:xfrm>
            <a:off x="2152650" y="2813050"/>
            <a:ext cx="1087438" cy="1092200"/>
            <a:chOff x="1356" y="1772"/>
            <a:chExt cx="685" cy="688"/>
          </a:xfrm>
        </p:grpSpPr>
        <p:grpSp>
          <p:nvGrpSpPr>
            <p:cNvPr id="28698" name="Group 26">
              <a:extLst>
                <a:ext uri="{FF2B5EF4-FFF2-40B4-BE49-F238E27FC236}">
                  <a16:creationId xmlns:a16="http://schemas.microsoft.com/office/drawing/2014/main" id="{B42BE3E1-10BB-FAD7-C2B0-03274948F5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1816"/>
              <a:ext cx="601" cy="377"/>
              <a:chOff x="1440" y="1816"/>
              <a:chExt cx="601" cy="377"/>
            </a:xfrm>
          </p:grpSpPr>
          <p:grpSp>
            <p:nvGrpSpPr>
              <p:cNvPr id="28696" name="Group 24">
                <a:extLst>
                  <a:ext uri="{FF2B5EF4-FFF2-40B4-BE49-F238E27FC236}">
                    <a16:creationId xmlns:a16="http://schemas.microsoft.com/office/drawing/2014/main" id="{9A4F76CE-17EF-CAFD-CCEE-40D96525DF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1" y="1940"/>
                <a:ext cx="410" cy="253"/>
                <a:chOff x="1631" y="1940"/>
                <a:chExt cx="410" cy="253"/>
              </a:xfrm>
            </p:grpSpPr>
            <p:grpSp>
              <p:nvGrpSpPr>
                <p:cNvPr id="28694" name="Group 22">
                  <a:extLst>
                    <a:ext uri="{FF2B5EF4-FFF2-40B4-BE49-F238E27FC236}">
                      <a16:creationId xmlns:a16="http://schemas.microsoft.com/office/drawing/2014/main" id="{896FDC9D-4D93-A6A7-13F6-A446EC3FC8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84" y="1940"/>
                  <a:ext cx="157" cy="124"/>
                  <a:chOff x="1884" y="1940"/>
                  <a:chExt cx="157" cy="124"/>
                </a:xfrm>
              </p:grpSpPr>
              <p:sp>
                <p:nvSpPr>
                  <p:cNvPr id="28692" name="Arc 20">
                    <a:extLst>
                      <a:ext uri="{FF2B5EF4-FFF2-40B4-BE49-F238E27FC236}">
                        <a16:creationId xmlns:a16="http://schemas.microsoft.com/office/drawing/2014/main" id="{DD36E21C-459B-8C7B-4105-475F3E15198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6" y="1940"/>
                    <a:ext cx="95" cy="91"/>
                  </a:xfrm>
                  <a:custGeom>
                    <a:avLst/>
                    <a:gdLst>
                      <a:gd name="G0" fmla="+- 20617 0 0"/>
                      <a:gd name="G1" fmla="+- 0 0 0"/>
                      <a:gd name="G2" fmla="+- 21600 0 0"/>
                      <a:gd name="T0" fmla="*/ 11744 w 20617"/>
                      <a:gd name="T1" fmla="*/ 19693 h 19693"/>
                      <a:gd name="T2" fmla="*/ 0 w 20617"/>
                      <a:gd name="T3" fmla="*/ 6443 h 19693"/>
                      <a:gd name="T4" fmla="*/ 20617 w 20617"/>
                      <a:gd name="T5" fmla="*/ 0 h 196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617" h="19693" fill="none" extrusionOk="0">
                        <a:moveTo>
                          <a:pt x="11743" y="19693"/>
                        </a:moveTo>
                        <a:cubicBezTo>
                          <a:pt x="6115" y="17157"/>
                          <a:pt x="1841" y="12334"/>
                          <a:pt x="0" y="6442"/>
                        </a:cubicBezTo>
                      </a:path>
                      <a:path w="20617" h="19693" stroke="0" extrusionOk="0">
                        <a:moveTo>
                          <a:pt x="11743" y="19693"/>
                        </a:moveTo>
                        <a:cubicBezTo>
                          <a:pt x="6115" y="17157"/>
                          <a:pt x="1841" y="12334"/>
                          <a:pt x="0" y="6442"/>
                        </a:cubicBezTo>
                        <a:lnTo>
                          <a:pt x="2061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0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8693" name="Line 21">
                    <a:extLst>
                      <a:ext uri="{FF2B5EF4-FFF2-40B4-BE49-F238E27FC236}">
                        <a16:creationId xmlns:a16="http://schemas.microsoft.com/office/drawing/2014/main" id="{424A9F61-C99E-EE9F-C729-0E13D94BABF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84" y="2032"/>
                    <a:ext cx="96" cy="32"/>
                  </a:xfrm>
                  <a:prstGeom prst="line">
                    <a:avLst/>
                  </a:prstGeom>
                  <a:noFill/>
                  <a:ln w="508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8695" name="Rectangle 23">
                  <a:extLst>
                    <a:ext uri="{FF2B5EF4-FFF2-40B4-BE49-F238E27FC236}">
                      <a16:creationId xmlns:a16="http://schemas.microsoft.com/office/drawing/2014/main" id="{4722B377-7153-FF1E-4CC4-C87C92AB94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1" y="2014"/>
                  <a:ext cx="329" cy="1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/>
                <a:p>
                  <a:r>
                    <a:rPr lang="en-US" altLang="LID4096" sz="1200" b="0">
                      <a:solidFill>
                        <a:srgbClr val="000000"/>
                      </a:solidFill>
                    </a:rPr>
                    <a:t>dave</a:t>
                  </a:r>
                </a:p>
              </p:txBody>
            </p:sp>
          </p:grpSp>
          <p:sp>
            <p:nvSpPr>
              <p:cNvPr id="28697" name="Line 25">
                <a:extLst>
                  <a:ext uri="{FF2B5EF4-FFF2-40B4-BE49-F238E27FC236}">
                    <a16:creationId xmlns:a16="http://schemas.microsoft.com/office/drawing/2014/main" id="{0EE157F0-F1F6-B3A9-6FA6-6C638BAB2C4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1816"/>
                <a:ext cx="568" cy="120"/>
              </a:xfrm>
              <a:prstGeom prst="line">
                <a:avLst/>
              </a:prstGeom>
              <a:noFill/>
              <a:ln w="25400">
                <a:pattFill prst="pct50">
                  <a:fgClr>
                    <a:schemeClr val="tx1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699" name="Rectangle 27">
              <a:extLst>
                <a:ext uri="{FF2B5EF4-FFF2-40B4-BE49-F238E27FC236}">
                  <a16:creationId xmlns:a16="http://schemas.microsoft.com/office/drawing/2014/main" id="{D337A00D-D719-DA2B-3018-74BD075C17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7" y="1886"/>
              <a:ext cx="21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/>
                <a:t>?</a:t>
              </a:r>
            </a:p>
          </p:txBody>
        </p:sp>
        <p:sp>
          <p:nvSpPr>
            <p:cNvPr id="28700" name="Rectangle 28">
              <a:extLst>
                <a:ext uri="{FF2B5EF4-FFF2-40B4-BE49-F238E27FC236}">
                  <a16:creationId xmlns:a16="http://schemas.microsoft.com/office/drawing/2014/main" id="{36608F9D-FB0C-30AE-CED8-AA840EE8E7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6" y="1772"/>
              <a:ext cx="680" cy="6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8702" name="Rectangle 30">
            <a:extLst>
              <a:ext uri="{FF2B5EF4-FFF2-40B4-BE49-F238E27FC236}">
                <a16:creationId xmlns:a16="http://schemas.microsoft.com/office/drawing/2014/main" id="{7C6A9D63-7BF1-6512-1A40-E5DFE1BBF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2227263"/>
            <a:ext cx="873125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tentative</a:t>
            </a:r>
            <a:br>
              <a:rPr lang="en-US" altLang="LID4096" b="0" i="1"/>
            </a:br>
            <a:r>
              <a:rPr lang="en-US" altLang="LID4096" b="0" i="1"/>
              <a:t>approval</a:t>
            </a:r>
          </a:p>
        </p:txBody>
      </p:sp>
      <p:sp>
        <p:nvSpPr>
          <p:cNvPr id="28703" name="Rectangle 31">
            <a:extLst>
              <a:ext uri="{FF2B5EF4-FFF2-40B4-BE49-F238E27FC236}">
                <a16:creationId xmlns:a16="http://schemas.microsoft.com/office/drawing/2014/main" id="{45E07EF2-4920-46AC-B3D6-B47F763E1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1770063"/>
            <a:ext cx="793750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lock</a:t>
            </a:r>
          </a:p>
          <a:p>
            <a:pPr algn="ctr"/>
            <a:r>
              <a:rPr lang="en-US" altLang="LID4096" b="0" i="1"/>
              <a:t>granted</a:t>
            </a:r>
          </a:p>
        </p:txBody>
      </p:sp>
      <p:sp>
        <p:nvSpPr>
          <p:cNvPr id="28704" name="Rectangle 32">
            <a:extLst>
              <a:ext uri="{FF2B5EF4-FFF2-40B4-BE49-F238E27FC236}">
                <a16:creationId xmlns:a16="http://schemas.microsoft.com/office/drawing/2014/main" id="{3A072BCB-B656-FB1A-E744-26BBCDD02F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11874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05" name="Line 33">
            <a:extLst>
              <a:ext uri="{FF2B5EF4-FFF2-40B4-BE49-F238E27FC236}">
                <a16:creationId xmlns:a16="http://schemas.microsoft.com/office/drawing/2014/main" id="{738C629B-4B1B-F4C9-E457-74D3EA95AE90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3950" y="3314700"/>
            <a:ext cx="92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06" name="Rectangle 34">
            <a:extLst>
              <a:ext uri="{FF2B5EF4-FFF2-40B4-BE49-F238E27FC236}">
                <a16:creationId xmlns:a16="http://schemas.microsoft.com/office/drawing/2014/main" id="{4E5F8BB2-1861-EFD0-E984-970781AEE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688" y="3052763"/>
            <a:ext cx="7778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LID4096" b="0" i="1"/>
              <a:t>lock</a:t>
            </a:r>
          </a:p>
          <a:p>
            <a:pPr algn="ctr"/>
            <a:r>
              <a:rPr lang="en-US" altLang="LID4096" b="0" i="1"/>
              <a:t>denied</a:t>
            </a:r>
          </a:p>
        </p:txBody>
      </p:sp>
      <p:grpSp>
        <p:nvGrpSpPr>
          <p:cNvPr id="28711" name="Group 39">
            <a:extLst>
              <a:ext uri="{FF2B5EF4-FFF2-40B4-BE49-F238E27FC236}">
                <a16:creationId xmlns:a16="http://schemas.microsoft.com/office/drawing/2014/main" id="{7B36D238-A40B-0FA2-288D-8C605D1CEC06}"/>
              </a:ext>
            </a:extLst>
          </p:cNvPr>
          <p:cNvGrpSpPr>
            <a:grpSpLocks/>
          </p:cNvGrpSpPr>
          <p:nvPr/>
        </p:nvGrpSpPr>
        <p:grpSpPr bwMode="auto">
          <a:xfrm>
            <a:off x="5256213" y="2787650"/>
            <a:ext cx="650875" cy="401638"/>
            <a:chOff x="3311" y="1756"/>
            <a:chExt cx="410" cy="253"/>
          </a:xfrm>
        </p:grpSpPr>
        <p:grpSp>
          <p:nvGrpSpPr>
            <p:cNvPr id="28709" name="Group 37">
              <a:extLst>
                <a:ext uri="{FF2B5EF4-FFF2-40B4-BE49-F238E27FC236}">
                  <a16:creationId xmlns:a16="http://schemas.microsoft.com/office/drawing/2014/main" id="{95040F86-1604-98F6-26C6-471179D54E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4" y="1756"/>
              <a:ext cx="157" cy="124"/>
              <a:chOff x="3564" y="1756"/>
              <a:chExt cx="157" cy="124"/>
            </a:xfrm>
          </p:grpSpPr>
          <p:sp>
            <p:nvSpPr>
              <p:cNvPr id="28707" name="Arc 35">
                <a:extLst>
                  <a:ext uri="{FF2B5EF4-FFF2-40B4-BE49-F238E27FC236}">
                    <a16:creationId xmlns:a16="http://schemas.microsoft.com/office/drawing/2014/main" id="{63F2825F-5FCB-0364-9EBB-20EF752C88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6" y="1756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08" name="Line 36">
                <a:extLst>
                  <a:ext uri="{FF2B5EF4-FFF2-40B4-BE49-F238E27FC236}">
                    <a16:creationId xmlns:a16="http://schemas.microsoft.com/office/drawing/2014/main" id="{0E7E7C33-1AC1-D0C4-DA12-CA849BDCA2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64" y="1848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710" name="Rectangle 38">
              <a:extLst>
                <a:ext uri="{FF2B5EF4-FFF2-40B4-BE49-F238E27FC236}">
                  <a16:creationId xmlns:a16="http://schemas.microsoft.com/office/drawing/2014/main" id="{2EA5C4D7-C598-DB6A-8699-A689587F9D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1830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8712" name="Line 40">
            <a:extLst>
              <a:ext uri="{FF2B5EF4-FFF2-40B4-BE49-F238E27FC236}">
                <a16:creationId xmlns:a16="http://schemas.microsoft.com/office/drawing/2014/main" id="{42D2DE0C-2631-DF4E-6B0B-30821EB8D22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600" y="2882900"/>
            <a:ext cx="571500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13" name="Rectangle 41">
            <a:extLst>
              <a:ext uri="{FF2B5EF4-FFF2-40B4-BE49-F238E27FC236}">
                <a16:creationId xmlns:a16="http://schemas.microsoft.com/office/drawing/2014/main" id="{5956CD7B-F5B1-A52B-A7E7-3143AF16FD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0" y="27495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14" name="Oval 42">
            <a:extLst>
              <a:ext uri="{FF2B5EF4-FFF2-40B4-BE49-F238E27FC236}">
                <a16:creationId xmlns:a16="http://schemas.microsoft.com/office/drawing/2014/main" id="{BD06BFF2-19DD-85D0-4628-D78E764CE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0" y="30289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15" name="Oval 43">
            <a:extLst>
              <a:ext uri="{FF2B5EF4-FFF2-40B4-BE49-F238E27FC236}">
                <a16:creationId xmlns:a16="http://schemas.microsoft.com/office/drawing/2014/main" id="{55029E5A-295A-8217-CD3A-B50A0F705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30035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16" name="Oval 44">
            <a:extLst>
              <a:ext uri="{FF2B5EF4-FFF2-40B4-BE49-F238E27FC236}">
                <a16:creationId xmlns:a16="http://schemas.microsoft.com/office/drawing/2014/main" id="{4B9437FC-AF4D-0DD4-D6DE-9FE3839BC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950" y="29654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17" name="Oval 45">
            <a:extLst>
              <a:ext uri="{FF2B5EF4-FFF2-40B4-BE49-F238E27FC236}">
                <a16:creationId xmlns:a16="http://schemas.microsoft.com/office/drawing/2014/main" id="{940F6A47-45FE-FE5F-372C-6B809A750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14922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18" name="Line 46">
            <a:extLst>
              <a:ext uri="{FF2B5EF4-FFF2-40B4-BE49-F238E27FC236}">
                <a16:creationId xmlns:a16="http://schemas.microsoft.com/office/drawing/2014/main" id="{74C0193A-0907-6CFC-CD7A-7FDFB8AF16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2850" y="3994150"/>
            <a:ext cx="825500" cy="1206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8723" name="Group 51">
            <a:extLst>
              <a:ext uri="{FF2B5EF4-FFF2-40B4-BE49-F238E27FC236}">
                <a16:creationId xmlns:a16="http://schemas.microsoft.com/office/drawing/2014/main" id="{D1F7E715-AC1E-D833-B1B7-88D92350B325}"/>
              </a:ext>
            </a:extLst>
          </p:cNvPr>
          <p:cNvGrpSpPr>
            <a:grpSpLocks/>
          </p:cNvGrpSpPr>
          <p:nvPr/>
        </p:nvGrpSpPr>
        <p:grpSpPr bwMode="auto">
          <a:xfrm>
            <a:off x="4951413" y="5403850"/>
            <a:ext cx="650875" cy="401638"/>
            <a:chOff x="3119" y="3404"/>
            <a:chExt cx="410" cy="253"/>
          </a:xfrm>
        </p:grpSpPr>
        <p:grpSp>
          <p:nvGrpSpPr>
            <p:cNvPr id="28721" name="Group 49">
              <a:extLst>
                <a:ext uri="{FF2B5EF4-FFF2-40B4-BE49-F238E27FC236}">
                  <a16:creationId xmlns:a16="http://schemas.microsoft.com/office/drawing/2014/main" id="{C39B63F9-2634-9D5B-337A-78851C0284D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2" y="3404"/>
              <a:ext cx="157" cy="124"/>
              <a:chOff x="3372" y="3404"/>
              <a:chExt cx="157" cy="124"/>
            </a:xfrm>
          </p:grpSpPr>
          <p:sp>
            <p:nvSpPr>
              <p:cNvPr id="28719" name="Arc 47">
                <a:extLst>
                  <a:ext uri="{FF2B5EF4-FFF2-40B4-BE49-F238E27FC236}">
                    <a16:creationId xmlns:a16="http://schemas.microsoft.com/office/drawing/2014/main" id="{462CED7C-F933-B511-7FCB-12D540A08C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" y="3404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20" name="Line 48">
                <a:extLst>
                  <a:ext uri="{FF2B5EF4-FFF2-40B4-BE49-F238E27FC236}">
                    <a16:creationId xmlns:a16="http://schemas.microsoft.com/office/drawing/2014/main" id="{1F36D101-C6F7-CBF9-9E7E-A6C339A97D5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72" y="3496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722" name="Rectangle 50">
              <a:extLst>
                <a:ext uri="{FF2B5EF4-FFF2-40B4-BE49-F238E27FC236}">
                  <a16:creationId xmlns:a16="http://schemas.microsoft.com/office/drawing/2014/main" id="{72767FB9-D86A-E228-DC0D-2584FFFB71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" y="3478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8724" name="Line 52">
            <a:extLst>
              <a:ext uri="{FF2B5EF4-FFF2-40B4-BE49-F238E27FC236}">
                <a16:creationId xmlns:a16="http://schemas.microsoft.com/office/drawing/2014/main" id="{E5E2A033-5AE3-B2E9-A617-D9649CAFC6A8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927600"/>
            <a:ext cx="825500" cy="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25" name="Rectangle 53">
            <a:extLst>
              <a:ext uri="{FF2B5EF4-FFF2-40B4-BE49-F238E27FC236}">
                <a16:creationId xmlns:a16="http://schemas.microsoft.com/office/drawing/2014/main" id="{0016A77D-AB67-C29E-0537-569CDF13AE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46799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26" name="Oval 54">
            <a:extLst>
              <a:ext uri="{FF2B5EF4-FFF2-40B4-BE49-F238E27FC236}">
                <a16:creationId xmlns:a16="http://schemas.microsoft.com/office/drawing/2014/main" id="{C62A046D-CED2-D1E3-ECFA-6E506914A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1800" y="5207000"/>
            <a:ext cx="177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27" name="Rectangle 55">
            <a:extLst>
              <a:ext uri="{FF2B5EF4-FFF2-40B4-BE49-F238E27FC236}">
                <a16:creationId xmlns:a16="http://schemas.microsoft.com/office/drawing/2014/main" id="{7D64EEBB-4FE8-BAB3-D6F3-F1A082E711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5834063"/>
            <a:ext cx="981075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2nd lock</a:t>
            </a:r>
          </a:p>
          <a:p>
            <a:pPr algn="ctr"/>
            <a:r>
              <a:rPr lang="en-US" altLang="LID4096" b="0" i="1"/>
              <a:t>requested</a:t>
            </a:r>
          </a:p>
        </p:txBody>
      </p:sp>
      <p:sp>
        <p:nvSpPr>
          <p:cNvPr id="28728" name="Line 56">
            <a:extLst>
              <a:ext uri="{FF2B5EF4-FFF2-40B4-BE49-F238E27FC236}">
                <a16:creationId xmlns:a16="http://schemas.microsoft.com/office/drawing/2014/main" id="{1DC64D99-5D45-4174-6E5E-406BAA4A6D3B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8550" y="5283200"/>
            <a:ext cx="92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29" name="Rectangle 57">
            <a:extLst>
              <a:ext uri="{FF2B5EF4-FFF2-40B4-BE49-F238E27FC236}">
                <a16:creationId xmlns:a16="http://schemas.microsoft.com/office/drawing/2014/main" id="{45125EB8-0D51-640C-5CF7-A026242AA2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388" y="5021263"/>
            <a:ext cx="9810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LID4096" b="0" i="1"/>
              <a:t>1st lock</a:t>
            </a:r>
          </a:p>
          <a:p>
            <a:pPr algn="ctr"/>
            <a:r>
              <a:rPr lang="en-US" altLang="LID4096" b="0" i="1"/>
              <a:t>denied</a:t>
            </a:r>
          </a:p>
        </p:txBody>
      </p:sp>
      <p:grpSp>
        <p:nvGrpSpPr>
          <p:cNvPr id="28734" name="Group 62">
            <a:extLst>
              <a:ext uri="{FF2B5EF4-FFF2-40B4-BE49-F238E27FC236}">
                <a16:creationId xmlns:a16="http://schemas.microsoft.com/office/drawing/2014/main" id="{4FB29D7A-BD05-8365-715F-B9F3B49CF327}"/>
              </a:ext>
            </a:extLst>
          </p:cNvPr>
          <p:cNvGrpSpPr>
            <a:grpSpLocks/>
          </p:cNvGrpSpPr>
          <p:nvPr/>
        </p:nvGrpSpPr>
        <p:grpSpPr bwMode="auto">
          <a:xfrm>
            <a:off x="7123113" y="5391150"/>
            <a:ext cx="650875" cy="401638"/>
            <a:chOff x="4487" y="3396"/>
            <a:chExt cx="410" cy="253"/>
          </a:xfrm>
        </p:grpSpPr>
        <p:grpSp>
          <p:nvGrpSpPr>
            <p:cNvPr id="28732" name="Group 60">
              <a:extLst>
                <a:ext uri="{FF2B5EF4-FFF2-40B4-BE49-F238E27FC236}">
                  <a16:creationId xmlns:a16="http://schemas.microsoft.com/office/drawing/2014/main" id="{0A8042C5-4A58-1E2F-0799-EAC8122293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0" y="3396"/>
              <a:ext cx="157" cy="124"/>
              <a:chOff x="4740" y="3396"/>
              <a:chExt cx="157" cy="124"/>
            </a:xfrm>
          </p:grpSpPr>
          <p:sp>
            <p:nvSpPr>
              <p:cNvPr id="28730" name="Arc 58">
                <a:extLst>
                  <a:ext uri="{FF2B5EF4-FFF2-40B4-BE49-F238E27FC236}">
                    <a16:creationId xmlns:a16="http://schemas.microsoft.com/office/drawing/2014/main" id="{D356E282-F83A-A31C-7050-8A0A9FE185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3396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8731" name="Line 59">
                <a:extLst>
                  <a:ext uri="{FF2B5EF4-FFF2-40B4-BE49-F238E27FC236}">
                    <a16:creationId xmlns:a16="http://schemas.microsoft.com/office/drawing/2014/main" id="{324C0802-4D5E-B245-0C3B-ECB000C2B0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40" y="3488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8733" name="Rectangle 61">
              <a:extLst>
                <a:ext uri="{FF2B5EF4-FFF2-40B4-BE49-F238E27FC236}">
                  <a16:creationId xmlns:a16="http://schemas.microsoft.com/office/drawing/2014/main" id="{DC992C20-DADC-B9EA-E6F6-4D5C30A6B7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" y="3470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8735" name="Rectangle 63">
            <a:extLst>
              <a:ext uri="{FF2B5EF4-FFF2-40B4-BE49-F238E27FC236}">
                <a16:creationId xmlns:a16="http://schemas.microsoft.com/office/drawing/2014/main" id="{C9F4F28C-0FEC-6074-7BB0-27AEF77C18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46672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36" name="Oval 64">
            <a:extLst>
              <a:ext uri="{FF2B5EF4-FFF2-40B4-BE49-F238E27FC236}">
                <a16:creationId xmlns:a16="http://schemas.microsoft.com/office/drawing/2014/main" id="{E1F31879-2DC7-F62C-5381-16B382F88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0" y="5194300"/>
            <a:ext cx="177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37" name="Rectangle 65">
            <a:extLst>
              <a:ext uri="{FF2B5EF4-FFF2-40B4-BE49-F238E27FC236}">
                <a16:creationId xmlns:a16="http://schemas.microsoft.com/office/drawing/2014/main" id="{65B1091F-1594-E5B3-77A1-9386DE0E6F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5663" y="5826125"/>
            <a:ext cx="974725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8738" name="Line 66">
            <a:extLst>
              <a:ext uri="{FF2B5EF4-FFF2-40B4-BE49-F238E27FC236}">
                <a16:creationId xmlns:a16="http://schemas.microsoft.com/office/drawing/2014/main" id="{B37CAE81-53CD-1EED-0D8E-7FD955C938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4800600"/>
            <a:ext cx="571500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>
            <a:extLst>
              <a:ext uri="{FF2B5EF4-FFF2-40B4-BE49-F238E27FC236}">
                <a16:creationId xmlns:a16="http://schemas.microsoft.com/office/drawing/2014/main" id="{7CFA93BA-5A76-7440-2CB2-E74CAC5265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Locking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C4D2C0D5-22D4-AC92-4F02-FEEB7DA522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Optimistic locking</a:t>
            </a:r>
          </a:p>
        </p:txBody>
      </p:sp>
      <p:grpSp>
        <p:nvGrpSpPr>
          <p:cNvPr id="29706" name="Group 10">
            <a:extLst>
              <a:ext uri="{FF2B5EF4-FFF2-40B4-BE49-F238E27FC236}">
                <a16:creationId xmlns:a16="http://schemas.microsoft.com/office/drawing/2014/main" id="{2A1663D1-B4AC-46D4-FE90-2F115183AABE}"/>
              </a:ext>
            </a:extLst>
          </p:cNvPr>
          <p:cNvGrpSpPr>
            <a:grpSpLocks/>
          </p:cNvGrpSpPr>
          <p:nvPr/>
        </p:nvGrpSpPr>
        <p:grpSpPr bwMode="auto">
          <a:xfrm>
            <a:off x="874713" y="2882900"/>
            <a:ext cx="650875" cy="966788"/>
            <a:chOff x="551" y="1816"/>
            <a:chExt cx="410" cy="609"/>
          </a:xfrm>
        </p:grpSpPr>
        <p:grpSp>
          <p:nvGrpSpPr>
            <p:cNvPr id="29704" name="Group 8">
              <a:extLst>
                <a:ext uri="{FF2B5EF4-FFF2-40B4-BE49-F238E27FC236}">
                  <a16:creationId xmlns:a16="http://schemas.microsoft.com/office/drawing/2014/main" id="{3A4681FC-9D10-8289-7572-E3DEA188774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1" y="2172"/>
              <a:ext cx="410" cy="253"/>
              <a:chOff x="551" y="2172"/>
              <a:chExt cx="410" cy="253"/>
            </a:xfrm>
          </p:grpSpPr>
          <p:grpSp>
            <p:nvGrpSpPr>
              <p:cNvPr id="29702" name="Group 6">
                <a:extLst>
                  <a:ext uri="{FF2B5EF4-FFF2-40B4-BE49-F238E27FC236}">
                    <a16:creationId xmlns:a16="http://schemas.microsoft.com/office/drawing/2014/main" id="{DE26DF2D-B304-42A8-FD6B-388B0225AD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804" y="2172"/>
                <a:ext cx="157" cy="124"/>
                <a:chOff x="804" y="2172"/>
                <a:chExt cx="157" cy="124"/>
              </a:xfrm>
            </p:grpSpPr>
            <p:sp>
              <p:nvSpPr>
                <p:cNvPr id="29700" name="Arc 4">
                  <a:extLst>
                    <a:ext uri="{FF2B5EF4-FFF2-40B4-BE49-F238E27FC236}">
                      <a16:creationId xmlns:a16="http://schemas.microsoft.com/office/drawing/2014/main" id="{27422077-0A3B-F131-8472-C48089D0B9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66" y="2172"/>
                  <a:ext cx="95" cy="91"/>
                </a:xfrm>
                <a:custGeom>
                  <a:avLst/>
                  <a:gdLst>
                    <a:gd name="G0" fmla="+- 20617 0 0"/>
                    <a:gd name="G1" fmla="+- 0 0 0"/>
                    <a:gd name="G2" fmla="+- 21600 0 0"/>
                    <a:gd name="T0" fmla="*/ 11744 w 20617"/>
                    <a:gd name="T1" fmla="*/ 19693 h 19693"/>
                    <a:gd name="T2" fmla="*/ 0 w 20617"/>
                    <a:gd name="T3" fmla="*/ 6443 h 19693"/>
                    <a:gd name="T4" fmla="*/ 20617 w 20617"/>
                    <a:gd name="T5" fmla="*/ 0 h 19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617" h="19693" fill="none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</a:path>
                    <a:path w="20617" h="19693" stroke="0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  <a:lnTo>
                        <a:pt x="206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29701" name="Line 5">
                  <a:extLst>
                    <a:ext uri="{FF2B5EF4-FFF2-40B4-BE49-F238E27FC236}">
                      <a16:creationId xmlns:a16="http://schemas.microsoft.com/office/drawing/2014/main" id="{E77F7055-64A9-FE7C-ABA0-9C1F4050234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804" y="2264"/>
                  <a:ext cx="96" cy="3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29703" name="Rectangle 7">
                <a:extLst>
                  <a:ext uri="{FF2B5EF4-FFF2-40B4-BE49-F238E27FC236}">
                    <a16:creationId xmlns:a16="http://schemas.microsoft.com/office/drawing/2014/main" id="{E505DDF6-419F-8597-DEDE-943CD869D8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1" y="2246"/>
                <a:ext cx="329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dave</a:t>
                </a:r>
              </a:p>
            </p:txBody>
          </p:sp>
        </p:grpSp>
        <p:sp>
          <p:nvSpPr>
            <p:cNvPr id="29705" name="Line 9">
              <a:extLst>
                <a:ext uri="{FF2B5EF4-FFF2-40B4-BE49-F238E27FC236}">
                  <a16:creationId xmlns:a16="http://schemas.microsoft.com/office/drawing/2014/main" id="{CB12E395-B72A-86EB-87C1-8A0133334C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0" y="1816"/>
              <a:ext cx="360" cy="35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29711" name="Group 15">
            <a:extLst>
              <a:ext uri="{FF2B5EF4-FFF2-40B4-BE49-F238E27FC236}">
                <a16:creationId xmlns:a16="http://schemas.microsoft.com/office/drawing/2014/main" id="{F7EC3740-EF03-7E65-7B3D-7262DD9E9481}"/>
              </a:ext>
            </a:extLst>
          </p:cNvPr>
          <p:cNvGrpSpPr>
            <a:grpSpLocks/>
          </p:cNvGrpSpPr>
          <p:nvPr/>
        </p:nvGrpSpPr>
        <p:grpSpPr bwMode="auto">
          <a:xfrm>
            <a:off x="5230813" y="1416050"/>
            <a:ext cx="650875" cy="401638"/>
            <a:chOff x="3295" y="892"/>
            <a:chExt cx="410" cy="253"/>
          </a:xfrm>
        </p:grpSpPr>
        <p:grpSp>
          <p:nvGrpSpPr>
            <p:cNvPr id="29709" name="Group 13">
              <a:extLst>
                <a:ext uri="{FF2B5EF4-FFF2-40B4-BE49-F238E27FC236}">
                  <a16:creationId xmlns:a16="http://schemas.microsoft.com/office/drawing/2014/main" id="{A1B31E4C-0847-69F6-D842-AB218C25F7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48" y="892"/>
              <a:ext cx="157" cy="124"/>
              <a:chOff x="3548" y="892"/>
              <a:chExt cx="157" cy="124"/>
            </a:xfrm>
          </p:grpSpPr>
          <p:sp>
            <p:nvSpPr>
              <p:cNvPr id="29707" name="Arc 11">
                <a:extLst>
                  <a:ext uri="{FF2B5EF4-FFF2-40B4-BE49-F238E27FC236}">
                    <a16:creationId xmlns:a16="http://schemas.microsoft.com/office/drawing/2014/main" id="{9EF9024C-0034-9B12-586D-FA67C68CE8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0" y="892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08" name="Line 12">
                <a:extLst>
                  <a:ext uri="{FF2B5EF4-FFF2-40B4-BE49-F238E27FC236}">
                    <a16:creationId xmlns:a16="http://schemas.microsoft.com/office/drawing/2014/main" id="{13ED37CC-D920-4157-F2AF-BEF53C62C2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48" y="984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9710" name="Rectangle 14">
              <a:extLst>
                <a:ext uri="{FF2B5EF4-FFF2-40B4-BE49-F238E27FC236}">
                  <a16:creationId xmlns:a16="http://schemas.microsoft.com/office/drawing/2014/main" id="{CD25EC92-3CDB-86D5-EC1C-37BD8E50E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5" y="966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9712" name="Line 16">
            <a:extLst>
              <a:ext uri="{FF2B5EF4-FFF2-40B4-BE49-F238E27FC236}">
                <a16:creationId xmlns:a16="http://schemas.microsoft.com/office/drawing/2014/main" id="{D31ED846-6997-78D2-2F3C-7E6C6A48496A}"/>
              </a:ext>
            </a:extLst>
          </p:cNvPr>
          <p:cNvSpPr>
            <a:spLocks noChangeShapeType="1"/>
          </p:cNvSpPr>
          <p:nvPr/>
        </p:nvSpPr>
        <p:spPr bwMode="auto">
          <a:xfrm>
            <a:off x="5041900" y="1435100"/>
            <a:ext cx="825500" cy="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13" name="Rectangle 17">
            <a:extLst>
              <a:ext uri="{FF2B5EF4-FFF2-40B4-BE49-F238E27FC236}">
                <a16:creationId xmlns:a16="http://schemas.microsoft.com/office/drawing/2014/main" id="{B26F867C-BC22-D450-3749-F7DBECC4D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388" y="2341563"/>
            <a:ext cx="981075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lock</a:t>
            </a:r>
          </a:p>
          <a:p>
            <a:pPr algn="ctr"/>
            <a:r>
              <a:rPr lang="en-US" altLang="LID4096" b="0" i="1"/>
              <a:t>requested</a:t>
            </a:r>
          </a:p>
        </p:txBody>
      </p:sp>
      <p:sp>
        <p:nvSpPr>
          <p:cNvPr id="29714" name="Line 18">
            <a:extLst>
              <a:ext uri="{FF2B5EF4-FFF2-40B4-BE49-F238E27FC236}">
                <a16:creationId xmlns:a16="http://schemas.microsoft.com/office/drawing/2014/main" id="{9FE04C93-D3B2-49DE-F3EA-F4C65A14D0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714750" y="1835150"/>
            <a:ext cx="9144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15" name="Rectangle 19">
            <a:extLst>
              <a:ext uri="{FF2B5EF4-FFF2-40B4-BE49-F238E27FC236}">
                <a16:creationId xmlns:a16="http://schemas.microsoft.com/office/drawing/2014/main" id="{E8EFE7AC-1AF0-CDF0-33C5-60E387CCD9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7550" y="28130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9725" name="Group 29">
            <a:extLst>
              <a:ext uri="{FF2B5EF4-FFF2-40B4-BE49-F238E27FC236}">
                <a16:creationId xmlns:a16="http://schemas.microsoft.com/office/drawing/2014/main" id="{C183F91E-2306-7FA1-E2C6-4CC76D8F0376}"/>
              </a:ext>
            </a:extLst>
          </p:cNvPr>
          <p:cNvGrpSpPr>
            <a:grpSpLocks/>
          </p:cNvGrpSpPr>
          <p:nvPr/>
        </p:nvGrpSpPr>
        <p:grpSpPr bwMode="auto">
          <a:xfrm>
            <a:off x="2152650" y="2813050"/>
            <a:ext cx="1087438" cy="1092200"/>
            <a:chOff x="1356" y="1772"/>
            <a:chExt cx="685" cy="688"/>
          </a:xfrm>
        </p:grpSpPr>
        <p:grpSp>
          <p:nvGrpSpPr>
            <p:cNvPr id="29722" name="Group 26">
              <a:extLst>
                <a:ext uri="{FF2B5EF4-FFF2-40B4-BE49-F238E27FC236}">
                  <a16:creationId xmlns:a16="http://schemas.microsoft.com/office/drawing/2014/main" id="{D7C00546-531B-8FF3-4B57-E33DB241E57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0" y="1816"/>
              <a:ext cx="601" cy="377"/>
              <a:chOff x="1440" y="1816"/>
              <a:chExt cx="601" cy="377"/>
            </a:xfrm>
          </p:grpSpPr>
          <p:grpSp>
            <p:nvGrpSpPr>
              <p:cNvPr id="29720" name="Group 24">
                <a:extLst>
                  <a:ext uri="{FF2B5EF4-FFF2-40B4-BE49-F238E27FC236}">
                    <a16:creationId xmlns:a16="http://schemas.microsoft.com/office/drawing/2014/main" id="{DE060105-E40E-C2E0-BA35-02F242E414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631" y="1940"/>
                <a:ext cx="410" cy="253"/>
                <a:chOff x="1631" y="1940"/>
                <a:chExt cx="410" cy="253"/>
              </a:xfrm>
            </p:grpSpPr>
            <p:grpSp>
              <p:nvGrpSpPr>
                <p:cNvPr id="29718" name="Group 22">
                  <a:extLst>
                    <a:ext uri="{FF2B5EF4-FFF2-40B4-BE49-F238E27FC236}">
                      <a16:creationId xmlns:a16="http://schemas.microsoft.com/office/drawing/2014/main" id="{57E47561-C7A5-CDA4-58FE-50E9F7E15F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884" y="1940"/>
                  <a:ext cx="157" cy="124"/>
                  <a:chOff x="1884" y="1940"/>
                  <a:chExt cx="157" cy="124"/>
                </a:xfrm>
              </p:grpSpPr>
              <p:sp>
                <p:nvSpPr>
                  <p:cNvPr id="29716" name="Arc 20">
                    <a:extLst>
                      <a:ext uri="{FF2B5EF4-FFF2-40B4-BE49-F238E27FC236}">
                        <a16:creationId xmlns:a16="http://schemas.microsoft.com/office/drawing/2014/main" id="{131A7894-BEF5-E1FD-B467-B0650FA9128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46" y="1940"/>
                    <a:ext cx="95" cy="91"/>
                  </a:xfrm>
                  <a:custGeom>
                    <a:avLst/>
                    <a:gdLst>
                      <a:gd name="G0" fmla="+- 20617 0 0"/>
                      <a:gd name="G1" fmla="+- 0 0 0"/>
                      <a:gd name="G2" fmla="+- 21600 0 0"/>
                      <a:gd name="T0" fmla="*/ 11744 w 20617"/>
                      <a:gd name="T1" fmla="*/ 19693 h 19693"/>
                      <a:gd name="T2" fmla="*/ 0 w 20617"/>
                      <a:gd name="T3" fmla="*/ 6443 h 19693"/>
                      <a:gd name="T4" fmla="*/ 20617 w 20617"/>
                      <a:gd name="T5" fmla="*/ 0 h 196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</a:cxnLst>
                    <a:rect l="0" t="0" r="r" b="b"/>
                    <a:pathLst>
                      <a:path w="20617" h="19693" fill="none" extrusionOk="0">
                        <a:moveTo>
                          <a:pt x="11743" y="19693"/>
                        </a:moveTo>
                        <a:cubicBezTo>
                          <a:pt x="6115" y="17157"/>
                          <a:pt x="1841" y="12334"/>
                          <a:pt x="0" y="6442"/>
                        </a:cubicBezTo>
                      </a:path>
                      <a:path w="20617" h="19693" stroke="0" extrusionOk="0">
                        <a:moveTo>
                          <a:pt x="11743" y="19693"/>
                        </a:moveTo>
                        <a:cubicBezTo>
                          <a:pt x="6115" y="17157"/>
                          <a:pt x="1841" y="12334"/>
                          <a:pt x="0" y="6442"/>
                        </a:cubicBezTo>
                        <a:lnTo>
                          <a:pt x="20617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w="127000" cap="rnd">
                        <a:solidFill>
                          <a:schemeClr val="tx1"/>
                        </a:solidFill>
                        <a:round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  <p:sp>
                <p:nvSpPr>
                  <p:cNvPr id="29717" name="Line 21">
                    <a:extLst>
                      <a:ext uri="{FF2B5EF4-FFF2-40B4-BE49-F238E27FC236}">
                        <a16:creationId xmlns:a16="http://schemas.microsoft.com/office/drawing/2014/main" id="{A51DD1DD-D678-F188-DF4F-C5F839485F32}"/>
                      </a:ext>
                    </a:extLst>
                  </p:cNvPr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1884" y="2032"/>
                    <a:ext cx="96" cy="32"/>
                  </a:xfrm>
                  <a:prstGeom prst="line">
                    <a:avLst/>
                  </a:prstGeom>
                  <a:noFill/>
                  <a:ln w="50800">
                    <a:solidFill>
                      <a:srgbClr val="000000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endParaRPr lang="LID4096"/>
                  </a:p>
                </p:txBody>
              </p:sp>
            </p:grpSp>
            <p:sp>
              <p:nvSpPr>
                <p:cNvPr id="29719" name="Rectangle 23">
                  <a:extLst>
                    <a:ext uri="{FF2B5EF4-FFF2-40B4-BE49-F238E27FC236}">
                      <a16:creationId xmlns:a16="http://schemas.microsoft.com/office/drawing/2014/main" id="{9E0308E5-5242-4A35-1F6E-498D77E4B1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31" y="2014"/>
                  <a:ext cx="329" cy="17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bg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5400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lIns="90488" tIns="44450" rIns="90488" bIns="44450">
                  <a:spAutoFit/>
                </a:bodyPr>
                <a:lstStyle/>
                <a:p>
                  <a:r>
                    <a:rPr lang="en-US" altLang="LID4096" sz="1200" b="0">
                      <a:solidFill>
                        <a:srgbClr val="000000"/>
                      </a:solidFill>
                    </a:rPr>
                    <a:t>dave</a:t>
                  </a:r>
                </a:p>
              </p:txBody>
            </p:sp>
          </p:grpSp>
          <p:sp>
            <p:nvSpPr>
              <p:cNvPr id="29721" name="Line 25">
                <a:extLst>
                  <a:ext uri="{FF2B5EF4-FFF2-40B4-BE49-F238E27FC236}">
                    <a16:creationId xmlns:a16="http://schemas.microsoft.com/office/drawing/2014/main" id="{8000BBED-7593-8EE5-ACA1-9714867D90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1816"/>
                <a:ext cx="568" cy="120"/>
              </a:xfrm>
              <a:prstGeom prst="line">
                <a:avLst/>
              </a:prstGeom>
              <a:noFill/>
              <a:ln w="25400">
                <a:pattFill prst="pct50">
                  <a:fgClr>
                    <a:schemeClr val="tx1"/>
                  </a:fgClr>
                  <a:bgClr>
                    <a:schemeClr val="bg1"/>
                  </a:bgClr>
                </a:patt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9723" name="Rectangle 27">
              <a:extLst>
                <a:ext uri="{FF2B5EF4-FFF2-40B4-BE49-F238E27FC236}">
                  <a16:creationId xmlns:a16="http://schemas.microsoft.com/office/drawing/2014/main" id="{F7CEA4A4-5C38-A342-79A8-A06A1A824C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87" y="1886"/>
              <a:ext cx="21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/>
                <a:t>?</a:t>
              </a:r>
            </a:p>
          </p:txBody>
        </p:sp>
        <p:sp>
          <p:nvSpPr>
            <p:cNvPr id="29724" name="Rectangle 28">
              <a:extLst>
                <a:ext uri="{FF2B5EF4-FFF2-40B4-BE49-F238E27FC236}">
                  <a16:creationId xmlns:a16="http://schemas.microsoft.com/office/drawing/2014/main" id="{C9C4B3BA-B1D1-1DE8-18F3-FCCAD1B699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6" y="1772"/>
              <a:ext cx="680" cy="688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29726" name="Rectangle 30">
            <a:extLst>
              <a:ext uri="{FF2B5EF4-FFF2-40B4-BE49-F238E27FC236}">
                <a16:creationId xmlns:a16="http://schemas.microsoft.com/office/drawing/2014/main" id="{6674EEAC-94EE-7E99-9E85-C5B552826A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5363" y="2227263"/>
            <a:ext cx="873125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tentative</a:t>
            </a:r>
            <a:br>
              <a:rPr lang="en-US" altLang="LID4096" b="0" i="1"/>
            </a:br>
            <a:r>
              <a:rPr lang="en-US" altLang="LID4096" b="0" i="1"/>
              <a:t>approval</a:t>
            </a:r>
          </a:p>
        </p:txBody>
      </p:sp>
      <p:sp>
        <p:nvSpPr>
          <p:cNvPr id="29727" name="Rectangle 31">
            <a:extLst>
              <a:ext uri="{FF2B5EF4-FFF2-40B4-BE49-F238E27FC236}">
                <a16:creationId xmlns:a16="http://schemas.microsoft.com/office/drawing/2014/main" id="{2462CF53-D7FB-AFCE-0EB5-67DCF7947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4250" y="1770063"/>
            <a:ext cx="793750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lock</a:t>
            </a:r>
          </a:p>
          <a:p>
            <a:pPr algn="ctr"/>
            <a:r>
              <a:rPr lang="en-US" altLang="LID4096" b="0" i="1"/>
              <a:t>granted</a:t>
            </a:r>
          </a:p>
        </p:txBody>
      </p:sp>
      <p:sp>
        <p:nvSpPr>
          <p:cNvPr id="29728" name="Rectangle 32">
            <a:extLst>
              <a:ext uri="{FF2B5EF4-FFF2-40B4-BE49-F238E27FC236}">
                <a16:creationId xmlns:a16="http://schemas.microsoft.com/office/drawing/2014/main" id="{52596A84-4518-0A8F-DEFF-C9224BF5A0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95850" y="11874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29" name="Line 33">
            <a:extLst>
              <a:ext uri="{FF2B5EF4-FFF2-40B4-BE49-F238E27FC236}">
                <a16:creationId xmlns:a16="http://schemas.microsoft.com/office/drawing/2014/main" id="{24B014D2-055B-00B7-44C1-C014060FF2E6}"/>
              </a:ext>
            </a:extLst>
          </p:cNvPr>
          <p:cNvSpPr>
            <a:spLocks noChangeShapeType="1"/>
          </p:cNvSpPr>
          <p:nvPr/>
        </p:nvSpPr>
        <p:spPr bwMode="auto">
          <a:xfrm>
            <a:off x="3663950" y="3314700"/>
            <a:ext cx="92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30" name="Rectangle 34">
            <a:extLst>
              <a:ext uri="{FF2B5EF4-FFF2-40B4-BE49-F238E27FC236}">
                <a16:creationId xmlns:a16="http://schemas.microsoft.com/office/drawing/2014/main" id="{3522BB1F-5240-6F0D-3A41-4F847830B6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95688" y="3052763"/>
            <a:ext cx="7778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LID4096" b="0" i="1"/>
              <a:t>lock</a:t>
            </a:r>
          </a:p>
          <a:p>
            <a:pPr algn="ctr"/>
            <a:r>
              <a:rPr lang="en-US" altLang="LID4096" b="0" i="1"/>
              <a:t>denied</a:t>
            </a:r>
          </a:p>
        </p:txBody>
      </p:sp>
      <p:grpSp>
        <p:nvGrpSpPr>
          <p:cNvPr id="29735" name="Group 39">
            <a:extLst>
              <a:ext uri="{FF2B5EF4-FFF2-40B4-BE49-F238E27FC236}">
                <a16:creationId xmlns:a16="http://schemas.microsoft.com/office/drawing/2014/main" id="{7CB01BC1-EC01-DE8F-C1B1-A028394A9A6E}"/>
              </a:ext>
            </a:extLst>
          </p:cNvPr>
          <p:cNvGrpSpPr>
            <a:grpSpLocks/>
          </p:cNvGrpSpPr>
          <p:nvPr/>
        </p:nvGrpSpPr>
        <p:grpSpPr bwMode="auto">
          <a:xfrm>
            <a:off x="5256213" y="2787650"/>
            <a:ext cx="650875" cy="401638"/>
            <a:chOff x="3311" y="1756"/>
            <a:chExt cx="410" cy="253"/>
          </a:xfrm>
        </p:grpSpPr>
        <p:grpSp>
          <p:nvGrpSpPr>
            <p:cNvPr id="29733" name="Group 37">
              <a:extLst>
                <a:ext uri="{FF2B5EF4-FFF2-40B4-BE49-F238E27FC236}">
                  <a16:creationId xmlns:a16="http://schemas.microsoft.com/office/drawing/2014/main" id="{DE510B93-110A-8137-DB7F-A2B5DC48290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64" y="1756"/>
              <a:ext cx="157" cy="124"/>
              <a:chOff x="3564" y="1756"/>
              <a:chExt cx="157" cy="124"/>
            </a:xfrm>
          </p:grpSpPr>
          <p:sp>
            <p:nvSpPr>
              <p:cNvPr id="29731" name="Arc 35">
                <a:extLst>
                  <a:ext uri="{FF2B5EF4-FFF2-40B4-BE49-F238E27FC236}">
                    <a16:creationId xmlns:a16="http://schemas.microsoft.com/office/drawing/2014/main" id="{1B50A770-DAE2-DFC3-9087-3A3D01F24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6" y="1756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32" name="Line 36">
                <a:extLst>
                  <a:ext uri="{FF2B5EF4-FFF2-40B4-BE49-F238E27FC236}">
                    <a16:creationId xmlns:a16="http://schemas.microsoft.com/office/drawing/2014/main" id="{15FDF233-B5ED-5C52-9FCE-059A0449CF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564" y="1848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9734" name="Rectangle 38">
              <a:extLst>
                <a:ext uri="{FF2B5EF4-FFF2-40B4-BE49-F238E27FC236}">
                  <a16:creationId xmlns:a16="http://schemas.microsoft.com/office/drawing/2014/main" id="{0FCAE97A-1EBF-1558-1635-FBE75CD8C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11" y="1830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9736" name="Line 40">
            <a:extLst>
              <a:ext uri="{FF2B5EF4-FFF2-40B4-BE49-F238E27FC236}">
                <a16:creationId xmlns:a16="http://schemas.microsoft.com/office/drawing/2014/main" id="{94995189-771C-80F7-3D11-96F6C05FA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600" y="2882900"/>
            <a:ext cx="571500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37" name="Rectangle 41">
            <a:extLst>
              <a:ext uri="{FF2B5EF4-FFF2-40B4-BE49-F238E27FC236}">
                <a16:creationId xmlns:a16="http://schemas.microsoft.com/office/drawing/2014/main" id="{406A22E5-ACE6-AEF2-3219-BA672AB3C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7750" y="27495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38" name="Oval 42">
            <a:extLst>
              <a:ext uri="{FF2B5EF4-FFF2-40B4-BE49-F238E27FC236}">
                <a16:creationId xmlns:a16="http://schemas.microsoft.com/office/drawing/2014/main" id="{5DAA7E4F-B4D6-2682-5184-6E3A5C14AE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6450" y="30289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39" name="Oval 43">
            <a:extLst>
              <a:ext uri="{FF2B5EF4-FFF2-40B4-BE49-F238E27FC236}">
                <a16:creationId xmlns:a16="http://schemas.microsoft.com/office/drawing/2014/main" id="{04B98E0A-6B42-4EB7-5B08-20D5BFA8FF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28850" y="30035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40" name="Oval 44">
            <a:extLst>
              <a:ext uri="{FF2B5EF4-FFF2-40B4-BE49-F238E27FC236}">
                <a16:creationId xmlns:a16="http://schemas.microsoft.com/office/drawing/2014/main" id="{717D9237-9286-238B-27A5-3B8443BCD3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3950" y="29654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41" name="Oval 45">
            <a:extLst>
              <a:ext uri="{FF2B5EF4-FFF2-40B4-BE49-F238E27FC236}">
                <a16:creationId xmlns:a16="http://schemas.microsoft.com/office/drawing/2014/main" id="{F4212ECC-D9DC-D876-7F27-4039882405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1492250"/>
            <a:ext cx="190500" cy="228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42" name="Line 46">
            <a:extLst>
              <a:ext uri="{FF2B5EF4-FFF2-40B4-BE49-F238E27FC236}">
                <a16:creationId xmlns:a16="http://schemas.microsoft.com/office/drawing/2014/main" id="{22A1671F-E00E-69FA-120A-E88D15F69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3752850" y="3994150"/>
            <a:ext cx="825500" cy="12065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29747" name="Group 51">
            <a:extLst>
              <a:ext uri="{FF2B5EF4-FFF2-40B4-BE49-F238E27FC236}">
                <a16:creationId xmlns:a16="http://schemas.microsoft.com/office/drawing/2014/main" id="{0973A48A-A128-6CBC-D7E6-557018B8B69C}"/>
              </a:ext>
            </a:extLst>
          </p:cNvPr>
          <p:cNvGrpSpPr>
            <a:grpSpLocks/>
          </p:cNvGrpSpPr>
          <p:nvPr/>
        </p:nvGrpSpPr>
        <p:grpSpPr bwMode="auto">
          <a:xfrm>
            <a:off x="4951413" y="5403850"/>
            <a:ext cx="650875" cy="401638"/>
            <a:chOff x="3119" y="3404"/>
            <a:chExt cx="410" cy="253"/>
          </a:xfrm>
        </p:grpSpPr>
        <p:grpSp>
          <p:nvGrpSpPr>
            <p:cNvPr id="29745" name="Group 49">
              <a:extLst>
                <a:ext uri="{FF2B5EF4-FFF2-40B4-BE49-F238E27FC236}">
                  <a16:creationId xmlns:a16="http://schemas.microsoft.com/office/drawing/2014/main" id="{8E01E3E8-AF22-13C1-EB69-6F2E41669A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72" y="3404"/>
              <a:ext cx="157" cy="124"/>
              <a:chOff x="3372" y="3404"/>
              <a:chExt cx="157" cy="124"/>
            </a:xfrm>
          </p:grpSpPr>
          <p:sp>
            <p:nvSpPr>
              <p:cNvPr id="29743" name="Arc 47">
                <a:extLst>
                  <a:ext uri="{FF2B5EF4-FFF2-40B4-BE49-F238E27FC236}">
                    <a16:creationId xmlns:a16="http://schemas.microsoft.com/office/drawing/2014/main" id="{1F63B86B-DB82-FFAD-DAAD-CB25BD0092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4" y="3404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44" name="Line 48">
                <a:extLst>
                  <a:ext uri="{FF2B5EF4-FFF2-40B4-BE49-F238E27FC236}">
                    <a16:creationId xmlns:a16="http://schemas.microsoft.com/office/drawing/2014/main" id="{686BDF36-AA20-8E48-59CA-43476883B4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3372" y="3496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9746" name="Rectangle 50">
              <a:extLst>
                <a:ext uri="{FF2B5EF4-FFF2-40B4-BE49-F238E27FC236}">
                  <a16:creationId xmlns:a16="http://schemas.microsoft.com/office/drawing/2014/main" id="{F1DE3B76-DDD0-D8CD-3B39-52D1422504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19" y="3478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9748" name="Line 52">
            <a:extLst>
              <a:ext uri="{FF2B5EF4-FFF2-40B4-BE49-F238E27FC236}">
                <a16:creationId xmlns:a16="http://schemas.microsoft.com/office/drawing/2014/main" id="{6FE0A486-0251-A397-DA38-0607BA45A1C3}"/>
              </a:ext>
            </a:extLst>
          </p:cNvPr>
          <p:cNvSpPr>
            <a:spLocks noChangeShapeType="1"/>
          </p:cNvSpPr>
          <p:nvPr/>
        </p:nvSpPr>
        <p:spPr bwMode="auto">
          <a:xfrm>
            <a:off x="5105400" y="4927600"/>
            <a:ext cx="825500" cy="0"/>
          </a:xfrm>
          <a:prstGeom prst="line">
            <a:avLst/>
          </a:prstGeom>
          <a:noFill/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49" name="Rectangle 53">
            <a:extLst>
              <a:ext uri="{FF2B5EF4-FFF2-40B4-BE49-F238E27FC236}">
                <a16:creationId xmlns:a16="http://schemas.microsoft.com/office/drawing/2014/main" id="{878CC0B7-E72D-D761-9E13-CF6F7C525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9350" y="46799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50" name="Oval 54">
            <a:extLst>
              <a:ext uri="{FF2B5EF4-FFF2-40B4-BE49-F238E27FC236}">
                <a16:creationId xmlns:a16="http://schemas.microsoft.com/office/drawing/2014/main" id="{B402BDB5-3D66-EFD2-95D1-7421AC16D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1800" y="5207000"/>
            <a:ext cx="177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51" name="Rectangle 55">
            <a:extLst>
              <a:ext uri="{FF2B5EF4-FFF2-40B4-BE49-F238E27FC236}">
                <a16:creationId xmlns:a16="http://schemas.microsoft.com/office/drawing/2014/main" id="{D10FCBB6-A84F-7969-1DA3-B29D2B76F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79988" y="5834063"/>
            <a:ext cx="981075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pPr algn="ctr"/>
            <a:r>
              <a:rPr lang="en-US" altLang="LID4096" b="0" i="1"/>
              <a:t>2nd lock</a:t>
            </a:r>
          </a:p>
          <a:p>
            <a:pPr algn="ctr"/>
            <a:r>
              <a:rPr lang="en-US" altLang="LID4096" b="0" i="1"/>
              <a:t>requested</a:t>
            </a:r>
          </a:p>
        </p:txBody>
      </p:sp>
      <p:sp>
        <p:nvSpPr>
          <p:cNvPr id="29752" name="Line 56">
            <a:extLst>
              <a:ext uri="{FF2B5EF4-FFF2-40B4-BE49-F238E27FC236}">
                <a16:creationId xmlns:a16="http://schemas.microsoft.com/office/drawing/2014/main" id="{BB09C052-40A7-CDD3-83DE-2D4A94725C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78550" y="5283200"/>
            <a:ext cx="9271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53" name="Rectangle 57">
            <a:extLst>
              <a:ext uri="{FF2B5EF4-FFF2-40B4-BE49-F238E27FC236}">
                <a16:creationId xmlns:a16="http://schemas.microsoft.com/office/drawing/2014/main" id="{F57F9AC8-E4BC-5880-0B60-F2FB438EE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21388" y="5021263"/>
            <a:ext cx="981075" cy="52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pPr algn="ctr"/>
            <a:r>
              <a:rPr lang="en-US" altLang="LID4096" b="0" i="1"/>
              <a:t>1st lock</a:t>
            </a:r>
          </a:p>
          <a:p>
            <a:pPr algn="ctr"/>
            <a:r>
              <a:rPr lang="en-US" altLang="LID4096" b="0" i="1"/>
              <a:t>denied</a:t>
            </a:r>
          </a:p>
        </p:txBody>
      </p:sp>
      <p:grpSp>
        <p:nvGrpSpPr>
          <p:cNvPr id="29758" name="Group 62">
            <a:extLst>
              <a:ext uri="{FF2B5EF4-FFF2-40B4-BE49-F238E27FC236}">
                <a16:creationId xmlns:a16="http://schemas.microsoft.com/office/drawing/2014/main" id="{E7594B4D-51B4-CF3F-56A7-ED4647D35D78}"/>
              </a:ext>
            </a:extLst>
          </p:cNvPr>
          <p:cNvGrpSpPr>
            <a:grpSpLocks/>
          </p:cNvGrpSpPr>
          <p:nvPr/>
        </p:nvGrpSpPr>
        <p:grpSpPr bwMode="auto">
          <a:xfrm>
            <a:off x="7123113" y="5391150"/>
            <a:ext cx="650875" cy="401638"/>
            <a:chOff x="4487" y="3396"/>
            <a:chExt cx="410" cy="253"/>
          </a:xfrm>
        </p:grpSpPr>
        <p:grpSp>
          <p:nvGrpSpPr>
            <p:cNvPr id="29756" name="Group 60">
              <a:extLst>
                <a:ext uri="{FF2B5EF4-FFF2-40B4-BE49-F238E27FC236}">
                  <a16:creationId xmlns:a16="http://schemas.microsoft.com/office/drawing/2014/main" id="{621AE640-1BEB-90D6-1E4C-C0E6A5A0016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740" y="3396"/>
              <a:ext cx="157" cy="124"/>
              <a:chOff x="4740" y="3396"/>
              <a:chExt cx="157" cy="124"/>
            </a:xfrm>
          </p:grpSpPr>
          <p:sp>
            <p:nvSpPr>
              <p:cNvPr id="29754" name="Arc 58">
                <a:extLst>
                  <a:ext uri="{FF2B5EF4-FFF2-40B4-BE49-F238E27FC236}">
                    <a16:creationId xmlns:a16="http://schemas.microsoft.com/office/drawing/2014/main" id="{9E63A7E4-4861-F4BD-F5B5-75ADCA67C9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" y="3396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29755" name="Line 59">
                <a:extLst>
                  <a:ext uri="{FF2B5EF4-FFF2-40B4-BE49-F238E27FC236}">
                    <a16:creationId xmlns:a16="http://schemas.microsoft.com/office/drawing/2014/main" id="{332F4AC4-830C-A5A4-7A02-10E0900CBF7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4740" y="3488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29757" name="Rectangle 61">
              <a:extLst>
                <a:ext uri="{FF2B5EF4-FFF2-40B4-BE49-F238E27FC236}">
                  <a16:creationId xmlns:a16="http://schemas.microsoft.com/office/drawing/2014/main" id="{DF806D45-69F5-999D-84A2-AFA7897B1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87" y="3470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sp>
        <p:nvSpPr>
          <p:cNvPr id="29759" name="Rectangle 63">
            <a:extLst>
              <a:ext uri="{FF2B5EF4-FFF2-40B4-BE49-F238E27FC236}">
                <a16:creationId xmlns:a16="http://schemas.microsoft.com/office/drawing/2014/main" id="{383E88A8-DEB0-6A33-9D98-C391156C5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1850" y="4667250"/>
            <a:ext cx="1079500" cy="1092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60" name="Oval 64">
            <a:extLst>
              <a:ext uri="{FF2B5EF4-FFF2-40B4-BE49-F238E27FC236}">
                <a16:creationId xmlns:a16="http://schemas.microsoft.com/office/drawing/2014/main" id="{379B76AB-88E0-3DFD-25AF-0F923AEE0E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83500" y="5194300"/>
            <a:ext cx="177800" cy="215900"/>
          </a:xfrm>
          <a:prstGeom prst="ellipse">
            <a:avLst/>
          </a:prstGeom>
          <a:solidFill>
            <a:schemeClr val="bg1"/>
          </a:solidFill>
          <a:ln w="25400">
            <a:pattFill prst="pct50">
              <a:fgClr>
                <a:schemeClr val="tx1"/>
              </a:fgClr>
              <a:bgClr>
                <a:schemeClr val="bg1"/>
              </a:bgClr>
            </a:patt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61" name="Rectangle 65">
            <a:extLst>
              <a:ext uri="{FF2B5EF4-FFF2-40B4-BE49-F238E27FC236}">
                <a16:creationId xmlns:a16="http://schemas.microsoft.com/office/drawing/2014/main" id="{9BE68F6B-41C1-64A4-487C-056A32A79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05663" y="5826125"/>
            <a:ext cx="974725" cy="517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29762" name="Line 66">
            <a:extLst>
              <a:ext uri="{FF2B5EF4-FFF2-40B4-BE49-F238E27FC236}">
                <a16:creationId xmlns:a16="http://schemas.microsoft.com/office/drawing/2014/main" id="{921CE3F4-10D8-6374-E27F-249F556B4A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467600" y="4800600"/>
            <a:ext cx="571500" cy="558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958A972A-0D47-619D-E662-FA454AC59A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Locking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B1A3C9F9-A986-DB11-762B-A7CA96B0C5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message here...</a:t>
            </a:r>
          </a:p>
          <a:p>
            <a:pPr lvl="1"/>
            <a:r>
              <a:rPr lang="en-US" altLang="LID4096"/>
              <a:t>grain size of lock affects the feel of the interface</a:t>
            </a:r>
          </a:p>
          <a:p>
            <a:pPr lvl="1"/>
            <a:r>
              <a:rPr lang="en-US" altLang="LID4096"/>
              <a:t>waiting for locks is not desirable</a:t>
            </a:r>
          </a:p>
          <a:p>
            <a:pPr lvl="2"/>
            <a:r>
              <a:rPr lang="en-US" altLang="LID4096"/>
              <a:t>especially since lock requests normally succeed</a:t>
            </a:r>
          </a:p>
          <a:p>
            <a:pPr lvl="1"/>
            <a:r>
              <a:rPr lang="en-US" altLang="LID4096"/>
              <a:t>building a sensible interface for optimistic locking is hard</a:t>
            </a:r>
          </a:p>
          <a:p>
            <a:pPr lvl="2"/>
            <a:r>
              <a:rPr lang="en-US" altLang="LID4096"/>
              <a:t>but proceeding without waiting worth the occasional</a:t>
            </a:r>
            <a:br>
              <a:rPr lang="en-US" altLang="LID4096"/>
            </a:br>
            <a:br>
              <a:rPr lang="en-US" altLang="LID4096"/>
            </a:br>
            <a:r>
              <a:rPr lang="en-US" altLang="LID4096"/>
              <a:t>The role of the interface</a:t>
            </a:r>
          </a:p>
          <a:p>
            <a:pPr lvl="1"/>
            <a:r>
              <a:rPr lang="en-US" altLang="LID4096"/>
              <a:t>grain size should be user-centered</a:t>
            </a:r>
          </a:p>
          <a:p>
            <a:pPr lvl="1"/>
            <a:r>
              <a:rPr lang="en-US" altLang="LID4096"/>
              <a:t>interface responsiveness must take priority</a:t>
            </a:r>
          </a:p>
          <a:p>
            <a:pPr lvl="1"/>
            <a:r>
              <a:rPr lang="en-US" altLang="LID4096"/>
              <a:t>feedback to participants of state of locked objects</a:t>
            </a:r>
          </a:p>
          <a:p>
            <a:pPr lvl="1"/>
            <a:r>
              <a:rPr lang="en-US" altLang="LID4096"/>
              <a:t>sensible feedback of undo operations</a:t>
            </a:r>
          </a:p>
        </p:txBody>
      </p:sp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C3507B4B-71B8-7C61-F1FC-0B3C988A88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Groupware Examples</a:t>
            </a:r>
          </a:p>
        </p:txBody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533F545A-0DD0-A48A-78C5-A8103E1C28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Coarse grain locks</a:t>
            </a:r>
          </a:p>
          <a:p>
            <a:pPr lvl="1"/>
            <a:r>
              <a:rPr lang="en-US" altLang="LID4096"/>
              <a:t>shared view systems with turntaking</a:t>
            </a:r>
          </a:p>
          <a:p>
            <a:pPr lvl="1"/>
            <a:r>
              <a:rPr lang="en-US" altLang="LID4096"/>
              <a:t>version control systems 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Variable sized locks in text editors</a:t>
            </a:r>
          </a:p>
          <a:p>
            <a:pPr lvl="1"/>
            <a:r>
              <a:rPr lang="en-US" altLang="LID4096"/>
              <a:t>MACE </a:t>
            </a:r>
          </a:p>
          <a:p>
            <a:pPr lvl="2"/>
            <a:r>
              <a:rPr lang="en-US" altLang="LID4096"/>
              <a:t>user specifies upper and lower bounds of a text region </a:t>
            </a:r>
          </a:p>
          <a:p>
            <a:pPr lvl="1"/>
            <a:r>
              <a:rPr lang="en-US" altLang="LID4096"/>
              <a:t>SASSE</a:t>
            </a:r>
          </a:p>
          <a:p>
            <a:pPr lvl="2"/>
            <a:r>
              <a:rPr lang="en-US" altLang="LID4096"/>
              <a:t>conservative locks around text selection</a:t>
            </a:r>
          </a:p>
          <a:p>
            <a:pPr lvl="1"/>
            <a:r>
              <a:rPr lang="en-US" altLang="LID4096"/>
              <a:t>DISTEDIT</a:t>
            </a:r>
          </a:p>
          <a:p>
            <a:pPr lvl="2"/>
            <a:r>
              <a:rPr lang="en-US" altLang="LID4096"/>
              <a:t> system decides what locks are needed based on request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Fine grain locks</a:t>
            </a:r>
          </a:p>
          <a:p>
            <a:pPr lvl="1"/>
            <a:r>
              <a:rPr lang="en-US" altLang="LID4096"/>
              <a:t>GroupDraw</a:t>
            </a:r>
          </a:p>
          <a:p>
            <a:pPr lvl="2"/>
            <a:r>
              <a:rPr lang="en-US" altLang="LID4096"/>
              <a:t> locks at the object handle level</a:t>
            </a:r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72E4D4FB-9D37-D798-57F9-D76CCED8E9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A15FAFF8-1E0C-4939-F5E7-03D2C6C834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Events are always executed in the same order across the entire system</a:t>
            </a:r>
          </a:p>
          <a:p>
            <a:r>
              <a:rPr lang="en-US" altLang="LID4096"/>
              <a:t>How?</a:t>
            </a:r>
          </a:p>
          <a:p>
            <a:pPr lvl="1"/>
            <a:r>
              <a:rPr lang="en-US" altLang="LID4096"/>
              <a:t>Total order of events maintained </a:t>
            </a:r>
          </a:p>
          <a:p>
            <a:pPr lvl="2"/>
            <a:r>
              <a:rPr lang="en-US" altLang="LID4096"/>
              <a:t>global clock</a:t>
            </a:r>
          </a:p>
          <a:p>
            <a:pPr lvl="1"/>
            <a:r>
              <a:rPr lang="en-US" altLang="LID4096"/>
              <a:t>Effects of out of order events detected and repaired</a:t>
            </a:r>
          </a:p>
          <a:p>
            <a:pPr lvl="2"/>
            <a:r>
              <a:rPr lang="en-US" altLang="LID4096"/>
              <a:t>redone or transformed to the correct order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Issues</a:t>
            </a:r>
          </a:p>
          <a:p>
            <a:pPr lvl="1"/>
            <a:r>
              <a:rPr lang="en-US" altLang="LID4096"/>
              <a:t>Strange interaction behavior</a:t>
            </a:r>
            <a:endParaRPr lang="en-US" altLang="LID4096" b="1"/>
          </a:p>
        </p:txBody>
      </p:sp>
      <p:sp>
        <p:nvSpPr>
          <p:cNvPr id="32772" name="Rectangle 4">
            <a:extLst>
              <a:ext uri="{FF2B5EF4-FFF2-40B4-BE49-F238E27FC236}">
                <a16:creationId xmlns:a16="http://schemas.microsoft.com/office/drawing/2014/main" id="{A4FF0D13-CD7D-7B2C-1C74-4D280D369C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95775" y="6319838"/>
            <a:ext cx="16002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4D9B26DC-EDED-37AA-B526-BE8B528A69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</a:t>
            </a:r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B0CFC652-EDE4-1AAF-8136-C0C63EA996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 can lead to strange interaction behaviors</a:t>
            </a:r>
          </a:p>
          <a:p>
            <a:pPr lvl="1"/>
            <a:r>
              <a:rPr lang="en-US" altLang="LID4096"/>
              <a:t>the bouncing ball revisited...</a:t>
            </a:r>
          </a:p>
        </p:txBody>
      </p:sp>
      <p:grpSp>
        <p:nvGrpSpPr>
          <p:cNvPr id="33800" name="Group 8">
            <a:extLst>
              <a:ext uri="{FF2B5EF4-FFF2-40B4-BE49-F238E27FC236}">
                <a16:creationId xmlns:a16="http://schemas.microsoft.com/office/drawing/2014/main" id="{08DCE659-1D82-1604-7FB7-7D5512A860BB}"/>
              </a:ext>
            </a:extLst>
          </p:cNvPr>
          <p:cNvGrpSpPr>
            <a:grpSpLocks/>
          </p:cNvGrpSpPr>
          <p:nvPr/>
        </p:nvGrpSpPr>
        <p:grpSpPr bwMode="auto">
          <a:xfrm>
            <a:off x="3541713" y="2508250"/>
            <a:ext cx="650875" cy="401638"/>
            <a:chOff x="2231" y="1580"/>
            <a:chExt cx="410" cy="253"/>
          </a:xfrm>
        </p:grpSpPr>
        <p:grpSp>
          <p:nvGrpSpPr>
            <p:cNvPr id="33798" name="Group 6">
              <a:extLst>
                <a:ext uri="{FF2B5EF4-FFF2-40B4-BE49-F238E27FC236}">
                  <a16:creationId xmlns:a16="http://schemas.microsoft.com/office/drawing/2014/main" id="{8FB2720A-C2E2-CB3D-94B8-923D8706EB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84" y="1580"/>
              <a:ext cx="157" cy="124"/>
              <a:chOff x="2484" y="1580"/>
              <a:chExt cx="157" cy="124"/>
            </a:xfrm>
          </p:grpSpPr>
          <p:sp>
            <p:nvSpPr>
              <p:cNvPr id="33796" name="Arc 4">
                <a:extLst>
                  <a:ext uri="{FF2B5EF4-FFF2-40B4-BE49-F238E27FC236}">
                    <a16:creationId xmlns:a16="http://schemas.microsoft.com/office/drawing/2014/main" id="{C5E16892-DFBA-C9C4-0248-830829D29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46" y="1580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797" name="Line 5">
                <a:extLst>
                  <a:ext uri="{FF2B5EF4-FFF2-40B4-BE49-F238E27FC236}">
                    <a16:creationId xmlns:a16="http://schemas.microsoft.com/office/drawing/2014/main" id="{426D0C74-ED3E-92FD-5EB7-36F07EA82B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484" y="1672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799" name="Rectangle 7">
              <a:extLst>
                <a:ext uri="{FF2B5EF4-FFF2-40B4-BE49-F238E27FC236}">
                  <a16:creationId xmlns:a16="http://schemas.microsoft.com/office/drawing/2014/main" id="{1FE0FD61-11DF-DE1D-1596-55945433E6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31" y="1654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33805" name="Group 13">
            <a:extLst>
              <a:ext uri="{FF2B5EF4-FFF2-40B4-BE49-F238E27FC236}">
                <a16:creationId xmlns:a16="http://schemas.microsoft.com/office/drawing/2014/main" id="{3EDC0EAD-28D8-7ADE-411E-4F4E8FADD771}"/>
              </a:ext>
            </a:extLst>
          </p:cNvPr>
          <p:cNvGrpSpPr>
            <a:grpSpLocks/>
          </p:cNvGrpSpPr>
          <p:nvPr/>
        </p:nvGrpSpPr>
        <p:grpSpPr bwMode="auto">
          <a:xfrm>
            <a:off x="4591050" y="1901825"/>
            <a:ext cx="628650" cy="398463"/>
            <a:chOff x="2892" y="1198"/>
            <a:chExt cx="396" cy="251"/>
          </a:xfrm>
        </p:grpSpPr>
        <p:grpSp>
          <p:nvGrpSpPr>
            <p:cNvPr id="33803" name="Group 11">
              <a:extLst>
                <a:ext uri="{FF2B5EF4-FFF2-40B4-BE49-F238E27FC236}">
                  <a16:creationId xmlns:a16="http://schemas.microsoft.com/office/drawing/2014/main" id="{AF1DC1B3-7296-0462-CD95-B2C555822F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92" y="1292"/>
              <a:ext cx="124" cy="157"/>
              <a:chOff x="2892" y="1292"/>
              <a:chExt cx="124" cy="157"/>
            </a:xfrm>
          </p:grpSpPr>
          <p:sp>
            <p:nvSpPr>
              <p:cNvPr id="33801" name="Arc 9">
                <a:extLst>
                  <a:ext uri="{FF2B5EF4-FFF2-40B4-BE49-F238E27FC236}">
                    <a16:creationId xmlns:a16="http://schemas.microsoft.com/office/drawing/2014/main" id="{91B8F8DE-CF9D-C82A-7E23-17FE099D2E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" y="1357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02" name="Line 10">
                <a:extLst>
                  <a:ext uri="{FF2B5EF4-FFF2-40B4-BE49-F238E27FC236}">
                    <a16:creationId xmlns:a16="http://schemas.microsoft.com/office/drawing/2014/main" id="{5701DBEA-5968-A645-E9CF-12DC3C5530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984" y="1292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804" name="Rectangle 12">
              <a:extLst>
                <a:ext uri="{FF2B5EF4-FFF2-40B4-BE49-F238E27FC236}">
                  <a16:creationId xmlns:a16="http://schemas.microsoft.com/office/drawing/2014/main" id="{FDA5CEDC-4A06-15FD-7BBC-765D756066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1" y="119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33806" name="Line 14">
            <a:extLst>
              <a:ext uri="{FF2B5EF4-FFF2-40B4-BE49-F238E27FC236}">
                <a16:creationId xmlns:a16="http://schemas.microsoft.com/office/drawing/2014/main" id="{2750647B-74FD-D02B-A2E5-9A91AE8CA122}"/>
              </a:ext>
            </a:extLst>
          </p:cNvPr>
          <p:cNvSpPr>
            <a:spLocks noChangeShapeType="1"/>
          </p:cNvSpPr>
          <p:nvPr/>
        </p:nvSpPr>
        <p:spPr bwMode="auto">
          <a:xfrm>
            <a:off x="1882775" y="4341813"/>
            <a:ext cx="5183188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07" name="Rectangle 15">
            <a:extLst>
              <a:ext uri="{FF2B5EF4-FFF2-40B4-BE49-F238E27FC236}">
                <a16:creationId xmlns:a16="http://schemas.microsoft.com/office/drawing/2014/main" id="{EC2A74CE-6AAF-98F0-C29F-4583A16EEE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6538" y="6127750"/>
            <a:ext cx="5873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time</a:t>
            </a:r>
          </a:p>
        </p:txBody>
      </p:sp>
      <p:sp>
        <p:nvSpPr>
          <p:cNvPr id="33808" name="Rectangle 16">
            <a:extLst>
              <a:ext uri="{FF2B5EF4-FFF2-40B4-BE49-F238E27FC236}">
                <a16:creationId xmlns:a16="http://schemas.microsoft.com/office/drawing/2014/main" id="{36095542-65DF-68CA-78BE-632F719204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9500" y="1719263"/>
            <a:ext cx="14763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Dave’s view </a:t>
            </a:r>
          </a:p>
        </p:txBody>
      </p:sp>
      <p:sp>
        <p:nvSpPr>
          <p:cNvPr id="33809" name="Line 17">
            <a:extLst>
              <a:ext uri="{FF2B5EF4-FFF2-40B4-BE49-F238E27FC236}">
                <a16:creationId xmlns:a16="http://schemas.microsoft.com/office/drawing/2014/main" id="{4C0A4D29-B73F-8837-C803-D3EC077B2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3250" y="2986088"/>
            <a:ext cx="0" cy="3128962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10" name="Line 18">
            <a:extLst>
              <a:ext uri="{FF2B5EF4-FFF2-40B4-BE49-F238E27FC236}">
                <a16:creationId xmlns:a16="http://schemas.microsoft.com/office/drawing/2014/main" id="{97F5D916-F0F0-5AF7-C756-338C29BA34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836738" y="2986088"/>
            <a:ext cx="5183187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3811" name="Rectangle 19">
            <a:extLst>
              <a:ext uri="{FF2B5EF4-FFF2-40B4-BE49-F238E27FC236}">
                <a16:creationId xmlns:a16="http://schemas.microsoft.com/office/drawing/2014/main" id="{5F388634-B7AB-443E-B6FF-3550C9508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78438" y="1747838"/>
            <a:ext cx="141922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Saul’s view</a:t>
            </a:r>
          </a:p>
        </p:txBody>
      </p:sp>
      <p:sp>
        <p:nvSpPr>
          <p:cNvPr id="33812" name="Oval 20">
            <a:extLst>
              <a:ext uri="{FF2B5EF4-FFF2-40B4-BE49-F238E27FC236}">
                <a16:creationId xmlns:a16="http://schemas.microsoft.com/office/drawing/2014/main" id="{32DD5BB9-5A7E-67E0-31A6-3E521E65BA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21907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3817" name="Group 25">
            <a:extLst>
              <a:ext uri="{FF2B5EF4-FFF2-40B4-BE49-F238E27FC236}">
                <a16:creationId xmlns:a16="http://schemas.microsoft.com/office/drawing/2014/main" id="{36C824CD-2329-BB5D-266D-F7E5043DCD95}"/>
              </a:ext>
            </a:extLst>
          </p:cNvPr>
          <p:cNvGrpSpPr>
            <a:grpSpLocks/>
          </p:cNvGrpSpPr>
          <p:nvPr/>
        </p:nvGrpSpPr>
        <p:grpSpPr bwMode="auto">
          <a:xfrm>
            <a:off x="1763713" y="3917950"/>
            <a:ext cx="650875" cy="401638"/>
            <a:chOff x="1111" y="2468"/>
            <a:chExt cx="410" cy="253"/>
          </a:xfrm>
        </p:grpSpPr>
        <p:grpSp>
          <p:nvGrpSpPr>
            <p:cNvPr id="33815" name="Group 23">
              <a:extLst>
                <a:ext uri="{FF2B5EF4-FFF2-40B4-BE49-F238E27FC236}">
                  <a16:creationId xmlns:a16="http://schemas.microsoft.com/office/drawing/2014/main" id="{5BF12439-0455-5062-26D8-24780CF779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364" y="2468"/>
              <a:ext cx="157" cy="124"/>
              <a:chOff x="1364" y="2468"/>
              <a:chExt cx="157" cy="124"/>
            </a:xfrm>
          </p:grpSpPr>
          <p:sp>
            <p:nvSpPr>
              <p:cNvPr id="33813" name="Arc 21">
                <a:extLst>
                  <a:ext uri="{FF2B5EF4-FFF2-40B4-BE49-F238E27FC236}">
                    <a16:creationId xmlns:a16="http://schemas.microsoft.com/office/drawing/2014/main" id="{7C223F22-1C5A-7802-C492-5144B39BE7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26" y="2468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4" name="Line 22">
                <a:extLst>
                  <a:ext uri="{FF2B5EF4-FFF2-40B4-BE49-F238E27FC236}">
                    <a16:creationId xmlns:a16="http://schemas.microsoft.com/office/drawing/2014/main" id="{DC5BA936-1023-A04D-2DF5-184876C5AA2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364" y="2560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816" name="Rectangle 24">
              <a:extLst>
                <a:ext uri="{FF2B5EF4-FFF2-40B4-BE49-F238E27FC236}">
                  <a16:creationId xmlns:a16="http://schemas.microsoft.com/office/drawing/2014/main" id="{A3D29F42-5C83-1F79-2393-C0515A5435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1" y="2542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33822" name="Group 30">
            <a:extLst>
              <a:ext uri="{FF2B5EF4-FFF2-40B4-BE49-F238E27FC236}">
                <a16:creationId xmlns:a16="http://schemas.microsoft.com/office/drawing/2014/main" id="{07F98CE7-C25B-1C83-92FF-4A2765CF01E4}"/>
              </a:ext>
            </a:extLst>
          </p:cNvPr>
          <p:cNvGrpSpPr>
            <a:grpSpLocks/>
          </p:cNvGrpSpPr>
          <p:nvPr/>
        </p:nvGrpSpPr>
        <p:grpSpPr bwMode="auto">
          <a:xfrm>
            <a:off x="3232150" y="3235325"/>
            <a:ext cx="628650" cy="398463"/>
            <a:chOff x="2036" y="2038"/>
            <a:chExt cx="396" cy="251"/>
          </a:xfrm>
        </p:grpSpPr>
        <p:grpSp>
          <p:nvGrpSpPr>
            <p:cNvPr id="33820" name="Group 28">
              <a:extLst>
                <a:ext uri="{FF2B5EF4-FFF2-40B4-BE49-F238E27FC236}">
                  <a16:creationId xmlns:a16="http://schemas.microsoft.com/office/drawing/2014/main" id="{F2FE4A28-1BF0-ECC3-E8C6-3402D4EB72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6" y="2132"/>
              <a:ext cx="124" cy="157"/>
              <a:chOff x="2036" y="2132"/>
              <a:chExt cx="124" cy="157"/>
            </a:xfrm>
          </p:grpSpPr>
          <p:sp>
            <p:nvSpPr>
              <p:cNvPr id="33818" name="Arc 26">
                <a:extLst>
                  <a:ext uri="{FF2B5EF4-FFF2-40B4-BE49-F238E27FC236}">
                    <a16:creationId xmlns:a16="http://schemas.microsoft.com/office/drawing/2014/main" id="{6AB90D6E-7003-D890-9B56-8619083C9B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6" y="2197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19" name="Line 27">
                <a:extLst>
                  <a:ext uri="{FF2B5EF4-FFF2-40B4-BE49-F238E27FC236}">
                    <a16:creationId xmlns:a16="http://schemas.microsoft.com/office/drawing/2014/main" id="{2CB0B5FB-25A2-D271-7879-8FD984667D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28" y="2132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821" name="Rectangle 29">
              <a:extLst>
                <a:ext uri="{FF2B5EF4-FFF2-40B4-BE49-F238E27FC236}">
                  <a16:creationId xmlns:a16="http://schemas.microsoft.com/office/drawing/2014/main" id="{82F3B3E9-788D-E477-5B48-6161A8DAE1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35" y="2038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33823" name="Oval 31">
            <a:extLst>
              <a:ext uri="{FF2B5EF4-FFF2-40B4-BE49-F238E27FC236}">
                <a16:creationId xmlns:a16="http://schemas.microsoft.com/office/drawing/2014/main" id="{E1AA0799-E2C6-20DC-30A4-D9483BE8AA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5850" y="35750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grpSp>
        <p:nvGrpSpPr>
          <p:cNvPr id="33835" name="Group 43">
            <a:extLst>
              <a:ext uri="{FF2B5EF4-FFF2-40B4-BE49-F238E27FC236}">
                <a16:creationId xmlns:a16="http://schemas.microsoft.com/office/drawing/2014/main" id="{C77C9C04-367C-2AB0-7569-01463D3F7C3B}"/>
              </a:ext>
            </a:extLst>
          </p:cNvPr>
          <p:cNvGrpSpPr>
            <a:grpSpLocks/>
          </p:cNvGrpSpPr>
          <p:nvPr/>
        </p:nvGrpSpPr>
        <p:grpSpPr bwMode="auto">
          <a:xfrm>
            <a:off x="4570413" y="3209925"/>
            <a:ext cx="2097087" cy="1084263"/>
            <a:chOff x="2879" y="2022"/>
            <a:chExt cx="1321" cy="683"/>
          </a:xfrm>
        </p:grpSpPr>
        <p:grpSp>
          <p:nvGrpSpPr>
            <p:cNvPr id="33828" name="Group 36">
              <a:extLst>
                <a:ext uri="{FF2B5EF4-FFF2-40B4-BE49-F238E27FC236}">
                  <a16:creationId xmlns:a16="http://schemas.microsoft.com/office/drawing/2014/main" id="{803A9100-DAFC-3D96-EB01-D0C088BF37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9" y="2452"/>
              <a:ext cx="410" cy="253"/>
              <a:chOff x="2879" y="2452"/>
              <a:chExt cx="410" cy="253"/>
            </a:xfrm>
          </p:grpSpPr>
          <p:grpSp>
            <p:nvGrpSpPr>
              <p:cNvPr id="33826" name="Group 34">
                <a:extLst>
                  <a:ext uri="{FF2B5EF4-FFF2-40B4-BE49-F238E27FC236}">
                    <a16:creationId xmlns:a16="http://schemas.microsoft.com/office/drawing/2014/main" id="{B01B6DC4-0C5C-8518-DE42-E6EF928FB2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2" y="2452"/>
                <a:ext cx="157" cy="124"/>
                <a:chOff x="3132" y="2452"/>
                <a:chExt cx="157" cy="124"/>
              </a:xfrm>
            </p:grpSpPr>
            <p:sp>
              <p:nvSpPr>
                <p:cNvPr id="33824" name="Arc 32">
                  <a:extLst>
                    <a:ext uri="{FF2B5EF4-FFF2-40B4-BE49-F238E27FC236}">
                      <a16:creationId xmlns:a16="http://schemas.microsoft.com/office/drawing/2014/main" id="{6FD5B7B7-A6D5-4F5D-1494-F614A9E71A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4" y="2452"/>
                  <a:ext cx="95" cy="91"/>
                </a:xfrm>
                <a:custGeom>
                  <a:avLst/>
                  <a:gdLst>
                    <a:gd name="G0" fmla="+- 20617 0 0"/>
                    <a:gd name="G1" fmla="+- 0 0 0"/>
                    <a:gd name="G2" fmla="+- 21600 0 0"/>
                    <a:gd name="T0" fmla="*/ 11744 w 20617"/>
                    <a:gd name="T1" fmla="*/ 19693 h 19693"/>
                    <a:gd name="T2" fmla="*/ 0 w 20617"/>
                    <a:gd name="T3" fmla="*/ 6443 h 19693"/>
                    <a:gd name="T4" fmla="*/ 20617 w 20617"/>
                    <a:gd name="T5" fmla="*/ 0 h 19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617" h="19693" fill="none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</a:path>
                    <a:path w="20617" h="19693" stroke="0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  <a:lnTo>
                        <a:pt x="206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25" name="Line 33">
                  <a:extLst>
                    <a:ext uri="{FF2B5EF4-FFF2-40B4-BE49-F238E27FC236}">
                      <a16:creationId xmlns:a16="http://schemas.microsoft.com/office/drawing/2014/main" id="{4E874625-DB94-9EB9-A43D-B0B03F80771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2" y="2544"/>
                  <a:ext cx="96" cy="3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27" name="Rectangle 35">
                <a:extLst>
                  <a:ext uri="{FF2B5EF4-FFF2-40B4-BE49-F238E27FC236}">
                    <a16:creationId xmlns:a16="http://schemas.microsoft.com/office/drawing/2014/main" id="{EC42135D-BA5C-8897-22FC-89D24F079F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9" y="2526"/>
                <a:ext cx="329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dave</a:t>
                </a:r>
              </a:p>
            </p:txBody>
          </p:sp>
        </p:grpSp>
        <p:grpSp>
          <p:nvGrpSpPr>
            <p:cNvPr id="33833" name="Group 41">
              <a:extLst>
                <a:ext uri="{FF2B5EF4-FFF2-40B4-BE49-F238E27FC236}">
                  <a16:creationId xmlns:a16="http://schemas.microsoft.com/office/drawing/2014/main" id="{A766DD98-BF3B-13C4-5A2F-81EF109F3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04" y="2022"/>
              <a:ext cx="396" cy="251"/>
              <a:chOff x="3804" y="2022"/>
              <a:chExt cx="396" cy="251"/>
            </a:xfrm>
          </p:grpSpPr>
          <p:grpSp>
            <p:nvGrpSpPr>
              <p:cNvPr id="33831" name="Group 39">
                <a:extLst>
                  <a:ext uri="{FF2B5EF4-FFF2-40B4-BE49-F238E27FC236}">
                    <a16:creationId xmlns:a16="http://schemas.microsoft.com/office/drawing/2014/main" id="{9F0EFE4A-558F-73F5-CB0B-29FF1993824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04" y="2116"/>
                <a:ext cx="124" cy="157"/>
                <a:chOff x="3804" y="2116"/>
                <a:chExt cx="124" cy="157"/>
              </a:xfrm>
            </p:grpSpPr>
            <p:sp>
              <p:nvSpPr>
                <p:cNvPr id="33829" name="Arc 37">
                  <a:extLst>
                    <a:ext uri="{FF2B5EF4-FFF2-40B4-BE49-F238E27FC236}">
                      <a16:creationId xmlns:a16="http://schemas.microsoft.com/office/drawing/2014/main" id="{7ED740A1-CEDF-BA6F-A1A4-7E45ED8F38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2181"/>
                  <a:ext cx="95" cy="92"/>
                </a:xfrm>
                <a:custGeom>
                  <a:avLst/>
                  <a:gdLst>
                    <a:gd name="G0" fmla="+- 0 0 0"/>
                    <a:gd name="G1" fmla="+- 19809 0 0"/>
                    <a:gd name="G2" fmla="+- 21600 0 0"/>
                    <a:gd name="T0" fmla="*/ 8612 w 20534"/>
                    <a:gd name="T1" fmla="*/ 0 h 19809"/>
                    <a:gd name="T2" fmla="*/ 20534 w 20534"/>
                    <a:gd name="T3" fmla="*/ 13108 h 19809"/>
                    <a:gd name="T4" fmla="*/ 0 w 20534"/>
                    <a:gd name="T5" fmla="*/ 19809 h 198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34" h="19809" fill="none" extrusionOk="0">
                      <a:moveTo>
                        <a:pt x="8611" y="0"/>
                      </a:moveTo>
                      <a:cubicBezTo>
                        <a:pt x="14277" y="2463"/>
                        <a:pt x="18617" y="7234"/>
                        <a:pt x="20534" y="13107"/>
                      </a:cubicBezTo>
                    </a:path>
                    <a:path w="20534" h="19809" stroke="0" extrusionOk="0">
                      <a:moveTo>
                        <a:pt x="8611" y="0"/>
                      </a:moveTo>
                      <a:cubicBezTo>
                        <a:pt x="14277" y="2463"/>
                        <a:pt x="18617" y="7234"/>
                        <a:pt x="20534" y="13107"/>
                      </a:cubicBezTo>
                      <a:lnTo>
                        <a:pt x="0" y="198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30" name="Line 38">
                  <a:extLst>
                    <a:ext uri="{FF2B5EF4-FFF2-40B4-BE49-F238E27FC236}">
                      <a16:creationId xmlns:a16="http://schemas.microsoft.com/office/drawing/2014/main" id="{9AE5AF0C-AEAE-7A9F-C5CD-CD79D053F70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96" y="2116"/>
                  <a:ext cx="32" cy="96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32" name="Rectangle 40">
                <a:extLst>
                  <a:ext uri="{FF2B5EF4-FFF2-40B4-BE49-F238E27FC236}">
                    <a16:creationId xmlns:a16="http://schemas.microsoft.com/office/drawing/2014/main" id="{B262D6C4-8C9E-07A4-D3F0-188F16CAD4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3" y="2022"/>
                <a:ext cx="297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saul</a:t>
                </a:r>
              </a:p>
            </p:txBody>
          </p:sp>
        </p:grpSp>
        <p:sp>
          <p:nvSpPr>
            <p:cNvPr id="33834" name="Oval 42">
              <a:extLst>
                <a:ext uri="{FF2B5EF4-FFF2-40B4-BE49-F238E27FC236}">
                  <a16:creationId xmlns:a16="http://schemas.microsoft.com/office/drawing/2014/main" id="{CED8F1D8-397C-C706-7AB8-BE5A6E1FE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2" y="2236"/>
              <a:ext cx="296" cy="31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3847" name="Group 55">
            <a:extLst>
              <a:ext uri="{FF2B5EF4-FFF2-40B4-BE49-F238E27FC236}">
                <a16:creationId xmlns:a16="http://schemas.microsoft.com/office/drawing/2014/main" id="{9AC40C37-4D26-BA6C-14F5-0B48B31B7EB7}"/>
              </a:ext>
            </a:extLst>
          </p:cNvPr>
          <p:cNvGrpSpPr>
            <a:grpSpLocks/>
          </p:cNvGrpSpPr>
          <p:nvPr/>
        </p:nvGrpSpPr>
        <p:grpSpPr bwMode="auto">
          <a:xfrm>
            <a:off x="4570413" y="4543425"/>
            <a:ext cx="2097087" cy="1084263"/>
            <a:chOff x="2879" y="2862"/>
            <a:chExt cx="1321" cy="683"/>
          </a:xfrm>
        </p:grpSpPr>
        <p:grpSp>
          <p:nvGrpSpPr>
            <p:cNvPr id="33840" name="Group 48">
              <a:extLst>
                <a:ext uri="{FF2B5EF4-FFF2-40B4-BE49-F238E27FC236}">
                  <a16:creationId xmlns:a16="http://schemas.microsoft.com/office/drawing/2014/main" id="{40C6C81B-40D7-F809-3419-EBEAEE55D17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79" y="3292"/>
              <a:ext cx="410" cy="253"/>
              <a:chOff x="2879" y="3292"/>
              <a:chExt cx="410" cy="253"/>
            </a:xfrm>
          </p:grpSpPr>
          <p:grpSp>
            <p:nvGrpSpPr>
              <p:cNvPr id="33838" name="Group 46">
                <a:extLst>
                  <a:ext uri="{FF2B5EF4-FFF2-40B4-BE49-F238E27FC236}">
                    <a16:creationId xmlns:a16="http://schemas.microsoft.com/office/drawing/2014/main" id="{476D07A8-713A-9CD5-0728-9EE70F2B6D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132" y="3292"/>
                <a:ext cx="157" cy="124"/>
                <a:chOff x="3132" y="3292"/>
                <a:chExt cx="157" cy="124"/>
              </a:xfrm>
            </p:grpSpPr>
            <p:sp>
              <p:nvSpPr>
                <p:cNvPr id="33836" name="Arc 44">
                  <a:extLst>
                    <a:ext uri="{FF2B5EF4-FFF2-40B4-BE49-F238E27FC236}">
                      <a16:creationId xmlns:a16="http://schemas.microsoft.com/office/drawing/2014/main" id="{26C96A57-F67C-9ABD-93CF-EFAF0613B5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194" y="3292"/>
                  <a:ext cx="95" cy="91"/>
                </a:xfrm>
                <a:custGeom>
                  <a:avLst/>
                  <a:gdLst>
                    <a:gd name="G0" fmla="+- 20617 0 0"/>
                    <a:gd name="G1" fmla="+- 0 0 0"/>
                    <a:gd name="G2" fmla="+- 21600 0 0"/>
                    <a:gd name="T0" fmla="*/ 11744 w 20617"/>
                    <a:gd name="T1" fmla="*/ 19693 h 19693"/>
                    <a:gd name="T2" fmla="*/ 0 w 20617"/>
                    <a:gd name="T3" fmla="*/ 6443 h 19693"/>
                    <a:gd name="T4" fmla="*/ 20617 w 20617"/>
                    <a:gd name="T5" fmla="*/ 0 h 196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617" h="19693" fill="none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</a:path>
                    <a:path w="20617" h="19693" stroke="0" extrusionOk="0">
                      <a:moveTo>
                        <a:pt x="11743" y="19693"/>
                      </a:moveTo>
                      <a:cubicBezTo>
                        <a:pt x="6115" y="17157"/>
                        <a:pt x="1841" y="12334"/>
                        <a:pt x="0" y="6442"/>
                      </a:cubicBezTo>
                      <a:lnTo>
                        <a:pt x="20617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37" name="Line 45">
                  <a:extLst>
                    <a:ext uri="{FF2B5EF4-FFF2-40B4-BE49-F238E27FC236}">
                      <a16:creationId xmlns:a16="http://schemas.microsoft.com/office/drawing/2014/main" id="{EE126D51-5544-7BB1-394E-6AAEE50DDD6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3132" y="3384"/>
                  <a:ext cx="96" cy="32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39" name="Rectangle 47">
                <a:extLst>
                  <a:ext uri="{FF2B5EF4-FFF2-40B4-BE49-F238E27FC236}">
                    <a16:creationId xmlns:a16="http://schemas.microsoft.com/office/drawing/2014/main" id="{70A5EA62-5D58-FF06-FB29-35C510197A3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79" y="3366"/>
                <a:ext cx="329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dave</a:t>
                </a:r>
              </a:p>
            </p:txBody>
          </p:sp>
        </p:grpSp>
        <p:grpSp>
          <p:nvGrpSpPr>
            <p:cNvPr id="33845" name="Group 53">
              <a:extLst>
                <a:ext uri="{FF2B5EF4-FFF2-40B4-BE49-F238E27FC236}">
                  <a16:creationId xmlns:a16="http://schemas.microsoft.com/office/drawing/2014/main" id="{923D5EED-AFEB-B112-0DF7-F9697116B9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04" y="2862"/>
              <a:ext cx="396" cy="251"/>
              <a:chOff x="3804" y="2862"/>
              <a:chExt cx="396" cy="251"/>
            </a:xfrm>
          </p:grpSpPr>
          <p:grpSp>
            <p:nvGrpSpPr>
              <p:cNvPr id="33843" name="Group 51">
                <a:extLst>
                  <a:ext uri="{FF2B5EF4-FFF2-40B4-BE49-F238E27FC236}">
                    <a16:creationId xmlns:a16="http://schemas.microsoft.com/office/drawing/2014/main" id="{F53530C9-45F7-CAC5-3126-5FF4C7DC7D0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04" y="2956"/>
                <a:ext cx="124" cy="157"/>
                <a:chOff x="3804" y="2956"/>
                <a:chExt cx="124" cy="157"/>
              </a:xfrm>
            </p:grpSpPr>
            <p:sp>
              <p:nvSpPr>
                <p:cNvPr id="33841" name="Arc 49">
                  <a:extLst>
                    <a:ext uri="{FF2B5EF4-FFF2-40B4-BE49-F238E27FC236}">
                      <a16:creationId xmlns:a16="http://schemas.microsoft.com/office/drawing/2014/main" id="{20776D6F-8EA5-C9AE-5C5F-F248295BEA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804" y="3021"/>
                  <a:ext cx="95" cy="92"/>
                </a:xfrm>
                <a:custGeom>
                  <a:avLst/>
                  <a:gdLst>
                    <a:gd name="G0" fmla="+- 0 0 0"/>
                    <a:gd name="G1" fmla="+- 19809 0 0"/>
                    <a:gd name="G2" fmla="+- 21600 0 0"/>
                    <a:gd name="T0" fmla="*/ 8612 w 20534"/>
                    <a:gd name="T1" fmla="*/ 0 h 19809"/>
                    <a:gd name="T2" fmla="*/ 20534 w 20534"/>
                    <a:gd name="T3" fmla="*/ 13108 h 19809"/>
                    <a:gd name="T4" fmla="*/ 0 w 20534"/>
                    <a:gd name="T5" fmla="*/ 19809 h 198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0534" h="19809" fill="none" extrusionOk="0">
                      <a:moveTo>
                        <a:pt x="8611" y="0"/>
                      </a:moveTo>
                      <a:cubicBezTo>
                        <a:pt x="14277" y="2463"/>
                        <a:pt x="18617" y="7234"/>
                        <a:pt x="20534" y="13107"/>
                      </a:cubicBezTo>
                    </a:path>
                    <a:path w="20534" h="19809" stroke="0" extrusionOk="0">
                      <a:moveTo>
                        <a:pt x="8611" y="0"/>
                      </a:moveTo>
                      <a:cubicBezTo>
                        <a:pt x="14277" y="2463"/>
                        <a:pt x="18617" y="7234"/>
                        <a:pt x="20534" y="13107"/>
                      </a:cubicBezTo>
                      <a:lnTo>
                        <a:pt x="0" y="19809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0" cap="rnd">
                      <a:solidFill>
                        <a:schemeClr val="tx1"/>
                      </a:solidFill>
                      <a:round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  <p:sp>
              <p:nvSpPr>
                <p:cNvPr id="33842" name="Line 50">
                  <a:extLst>
                    <a:ext uri="{FF2B5EF4-FFF2-40B4-BE49-F238E27FC236}">
                      <a16:creationId xmlns:a16="http://schemas.microsoft.com/office/drawing/2014/main" id="{0E9BCD96-F847-253C-F984-122FED33869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3896" y="2956"/>
                  <a:ext cx="32" cy="96"/>
                </a:xfrm>
                <a:prstGeom prst="line">
                  <a:avLst/>
                </a:prstGeom>
                <a:noFill/>
                <a:ln w="50800">
                  <a:solidFill>
                    <a:srgbClr val="00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LID4096"/>
                </a:p>
              </p:txBody>
            </p:sp>
          </p:grpSp>
          <p:sp>
            <p:nvSpPr>
              <p:cNvPr id="33844" name="Rectangle 52">
                <a:extLst>
                  <a:ext uri="{FF2B5EF4-FFF2-40B4-BE49-F238E27FC236}">
                    <a16:creationId xmlns:a16="http://schemas.microsoft.com/office/drawing/2014/main" id="{9C494CC5-933D-0938-1569-0C91487E5F6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03" y="2862"/>
                <a:ext cx="297" cy="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lIns="90488" tIns="44450" rIns="90488" bIns="44450">
                <a:spAutoFit/>
              </a:bodyPr>
              <a:lstStyle/>
              <a:p>
                <a:r>
                  <a:rPr lang="en-US" altLang="LID4096" sz="1200" b="0">
                    <a:solidFill>
                      <a:srgbClr val="000000"/>
                    </a:solidFill>
                  </a:rPr>
                  <a:t>saul</a:t>
                </a:r>
              </a:p>
            </p:txBody>
          </p:sp>
        </p:grpSp>
        <p:sp>
          <p:nvSpPr>
            <p:cNvPr id="33846" name="Oval 54">
              <a:extLst>
                <a:ext uri="{FF2B5EF4-FFF2-40B4-BE49-F238E27FC236}">
                  <a16:creationId xmlns:a16="http://schemas.microsoft.com/office/drawing/2014/main" id="{ACB63171-2C37-49F0-07F9-A9CB2FE113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24" y="3052"/>
              <a:ext cx="296" cy="312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3852" name="Group 60">
            <a:extLst>
              <a:ext uri="{FF2B5EF4-FFF2-40B4-BE49-F238E27FC236}">
                <a16:creationId xmlns:a16="http://schemas.microsoft.com/office/drawing/2014/main" id="{A71A4ED5-606D-582D-1F33-44E0731BFA89}"/>
              </a:ext>
            </a:extLst>
          </p:cNvPr>
          <p:cNvGrpSpPr>
            <a:grpSpLocks/>
          </p:cNvGrpSpPr>
          <p:nvPr/>
        </p:nvGrpSpPr>
        <p:grpSpPr bwMode="auto">
          <a:xfrm>
            <a:off x="1827213" y="5149850"/>
            <a:ext cx="650875" cy="401638"/>
            <a:chOff x="1151" y="3244"/>
            <a:chExt cx="410" cy="253"/>
          </a:xfrm>
        </p:grpSpPr>
        <p:grpSp>
          <p:nvGrpSpPr>
            <p:cNvPr id="33850" name="Group 58">
              <a:extLst>
                <a:ext uri="{FF2B5EF4-FFF2-40B4-BE49-F238E27FC236}">
                  <a16:creationId xmlns:a16="http://schemas.microsoft.com/office/drawing/2014/main" id="{5898A181-CE9B-2BA0-4748-036DBA34A1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04" y="3244"/>
              <a:ext cx="157" cy="124"/>
              <a:chOff x="1404" y="3244"/>
              <a:chExt cx="157" cy="124"/>
            </a:xfrm>
          </p:grpSpPr>
          <p:sp>
            <p:nvSpPr>
              <p:cNvPr id="33848" name="Arc 56">
                <a:extLst>
                  <a:ext uri="{FF2B5EF4-FFF2-40B4-BE49-F238E27FC236}">
                    <a16:creationId xmlns:a16="http://schemas.microsoft.com/office/drawing/2014/main" id="{81052EAD-9D80-8ACD-F3C0-BCE82E5A4E9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66" y="3244"/>
                <a:ext cx="95" cy="91"/>
              </a:xfrm>
              <a:custGeom>
                <a:avLst/>
                <a:gdLst>
                  <a:gd name="G0" fmla="+- 20617 0 0"/>
                  <a:gd name="G1" fmla="+- 0 0 0"/>
                  <a:gd name="G2" fmla="+- 21600 0 0"/>
                  <a:gd name="T0" fmla="*/ 11744 w 20617"/>
                  <a:gd name="T1" fmla="*/ 19693 h 19693"/>
                  <a:gd name="T2" fmla="*/ 0 w 20617"/>
                  <a:gd name="T3" fmla="*/ 6443 h 19693"/>
                  <a:gd name="T4" fmla="*/ 20617 w 20617"/>
                  <a:gd name="T5" fmla="*/ 0 h 196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617" h="19693" fill="none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</a:path>
                  <a:path w="20617" h="19693" stroke="0" extrusionOk="0">
                    <a:moveTo>
                      <a:pt x="11743" y="19693"/>
                    </a:moveTo>
                    <a:cubicBezTo>
                      <a:pt x="6115" y="17157"/>
                      <a:pt x="1841" y="12334"/>
                      <a:pt x="0" y="6442"/>
                    </a:cubicBezTo>
                    <a:lnTo>
                      <a:pt x="20617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49" name="Line 57">
                <a:extLst>
                  <a:ext uri="{FF2B5EF4-FFF2-40B4-BE49-F238E27FC236}">
                    <a16:creationId xmlns:a16="http://schemas.microsoft.com/office/drawing/2014/main" id="{79AC82D9-8602-3AC5-5D94-D3BF384646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404" y="3336"/>
                <a:ext cx="96" cy="32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851" name="Rectangle 59">
              <a:extLst>
                <a:ext uri="{FF2B5EF4-FFF2-40B4-BE49-F238E27FC236}">
                  <a16:creationId xmlns:a16="http://schemas.microsoft.com/office/drawing/2014/main" id="{E8CC85BF-5DCA-18D3-E18B-BD48A71C4F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51" y="3318"/>
              <a:ext cx="329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dave</a:t>
              </a:r>
            </a:p>
          </p:txBody>
        </p:sp>
      </p:grpSp>
      <p:grpSp>
        <p:nvGrpSpPr>
          <p:cNvPr id="33857" name="Group 65">
            <a:extLst>
              <a:ext uri="{FF2B5EF4-FFF2-40B4-BE49-F238E27FC236}">
                <a16:creationId xmlns:a16="http://schemas.microsoft.com/office/drawing/2014/main" id="{766E5099-B13C-709A-06D5-031C44901F4B}"/>
              </a:ext>
            </a:extLst>
          </p:cNvPr>
          <p:cNvGrpSpPr>
            <a:grpSpLocks/>
          </p:cNvGrpSpPr>
          <p:nvPr/>
        </p:nvGrpSpPr>
        <p:grpSpPr bwMode="auto">
          <a:xfrm>
            <a:off x="3295650" y="4467225"/>
            <a:ext cx="628650" cy="398463"/>
            <a:chOff x="2076" y="2814"/>
            <a:chExt cx="396" cy="251"/>
          </a:xfrm>
        </p:grpSpPr>
        <p:grpSp>
          <p:nvGrpSpPr>
            <p:cNvPr id="33855" name="Group 63">
              <a:extLst>
                <a:ext uri="{FF2B5EF4-FFF2-40B4-BE49-F238E27FC236}">
                  <a16:creationId xmlns:a16="http://schemas.microsoft.com/office/drawing/2014/main" id="{EE502014-CF1C-A481-676D-F2992FBAFE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76" y="2908"/>
              <a:ext cx="124" cy="157"/>
              <a:chOff x="2076" y="2908"/>
              <a:chExt cx="124" cy="157"/>
            </a:xfrm>
          </p:grpSpPr>
          <p:sp>
            <p:nvSpPr>
              <p:cNvPr id="33853" name="Arc 61">
                <a:extLst>
                  <a:ext uri="{FF2B5EF4-FFF2-40B4-BE49-F238E27FC236}">
                    <a16:creationId xmlns:a16="http://schemas.microsoft.com/office/drawing/2014/main" id="{BA6B924C-FB68-CDDC-ABE1-4B189D400F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6" y="2973"/>
                <a:ext cx="95" cy="92"/>
              </a:xfrm>
              <a:custGeom>
                <a:avLst/>
                <a:gdLst>
                  <a:gd name="G0" fmla="+- 0 0 0"/>
                  <a:gd name="G1" fmla="+- 19809 0 0"/>
                  <a:gd name="G2" fmla="+- 21600 0 0"/>
                  <a:gd name="T0" fmla="*/ 8612 w 20534"/>
                  <a:gd name="T1" fmla="*/ 0 h 19809"/>
                  <a:gd name="T2" fmla="*/ 20534 w 20534"/>
                  <a:gd name="T3" fmla="*/ 13108 h 19809"/>
                  <a:gd name="T4" fmla="*/ 0 w 20534"/>
                  <a:gd name="T5" fmla="*/ 19809 h 198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0534" h="19809" fill="none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</a:path>
                  <a:path w="20534" h="19809" stroke="0" extrusionOk="0">
                    <a:moveTo>
                      <a:pt x="8611" y="0"/>
                    </a:moveTo>
                    <a:cubicBezTo>
                      <a:pt x="14277" y="2463"/>
                      <a:pt x="18617" y="7234"/>
                      <a:pt x="20534" y="13107"/>
                    </a:cubicBezTo>
                    <a:lnTo>
                      <a:pt x="0" y="1980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0" cap="rnd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3854" name="Line 62">
                <a:extLst>
                  <a:ext uri="{FF2B5EF4-FFF2-40B4-BE49-F238E27FC236}">
                    <a16:creationId xmlns:a16="http://schemas.microsoft.com/office/drawing/2014/main" id="{D65AB92C-50CE-015A-727D-6085E1A962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168" y="2908"/>
                <a:ext cx="32" cy="96"/>
              </a:xfrm>
              <a:prstGeom prst="line">
                <a:avLst/>
              </a:prstGeom>
              <a:noFill/>
              <a:ln w="508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3856" name="Rectangle 64">
              <a:extLst>
                <a:ext uri="{FF2B5EF4-FFF2-40B4-BE49-F238E27FC236}">
                  <a16:creationId xmlns:a16="http://schemas.microsoft.com/office/drawing/2014/main" id="{85269D05-0938-C514-1832-123F8CF62B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75" y="2814"/>
              <a:ext cx="297" cy="1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200" b="0">
                  <a:solidFill>
                    <a:srgbClr val="000000"/>
                  </a:solidFill>
                </a:rPr>
                <a:t>saul</a:t>
              </a:r>
            </a:p>
          </p:txBody>
        </p:sp>
      </p:grpSp>
      <p:sp>
        <p:nvSpPr>
          <p:cNvPr id="33858" name="Oval 66">
            <a:extLst>
              <a:ext uri="{FF2B5EF4-FFF2-40B4-BE49-F238E27FC236}">
                <a16:creationId xmlns:a16="http://schemas.microsoft.com/office/drawing/2014/main" id="{956F439E-9FE6-F12E-9395-26BF229F2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150" y="4768850"/>
            <a:ext cx="469900" cy="4953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9AA24392-56A8-D033-8C6D-6670864829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endParaRPr lang="LID4096" altLang="LID4096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A76C34F1-A2BF-C1C5-BCB5-3B03254FDC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lvl="1"/>
            <a:r>
              <a:rPr lang="en-US" altLang="LID4096"/>
              <a:t>Text editing...</a:t>
            </a:r>
          </a:p>
        </p:txBody>
      </p:sp>
      <p:sp>
        <p:nvSpPr>
          <p:cNvPr id="34820" name="Rectangle 4">
            <a:extLst>
              <a:ext uri="{FF2B5EF4-FFF2-40B4-BE49-F238E27FC236}">
                <a16:creationId xmlns:a16="http://schemas.microsoft.com/office/drawing/2014/main" id="{2BB3673B-4EE4-900F-0042-ECA4F4D194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750" y="1149350"/>
            <a:ext cx="1841500" cy="171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1" name="Rectangle 5">
            <a:extLst>
              <a:ext uri="{FF2B5EF4-FFF2-40B4-BE49-F238E27FC236}">
                <a16:creationId xmlns:a16="http://schemas.microsoft.com/office/drawing/2014/main" id="{1AB200CE-E4F8-3F6D-EA8A-10531128E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2063" y="1135063"/>
            <a:ext cx="17240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b="0"/>
              <a:t>This is the first paragraph.</a:t>
            </a:r>
          </a:p>
          <a:p>
            <a:endParaRPr lang="en-US" altLang="LID4096" b="0"/>
          </a:p>
          <a:p>
            <a:r>
              <a:rPr lang="en-US" altLang="LID4096" b="0"/>
              <a:t>And this is the second one.</a:t>
            </a:r>
          </a:p>
        </p:txBody>
      </p:sp>
      <p:sp>
        <p:nvSpPr>
          <p:cNvPr id="34822" name="Rectangle 6">
            <a:extLst>
              <a:ext uri="{FF2B5EF4-FFF2-40B4-BE49-F238E27FC236}">
                <a16:creationId xmlns:a16="http://schemas.microsoft.com/office/drawing/2014/main" id="{A2AF6EA1-5339-9273-4A80-1F28A2F59E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92550" y="1212850"/>
            <a:ext cx="1016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3" name="Rectangle 7">
            <a:extLst>
              <a:ext uri="{FF2B5EF4-FFF2-40B4-BE49-F238E27FC236}">
                <a16:creationId xmlns:a16="http://schemas.microsoft.com/office/drawing/2014/main" id="{7ACBA828-B32A-8BDA-0621-83721A52EE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9850" y="1187450"/>
            <a:ext cx="1016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4" name="Rectangle 8">
            <a:extLst>
              <a:ext uri="{FF2B5EF4-FFF2-40B4-BE49-F238E27FC236}">
                <a16:creationId xmlns:a16="http://schemas.microsoft.com/office/drawing/2014/main" id="{855CFD67-2CEE-2AC8-7493-0550F49D5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3913" y="1190625"/>
            <a:ext cx="4714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saul</a:t>
            </a:r>
          </a:p>
        </p:txBody>
      </p:sp>
      <p:sp>
        <p:nvSpPr>
          <p:cNvPr id="34825" name="Rectangle 9">
            <a:extLst>
              <a:ext uri="{FF2B5EF4-FFF2-40B4-BE49-F238E27FC236}">
                <a16:creationId xmlns:a16="http://schemas.microsoft.com/office/drawing/2014/main" id="{A42F4DF0-65F2-D4B6-D6DD-449A4A1B7D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9313" y="13557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dave</a:t>
            </a:r>
          </a:p>
        </p:txBody>
      </p:sp>
      <p:sp>
        <p:nvSpPr>
          <p:cNvPr id="34826" name="Rectangle 10">
            <a:extLst>
              <a:ext uri="{FF2B5EF4-FFF2-40B4-BE49-F238E27FC236}">
                <a16:creationId xmlns:a16="http://schemas.microsoft.com/office/drawing/2014/main" id="{BAF0E66A-858E-1A1D-F353-301ED38717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25" y="2054225"/>
            <a:ext cx="1835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7" name="Rectangle 11">
            <a:extLst>
              <a:ext uri="{FF2B5EF4-FFF2-40B4-BE49-F238E27FC236}">
                <a16:creationId xmlns:a16="http://schemas.microsoft.com/office/drawing/2014/main" id="{C9514589-600A-3805-B083-561D3D64E9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4550" y="4464050"/>
            <a:ext cx="1841500" cy="17145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28" name="Rectangle 12">
            <a:extLst>
              <a:ext uri="{FF2B5EF4-FFF2-40B4-BE49-F238E27FC236}">
                <a16:creationId xmlns:a16="http://schemas.microsoft.com/office/drawing/2014/main" id="{EB17F3A3-3171-5320-2787-06FC6B474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5863" y="4449763"/>
            <a:ext cx="1724025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b="0"/>
              <a:t>HTelhelroeThis is the first paragraph.</a:t>
            </a:r>
          </a:p>
          <a:p>
            <a:endParaRPr lang="en-US" altLang="LID4096" b="0"/>
          </a:p>
          <a:p>
            <a:r>
              <a:rPr lang="en-US" altLang="LID4096" b="0"/>
              <a:t>And this is the second one.</a:t>
            </a:r>
          </a:p>
        </p:txBody>
      </p:sp>
      <p:sp>
        <p:nvSpPr>
          <p:cNvPr id="34829" name="Rectangle 13">
            <a:extLst>
              <a:ext uri="{FF2B5EF4-FFF2-40B4-BE49-F238E27FC236}">
                <a16:creationId xmlns:a16="http://schemas.microsoft.com/office/drawing/2014/main" id="{80ACCD56-0C64-58FE-CF1C-42E9AD27E8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7713" y="4505325"/>
            <a:ext cx="4714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saul</a:t>
            </a:r>
          </a:p>
        </p:txBody>
      </p:sp>
      <p:sp>
        <p:nvSpPr>
          <p:cNvPr id="34830" name="Rectangle 14">
            <a:extLst>
              <a:ext uri="{FF2B5EF4-FFF2-40B4-BE49-F238E27FC236}">
                <a16:creationId xmlns:a16="http://schemas.microsoft.com/office/drawing/2014/main" id="{45B7CAB4-96FB-E8D0-5FFE-1DDA6C459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3113" y="4670425"/>
            <a:ext cx="522287" cy="28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200" b="0" i="1">
                <a:solidFill>
                  <a:srgbClr val="000000"/>
                </a:solidFill>
              </a:rPr>
              <a:t>dave</a:t>
            </a:r>
          </a:p>
        </p:txBody>
      </p:sp>
      <p:sp>
        <p:nvSpPr>
          <p:cNvPr id="34831" name="Rectangle 15">
            <a:extLst>
              <a:ext uri="{FF2B5EF4-FFF2-40B4-BE49-F238E27FC236}">
                <a16:creationId xmlns:a16="http://schemas.microsoft.com/office/drawing/2014/main" id="{DFF6B178-18BC-20E1-429B-53EBD4D957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91050" y="4502150"/>
            <a:ext cx="762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32" name="Rectangle 16">
            <a:extLst>
              <a:ext uri="{FF2B5EF4-FFF2-40B4-BE49-F238E27FC236}">
                <a16:creationId xmlns:a16="http://schemas.microsoft.com/office/drawing/2014/main" id="{1CA23A52-8C8F-DF09-7606-CA7161BA3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3750" y="4476750"/>
            <a:ext cx="76200" cy="203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33" name="Line 17">
            <a:extLst>
              <a:ext uri="{FF2B5EF4-FFF2-40B4-BE49-F238E27FC236}">
                <a16:creationId xmlns:a16="http://schemas.microsoft.com/office/drawing/2014/main" id="{476A4297-B4FE-9DBE-7AE8-F1B6F5FAE34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43400" y="2978150"/>
            <a:ext cx="0" cy="1270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4834" name="Rectangle 18">
            <a:extLst>
              <a:ext uri="{FF2B5EF4-FFF2-40B4-BE49-F238E27FC236}">
                <a16:creationId xmlns:a16="http://schemas.microsoft.com/office/drawing/2014/main" id="{A23C3336-D969-D4F2-8E8B-FA3EA72B8A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7263" y="3332163"/>
            <a:ext cx="1858962" cy="5270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b="0" i="1"/>
              <a:t>Saul types “Hello”</a:t>
            </a:r>
          </a:p>
          <a:p>
            <a:r>
              <a:rPr lang="en-US" altLang="LID4096" b="0" i="1"/>
              <a:t>Dave types “There”</a:t>
            </a:r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BA541152-717D-C947-9069-BB3C23E350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</a:t>
            </a:r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439057BF-572D-E5CE-488E-DBCF45DCA8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Conservative (non-optimistic) serialization</a:t>
            </a:r>
          </a:p>
          <a:p>
            <a:pPr lvl="1"/>
            <a:r>
              <a:rPr lang="en-US" altLang="LID4096"/>
              <a:t>each action scheduled and must wait its turn</a:t>
            </a:r>
          </a:p>
          <a:p>
            <a:pPr lvl="1"/>
            <a:r>
              <a:rPr lang="en-US" altLang="LID4096"/>
              <a:t>interaction suffers if wait is long</a:t>
            </a:r>
          </a:p>
        </p:txBody>
      </p:sp>
      <p:sp>
        <p:nvSpPr>
          <p:cNvPr id="35844" name="Line 4">
            <a:extLst>
              <a:ext uri="{FF2B5EF4-FFF2-40B4-BE49-F238E27FC236}">
                <a16:creationId xmlns:a16="http://schemas.microsoft.com/office/drawing/2014/main" id="{6441D175-ED6E-EB53-D87A-BF57C9D70FE7}"/>
              </a:ext>
            </a:extLst>
          </p:cNvPr>
          <p:cNvSpPr>
            <a:spLocks noChangeShapeType="1"/>
          </p:cNvSpPr>
          <p:nvPr/>
        </p:nvSpPr>
        <p:spPr bwMode="auto">
          <a:xfrm>
            <a:off x="3194050" y="2546350"/>
            <a:ext cx="0" cy="3111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5845" name="Rectangle 5">
            <a:extLst>
              <a:ext uri="{FF2B5EF4-FFF2-40B4-BE49-F238E27FC236}">
                <a16:creationId xmlns:a16="http://schemas.microsoft.com/office/drawing/2014/main" id="{E6A57014-622E-F0A4-8838-ECA0FBAA4A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33613" y="2441575"/>
            <a:ext cx="9493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A</a:t>
            </a:r>
          </a:p>
        </p:txBody>
      </p:sp>
      <p:sp>
        <p:nvSpPr>
          <p:cNvPr id="35846" name="Rectangle 6">
            <a:extLst>
              <a:ext uri="{FF2B5EF4-FFF2-40B4-BE49-F238E27FC236}">
                <a16:creationId xmlns:a16="http://schemas.microsoft.com/office/drawing/2014/main" id="{A24D69D2-4299-2471-8928-8A061A753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97113" y="4473575"/>
            <a:ext cx="9366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B</a:t>
            </a:r>
          </a:p>
        </p:txBody>
      </p:sp>
      <p:sp>
        <p:nvSpPr>
          <p:cNvPr id="35847" name="Rectangle 7">
            <a:extLst>
              <a:ext uri="{FF2B5EF4-FFF2-40B4-BE49-F238E27FC236}">
                <a16:creationId xmlns:a16="http://schemas.microsoft.com/office/drawing/2014/main" id="{7B817669-CC5F-8E3A-5753-2CFE7719AF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3313" y="2644775"/>
            <a:ext cx="15017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B ready</a:t>
            </a:r>
          </a:p>
        </p:txBody>
      </p:sp>
      <p:sp>
        <p:nvSpPr>
          <p:cNvPr id="35848" name="Rectangle 8">
            <a:extLst>
              <a:ext uri="{FF2B5EF4-FFF2-40B4-BE49-F238E27FC236}">
                <a16:creationId xmlns:a16="http://schemas.microsoft.com/office/drawing/2014/main" id="{465AE8B5-45BA-9992-297B-E7EE77158C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29313" y="3228975"/>
            <a:ext cx="1006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A </a:t>
            </a:r>
          </a:p>
        </p:txBody>
      </p:sp>
      <p:sp>
        <p:nvSpPr>
          <p:cNvPr id="35849" name="Rectangle 9">
            <a:extLst>
              <a:ext uri="{FF2B5EF4-FFF2-40B4-BE49-F238E27FC236}">
                <a16:creationId xmlns:a16="http://schemas.microsoft.com/office/drawing/2014/main" id="{E3DB9EDD-3449-76D1-B051-A0503D5F8E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1313" y="2847975"/>
            <a:ext cx="3587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A</a:t>
            </a:r>
          </a:p>
        </p:txBody>
      </p:sp>
      <p:sp>
        <p:nvSpPr>
          <p:cNvPr id="35850" name="Rectangle 10">
            <a:extLst>
              <a:ext uri="{FF2B5EF4-FFF2-40B4-BE49-F238E27FC236}">
                <a16:creationId xmlns:a16="http://schemas.microsoft.com/office/drawing/2014/main" id="{EFA5C2A4-9D10-C6F2-7992-7BEA11904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6713" y="4156075"/>
            <a:ext cx="3460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B</a:t>
            </a:r>
          </a:p>
        </p:txBody>
      </p:sp>
      <p:sp>
        <p:nvSpPr>
          <p:cNvPr id="35851" name="Line 11">
            <a:extLst>
              <a:ext uri="{FF2B5EF4-FFF2-40B4-BE49-F238E27FC236}">
                <a16:creationId xmlns:a16="http://schemas.microsoft.com/office/drawing/2014/main" id="{946DD44D-DD53-A4E2-2E53-D5066E57DC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225800" y="2819400"/>
            <a:ext cx="2578100" cy="787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5852" name="Line 12">
            <a:extLst>
              <a:ext uri="{FF2B5EF4-FFF2-40B4-BE49-F238E27FC236}">
                <a16:creationId xmlns:a16="http://schemas.microsoft.com/office/drawing/2014/main" id="{254B806E-22C5-4408-CC53-5EADD67F0DF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200400" y="3632200"/>
            <a:ext cx="2628900" cy="889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35853" name="Picture 13">
            <a:extLst>
              <a:ext uri="{FF2B5EF4-FFF2-40B4-BE49-F238E27FC236}">
                <a16:creationId xmlns:a16="http://schemas.microsoft.com/office/drawing/2014/main" id="{C742AF3F-B212-6C71-B658-2FBAD585B2FD}"/>
              </a:ext>
            </a:extLst>
          </p:cNvPr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5100" y="3543300"/>
            <a:ext cx="850900" cy="142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54" name="Line 14">
            <a:extLst>
              <a:ext uri="{FF2B5EF4-FFF2-40B4-BE49-F238E27FC236}">
                <a16:creationId xmlns:a16="http://schemas.microsoft.com/office/drawing/2014/main" id="{99D5668E-FADE-B2E4-628C-F0FAA784662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35800" y="2933700"/>
            <a:ext cx="0" cy="8001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5855" name="Rectangle 15">
            <a:extLst>
              <a:ext uri="{FF2B5EF4-FFF2-40B4-BE49-F238E27FC236}">
                <a16:creationId xmlns:a16="http://schemas.microsoft.com/office/drawing/2014/main" id="{4409F13F-DBCF-625B-56BD-45AF5D29E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5163" y="3057525"/>
            <a:ext cx="6762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>
            <a:spAutoFit/>
          </a:bodyPr>
          <a:lstStyle/>
          <a:p>
            <a:r>
              <a:rPr lang="en-US" altLang="LID4096" sz="1800" b="0" i="1"/>
              <a:t>wait</a:t>
            </a:r>
          </a:p>
        </p:txBody>
      </p:sp>
      <p:sp>
        <p:nvSpPr>
          <p:cNvPr id="35856" name="Line 16">
            <a:extLst>
              <a:ext uri="{FF2B5EF4-FFF2-40B4-BE49-F238E27FC236}">
                <a16:creationId xmlns:a16="http://schemas.microsoft.com/office/drawing/2014/main" id="{CBEEE295-1298-CFB1-A756-B0F445112FD8}"/>
              </a:ext>
            </a:extLst>
          </p:cNvPr>
          <p:cNvSpPr>
            <a:spLocks noChangeShapeType="1"/>
          </p:cNvSpPr>
          <p:nvPr/>
        </p:nvSpPr>
        <p:spPr bwMode="auto">
          <a:xfrm>
            <a:off x="5848350" y="2546350"/>
            <a:ext cx="0" cy="311150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pic>
        <p:nvPicPr>
          <p:cNvPr id="35857" name="Picture 17">
            <a:extLst>
              <a:ext uri="{FF2B5EF4-FFF2-40B4-BE49-F238E27FC236}">
                <a16:creationId xmlns:a16="http://schemas.microsoft.com/office/drawing/2014/main" id="{82EF80DB-6604-6C34-B376-29F414E0F639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3136900"/>
            <a:ext cx="914400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5858" name="Rectangle 18">
            <a:extLst>
              <a:ext uri="{FF2B5EF4-FFF2-40B4-BE49-F238E27FC236}">
                <a16:creationId xmlns:a16="http://schemas.microsoft.com/office/drawing/2014/main" id="{CADFE4F0-EF43-CED5-C54E-88735EFE6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2013" y="3508375"/>
            <a:ext cx="9366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Event B</a:t>
            </a:r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494D1C9-4B98-56DF-F78C-F66273D9BF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F842529-1155-DD7A-4997-68F0368A96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Optimistic serialization</a:t>
            </a:r>
          </a:p>
          <a:p>
            <a:pPr lvl="1"/>
            <a:r>
              <a:rPr lang="en-US" altLang="LID4096"/>
              <a:t>events executed </a:t>
            </a:r>
          </a:p>
          <a:p>
            <a:pPr lvl="1"/>
            <a:r>
              <a:rPr lang="en-US" altLang="LID4096"/>
              <a:t>undone/redone or transformed if they are out of order</a:t>
            </a:r>
          </a:p>
        </p:txBody>
      </p:sp>
      <p:grpSp>
        <p:nvGrpSpPr>
          <p:cNvPr id="36883" name="Group 19">
            <a:extLst>
              <a:ext uri="{FF2B5EF4-FFF2-40B4-BE49-F238E27FC236}">
                <a16:creationId xmlns:a16="http://schemas.microsoft.com/office/drawing/2014/main" id="{E931AA19-7F5B-F3FF-3A7F-AEDDE5F1EDD5}"/>
              </a:ext>
            </a:extLst>
          </p:cNvPr>
          <p:cNvGrpSpPr>
            <a:grpSpLocks/>
          </p:cNvGrpSpPr>
          <p:nvPr/>
        </p:nvGrpSpPr>
        <p:grpSpPr bwMode="auto">
          <a:xfrm>
            <a:off x="1104900" y="3241675"/>
            <a:ext cx="6997700" cy="2974975"/>
            <a:chOff x="696" y="2042"/>
            <a:chExt cx="4408" cy="1874"/>
          </a:xfrm>
        </p:grpSpPr>
        <p:sp>
          <p:nvSpPr>
            <p:cNvPr id="36868" name="Line 4">
              <a:extLst>
                <a:ext uri="{FF2B5EF4-FFF2-40B4-BE49-F238E27FC236}">
                  <a16:creationId xmlns:a16="http://schemas.microsoft.com/office/drawing/2014/main" id="{6F88D65B-9FDF-B3FD-1032-854C2073A9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96" y="2364"/>
              <a:ext cx="0" cy="155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69" name="Rectangle 5">
              <a:extLst>
                <a:ext uri="{FF2B5EF4-FFF2-40B4-BE49-F238E27FC236}">
                  <a16:creationId xmlns:a16="http://schemas.microsoft.com/office/drawing/2014/main" id="{2E31C0EC-842F-A898-E3CF-F5717D6AEF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19" y="2042"/>
              <a:ext cx="45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Site 1</a:t>
              </a:r>
            </a:p>
          </p:txBody>
        </p:sp>
        <p:sp>
          <p:nvSpPr>
            <p:cNvPr id="36870" name="Rectangle 6">
              <a:extLst>
                <a:ext uri="{FF2B5EF4-FFF2-40B4-BE49-F238E27FC236}">
                  <a16:creationId xmlns:a16="http://schemas.microsoft.com/office/drawing/2014/main" id="{239E251B-6236-60F5-237C-7B9812A9A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79" y="2050"/>
              <a:ext cx="45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Site 2</a:t>
              </a:r>
            </a:p>
          </p:txBody>
        </p:sp>
        <p:sp>
          <p:nvSpPr>
            <p:cNvPr id="36871" name="Rectangle 7">
              <a:extLst>
                <a:ext uri="{FF2B5EF4-FFF2-40B4-BE49-F238E27FC236}">
                  <a16:creationId xmlns:a16="http://schemas.microsoft.com/office/drawing/2014/main" id="{233D9225-B3D5-0C59-3350-1B2850B43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9" y="2330"/>
              <a:ext cx="59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A</a:t>
              </a:r>
            </a:p>
          </p:txBody>
        </p:sp>
        <p:sp>
          <p:nvSpPr>
            <p:cNvPr id="36872" name="Rectangle 8">
              <a:extLst>
                <a:ext uri="{FF2B5EF4-FFF2-40B4-BE49-F238E27FC236}">
                  <a16:creationId xmlns:a16="http://schemas.microsoft.com/office/drawing/2014/main" id="{A227511B-369C-E734-7A2A-967C9873703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5" y="3474"/>
              <a:ext cx="59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B</a:t>
              </a:r>
            </a:p>
          </p:txBody>
        </p:sp>
        <p:sp>
          <p:nvSpPr>
            <p:cNvPr id="36873" name="Rectangle 9">
              <a:extLst>
                <a:ext uri="{FF2B5EF4-FFF2-40B4-BE49-F238E27FC236}">
                  <a16:creationId xmlns:a16="http://schemas.microsoft.com/office/drawing/2014/main" id="{B5F0A296-61CD-BF08-32C0-4741F648CB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2474"/>
              <a:ext cx="590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B</a:t>
              </a:r>
            </a:p>
          </p:txBody>
        </p:sp>
        <p:sp>
          <p:nvSpPr>
            <p:cNvPr id="36874" name="Rectangle 10">
              <a:extLst>
                <a:ext uri="{FF2B5EF4-FFF2-40B4-BE49-F238E27FC236}">
                  <a16:creationId xmlns:a16="http://schemas.microsoft.com/office/drawing/2014/main" id="{7B0F1CA1-95BE-54F3-ACF8-210E8A6A1D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19" y="3098"/>
              <a:ext cx="63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Event A </a:t>
              </a:r>
            </a:p>
          </p:txBody>
        </p:sp>
        <p:sp>
          <p:nvSpPr>
            <p:cNvPr id="36875" name="Rectangle 11">
              <a:extLst>
                <a:ext uri="{FF2B5EF4-FFF2-40B4-BE49-F238E27FC236}">
                  <a16:creationId xmlns:a16="http://schemas.microsoft.com/office/drawing/2014/main" id="{3A193908-6726-7EB7-A1EF-DE722FF57F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99" y="2554"/>
              <a:ext cx="226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6876" name="Rectangle 12">
              <a:extLst>
                <a:ext uri="{FF2B5EF4-FFF2-40B4-BE49-F238E27FC236}">
                  <a16:creationId xmlns:a16="http://schemas.microsoft.com/office/drawing/2014/main" id="{EE94C877-58A9-9A81-B054-BA1509030C9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9" y="2922"/>
              <a:ext cx="218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B</a:t>
              </a:r>
            </a:p>
          </p:txBody>
        </p:sp>
        <p:sp>
          <p:nvSpPr>
            <p:cNvPr id="36877" name="Line 13">
              <a:extLst>
                <a:ext uri="{FF2B5EF4-FFF2-40B4-BE49-F238E27FC236}">
                  <a16:creationId xmlns:a16="http://schemas.microsoft.com/office/drawing/2014/main" id="{73EB7E7B-E0C2-DC79-AF59-31A189CE57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2536"/>
              <a:ext cx="1656" cy="7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8" name="Line 14">
              <a:extLst>
                <a:ext uri="{FF2B5EF4-FFF2-40B4-BE49-F238E27FC236}">
                  <a16:creationId xmlns:a16="http://schemas.microsoft.com/office/drawing/2014/main" id="{7012169D-58F8-3AAC-A45C-D65E30BEAD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000" y="2632"/>
              <a:ext cx="1696" cy="8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6879" name="Line 15">
              <a:extLst>
                <a:ext uri="{FF2B5EF4-FFF2-40B4-BE49-F238E27FC236}">
                  <a16:creationId xmlns:a16="http://schemas.microsoft.com/office/drawing/2014/main" id="{0AC7204E-51ED-84ED-C606-6AEE34CF50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00" y="2348"/>
              <a:ext cx="0" cy="14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pic>
          <p:nvPicPr>
            <p:cNvPr id="36880" name="Picture 16">
              <a:extLst>
                <a:ext uri="{FF2B5EF4-FFF2-40B4-BE49-F238E27FC236}">
                  <a16:creationId xmlns:a16="http://schemas.microsoft.com/office/drawing/2014/main" id="{A918B528-D6A3-B1AD-7618-153FC249FF67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" y="2424"/>
              <a:ext cx="576" cy="12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6881" name="Picture 17">
              <a:extLst>
                <a:ext uri="{FF2B5EF4-FFF2-40B4-BE49-F238E27FC236}">
                  <a16:creationId xmlns:a16="http://schemas.microsoft.com/office/drawing/2014/main" id="{C559D93C-7E30-C549-06E4-F4CBD6B8E5D9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68" y="2656"/>
              <a:ext cx="536" cy="8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6882" name="Rectangle 18">
              <a:extLst>
                <a:ext uri="{FF2B5EF4-FFF2-40B4-BE49-F238E27FC236}">
                  <a16:creationId xmlns:a16="http://schemas.microsoft.com/office/drawing/2014/main" id="{7BC262CD-BD99-9D41-3520-B9673B7408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35" y="3434"/>
              <a:ext cx="930" cy="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Undo B,A</a:t>
              </a:r>
            </a:p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Execute A, B </a:t>
              </a:r>
            </a:p>
          </p:txBody>
        </p:sp>
      </p:grpSp>
    </p:spTree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4B013586-6C15-172F-2E63-7E147BBEC0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</a:t>
            </a:r>
          </a:p>
        </p:txBody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5FB3C204-4EC6-2566-3686-65ED2F400FC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Optimistic serialization</a:t>
            </a:r>
          </a:p>
          <a:p>
            <a:pPr lvl="1"/>
            <a:r>
              <a:rPr lang="en-US" altLang="LID4096"/>
              <a:t>results may conflict with user expectations</a:t>
            </a:r>
          </a:p>
        </p:txBody>
      </p:sp>
      <p:sp>
        <p:nvSpPr>
          <p:cNvPr id="37892" name="Rectangle 4">
            <a:extLst>
              <a:ext uri="{FF2B5EF4-FFF2-40B4-BE49-F238E27FC236}">
                <a16:creationId xmlns:a16="http://schemas.microsoft.com/office/drawing/2014/main" id="{5FF34EB5-3E3D-E4D3-873D-42225F93EE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674938"/>
            <a:ext cx="18192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This is a line in a </a:t>
            </a:r>
          </a:p>
        </p:txBody>
      </p:sp>
      <p:sp>
        <p:nvSpPr>
          <p:cNvPr id="37893" name="Rectangle 5">
            <a:extLst>
              <a:ext uri="{FF2B5EF4-FFF2-40B4-BE49-F238E27FC236}">
                <a16:creationId xmlns:a16="http://schemas.microsoft.com/office/drawing/2014/main" id="{C76CC235-5373-428B-7BC9-17E6B2A3E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2936875"/>
            <a:ext cx="116522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paragraph.</a:t>
            </a:r>
          </a:p>
          <a:p>
            <a:pPr latinLnBrk="1"/>
            <a:endParaRPr lang="en-US" altLang="LID4096" sz="18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4" name="Rectangle 6">
            <a:extLst>
              <a:ext uri="{FF2B5EF4-FFF2-40B4-BE49-F238E27FC236}">
                <a16:creationId xmlns:a16="http://schemas.microsoft.com/office/drawing/2014/main" id="{F58F49D3-AD0F-EBD0-1FD5-3AFF8CCEDD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3198813"/>
            <a:ext cx="47942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</a:p>
        </p:txBody>
      </p:sp>
      <p:grpSp>
        <p:nvGrpSpPr>
          <p:cNvPr id="37906" name="Group 18">
            <a:extLst>
              <a:ext uri="{FF2B5EF4-FFF2-40B4-BE49-F238E27FC236}">
                <a16:creationId xmlns:a16="http://schemas.microsoft.com/office/drawing/2014/main" id="{E7684809-B70A-5140-F6A5-E9FB02E6E1E5}"/>
              </a:ext>
            </a:extLst>
          </p:cNvPr>
          <p:cNvGrpSpPr>
            <a:grpSpLocks/>
          </p:cNvGrpSpPr>
          <p:nvPr/>
        </p:nvGrpSpPr>
        <p:grpSpPr bwMode="auto">
          <a:xfrm>
            <a:off x="1979613" y="4267200"/>
            <a:ext cx="1320800" cy="869950"/>
            <a:chOff x="1247" y="2688"/>
            <a:chExt cx="832" cy="548"/>
          </a:xfrm>
        </p:grpSpPr>
        <p:sp>
          <p:nvSpPr>
            <p:cNvPr id="37895" name="Rectangle 7">
              <a:extLst>
                <a:ext uri="{FF2B5EF4-FFF2-40B4-BE49-F238E27FC236}">
                  <a16:creationId xmlns:a16="http://schemas.microsoft.com/office/drawing/2014/main" id="{28FEA638-3FCE-7AE4-C400-AECE507D43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" y="2826"/>
              <a:ext cx="302" cy="4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</a:t>
              </a:r>
            </a:p>
            <a:p>
              <a:pPr latinLnBrk="1"/>
              <a:endPara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endParaRPr>
            </a:p>
          </p:txBody>
        </p:sp>
        <p:sp>
          <p:nvSpPr>
            <p:cNvPr id="37896" name="Rectangle 8">
              <a:extLst>
                <a:ext uri="{FF2B5EF4-FFF2-40B4-BE49-F238E27FC236}">
                  <a16:creationId xmlns:a16="http://schemas.microsoft.com/office/drawing/2014/main" id="{CF6E47AE-7EE1-0863-0D3C-414BC6E3BD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79" y="2990"/>
              <a:ext cx="302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     </a:t>
              </a:r>
            </a:p>
          </p:txBody>
        </p:sp>
        <p:sp>
          <p:nvSpPr>
            <p:cNvPr id="37897" name="Rectangle 9">
              <a:extLst>
                <a:ext uri="{FF2B5EF4-FFF2-40B4-BE49-F238E27FC236}">
                  <a16:creationId xmlns:a16="http://schemas.microsoft.com/office/drawing/2014/main" id="{34D082DE-6399-D404-46BD-9038B3355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7" y="2881"/>
              <a:ext cx="19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>
                  <a:solidFill>
                    <a:srgbClr val="000000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grpSp>
          <p:nvGrpSpPr>
            <p:cNvPr id="37900" name="Group 12">
              <a:extLst>
                <a:ext uri="{FF2B5EF4-FFF2-40B4-BE49-F238E27FC236}">
                  <a16:creationId xmlns:a16="http://schemas.microsoft.com/office/drawing/2014/main" id="{2C45FCAB-B912-231C-B5BE-C2A865288E6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62" y="2989"/>
              <a:ext cx="97" cy="155"/>
              <a:chOff x="1762" y="2989"/>
              <a:chExt cx="97" cy="155"/>
            </a:xfrm>
          </p:grpSpPr>
          <p:sp>
            <p:nvSpPr>
              <p:cNvPr id="37898" name="Rectangle 10">
                <a:extLst>
                  <a:ext uri="{FF2B5EF4-FFF2-40B4-BE49-F238E27FC236}">
                    <a16:creationId xmlns:a16="http://schemas.microsoft.com/office/drawing/2014/main" id="{C87E8538-614F-276A-BBCA-C9D6EEBC4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2" y="2989"/>
                <a:ext cx="97" cy="155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7899" name="Line 11">
                <a:extLst>
                  <a:ext uri="{FF2B5EF4-FFF2-40B4-BE49-F238E27FC236}">
                    <a16:creationId xmlns:a16="http://schemas.microsoft.com/office/drawing/2014/main" id="{95AE9B56-7D2E-34C0-DD69-20B0512334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77" y="3140"/>
                <a:ext cx="82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grpSp>
          <p:nvGrpSpPr>
            <p:cNvPr id="37903" name="Group 15">
              <a:extLst>
                <a:ext uri="{FF2B5EF4-FFF2-40B4-BE49-F238E27FC236}">
                  <a16:creationId xmlns:a16="http://schemas.microsoft.com/office/drawing/2014/main" id="{614D7733-2FF5-75B0-312C-7A4F8C57BC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32" y="2989"/>
              <a:ext cx="97" cy="141"/>
              <a:chOff x="1732" y="2989"/>
              <a:chExt cx="97" cy="141"/>
            </a:xfrm>
          </p:grpSpPr>
          <p:sp>
            <p:nvSpPr>
              <p:cNvPr id="37901" name="Rectangle 13">
                <a:extLst>
                  <a:ext uri="{FF2B5EF4-FFF2-40B4-BE49-F238E27FC236}">
                    <a16:creationId xmlns:a16="http://schemas.microsoft.com/office/drawing/2014/main" id="{BE22E095-C4B9-D39B-95EB-21F43D07129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32" y="2989"/>
                <a:ext cx="97" cy="141"/>
              </a:xfrm>
              <a:prstGeom prst="rect">
                <a:avLst/>
              </a:prstGeom>
              <a:noFill/>
              <a:ln w="25400">
                <a:solidFill>
                  <a:srgbClr val="000000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bg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  <p:sp>
            <p:nvSpPr>
              <p:cNvPr id="37902" name="Line 14">
                <a:extLst>
                  <a:ext uri="{FF2B5EF4-FFF2-40B4-BE49-F238E27FC236}">
                    <a16:creationId xmlns:a16="http://schemas.microsoft.com/office/drawing/2014/main" id="{5DC1D0FF-7D35-046B-5E48-4640A456EA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47" y="3127"/>
                <a:ext cx="82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LID4096"/>
              </a:p>
            </p:txBody>
          </p:sp>
        </p:grpSp>
        <p:sp>
          <p:nvSpPr>
            <p:cNvPr id="37904" name="Rectangle 16">
              <a:extLst>
                <a:ext uri="{FF2B5EF4-FFF2-40B4-BE49-F238E27FC236}">
                  <a16:creationId xmlns:a16="http://schemas.microsoft.com/office/drawing/2014/main" id="{D3E1F4FC-48B7-4132-85B2-DD33BADD36A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2784"/>
              <a:ext cx="362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saul</a:t>
              </a:r>
            </a:p>
          </p:txBody>
        </p:sp>
        <p:sp>
          <p:nvSpPr>
            <p:cNvPr id="37905" name="Rectangle 17">
              <a:extLst>
                <a:ext uri="{FF2B5EF4-FFF2-40B4-BE49-F238E27FC236}">
                  <a16:creationId xmlns:a16="http://schemas.microsoft.com/office/drawing/2014/main" id="{786CCA74-B993-317B-D399-22A39FBC4D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85" y="2688"/>
              <a:ext cx="394" cy="23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0488" tIns="44450" rIns="90488" bIns="44450">
              <a:spAutoFit/>
            </a:bodyPr>
            <a:lstStyle/>
            <a:p>
              <a:r>
                <a:rPr lang="en-US" altLang="LID4096" sz="1800" b="0" i="1">
                  <a:solidFill>
                    <a:srgbClr val="000000"/>
                  </a:solidFill>
                  <a:latin typeface="Times New Roman" panose="02020603050405020304" pitchFamily="18" charset="0"/>
                </a:rPr>
                <a:t>dave</a:t>
              </a:r>
            </a:p>
          </p:txBody>
        </p:sp>
      </p:grpSp>
      <p:sp>
        <p:nvSpPr>
          <p:cNvPr id="37907" name="Line 19">
            <a:extLst>
              <a:ext uri="{FF2B5EF4-FFF2-40B4-BE49-F238E27FC236}">
                <a16:creationId xmlns:a16="http://schemas.microsoft.com/office/drawing/2014/main" id="{FE8B8D77-16EF-22A4-0B59-2BC4EE7C3694}"/>
              </a:ext>
            </a:extLst>
          </p:cNvPr>
          <p:cNvSpPr>
            <a:spLocks noChangeShapeType="1"/>
          </p:cNvSpPr>
          <p:nvPr/>
        </p:nvSpPr>
        <p:spPr bwMode="auto">
          <a:xfrm>
            <a:off x="2005013" y="3262313"/>
            <a:ext cx="51720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08" name="Line 20">
            <a:extLst>
              <a:ext uri="{FF2B5EF4-FFF2-40B4-BE49-F238E27FC236}">
                <a16:creationId xmlns:a16="http://schemas.microsoft.com/office/drawing/2014/main" id="{51E8D254-1E7B-CBB4-7BA6-9AC35CD4FFE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13300" y="3282950"/>
            <a:ext cx="0" cy="1947863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09" name="Line 21">
            <a:extLst>
              <a:ext uri="{FF2B5EF4-FFF2-40B4-BE49-F238E27FC236}">
                <a16:creationId xmlns:a16="http://schemas.microsoft.com/office/drawing/2014/main" id="{192C5856-D672-C465-64D1-F7BFCA7341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2638" y="5246688"/>
            <a:ext cx="51720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10" name="Line 22">
            <a:extLst>
              <a:ext uri="{FF2B5EF4-FFF2-40B4-BE49-F238E27FC236}">
                <a16:creationId xmlns:a16="http://schemas.microsoft.com/office/drawing/2014/main" id="{DCF5105D-BF67-4793-6538-A78DC501F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028825" y="4243388"/>
            <a:ext cx="5172075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11" name="Rectangle 23">
            <a:extLst>
              <a:ext uri="{FF2B5EF4-FFF2-40B4-BE49-F238E27FC236}">
                <a16:creationId xmlns:a16="http://schemas.microsoft.com/office/drawing/2014/main" id="{3C49EE4D-C35A-E9E4-13E6-F8B601E05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2476500"/>
            <a:ext cx="2386013" cy="76835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12" name="Rectangle 24">
            <a:extLst>
              <a:ext uri="{FF2B5EF4-FFF2-40B4-BE49-F238E27FC236}">
                <a16:creationId xmlns:a16="http://schemas.microsoft.com/office/drawing/2014/main" id="{C1469358-5381-D454-43FD-8305F7109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2075" y="5246688"/>
            <a:ext cx="2386013" cy="76993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13" name="Rectangle 25">
            <a:extLst>
              <a:ext uri="{FF2B5EF4-FFF2-40B4-BE49-F238E27FC236}">
                <a16:creationId xmlns:a16="http://schemas.microsoft.com/office/drawing/2014/main" id="{72D5AA09-49D1-612A-6487-18D22E835F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3075" y="5532438"/>
            <a:ext cx="76517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    od </a:t>
            </a:r>
          </a:p>
          <a:p>
            <a:pPr latinLnBrk="1"/>
            <a:endParaRPr lang="en-US" altLang="LID4096" sz="18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14" name="Rectangle 26">
            <a:extLst>
              <a:ext uri="{FF2B5EF4-FFF2-40B4-BE49-F238E27FC236}">
                <a16:creationId xmlns:a16="http://schemas.microsoft.com/office/drawing/2014/main" id="{F0B9E4DB-68E4-E053-5AE4-0FA11E82E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8975" y="5249863"/>
            <a:ext cx="5746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</a:t>
            </a:r>
          </a:p>
        </p:txBody>
      </p:sp>
      <p:sp>
        <p:nvSpPr>
          <p:cNvPr id="37915" name="Rectangle 27">
            <a:extLst>
              <a:ext uri="{FF2B5EF4-FFF2-40B4-BE49-F238E27FC236}">
                <a16:creationId xmlns:a16="http://schemas.microsoft.com/office/drawing/2014/main" id="{D937F021-1F32-E53B-5368-A999858B8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450" y="5270500"/>
            <a:ext cx="625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</a:t>
            </a:r>
          </a:p>
        </p:txBody>
      </p:sp>
      <p:sp>
        <p:nvSpPr>
          <p:cNvPr id="37916" name="Rectangle 28">
            <a:extLst>
              <a:ext uri="{FF2B5EF4-FFF2-40B4-BE49-F238E27FC236}">
                <a16:creationId xmlns:a16="http://schemas.microsoft.com/office/drawing/2014/main" id="{10F43054-9617-6FB0-286E-8B8A93A333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5576888"/>
            <a:ext cx="3079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6</a:t>
            </a:r>
          </a:p>
        </p:txBody>
      </p:sp>
      <p:grpSp>
        <p:nvGrpSpPr>
          <p:cNvPr id="37919" name="Group 31">
            <a:extLst>
              <a:ext uri="{FF2B5EF4-FFF2-40B4-BE49-F238E27FC236}">
                <a16:creationId xmlns:a16="http://schemas.microsoft.com/office/drawing/2014/main" id="{D8F56716-873B-6859-AF50-1F444D7BB4F3}"/>
              </a:ext>
            </a:extLst>
          </p:cNvPr>
          <p:cNvGrpSpPr>
            <a:grpSpLocks/>
          </p:cNvGrpSpPr>
          <p:nvPr/>
        </p:nvGrpSpPr>
        <p:grpSpPr bwMode="auto">
          <a:xfrm>
            <a:off x="4630738" y="5605463"/>
            <a:ext cx="106362" cy="223837"/>
            <a:chOff x="2917" y="3531"/>
            <a:chExt cx="67" cy="141"/>
          </a:xfrm>
        </p:grpSpPr>
        <p:sp>
          <p:nvSpPr>
            <p:cNvPr id="37917" name="Rectangle 29">
              <a:extLst>
                <a:ext uri="{FF2B5EF4-FFF2-40B4-BE49-F238E27FC236}">
                  <a16:creationId xmlns:a16="http://schemas.microsoft.com/office/drawing/2014/main" id="{3E350600-4D57-5328-6E7A-85077977D7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17" y="3531"/>
              <a:ext cx="67" cy="1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18" name="Line 30">
              <a:extLst>
                <a:ext uri="{FF2B5EF4-FFF2-40B4-BE49-F238E27FC236}">
                  <a16:creationId xmlns:a16="http://schemas.microsoft.com/office/drawing/2014/main" id="{9AFEC41B-B893-DBB6-E7E5-630032005B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32" y="3668"/>
              <a:ext cx="5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7920" name="Rectangle 32">
            <a:extLst>
              <a:ext uri="{FF2B5EF4-FFF2-40B4-BE49-F238E27FC236}">
                <a16:creationId xmlns:a16="http://schemas.microsoft.com/office/drawing/2014/main" id="{1F82772D-CF2F-62BF-85D0-779BBBE413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038" y="5595938"/>
            <a:ext cx="106362" cy="223837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21" name="Line 33">
            <a:extLst>
              <a:ext uri="{FF2B5EF4-FFF2-40B4-BE49-F238E27FC236}">
                <a16:creationId xmlns:a16="http://schemas.microsoft.com/office/drawing/2014/main" id="{07B6D2F0-F446-5B06-1CBF-7362EABDD090}"/>
              </a:ext>
            </a:extLst>
          </p:cNvPr>
          <p:cNvSpPr>
            <a:spLocks noChangeShapeType="1"/>
          </p:cNvSpPr>
          <p:nvPr/>
        </p:nvSpPr>
        <p:spPr bwMode="auto">
          <a:xfrm>
            <a:off x="5149850" y="5815013"/>
            <a:ext cx="82550" cy="0"/>
          </a:xfrm>
          <a:prstGeom prst="line">
            <a:avLst/>
          </a:prstGeom>
          <a:noFill/>
          <a:ln w="254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LID4096"/>
          </a:p>
        </p:txBody>
      </p:sp>
      <p:sp>
        <p:nvSpPr>
          <p:cNvPr id="37922" name="Rectangle 34">
            <a:extLst>
              <a:ext uri="{FF2B5EF4-FFF2-40B4-BE49-F238E27FC236}">
                <a16:creationId xmlns:a16="http://schemas.microsoft.com/office/drawing/2014/main" id="{69BF123A-30B5-53C4-3121-87581725E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4506913"/>
            <a:ext cx="193992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This is a good line </a:t>
            </a:r>
          </a:p>
        </p:txBody>
      </p:sp>
      <p:sp>
        <p:nvSpPr>
          <p:cNvPr id="37923" name="Rectangle 35">
            <a:extLst>
              <a:ext uri="{FF2B5EF4-FFF2-40B4-BE49-F238E27FC236}">
                <a16:creationId xmlns:a16="http://schemas.microsoft.com/office/drawing/2014/main" id="{E61CD72A-D1DA-03C3-B3B6-11558C6FD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4768850"/>
            <a:ext cx="155892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in a paragraph.</a:t>
            </a:r>
          </a:p>
          <a:p>
            <a:pPr latinLnBrk="1"/>
            <a:endParaRPr lang="en-US" altLang="LID4096" sz="18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24" name="Rectangle 36">
            <a:extLst>
              <a:ext uri="{FF2B5EF4-FFF2-40B4-BE49-F238E27FC236}">
                <a16:creationId xmlns:a16="http://schemas.microsoft.com/office/drawing/2014/main" id="{496BFCEB-81D9-2182-F349-C6F50DDF6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19700" y="5030788"/>
            <a:ext cx="47942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</a:p>
        </p:txBody>
      </p:sp>
      <p:grpSp>
        <p:nvGrpSpPr>
          <p:cNvPr id="37927" name="Group 39">
            <a:extLst>
              <a:ext uri="{FF2B5EF4-FFF2-40B4-BE49-F238E27FC236}">
                <a16:creationId xmlns:a16="http://schemas.microsoft.com/office/drawing/2014/main" id="{0D988496-6065-F845-0084-0C2FD745AADA}"/>
              </a:ext>
            </a:extLst>
          </p:cNvPr>
          <p:cNvGrpSpPr>
            <a:grpSpLocks/>
          </p:cNvGrpSpPr>
          <p:nvPr/>
        </p:nvGrpSpPr>
        <p:grpSpPr bwMode="auto">
          <a:xfrm>
            <a:off x="6634163" y="4583113"/>
            <a:ext cx="82550" cy="223837"/>
            <a:chOff x="4179" y="2887"/>
            <a:chExt cx="52" cy="141"/>
          </a:xfrm>
        </p:grpSpPr>
        <p:sp>
          <p:nvSpPr>
            <p:cNvPr id="37925" name="Rectangle 37">
              <a:extLst>
                <a:ext uri="{FF2B5EF4-FFF2-40B4-BE49-F238E27FC236}">
                  <a16:creationId xmlns:a16="http://schemas.microsoft.com/office/drawing/2014/main" id="{054B80C9-1301-9D14-4C6C-B9AE95C615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79" y="2887"/>
              <a:ext cx="52" cy="1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26" name="Line 38">
              <a:extLst>
                <a:ext uri="{FF2B5EF4-FFF2-40B4-BE49-F238E27FC236}">
                  <a16:creationId xmlns:a16="http://schemas.microsoft.com/office/drawing/2014/main" id="{8D9C01E1-73EB-2529-F691-0D0A131B26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94" y="3025"/>
              <a:ext cx="37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7930" name="Group 42">
            <a:extLst>
              <a:ext uri="{FF2B5EF4-FFF2-40B4-BE49-F238E27FC236}">
                <a16:creationId xmlns:a16="http://schemas.microsoft.com/office/drawing/2014/main" id="{2FA1A9FF-F387-0206-0BB1-1E79FCCBED73}"/>
              </a:ext>
            </a:extLst>
          </p:cNvPr>
          <p:cNvGrpSpPr>
            <a:grpSpLocks/>
          </p:cNvGrpSpPr>
          <p:nvPr/>
        </p:nvGrpSpPr>
        <p:grpSpPr bwMode="auto">
          <a:xfrm>
            <a:off x="5270500" y="4570413"/>
            <a:ext cx="153988" cy="223837"/>
            <a:chOff x="3320" y="2879"/>
            <a:chExt cx="97" cy="141"/>
          </a:xfrm>
        </p:grpSpPr>
        <p:sp>
          <p:nvSpPr>
            <p:cNvPr id="37928" name="Rectangle 40">
              <a:extLst>
                <a:ext uri="{FF2B5EF4-FFF2-40B4-BE49-F238E27FC236}">
                  <a16:creationId xmlns:a16="http://schemas.microsoft.com/office/drawing/2014/main" id="{497AA057-974A-EE61-C20A-C143B95860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0" y="2879"/>
              <a:ext cx="97" cy="1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29" name="Line 41">
              <a:extLst>
                <a:ext uri="{FF2B5EF4-FFF2-40B4-BE49-F238E27FC236}">
                  <a16:creationId xmlns:a16="http://schemas.microsoft.com/office/drawing/2014/main" id="{DAAB798C-CA3E-F494-3514-45E4C49019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35" y="3017"/>
              <a:ext cx="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7931" name="Rectangle 43">
            <a:extLst>
              <a:ext uri="{FF2B5EF4-FFF2-40B4-BE49-F238E27FC236}">
                <a16:creationId xmlns:a16="http://schemas.microsoft.com/office/drawing/2014/main" id="{9864B3C2-FD7D-CE02-A47B-9EBC91D69A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43513" y="4224338"/>
            <a:ext cx="5746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</a:t>
            </a:r>
          </a:p>
        </p:txBody>
      </p:sp>
      <p:sp>
        <p:nvSpPr>
          <p:cNvPr id="37932" name="Rectangle 44">
            <a:extLst>
              <a:ext uri="{FF2B5EF4-FFF2-40B4-BE49-F238E27FC236}">
                <a16:creationId xmlns:a16="http://schemas.microsoft.com/office/drawing/2014/main" id="{0641B652-F32F-73A7-7992-56A6476053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4267200"/>
            <a:ext cx="625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</a:t>
            </a:r>
          </a:p>
        </p:txBody>
      </p:sp>
      <p:sp>
        <p:nvSpPr>
          <p:cNvPr id="37933" name="Rectangle 45">
            <a:extLst>
              <a:ext uri="{FF2B5EF4-FFF2-40B4-BE49-F238E27FC236}">
                <a16:creationId xmlns:a16="http://schemas.microsoft.com/office/drawing/2014/main" id="{679897C5-1D8D-12A4-6F5C-5CF26D524B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83150" y="4551363"/>
            <a:ext cx="3079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</a:p>
        </p:txBody>
      </p:sp>
      <p:sp>
        <p:nvSpPr>
          <p:cNvPr id="37934" name="Rectangle 46">
            <a:extLst>
              <a:ext uri="{FF2B5EF4-FFF2-40B4-BE49-F238E27FC236}">
                <a16:creationId xmlns:a16="http://schemas.microsoft.com/office/drawing/2014/main" id="{0275DBCE-E67E-0D93-F7EC-862A380724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3503613"/>
            <a:ext cx="20478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This is a goline in a </a:t>
            </a:r>
          </a:p>
        </p:txBody>
      </p:sp>
      <p:sp>
        <p:nvSpPr>
          <p:cNvPr id="37935" name="Rectangle 47">
            <a:extLst>
              <a:ext uri="{FF2B5EF4-FFF2-40B4-BE49-F238E27FC236}">
                <a16:creationId xmlns:a16="http://schemas.microsoft.com/office/drawing/2014/main" id="{41194F87-A98A-C414-0B43-77EDC418D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3765550"/>
            <a:ext cx="116522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paragraph.</a:t>
            </a:r>
          </a:p>
          <a:p>
            <a:pPr latinLnBrk="1"/>
            <a:endParaRPr lang="en-US" altLang="LID4096" sz="18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36" name="Rectangle 48">
            <a:extLst>
              <a:ext uri="{FF2B5EF4-FFF2-40B4-BE49-F238E27FC236}">
                <a16:creationId xmlns:a16="http://schemas.microsoft.com/office/drawing/2014/main" id="{4AD89315-427B-7836-6292-3742108B37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72075" y="4027488"/>
            <a:ext cx="47942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</a:p>
        </p:txBody>
      </p:sp>
      <p:grpSp>
        <p:nvGrpSpPr>
          <p:cNvPr id="37939" name="Group 51">
            <a:extLst>
              <a:ext uri="{FF2B5EF4-FFF2-40B4-BE49-F238E27FC236}">
                <a16:creationId xmlns:a16="http://schemas.microsoft.com/office/drawing/2014/main" id="{48AC57A1-CC13-FE91-5894-27A313D83E69}"/>
              </a:ext>
            </a:extLst>
          </p:cNvPr>
          <p:cNvGrpSpPr>
            <a:grpSpLocks/>
          </p:cNvGrpSpPr>
          <p:nvPr/>
        </p:nvGrpSpPr>
        <p:grpSpPr bwMode="auto">
          <a:xfrm>
            <a:off x="6310313" y="3567113"/>
            <a:ext cx="80962" cy="223837"/>
            <a:chOff x="3975" y="2247"/>
            <a:chExt cx="51" cy="141"/>
          </a:xfrm>
        </p:grpSpPr>
        <p:sp>
          <p:nvSpPr>
            <p:cNvPr id="37937" name="Rectangle 49">
              <a:extLst>
                <a:ext uri="{FF2B5EF4-FFF2-40B4-BE49-F238E27FC236}">
                  <a16:creationId xmlns:a16="http://schemas.microsoft.com/office/drawing/2014/main" id="{A95E98B9-FBCE-0D2C-5A35-C0E836CE8B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75" y="2247"/>
              <a:ext cx="36" cy="1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38" name="Line 50">
              <a:extLst>
                <a:ext uri="{FF2B5EF4-FFF2-40B4-BE49-F238E27FC236}">
                  <a16:creationId xmlns:a16="http://schemas.microsoft.com/office/drawing/2014/main" id="{787E3C9D-8DB1-15BA-24BF-F5C9313135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90" y="2385"/>
              <a:ext cx="3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7942" name="Group 54">
            <a:extLst>
              <a:ext uri="{FF2B5EF4-FFF2-40B4-BE49-F238E27FC236}">
                <a16:creationId xmlns:a16="http://schemas.microsoft.com/office/drawing/2014/main" id="{CF590E77-5A55-D867-BF80-FBDB55FF8FC5}"/>
              </a:ext>
            </a:extLst>
          </p:cNvPr>
          <p:cNvGrpSpPr>
            <a:grpSpLocks/>
          </p:cNvGrpSpPr>
          <p:nvPr/>
        </p:nvGrpSpPr>
        <p:grpSpPr bwMode="auto">
          <a:xfrm>
            <a:off x="5222875" y="3557588"/>
            <a:ext cx="153988" cy="223837"/>
            <a:chOff x="3290" y="2241"/>
            <a:chExt cx="97" cy="141"/>
          </a:xfrm>
        </p:grpSpPr>
        <p:sp>
          <p:nvSpPr>
            <p:cNvPr id="37940" name="Rectangle 52">
              <a:extLst>
                <a:ext uri="{FF2B5EF4-FFF2-40B4-BE49-F238E27FC236}">
                  <a16:creationId xmlns:a16="http://schemas.microsoft.com/office/drawing/2014/main" id="{4312EB56-541F-3661-2789-F8E01C394F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0" y="2241"/>
              <a:ext cx="97" cy="1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41" name="Line 53">
              <a:extLst>
                <a:ext uri="{FF2B5EF4-FFF2-40B4-BE49-F238E27FC236}">
                  <a16:creationId xmlns:a16="http://schemas.microsoft.com/office/drawing/2014/main" id="{91C5B79B-37B5-A26F-9491-82A3806874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05" y="2379"/>
              <a:ext cx="8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7943" name="Rectangle 55">
            <a:extLst>
              <a:ext uri="{FF2B5EF4-FFF2-40B4-BE49-F238E27FC236}">
                <a16:creationId xmlns:a16="http://schemas.microsoft.com/office/drawing/2014/main" id="{35506609-921B-8FA6-7F28-84B83666E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3241675"/>
            <a:ext cx="574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</a:t>
            </a:r>
          </a:p>
        </p:txBody>
      </p:sp>
      <p:sp>
        <p:nvSpPr>
          <p:cNvPr id="37944" name="Rectangle 56">
            <a:extLst>
              <a:ext uri="{FF2B5EF4-FFF2-40B4-BE49-F238E27FC236}">
                <a16:creationId xmlns:a16="http://schemas.microsoft.com/office/drawing/2014/main" id="{67AF243A-8951-E1D0-852E-FADAB824B0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3263900"/>
            <a:ext cx="625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</a:t>
            </a:r>
          </a:p>
        </p:txBody>
      </p:sp>
      <p:sp>
        <p:nvSpPr>
          <p:cNvPr id="37945" name="Rectangle 57">
            <a:extLst>
              <a:ext uri="{FF2B5EF4-FFF2-40B4-BE49-F238E27FC236}">
                <a16:creationId xmlns:a16="http://schemas.microsoft.com/office/drawing/2014/main" id="{FCDC489C-3DAB-CD18-B8FF-74EBF16E53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5525" y="3548063"/>
            <a:ext cx="3079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</a:p>
        </p:txBody>
      </p:sp>
      <p:sp>
        <p:nvSpPr>
          <p:cNvPr id="37946" name="Rectangle 58">
            <a:extLst>
              <a:ext uri="{FF2B5EF4-FFF2-40B4-BE49-F238E27FC236}">
                <a16:creationId xmlns:a16="http://schemas.microsoft.com/office/drawing/2014/main" id="{CE4A5502-AAAF-3E0E-3219-B55A473D24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850" y="3548063"/>
            <a:ext cx="18192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This is a line in a </a:t>
            </a:r>
          </a:p>
        </p:txBody>
      </p:sp>
      <p:sp>
        <p:nvSpPr>
          <p:cNvPr id="37947" name="Rectangle 59">
            <a:extLst>
              <a:ext uri="{FF2B5EF4-FFF2-40B4-BE49-F238E27FC236}">
                <a16:creationId xmlns:a16="http://schemas.microsoft.com/office/drawing/2014/main" id="{E1EF94BD-BF31-B229-88C4-F3DADBA485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850" y="3810000"/>
            <a:ext cx="1165225" cy="65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paragraph.</a:t>
            </a:r>
          </a:p>
          <a:p>
            <a:pPr latinLnBrk="1"/>
            <a:endParaRPr lang="en-US" altLang="LID4096" sz="1800" b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948" name="Rectangle 60">
            <a:extLst>
              <a:ext uri="{FF2B5EF4-FFF2-40B4-BE49-F238E27FC236}">
                <a16:creationId xmlns:a16="http://schemas.microsoft.com/office/drawing/2014/main" id="{21EFC4A4-9381-3430-577A-346E91FFA2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82850" y="4070350"/>
            <a:ext cx="47942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     </a:t>
            </a:r>
          </a:p>
        </p:txBody>
      </p:sp>
      <p:grpSp>
        <p:nvGrpSpPr>
          <p:cNvPr id="37951" name="Group 63">
            <a:extLst>
              <a:ext uri="{FF2B5EF4-FFF2-40B4-BE49-F238E27FC236}">
                <a16:creationId xmlns:a16="http://schemas.microsoft.com/office/drawing/2014/main" id="{3C478BAF-CC01-492A-0E9E-D17D36494C0A}"/>
              </a:ext>
            </a:extLst>
          </p:cNvPr>
          <p:cNvGrpSpPr>
            <a:grpSpLocks/>
          </p:cNvGrpSpPr>
          <p:nvPr/>
        </p:nvGrpSpPr>
        <p:grpSpPr bwMode="auto">
          <a:xfrm>
            <a:off x="3355975" y="3636963"/>
            <a:ext cx="104775" cy="244475"/>
            <a:chOff x="2114" y="2291"/>
            <a:chExt cx="66" cy="154"/>
          </a:xfrm>
        </p:grpSpPr>
        <p:sp>
          <p:nvSpPr>
            <p:cNvPr id="37949" name="Rectangle 61">
              <a:extLst>
                <a:ext uri="{FF2B5EF4-FFF2-40B4-BE49-F238E27FC236}">
                  <a16:creationId xmlns:a16="http://schemas.microsoft.com/office/drawing/2014/main" id="{26108108-871A-FBF7-82F8-6895475DA7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14" y="2291"/>
              <a:ext cx="51" cy="154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50" name="Line 62">
              <a:extLst>
                <a:ext uri="{FF2B5EF4-FFF2-40B4-BE49-F238E27FC236}">
                  <a16:creationId xmlns:a16="http://schemas.microsoft.com/office/drawing/2014/main" id="{33C25C96-F368-4497-4DA0-8C9768A17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29" y="2442"/>
              <a:ext cx="51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7952" name="Rectangle 64">
            <a:extLst>
              <a:ext uri="{FF2B5EF4-FFF2-40B4-BE49-F238E27FC236}">
                <a16:creationId xmlns:a16="http://schemas.microsoft.com/office/drawing/2014/main" id="{3D701CDB-5BA3-4FC6-159D-12C8A0EC96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241675"/>
            <a:ext cx="574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</a:t>
            </a:r>
          </a:p>
        </p:txBody>
      </p:sp>
      <p:sp>
        <p:nvSpPr>
          <p:cNvPr id="37953" name="Freeform 65">
            <a:extLst>
              <a:ext uri="{FF2B5EF4-FFF2-40B4-BE49-F238E27FC236}">
                <a16:creationId xmlns:a16="http://schemas.microsoft.com/office/drawing/2014/main" id="{F77128AA-A863-73C7-ADBB-41892B97D94A}"/>
              </a:ext>
            </a:extLst>
          </p:cNvPr>
          <p:cNvSpPr>
            <a:spLocks/>
          </p:cNvSpPr>
          <p:nvPr/>
        </p:nvSpPr>
        <p:spPr bwMode="auto">
          <a:xfrm>
            <a:off x="2509838" y="3567113"/>
            <a:ext cx="1993900" cy="547687"/>
          </a:xfrm>
          <a:custGeom>
            <a:avLst/>
            <a:gdLst>
              <a:gd name="T0" fmla="*/ 242 w 1256"/>
              <a:gd name="T1" fmla="*/ 0 h 345"/>
              <a:gd name="T2" fmla="*/ 1255 w 1256"/>
              <a:gd name="T3" fmla="*/ 0 h 345"/>
              <a:gd name="T4" fmla="*/ 1255 w 1256"/>
              <a:gd name="T5" fmla="*/ 206 h 345"/>
              <a:gd name="T6" fmla="*/ 786 w 1256"/>
              <a:gd name="T7" fmla="*/ 206 h 345"/>
              <a:gd name="T8" fmla="*/ 786 w 1256"/>
              <a:gd name="T9" fmla="*/ 344 h 345"/>
              <a:gd name="T10" fmla="*/ 0 w 1256"/>
              <a:gd name="T11" fmla="*/ 344 h 345"/>
              <a:gd name="T12" fmla="*/ 0 w 1256"/>
              <a:gd name="T13" fmla="*/ 179 h 345"/>
              <a:gd name="T14" fmla="*/ 0 w 1256"/>
              <a:gd name="T15" fmla="*/ 0 h 345"/>
              <a:gd name="T16" fmla="*/ 242 w 1256"/>
              <a:gd name="T17" fmla="*/ 0 h 3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256" h="345">
                <a:moveTo>
                  <a:pt x="242" y="0"/>
                </a:moveTo>
                <a:lnTo>
                  <a:pt x="1255" y="0"/>
                </a:lnTo>
                <a:lnTo>
                  <a:pt x="1255" y="206"/>
                </a:lnTo>
                <a:lnTo>
                  <a:pt x="786" y="206"/>
                </a:lnTo>
                <a:lnTo>
                  <a:pt x="786" y="344"/>
                </a:lnTo>
                <a:lnTo>
                  <a:pt x="0" y="344"/>
                </a:lnTo>
                <a:lnTo>
                  <a:pt x="0" y="179"/>
                </a:lnTo>
                <a:lnTo>
                  <a:pt x="0" y="0"/>
                </a:lnTo>
                <a:lnTo>
                  <a:pt x="242" y="0"/>
                </a:lnTo>
              </a:path>
            </a:pathLst>
          </a:custGeom>
          <a:noFill/>
          <a:ln w="25400" cap="rnd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LID4096"/>
          </a:p>
        </p:txBody>
      </p:sp>
      <p:sp>
        <p:nvSpPr>
          <p:cNvPr id="37954" name="Rectangle 66">
            <a:extLst>
              <a:ext uri="{FF2B5EF4-FFF2-40B4-BE49-F238E27FC236}">
                <a16:creationId xmlns:a16="http://schemas.microsoft.com/office/drawing/2014/main" id="{D8361CA1-940C-20E8-900E-F9056FAF9C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54213" y="3635375"/>
            <a:ext cx="3079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2</a:t>
            </a:r>
          </a:p>
        </p:txBody>
      </p:sp>
      <p:sp>
        <p:nvSpPr>
          <p:cNvPr id="37955" name="Rectangle 67">
            <a:extLst>
              <a:ext uri="{FF2B5EF4-FFF2-40B4-BE49-F238E27FC236}">
                <a16:creationId xmlns:a16="http://schemas.microsoft.com/office/drawing/2014/main" id="{36529A8F-D3AA-A1EF-20DF-2AFFBF31BE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2638" y="3241675"/>
            <a:ext cx="625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</a:t>
            </a:r>
          </a:p>
        </p:txBody>
      </p:sp>
      <p:sp>
        <p:nvSpPr>
          <p:cNvPr id="37956" name="Rectangle 68">
            <a:extLst>
              <a:ext uri="{FF2B5EF4-FFF2-40B4-BE49-F238E27FC236}">
                <a16:creationId xmlns:a16="http://schemas.microsoft.com/office/drawing/2014/main" id="{55F7F982-ECCE-710B-620E-B154E8AA6C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71925" y="2674938"/>
            <a:ext cx="307975" cy="376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>
                <a:solidFill>
                  <a:srgbClr val="000000"/>
                </a:solidFill>
                <a:latin typeface="Times New Roman" panose="02020603050405020304" pitchFamily="18" charset="0"/>
              </a:rPr>
              <a:t>1</a:t>
            </a:r>
          </a:p>
        </p:txBody>
      </p:sp>
      <p:grpSp>
        <p:nvGrpSpPr>
          <p:cNvPr id="37959" name="Group 71">
            <a:extLst>
              <a:ext uri="{FF2B5EF4-FFF2-40B4-BE49-F238E27FC236}">
                <a16:creationId xmlns:a16="http://schemas.microsoft.com/office/drawing/2014/main" id="{F953E3A3-E3EA-4422-22E9-158547DD3F0A}"/>
              </a:ext>
            </a:extLst>
          </p:cNvPr>
          <p:cNvGrpSpPr>
            <a:grpSpLocks/>
          </p:cNvGrpSpPr>
          <p:nvPr/>
        </p:nvGrpSpPr>
        <p:grpSpPr bwMode="auto">
          <a:xfrm>
            <a:off x="5194300" y="2728913"/>
            <a:ext cx="104775" cy="246062"/>
            <a:chOff x="3272" y="1719"/>
            <a:chExt cx="66" cy="155"/>
          </a:xfrm>
        </p:grpSpPr>
        <p:sp>
          <p:nvSpPr>
            <p:cNvPr id="37957" name="Rectangle 69">
              <a:extLst>
                <a:ext uri="{FF2B5EF4-FFF2-40B4-BE49-F238E27FC236}">
                  <a16:creationId xmlns:a16="http://schemas.microsoft.com/office/drawing/2014/main" id="{65742706-FA6F-5F5D-D2D8-565589397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2" y="1719"/>
              <a:ext cx="51" cy="155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58" name="Line 70">
              <a:extLst>
                <a:ext uri="{FF2B5EF4-FFF2-40B4-BE49-F238E27FC236}">
                  <a16:creationId xmlns:a16="http://schemas.microsoft.com/office/drawing/2014/main" id="{5F96AB32-0536-7502-2B3B-9566F1711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72" y="1870"/>
              <a:ext cx="66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grpSp>
        <p:nvGrpSpPr>
          <p:cNvPr id="37962" name="Group 74">
            <a:extLst>
              <a:ext uri="{FF2B5EF4-FFF2-40B4-BE49-F238E27FC236}">
                <a16:creationId xmlns:a16="http://schemas.microsoft.com/office/drawing/2014/main" id="{F9696CC1-EEB9-0B0D-1209-103CC2DAECAA}"/>
              </a:ext>
            </a:extLst>
          </p:cNvPr>
          <p:cNvGrpSpPr>
            <a:grpSpLocks/>
          </p:cNvGrpSpPr>
          <p:nvPr/>
        </p:nvGrpSpPr>
        <p:grpSpPr bwMode="auto">
          <a:xfrm>
            <a:off x="4333875" y="2738438"/>
            <a:ext cx="153988" cy="223837"/>
            <a:chOff x="2730" y="1725"/>
            <a:chExt cx="97" cy="141"/>
          </a:xfrm>
        </p:grpSpPr>
        <p:sp>
          <p:nvSpPr>
            <p:cNvPr id="37960" name="Rectangle 72">
              <a:extLst>
                <a:ext uri="{FF2B5EF4-FFF2-40B4-BE49-F238E27FC236}">
                  <a16:creationId xmlns:a16="http://schemas.microsoft.com/office/drawing/2014/main" id="{284AA29F-E8B1-7910-C179-069AEFB905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0" y="1725"/>
              <a:ext cx="97" cy="141"/>
            </a:xfrm>
            <a:prstGeom prst="rect">
              <a:avLst/>
            </a:prstGeom>
            <a:noFill/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  <p:sp>
          <p:nvSpPr>
            <p:cNvPr id="37961" name="Line 73">
              <a:extLst>
                <a:ext uri="{FF2B5EF4-FFF2-40B4-BE49-F238E27FC236}">
                  <a16:creationId xmlns:a16="http://schemas.microsoft.com/office/drawing/2014/main" id="{7A0D3252-E6CA-0701-9A6A-D366D544F8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745" y="1862"/>
              <a:ext cx="82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LID4096"/>
            </a:p>
          </p:txBody>
        </p:sp>
      </p:grpSp>
      <p:sp>
        <p:nvSpPr>
          <p:cNvPr id="37963" name="Rectangle 75">
            <a:extLst>
              <a:ext uri="{FF2B5EF4-FFF2-40B4-BE49-F238E27FC236}">
                <a16:creationId xmlns:a16="http://schemas.microsoft.com/office/drawing/2014/main" id="{8D62F158-3C9E-3313-335A-C5AEBE599E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450" y="2435225"/>
            <a:ext cx="5746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saul</a:t>
            </a:r>
          </a:p>
        </p:txBody>
      </p:sp>
      <p:sp>
        <p:nvSpPr>
          <p:cNvPr id="37964" name="Rectangle 76">
            <a:extLst>
              <a:ext uri="{FF2B5EF4-FFF2-40B4-BE49-F238E27FC236}">
                <a16:creationId xmlns:a16="http://schemas.microsoft.com/office/drawing/2014/main" id="{BCF35812-256F-113E-BBC3-04B889666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4450" y="2435225"/>
            <a:ext cx="625475" cy="376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0488" tIns="44450" rIns="90488" bIns="44450">
            <a:spAutoFit/>
          </a:bodyPr>
          <a:lstStyle/>
          <a:p>
            <a:r>
              <a:rPr lang="en-US" altLang="LID4096" sz="1800" b="0" i="1">
                <a:solidFill>
                  <a:srgbClr val="000000"/>
                </a:solidFill>
                <a:latin typeface="Times New Roman" panose="02020603050405020304" pitchFamily="18" charset="0"/>
              </a:rPr>
              <a:t>dave</a:t>
            </a:r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CCE1C647-B907-993F-B4C7-AB86FD97D6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Serialization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660B67DB-7ABF-21EE-9C42-FDFCB99AA98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927100"/>
            <a:ext cx="8178800" cy="5524500"/>
          </a:xfrm>
          <a:noFill/>
          <a:ln/>
        </p:spPr>
        <p:txBody>
          <a:bodyPr/>
          <a:lstStyle/>
          <a:p>
            <a:r>
              <a:rPr lang="en-US" altLang="LID4096"/>
              <a:t>The message here</a:t>
            </a:r>
          </a:p>
          <a:p>
            <a:pPr lvl="1"/>
            <a:r>
              <a:rPr lang="en-US" altLang="LID4096"/>
              <a:t>can guarantees consistency</a:t>
            </a:r>
          </a:p>
          <a:p>
            <a:pPr lvl="1"/>
            <a:r>
              <a:rPr lang="en-US" altLang="LID4096"/>
              <a:t>serialized results may conflict with participant’s expectations</a:t>
            </a:r>
          </a:p>
          <a:p>
            <a:pPr lvl="1"/>
            <a:r>
              <a:rPr lang="en-US" altLang="LID4096"/>
              <a:t>waiting for serialization is not desirable</a:t>
            </a:r>
          </a:p>
          <a:p>
            <a:pPr lvl="2"/>
            <a:r>
              <a:rPr lang="en-US" altLang="LID4096"/>
              <a:t>especially since many events will need serialization</a:t>
            </a:r>
          </a:p>
          <a:p>
            <a:pPr lvl="1"/>
            <a:r>
              <a:rPr lang="en-US" altLang="LID4096"/>
              <a:t>building a sensible undo remains difficult</a:t>
            </a:r>
          </a:p>
          <a:p>
            <a:br>
              <a:rPr lang="en-US" altLang="LID4096"/>
            </a:br>
            <a:r>
              <a:rPr lang="en-US" altLang="LID4096"/>
              <a:t>The role of the interface</a:t>
            </a:r>
          </a:p>
          <a:p>
            <a:pPr lvl="1"/>
            <a:r>
              <a:rPr lang="en-US" altLang="LID4096"/>
              <a:t>what needs to be serialized and what doesn’t</a:t>
            </a:r>
          </a:p>
          <a:p>
            <a:pPr lvl="2"/>
            <a:r>
              <a:rPr lang="en-US" altLang="LID4096"/>
              <a:t>some actions are commutative</a:t>
            </a:r>
          </a:p>
          <a:p>
            <a:pPr lvl="1"/>
            <a:r>
              <a:rPr lang="en-US" altLang="LID4096"/>
              <a:t>responsiveness must take priority</a:t>
            </a:r>
          </a:p>
          <a:p>
            <a:pPr lvl="1"/>
            <a:r>
              <a:rPr lang="en-US" altLang="LID4096"/>
              <a:t>sensible feedback of undo operations</a:t>
            </a:r>
          </a:p>
          <a:p>
            <a:pPr lvl="1"/>
            <a:r>
              <a:rPr lang="en-US" altLang="LID4096"/>
              <a:t>conceptual model of serialization process</a:t>
            </a:r>
          </a:p>
        </p:txBody>
      </p:sp>
    </p:spTree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3A176FD2-B89E-40B0-80ED-9C23BB5082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Groupware Examples</a:t>
            </a:r>
          </a:p>
        </p:txBody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2B65FDB3-7C26-4E17-7BD0-DD8A504EB7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Most explore different serialization, undo, and transformation schemes</a:t>
            </a:r>
          </a:p>
          <a:p>
            <a:pPr lvl="1"/>
            <a:r>
              <a:rPr lang="en-US" altLang="LID4096"/>
              <a:t>Grove: </a:t>
            </a:r>
          </a:p>
          <a:p>
            <a:pPr lvl="2"/>
            <a:r>
              <a:rPr lang="en-US" altLang="LID4096"/>
              <a:t>transformation of out of order operations</a:t>
            </a:r>
          </a:p>
          <a:p>
            <a:pPr lvl="1"/>
            <a:r>
              <a:rPr lang="en-US" altLang="LID4096"/>
              <a:t>Bobrow: </a:t>
            </a:r>
          </a:p>
          <a:p>
            <a:pPr lvl="2"/>
            <a:r>
              <a:rPr lang="en-US" altLang="LID4096"/>
              <a:t>Dependency detection informs group of order conflicts</a:t>
            </a:r>
          </a:p>
          <a:p>
            <a:pPr lvl="1"/>
            <a:r>
              <a:rPr lang="en-US" altLang="LID4096"/>
              <a:t>GroupDesign: </a:t>
            </a:r>
          </a:p>
          <a:p>
            <a:pPr lvl="2"/>
            <a:r>
              <a:rPr lang="en-US" altLang="LID4096"/>
              <a:t>selective serialization with undo/redo</a:t>
            </a:r>
          </a:p>
          <a:p>
            <a:pPr lvl="1"/>
            <a:r>
              <a:rPr lang="en-US" altLang="LID4096"/>
              <a:t>DistEdit &amp; Gina: </a:t>
            </a:r>
          </a:p>
          <a:p>
            <a:pPr lvl="2"/>
            <a:r>
              <a:rPr lang="en-US" altLang="LID4096"/>
              <a:t>group undo and concurrency undo </a:t>
            </a:r>
          </a:p>
        </p:txBody>
      </p:sp>
    </p:spTree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EB8B6D52-E5E3-3449-8E30-5BD97225A7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The Paper also includes: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1CAAEF9B-9639-1D46-EE00-9C9C02D9F9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Greater detail 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Concurrency control in GroupKit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Replicated and centralized architectures</a:t>
            </a:r>
            <a:br>
              <a:rPr lang="en-US" altLang="LID4096"/>
            </a:br>
            <a:endParaRPr lang="en-US" altLang="LID4096"/>
          </a:p>
          <a:p>
            <a:r>
              <a:rPr lang="en-US" altLang="LID4096"/>
              <a:t>Pointers to particular groupware systems and algorithms</a:t>
            </a:r>
          </a:p>
          <a:p>
            <a:endParaRPr lang="en-US" altLang="LID4096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>
            <a:extLst>
              <a:ext uri="{FF2B5EF4-FFF2-40B4-BE49-F238E27FC236}">
                <a16:creationId xmlns:a16="http://schemas.microsoft.com/office/drawing/2014/main" id="{556E4F20-42D1-AF8C-7104-F1EA3A4376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LID4096"/>
              <a:t>Summary</a:t>
            </a:r>
          </a:p>
        </p:txBody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790A4099-D169-73E5-C0A2-AD2A9BB374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altLang="LID4096"/>
          </a:p>
          <a:p>
            <a:r>
              <a:rPr lang="en-US" altLang="LID4096"/>
              <a:t>Concurrency control in groupware must be treated differently than in traditional distributed systems, as the system includes people as well as computers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lvl="1"/>
            <a:r>
              <a:rPr lang="en-US" altLang="LID4096"/>
              <a:t>Implementors:</a:t>
            </a:r>
          </a:p>
          <a:p>
            <a:pPr lvl="2"/>
            <a:r>
              <a:rPr lang="en-US" altLang="LID4096"/>
              <a:t>how people can naturally avoid concurrency conflicts</a:t>
            </a:r>
          </a:p>
          <a:p>
            <a:pPr lvl="2"/>
            <a:r>
              <a:rPr lang="en-US" altLang="LID4096"/>
              <a:t>effects of concurrency algorithms on the interface</a:t>
            </a:r>
            <a:br>
              <a:rPr lang="en-US" altLang="LID4096"/>
            </a:br>
            <a:br>
              <a:rPr lang="en-US" altLang="LID4096"/>
            </a:br>
            <a:endParaRPr lang="en-US" altLang="LID4096"/>
          </a:p>
          <a:p>
            <a:pPr lvl="1"/>
            <a:r>
              <a:rPr lang="en-US" altLang="LID4096"/>
              <a:t>Interface designers:</a:t>
            </a:r>
          </a:p>
          <a:p>
            <a:pPr lvl="2"/>
            <a:r>
              <a:rPr lang="en-US" altLang="LID4096"/>
              <a:t>when concurrency control is required</a:t>
            </a:r>
          </a:p>
          <a:p>
            <a:pPr lvl="2"/>
            <a:r>
              <a:rPr lang="en-US" altLang="LID4096"/>
              <a:t>increase feedback to let people mediate themselves</a:t>
            </a:r>
          </a:p>
          <a:p>
            <a:pPr lvl="2"/>
            <a:r>
              <a:rPr lang="en-US" altLang="LID4096"/>
              <a:t>mitigate unavoidable problems due to concurrency control</a:t>
            </a:r>
            <a:br>
              <a:rPr lang="en-US" altLang="LID4096"/>
            </a:br>
            <a:endParaRPr lang="en-US" altLang="LID4096"/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 Them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LID4096" sz="1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1460</Words>
  <Application>Microsoft Office PowerPoint</Application>
  <PresentationFormat>Letter Paper (8.5x11 in)</PresentationFormat>
  <Paragraphs>435</Paragraphs>
  <Slides>35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8" baseType="lpstr">
      <vt:lpstr>Arial</vt:lpstr>
      <vt:lpstr>Times New Roman</vt:lpstr>
      <vt:lpstr>Office Theme</vt:lpstr>
      <vt:lpstr>PowerPoint Presentation</vt:lpstr>
      <vt:lpstr>Overview</vt:lpstr>
      <vt:lpstr>Focus: Real Time Groupware</vt:lpstr>
      <vt:lpstr>Artifact Sharing in The Physical World</vt:lpstr>
      <vt:lpstr>Artifact Sharing in Groupware: Conceptual Model</vt:lpstr>
      <vt:lpstr>Artifact Sharing in Distributed Groupware</vt:lpstr>
      <vt:lpstr>Conflict...</vt:lpstr>
      <vt:lpstr>The Synchronization Problem</vt:lpstr>
      <vt:lpstr>The Atomic Sequence Problem</vt:lpstr>
      <vt:lpstr>No Concurrency Control</vt:lpstr>
      <vt:lpstr>No Concurrency Control</vt:lpstr>
      <vt:lpstr>No Concurrency Control</vt:lpstr>
      <vt:lpstr>No Concurrency Control</vt:lpstr>
      <vt:lpstr>No Concurrency Control</vt:lpstr>
      <vt:lpstr>Groupware examples</vt:lpstr>
      <vt:lpstr>Groupware Examples</vt:lpstr>
      <vt:lpstr>Groupware examples</vt:lpstr>
      <vt:lpstr>Locking</vt:lpstr>
      <vt:lpstr>Locking</vt:lpstr>
      <vt:lpstr>Locking</vt:lpstr>
      <vt:lpstr>Locking</vt:lpstr>
      <vt:lpstr>PowerPoint Presentation</vt:lpstr>
      <vt:lpstr>Locking</vt:lpstr>
      <vt:lpstr>Locking</vt:lpstr>
      <vt:lpstr>Groupware Examples</vt:lpstr>
      <vt:lpstr>Serialization</vt:lpstr>
      <vt:lpstr>Serialization</vt:lpstr>
      <vt:lpstr>PowerPoint Presentation</vt:lpstr>
      <vt:lpstr>Serialization</vt:lpstr>
      <vt:lpstr>Serialization</vt:lpstr>
      <vt:lpstr>Serialization</vt:lpstr>
      <vt:lpstr>Serialization</vt:lpstr>
      <vt:lpstr>Groupware Examples</vt:lpstr>
      <vt:lpstr>The Paper also includes:</vt:lpstr>
      <vt:lpstr>Summary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Saul Greenberg</dc:creator>
  <cp:lastModifiedBy>Saul Greenberg</cp:lastModifiedBy>
  <cp:revision>2</cp:revision>
  <dcterms:created xsi:type="dcterms:W3CDTF">1998-04-28T15:13:35Z</dcterms:created>
  <dcterms:modified xsi:type="dcterms:W3CDTF">2026-10-03T01:07:26Z</dcterms:modified>
</cp:coreProperties>
</file>